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9B66-8DB3-4F69-AD10-BA800586E46E}" type="datetimeFigureOut">
              <a:rPr lang="zh-CN" altLang="en-US" smtClean="0"/>
              <a:pPr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D52F-EF15-4B5C-A204-7A6FE16F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essian.cauch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857232"/>
            <a:ext cx="7772400" cy="2041529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远行统一认证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管理系统（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UAMS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Unified Authentication Management System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3357562"/>
            <a:ext cx="8572560" cy="3214710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一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、单点登录设计的必要性：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、提高用户效率和体验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不用记住多个系统不同的用户名与密码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例如：以后公司会有电商、德银保理、融资租凭等等系统用户登录都使用同一个用户就能进入到多个系统。</a:t>
            </a:r>
            <a:endParaRPr lang="en-US" altLang="zh-C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、提高开发人员效率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(UAMS Client)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可以提供一套标准的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身份验证以后各个系统开发人员就不用关注具体的用户验证细节，在用户验证方面有问题时只需要修改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UAMS 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而不用动到具体应用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zh-CN" altLang="en-US" sz="1800" dirty="0">
                <a:solidFill>
                  <a:schemeClr val="tx2">
                    <a:lumMod val="75000"/>
                  </a:schemeClr>
                </a:solidFill>
              </a:rPr>
              <a:t>现实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UAMS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系统会减少一些安全风险，但同时也增加其他的安全风险，如果用户登录后人离开了他的机器，那么恶意用户就可以随意访问该用户授权的系统。</a:t>
            </a:r>
            <a:endParaRPr lang="en-US" altLang="zh-C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、在使用单点登录时，所有应用程序使用一个集中的身份验证服务。对于希望实施拒绝服务攻击的黑客，这是一个有吸引力的目标。</a:t>
            </a:r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性能考虑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27471"/>
            <a:ext cx="8229600" cy="307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UAMS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网络概要图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D:\uams flow\UAMS网络概要图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55024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系统功能图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 descr="D:\uams flow\系统功能图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03929"/>
            <a:ext cx="6269088" cy="51254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用户登出步骤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6973" y="1600200"/>
            <a:ext cx="58300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用户登录步骤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3975" y="1600200"/>
            <a:ext cx="56960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用户验证步骤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349" y="1600200"/>
            <a:ext cx="56393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用户验证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4499" y="1600200"/>
            <a:ext cx="26150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强力支持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对</a:t>
            </a:r>
            <a:r>
              <a:rPr lang="en-US" altLang="zh-CN" sz="2000" dirty="0" smtClean="0"/>
              <a:t>Java </a:t>
            </a:r>
            <a:r>
              <a:rPr lang="zh-CN" altLang="en-US" sz="2000" dirty="0" smtClean="0"/>
              <a:t>提供</a:t>
            </a:r>
            <a:r>
              <a:rPr lang="en-US" altLang="zh-CN" sz="2000" dirty="0" err="1" smtClean="0"/>
              <a:t>Uams</a:t>
            </a:r>
            <a:r>
              <a:rPr lang="en-US" altLang="zh-CN" sz="2000" dirty="0" smtClean="0"/>
              <a:t> Client Jar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可以直接调用</a:t>
            </a:r>
            <a:r>
              <a:rPr lang="en-US" altLang="zh-CN" sz="2000" dirty="0" smtClean="0"/>
              <a:t>API</a:t>
            </a:r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578647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对其他客户端的支持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Hessien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 RPC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sz="1200" dirty="0" smtClean="0">
                <a:hlinkClick r:id="rId2"/>
              </a:rPr>
              <a:t>wiki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Java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Flash/Flex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Python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C++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.NET C#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D</a:t>
            </a:r>
            <a:endParaRPr lang="en-US" sz="1200" dirty="0" smtClean="0"/>
          </a:p>
          <a:p>
            <a:r>
              <a:rPr lang="en-US" sz="1200" dirty="0" err="1" smtClean="0">
                <a:hlinkClick r:id="rId2"/>
              </a:rPr>
              <a:t>Erlang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PHP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Ruby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Objective C</a:t>
            </a:r>
            <a:endParaRPr lang="en-US" altLang="zh-CN" dirty="0" smtClean="0"/>
          </a:p>
          <a:p>
            <a:r>
              <a:rPr lang="en-US" altLang="zh-CN" dirty="0" err="1" smtClean="0"/>
              <a:t>Xfire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WebService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265</Words>
  <Application>Microsoft Office PowerPoint</Application>
  <PresentationFormat>全屏显示(4:3)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远行统一认证管理系统（UAMS） Unified Authentication Management System</vt:lpstr>
      <vt:lpstr>UAMS网络概要图</vt:lpstr>
      <vt:lpstr>系统功能图</vt:lpstr>
      <vt:lpstr>用户登出步骤</vt:lpstr>
      <vt:lpstr>用户登录步骤</vt:lpstr>
      <vt:lpstr>用户验证步骤</vt:lpstr>
      <vt:lpstr>用户验证TICKET流程</vt:lpstr>
      <vt:lpstr>强力支持Java客户端</vt:lpstr>
      <vt:lpstr>对其他客户端的支持</vt:lpstr>
      <vt:lpstr>性能考虑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41</cp:revision>
  <dcterms:created xsi:type="dcterms:W3CDTF">2014-04-08T03:25:52Z</dcterms:created>
  <dcterms:modified xsi:type="dcterms:W3CDTF">2014-04-16T03:58:22Z</dcterms:modified>
</cp:coreProperties>
</file>