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30"/>
  </p:normalViewPr>
  <p:slideViewPr>
    <p:cSldViewPr snapToGrid="0" snapToObjects="1">
      <p:cViewPr varScale="1">
        <p:scale>
          <a:sx n="125" d="100"/>
          <a:sy n="125" d="100"/>
        </p:scale>
        <p:origin x="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5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860D-F7EE-0C41-B416-8978D4CDE631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3F75-F6F0-2E48-8B5F-4E3F0E33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9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X.</dc:creator>
  <cp:lastModifiedBy>Yu X.</cp:lastModifiedBy>
  <cp:revision>1</cp:revision>
  <dcterms:created xsi:type="dcterms:W3CDTF">2019-02-13T16:16:15Z</dcterms:created>
  <dcterms:modified xsi:type="dcterms:W3CDTF">2019-02-13T16:20:02Z</dcterms:modified>
</cp:coreProperties>
</file>