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341" r:id="rId2"/>
    <p:sldId id="342" r:id="rId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6" autoAdjust="0"/>
    <p:restoredTop sz="94659" autoAdjust="0"/>
  </p:normalViewPr>
  <p:slideViewPr>
    <p:cSldViewPr>
      <p:cViewPr varScale="1">
        <p:scale>
          <a:sx n="82" d="100"/>
          <a:sy n="82" d="100"/>
        </p:scale>
        <p:origin x="102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CEE1BE0-D429-487F-8F82-2AAAB9ACAB58}" type="datetimeFigureOut">
              <a:rPr lang="zh-CN" altLang="en-US"/>
              <a:pPr>
                <a:defRPr/>
              </a:pPr>
              <a:t>4/11,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23D4F0E9-25B0-4EBC-9A87-0B4330F6B4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34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16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0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92150"/>
            <a:ext cx="2058987" cy="5499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27738" cy="5499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3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39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9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9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3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4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972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omic Sans MS" pitchFamily="66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566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单55hJ辑母版标题样式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6637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omic Sans MS" panose="030F0702030302020204" pitchFamily="66" charset="0"/>
              </a:rPr>
              <a:t>单击此处编辑母版文本样式2aA“”</a:t>
            </a:r>
            <a:r>
              <a:rPr lang="en-US" altLang="zh-CN" smtClean="0">
                <a:sym typeface="Comic Sans MS" panose="030F0702030302020204" pitchFamily="66" charset="0"/>
              </a:rPr>
              <a:t>””</a:t>
            </a:r>
            <a:endParaRPr lang="zh-CN" altLang="zh-CN" smtClean="0">
              <a:sym typeface="Comic Sans MS" panose="030F0702030302020204" pitchFamily="66" charset="0"/>
            </a:endParaRPr>
          </a:p>
          <a:p>
            <a:pPr lvl="1"/>
            <a:r>
              <a:rPr lang="zh-CN" altLang="zh-CN" smtClean="0">
                <a:sym typeface="Comic Sans MS" panose="030F0702030302020204" pitchFamily="66" charset="0"/>
              </a:rPr>
              <a:t>第二2aA级“”</a:t>
            </a:r>
          </a:p>
          <a:p>
            <a:pPr lvl="2"/>
            <a:r>
              <a:rPr lang="zh-CN" altLang="zh-CN" smtClean="0">
                <a:sym typeface="Comic Sans MS" panose="030F0702030302020204" pitchFamily="66" charset="0"/>
              </a:rPr>
              <a:t>第三级2a“”</a:t>
            </a:r>
          </a:p>
          <a:p>
            <a:pPr lvl="3"/>
            <a:r>
              <a:rPr lang="zh-CN" altLang="zh-CN" smtClean="0">
                <a:sym typeface="Comic Sans MS" panose="030F0702030302020204" pitchFamily="66" charset="0"/>
              </a:rPr>
              <a:t>第四级</a:t>
            </a:r>
          </a:p>
          <a:p>
            <a:pPr lvl="4"/>
            <a:r>
              <a:rPr lang="zh-CN" altLang="zh-CN" smtClean="0">
                <a:sym typeface="Comic Sans MS" panose="030F0702030302020204" pitchFamily="66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零基础入门学习</a:t>
            </a:r>
            <a:r>
              <a:rPr lang="en-US" altLang="zh-CN" smtClean="0"/>
              <a:t>Python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466725" y="1781175"/>
            <a:ext cx="8229600" cy="416877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mtClean="0"/>
              <a:t>作者：小甲鱼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mtClean="0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smtClean="0"/>
              <a:t>让编程改变世界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mtClean="0"/>
              <a:t>Change</a:t>
            </a:r>
            <a:r>
              <a:rPr lang="zh-CN" altLang="en-US" smtClean="0"/>
              <a:t> the world by program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</a:t>
            </a:r>
            <a:r>
              <a:rPr lang="zh-CN" altLang="en-US" dirty="0"/>
              <a:t>不可能总是对的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796515" y="2967335"/>
            <a:ext cx="35509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Exception</a:t>
            </a:r>
            <a:endParaRPr lang="zh-CN" altLang="en-US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77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鱼C视频教程PPT背景模板">
  <a:themeElements>
    <a:clrScheme name="1_鱼C视频教程PPT背景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fishc1">
      <a:majorFont>
        <a:latin typeface="华文行楷"/>
        <a:ea typeface="华文行楷"/>
        <a:cs typeface=""/>
      </a:majorFont>
      <a:minorFont>
        <a:latin typeface="YaHei Consolas Hybrid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鱼C视频教程PPT背景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157297691</TotalTime>
  <Pages>0</Pages>
  <Words>24</Words>
  <Characters>0</Characters>
  <Application>Microsoft Office PowerPoint</Application>
  <DocSecurity>0</DocSecurity>
  <PresentationFormat>全屏显示(4:3)</PresentationFormat>
  <Lines>0</Lines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YaHei Consolas Hybrid</vt:lpstr>
      <vt:lpstr>华康少女字体</vt:lpstr>
      <vt:lpstr>华文行楷</vt:lpstr>
      <vt:lpstr>华文楷体</vt:lpstr>
      <vt:lpstr>华文新魏</vt:lpstr>
      <vt:lpstr>宋体</vt:lpstr>
      <vt:lpstr>Arial</vt:lpstr>
      <vt:lpstr>Calibri</vt:lpstr>
      <vt:lpstr>Comic Sans MS</vt:lpstr>
      <vt:lpstr>Franklin Gothic Book</vt:lpstr>
      <vt:lpstr>1_鱼C视频教程PPT背景模板</vt:lpstr>
      <vt:lpstr>零基础入门学习Python</vt:lpstr>
      <vt:lpstr>你不可能总是对的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Delphi 7中的运算符与表达式</dc:title>
  <dc:creator>小甲鱼</dc:creator>
  <cp:lastModifiedBy>李佳宇</cp:lastModifiedBy>
  <cp:revision>2232</cp:revision>
  <cp:lastPrinted>1899-12-30T00:00:00Z</cp:lastPrinted>
  <dcterms:created xsi:type="dcterms:W3CDTF">2011-08-19T21:40:59Z</dcterms:created>
  <dcterms:modified xsi:type="dcterms:W3CDTF">2014-04-11T14:40:24Z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