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3/30,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任务：将文件（</a:t>
            </a:r>
            <a:r>
              <a:rPr lang="en-US" altLang="zh-CN" dirty="0"/>
              <a:t>record.txt</a:t>
            </a:r>
            <a:r>
              <a:rPr lang="zh-CN" altLang="zh-CN" dirty="0"/>
              <a:t>）中的数据进行分割并按照以下规律保存起来：</a:t>
            </a:r>
          </a:p>
          <a:p>
            <a:pPr lvl="1"/>
            <a:r>
              <a:rPr lang="zh-CN" altLang="zh-CN" sz="2400" dirty="0"/>
              <a:t>小甲鱼的对话单独保存为</a:t>
            </a:r>
            <a:r>
              <a:rPr lang="en-US" altLang="zh-CN" sz="2400" dirty="0"/>
              <a:t>boy_*.txt</a:t>
            </a:r>
            <a:r>
              <a:rPr lang="zh-CN" altLang="zh-CN" sz="2400" dirty="0"/>
              <a:t>的文件（去掉“小甲鱼</a:t>
            </a:r>
            <a:r>
              <a:rPr lang="en-US" altLang="zh-CN" sz="2400" dirty="0"/>
              <a:t>:</a:t>
            </a:r>
            <a:r>
              <a:rPr lang="zh-CN" altLang="zh-CN" sz="2400" dirty="0"/>
              <a:t>”）</a:t>
            </a:r>
          </a:p>
          <a:p>
            <a:pPr lvl="1"/>
            <a:r>
              <a:rPr lang="zh-CN" altLang="zh-CN" sz="2400" dirty="0"/>
              <a:t>小客服的对话单独保存为</a:t>
            </a:r>
            <a:r>
              <a:rPr lang="en-US" altLang="zh-CN" sz="2400" dirty="0"/>
              <a:t>girl_*.txt</a:t>
            </a:r>
            <a:r>
              <a:rPr lang="zh-CN" altLang="zh-CN" sz="2400" dirty="0"/>
              <a:t>的文件（去掉“小客服</a:t>
            </a:r>
            <a:r>
              <a:rPr lang="en-US" altLang="zh-CN" sz="2400" dirty="0"/>
              <a:t>:</a:t>
            </a:r>
            <a:r>
              <a:rPr lang="zh-CN" altLang="zh-CN" sz="2400" dirty="0"/>
              <a:t>”）</a:t>
            </a:r>
          </a:p>
          <a:p>
            <a:pPr lvl="1"/>
            <a:r>
              <a:rPr lang="zh-CN" altLang="zh-CN" sz="2400" dirty="0"/>
              <a:t>文件中总共有三段对话，分别保存为</a:t>
            </a:r>
            <a:r>
              <a:rPr lang="en-US" altLang="zh-CN" sz="2400" dirty="0"/>
              <a:t>boy_1.txt, girl_1.txt</a:t>
            </a:r>
            <a:r>
              <a:rPr lang="zh-CN" altLang="zh-CN" sz="2400" dirty="0"/>
              <a:t>，</a:t>
            </a:r>
            <a:r>
              <a:rPr lang="en-US" altLang="zh-CN" sz="2400" dirty="0"/>
              <a:t>boy_2.txt, girl_2.txt, boy_3.txt, gril_3.txt</a:t>
            </a:r>
            <a:r>
              <a:rPr lang="zh-CN" altLang="zh-CN" sz="2400" dirty="0"/>
              <a:t>共</a:t>
            </a:r>
            <a:r>
              <a:rPr lang="en-US" altLang="zh-CN" sz="2400" dirty="0"/>
              <a:t>6</a:t>
            </a:r>
            <a:r>
              <a:rPr lang="zh-CN" altLang="zh-CN" sz="2400" dirty="0"/>
              <a:t>个文件（提示：文件中不同的对话间已经使用“</a:t>
            </a:r>
            <a:r>
              <a:rPr lang="en-US" altLang="zh-CN" sz="2400" dirty="0" smtClean="0"/>
              <a:t>==========</a:t>
            </a:r>
            <a:r>
              <a:rPr lang="zh-CN" altLang="zh-CN" sz="2400" dirty="0" smtClean="0"/>
              <a:t>”</a:t>
            </a:r>
            <a:r>
              <a:rPr lang="zh-CN" altLang="zh-CN" sz="2400" dirty="0"/>
              <a:t>分割</a:t>
            </a:r>
            <a:r>
              <a:rPr lang="zh-CN" altLang="zh-CN" sz="2400" dirty="0" smtClean="0"/>
              <a:t>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87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157297689</TotalTime>
  <Pages>0</Pages>
  <Words>123</Words>
  <Characters>0</Characters>
  <Application>Microsoft Office PowerPoint</Application>
  <DocSecurity>0</DocSecurity>
  <PresentationFormat>全屏显示(4:3)</PresentationFormat>
  <Lines>0</Lines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一个任务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2230</cp:revision>
  <cp:lastPrinted>1899-12-30T00:00:00Z</cp:lastPrinted>
  <dcterms:created xsi:type="dcterms:W3CDTF">2011-08-19T21:40:59Z</dcterms:created>
  <dcterms:modified xsi:type="dcterms:W3CDTF">2014-03-30T13:32:30Z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