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41" r:id="rId2"/>
    <p:sldId id="346" r:id="rId3"/>
    <p:sldId id="347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4/17,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+mn-lt"/>
              </a:rPr>
              <a:t>丰富的</a:t>
            </a:r>
            <a:r>
              <a:rPr lang="en-US" altLang="zh-CN" sz="3600" b="1" dirty="0" smtClean="0">
                <a:latin typeface="+mn-lt"/>
              </a:rPr>
              <a:t>else</a:t>
            </a:r>
            <a:r>
              <a:rPr lang="zh-CN" altLang="en-US" sz="3600" b="1" dirty="0" smtClean="0">
                <a:latin typeface="+mn-lt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要么怎样，要么不怎样</a:t>
            </a:r>
            <a:endParaRPr lang="en-US" altLang="zh-CN" dirty="0" smtClean="0"/>
          </a:p>
          <a:p>
            <a:r>
              <a:rPr lang="zh-CN" altLang="en-US" dirty="0" smtClean="0"/>
              <a:t>干完了能怎样，干不完就别想怎样</a:t>
            </a:r>
            <a:endParaRPr lang="en-US" altLang="zh-CN" dirty="0" smtClean="0"/>
          </a:p>
          <a:p>
            <a:r>
              <a:rPr lang="zh-CN" altLang="en-US" dirty="0" smtClean="0"/>
              <a:t>没有问题，那就干吧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简洁的</a:t>
            </a:r>
            <a:r>
              <a:rPr lang="en-US" altLang="zh-CN" sz="3600" dirty="0" smtClean="0">
                <a:latin typeface="+mn-lt"/>
              </a:rPr>
              <a:t>with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4773" y="2042343"/>
            <a:ext cx="319350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烦</a:t>
            </a:r>
            <a:endParaRPr lang="zh-CN" altLang="en-US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157297806</TotalTime>
  <Pages>0</Pages>
  <Words>52</Words>
  <Characters>0</Characters>
  <Application>Microsoft Office PowerPoint</Application>
  <DocSecurity>0</DocSecurity>
  <PresentationFormat>全屏显示(4:3)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丰富的else语句</vt:lpstr>
      <vt:lpstr>简洁的with语句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2242</cp:revision>
  <cp:lastPrinted>1899-12-30T00:00:00Z</cp:lastPrinted>
  <dcterms:created xsi:type="dcterms:W3CDTF">2011-08-19T21:40:59Z</dcterms:created>
  <dcterms:modified xsi:type="dcterms:W3CDTF">2014-04-16T18:01:30Z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