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341" r:id="rId2"/>
    <p:sldId id="342" r:id="rId3"/>
    <p:sldId id="343" r:id="rId4"/>
    <p:sldId id="344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74" d="100"/>
          <a:sy n="74" d="100"/>
        </p:scale>
        <p:origin x="11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A6400-123F-4ADE-AA93-0EFA58AA6EFE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81CF8905-509D-4D1A-8C9C-B5EECDA8269D}">
      <dgm:prSet phldrT="[文本]"/>
      <dgm:spPr/>
      <dgm:t>
        <a:bodyPr/>
        <a:lstStyle/>
        <a:p>
          <a:r>
            <a:rPr lang="zh-CN" altLang="en-US" dirty="0" smtClean="0"/>
            <a:t>属性</a:t>
          </a:r>
          <a:endParaRPr lang="zh-CN" altLang="en-US" dirty="0"/>
        </a:p>
      </dgm:t>
    </dgm:pt>
    <dgm:pt modelId="{61CC2381-BC4D-4DBF-B360-EB57D62691BD}" type="parTrans" cxnId="{413F2274-DD20-4C87-8DC0-AFDAA3DAEBC3}">
      <dgm:prSet/>
      <dgm:spPr/>
      <dgm:t>
        <a:bodyPr/>
        <a:lstStyle/>
        <a:p>
          <a:endParaRPr lang="zh-CN" altLang="en-US"/>
        </a:p>
      </dgm:t>
    </dgm:pt>
    <dgm:pt modelId="{BE2FA3A2-BD51-49DA-AE4E-E95B631D0195}" type="sibTrans" cxnId="{413F2274-DD20-4C87-8DC0-AFDAA3DAEBC3}">
      <dgm:prSet/>
      <dgm:spPr/>
      <dgm:t>
        <a:bodyPr/>
        <a:lstStyle/>
        <a:p>
          <a:endParaRPr lang="zh-CN" altLang="en-US"/>
        </a:p>
      </dgm:t>
    </dgm:pt>
    <dgm:pt modelId="{0F322DE1-82B3-4703-88BB-18AB42C5F33F}">
      <dgm:prSet phldrT="[文本]"/>
      <dgm:spPr/>
      <dgm:t>
        <a:bodyPr/>
        <a:lstStyle/>
        <a:p>
          <a:r>
            <a:rPr lang="zh-CN" altLang="en-US" dirty="0" smtClean="0"/>
            <a:t>方法</a:t>
          </a:r>
          <a:endParaRPr lang="zh-CN" altLang="en-US" dirty="0"/>
        </a:p>
      </dgm:t>
    </dgm:pt>
    <dgm:pt modelId="{582CCFE2-A8B0-4C5E-A63E-922F467824C0}" type="parTrans" cxnId="{77688566-5B9D-43C2-8C77-4BA7933292CC}">
      <dgm:prSet/>
      <dgm:spPr/>
      <dgm:t>
        <a:bodyPr/>
        <a:lstStyle/>
        <a:p>
          <a:endParaRPr lang="zh-CN" altLang="en-US"/>
        </a:p>
      </dgm:t>
    </dgm:pt>
    <dgm:pt modelId="{2DB77782-1B68-4461-8BDC-4A4DF6E4D5E4}" type="sibTrans" cxnId="{77688566-5B9D-43C2-8C77-4BA7933292CC}">
      <dgm:prSet/>
      <dgm:spPr/>
      <dgm:t>
        <a:bodyPr/>
        <a:lstStyle/>
        <a:p>
          <a:endParaRPr lang="zh-CN" altLang="en-US"/>
        </a:p>
      </dgm:t>
    </dgm:pt>
    <dgm:pt modelId="{BF4AEC37-B013-4D29-8AA1-9FE88CECD081}">
      <dgm:prSet phldrT="[文本]"/>
      <dgm:spPr/>
      <dgm:t>
        <a:bodyPr/>
        <a:lstStyle/>
        <a:p>
          <a:r>
            <a:rPr lang="zh-CN" altLang="en-US" dirty="0" smtClean="0"/>
            <a:t>对象</a:t>
          </a:r>
          <a:endParaRPr lang="zh-CN" altLang="en-US" dirty="0"/>
        </a:p>
      </dgm:t>
    </dgm:pt>
    <dgm:pt modelId="{C751B4B3-BD0D-429D-B186-5DBBCCE42CFD}" type="parTrans" cxnId="{CDE35D35-BF78-4FD5-9A9B-D975B35F84F5}">
      <dgm:prSet/>
      <dgm:spPr/>
      <dgm:t>
        <a:bodyPr/>
        <a:lstStyle/>
        <a:p>
          <a:endParaRPr lang="zh-CN" altLang="en-US"/>
        </a:p>
      </dgm:t>
    </dgm:pt>
    <dgm:pt modelId="{6912D1BB-2C8A-4F60-98C8-09ABDADE82AE}" type="sibTrans" cxnId="{CDE35D35-BF78-4FD5-9A9B-D975B35F84F5}">
      <dgm:prSet/>
      <dgm:spPr/>
      <dgm:t>
        <a:bodyPr/>
        <a:lstStyle/>
        <a:p>
          <a:endParaRPr lang="zh-CN" altLang="en-US"/>
        </a:p>
      </dgm:t>
    </dgm:pt>
    <dgm:pt modelId="{2ED3AC66-5C92-42CE-B2D0-63626F4B05D6}" type="pres">
      <dgm:prSet presAssocID="{101A6400-123F-4ADE-AA93-0EFA58AA6EFE}" presName="Name0" presStyleCnt="0">
        <dgm:presLayoutVars>
          <dgm:dir/>
          <dgm:resizeHandles val="exact"/>
        </dgm:presLayoutVars>
      </dgm:prSet>
      <dgm:spPr/>
    </dgm:pt>
    <dgm:pt modelId="{4488D269-B477-41D7-8105-1ADBE227D808}" type="pres">
      <dgm:prSet presAssocID="{101A6400-123F-4ADE-AA93-0EFA58AA6EFE}" presName="vNodes" presStyleCnt="0"/>
      <dgm:spPr/>
    </dgm:pt>
    <dgm:pt modelId="{856BEEF4-8A44-43EE-BE48-A1FE16F8A293}" type="pres">
      <dgm:prSet presAssocID="{81CF8905-509D-4D1A-8C9C-B5EECDA8269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632A6F-5B98-42F1-85D4-F5964853A300}" type="pres">
      <dgm:prSet presAssocID="{BE2FA3A2-BD51-49DA-AE4E-E95B631D0195}" presName="spacerT" presStyleCnt="0"/>
      <dgm:spPr/>
    </dgm:pt>
    <dgm:pt modelId="{DC86519E-6DFB-4FC0-9909-6C79CBD55053}" type="pres">
      <dgm:prSet presAssocID="{BE2FA3A2-BD51-49DA-AE4E-E95B631D0195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6FD3C3A-D5EF-4BED-B3CC-A73987A07629}" type="pres">
      <dgm:prSet presAssocID="{BE2FA3A2-BD51-49DA-AE4E-E95B631D0195}" presName="spacerB" presStyleCnt="0"/>
      <dgm:spPr/>
    </dgm:pt>
    <dgm:pt modelId="{D11E2F02-3F10-4039-A1F1-302D1E6FC83D}" type="pres">
      <dgm:prSet presAssocID="{0F322DE1-82B3-4703-88BB-18AB42C5F33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4236CD-E378-481B-A8F1-122535CFD17F}" type="pres">
      <dgm:prSet presAssocID="{101A6400-123F-4ADE-AA93-0EFA58AA6EFE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220AF078-4DE9-4990-9516-AB57406C687C}" type="pres">
      <dgm:prSet presAssocID="{101A6400-123F-4ADE-AA93-0EFA58AA6EF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0A93BE2-B5C6-4581-AA16-9640B9A89F60}" type="pres">
      <dgm:prSet presAssocID="{101A6400-123F-4ADE-AA93-0EFA58AA6EFE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13F2274-DD20-4C87-8DC0-AFDAA3DAEBC3}" srcId="{101A6400-123F-4ADE-AA93-0EFA58AA6EFE}" destId="{81CF8905-509D-4D1A-8C9C-B5EECDA8269D}" srcOrd="0" destOrd="0" parTransId="{61CC2381-BC4D-4DBF-B360-EB57D62691BD}" sibTransId="{BE2FA3A2-BD51-49DA-AE4E-E95B631D0195}"/>
    <dgm:cxn modelId="{26E35E4B-C896-485F-9097-2C57CB909946}" type="presOf" srcId="{BE2FA3A2-BD51-49DA-AE4E-E95B631D0195}" destId="{DC86519E-6DFB-4FC0-9909-6C79CBD55053}" srcOrd="0" destOrd="0" presId="urn:microsoft.com/office/officeart/2005/8/layout/equation2"/>
    <dgm:cxn modelId="{77688566-5B9D-43C2-8C77-4BA7933292CC}" srcId="{101A6400-123F-4ADE-AA93-0EFA58AA6EFE}" destId="{0F322DE1-82B3-4703-88BB-18AB42C5F33F}" srcOrd="1" destOrd="0" parTransId="{582CCFE2-A8B0-4C5E-A63E-922F467824C0}" sibTransId="{2DB77782-1B68-4461-8BDC-4A4DF6E4D5E4}"/>
    <dgm:cxn modelId="{021E5EF1-20D4-4174-9A7B-5B602E9739F6}" type="presOf" srcId="{2DB77782-1B68-4461-8BDC-4A4DF6E4D5E4}" destId="{4E4236CD-E378-481B-A8F1-122535CFD17F}" srcOrd="0" destOrd="0" presId="urn:microsoft.com/office/officeart/2005/8/layout/equation2"/>
    <dgm:cxn modelId="{33E6DB13-EF26-4C45-A5F9-43B6E0D3BE5F}" type="presOf" srcId="{2DB77782-1B68-4461-8BDC-4A4DF6E4D5E4}" destId="{220AF078-4DE9-4990-9516-AB57406C687C}" srcOrd="1" destOrd="0" presId="urn:microsoft.com/office/officeart/2005/8/layout/equation2"/>
    <dgm:cxn modelId="{7868C24A-CCAC-48F8-946C-607326B1B697}" type="presOf" srcId="{0F322DE1-82B3-4703-88BB-18AB42C5F33F}" destId="{D11E2F02-3F10-4039-A1F1-302D1E6FC83D}" srcOrd="0" destOrd="0" presId="urn:microsoft.com/office/officeart/2005/8/layout/equation2"/>
    <dgm:cxn modelId="{967DB193-8C71-4525-8F9F-51C596BF8AE7}" type="presOf" srcId="{101A6400-123F-4ADE-AA93-0EFA58AA6EFE}" destId="{2ED3AC66-5C92-42CE-B2D0-63626F4B05D6}" srcOrd="0" destOrd="0" presId="urn:microsoft.com/office/officeart/2005/8/layout/equation2"/>
    <dgm:cxn modelId="{5D20EA0B-CE67-4C27-9E49-633ABB62473B}" type="presOf" srcId="{BF4AEC37-B013-4D29-8AA1-9FE88CECD081}" destId="{E0A93BE2-B5C6-4581-AA16-9640B9A89F60}" srcOrd="0" destOrd="0" presId="urn:microsoft.com/office/officeart/2005/8/layout/equation2"/>
    <dgm:cxn modelId="{A82C8059-AC3E-4243-83D6-1BA2747B02B0}" type="presOf" srcId="{81CF8905-509D-4D1A-8C9C-B5EECDA8269D}" destId="{856BEEF4-8A44-43EE-BE48-A1FE16F8A293}" srcOrd="0" destOrd="0" presId="urn:microsoft.com/office/officeart/2005/8/layout/equation2"/>
    <dgm:cxn modelId="{CDE35D35-BF78-4FD5-9A9B-D975B35F84F5}" srcId="{101A6400-123F-4ADE-AA93-0EFA58AA6EFE}" destId="{BF4AEC37-B013-4D29-8AA1-9FE88CECD081}" srcOrd="2" destOrd="0" parTransId="{C751B4B3-BD0D-429D-B186-5DBBCCE42CFD}" sibTransId="{6912D1BB-2C8A-4F60-98C8-09ABDADE82AE}"/>
    <dgm:cxn modelId="{4F683E94-92A9-44F2-9A58-6130A0531F72}" type="presParOf" srcId="{2ED3AC66-5C92-42CE-B2D0-63626F4B05D6}" destId="{4488D269-B477-41D7-8105-1ADBE227D808}" srcOrd="0" destOrd="0" presId="urn:microsoft.com/office/officeart/2005/8/layout/equation2"/>
    <dgm:cxn modelId="{2A9130D8-3211-4879-B17F-B4BD6D23CC23}" type="presParOf" srcId="{4488D269-B477-41D7-8105-1ADBE227D808}" destId="{856BEEF4-8A44-43EE-BE48-A1FE16F8A293}" srcOrd="0" destOrd="0" presId="urn:microsoft.com/office/officeart/2005/8/layout/equation2"/>
    <dgm:cxn modelId="{73C338DA-165D-4C1B-892B-837863273B64}" type="presParOf" srcId="{4488D269-B477-41D7-8105-1ADBE227D808}" destId="{D8632A6F-5B98-42F1-85D4-F5964853A300}" srcOrd="1" destOrd="0" presId="urn:microsoft.com/office/officeart/2005/8/layout/equation2"/>
    <dgm:cxn modelId="{3C064764-C4D7-4168-B66B-622279AC643C}" type="presParOf" srcId="{4488D269-B477-41D7-8105-1ADBE227D808}" destId="{DC86519E-6DFB-4FC0-9909-6C79CBD55053}" srcOrd="2" destOrd="0" presId="urn:microsoft.com/office/officeart/2005/8/layout/equation2"/>
    <dgm:cxn modelId="{BFA0B727-B0EC-4607-808E-676E4D86E57B}" type="presParOf" srcId="{4488D269-B477-41D7-8105-1ADBE227D808}" destId="{D6FD3C3A-D5EF-4BED-B3CC-A73987A07629}" srcOrd="3" destOrd="0" presId="urn:microsoft.com/office/officeart/2005/8/layout/equation2"/>
    <dgm:cxn modelId="{A64D1BA7-C43B-46ED-9C41-2EBD79548496}" type="presParOf" srcId="{4488D269-B477-41D7-8105-1ADBE227D808}" destId="{D11E2F02-3F10-4039-A1F1-302D1E6FC83D}" srcOrd="4" destOrd="0" presId="urn:microsoft.com/office/officeart/2005/8/layout/equation2"/>
    <dgm:cxn modelId="{374B4F23-DA06-4159-AD7C-BA8BA50047C9}" type="presParOf" srcId="{2ED3AC66-5C92-42CE-B2D0-63626F4B05D6}" destId="{4E4236CD-E378-481B-A8F1-122535CFD17F}" srcOrd="1" destOrd="0" presId="urn:microsoft.com/office/officeart/2005/8/layout/equation2"/>
    <dgm:cxn modelId="{1C45F704-B46D-42A0-AD9F-7D229504977F}" type="presParOf" srcId="{4E4236CD-E378-481B-A8F1-122535CFD17F}" destId="{220AF078-4DE9-4990-9516-AB57406C687C}" srcOrd="0" destOrd="0" presId="urn:microsoft.com/office/officeart/2005/8/layout/equation2"/>
    <dgm:cxn modelId="{6A8A4678-B462-4D15-B715-7E9C6B8F7FD6}" type="presParOf" srcId="{2ED3AC66-5C92-42CE-B2D0-63626F4B05D6}" destId="{E0A93BE2-B5C6-4581-AA16-9640B9A89F6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9064CF-3EAC-4AD6-841B-EEB6E7F60C21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2AB49B2D-8813-4AF5-A8F5-D9A73E35F9A5}">
      <dgm:prSet phldrT="[文本]"/>
      <dgm:spPr/>
      <dgm:t>
        <a:bodyPr/>
        <a:lstStyle/>
        <a:p>
          <a:r>
            <a:rPr lang="zh-CN" altLang="en-US" dirty="0" smtClean="0"/>
            <a:t>封装</a:t>
          </a:r>
          <a:endParaRPr lang="zh-CN" altLang="en-US" dirty="0"/>
        </a:p>
      </dgm:t>
    </dgm:pt>
    <dgm:pt modelId="{496A4B96-6243-40AB-ACE8-435386AB704C}" type="parTrans" cxnId="{1DE81C24-03AC-4324-8CD3-EA9C5AC4EED2}">
      <dgm:prSet/>
      <dgm:spPr/>
      <dgm:t>
        <a:bodyPr/>
        <a:lstStyle/>
        <a:p>
          <a:endParaRPr lang="zh-CN" altLang="en-US"/>
        </a:p>
      </dgm:t>
    </dgm:pt>
    <dgm:pt modelId="{7CA29F1D-7EB3-4159-9553-2D1F0FBE598B}" type="sibTrans" cxnId="{1DE81C24-03AC-4324-8CD3-EA9C5AC4EED2}">
      <dgm:prSet/>
      <dgm:spPr/>
      <dgm:t>
        <a:bodyPr/>
        <a:lstStyle/>
        <a:p>
          <a:endParaRPr lang="zh-CN" altLang="en-US"/>
        </a:p>
      </dgm:t>
    </dgm:pt>
    <dgm:pt modelId="{CE387C98-8E8D-4009-B423-FACD3C47D90A}">
      <dgm:prSet phldrT="[文本]"/>
      <dgm:spPr/>
      <dgm:t>
        <a:bodyPr/>
        <a:lstStyle/>
        <a:p>
          <a:r>
            <a:rPr lang="zh-CN" altLang="en-US" dirty="0" smtClean="0"/>
            <a:t>继承</a:t>
          </a:r>
          <a:endParaRPr lang="zh-CN" altLang="en-US" dirty="0"/>
        </a:p>
      </dgm:t>
    </dgm:pt>
    <dgm:pt modelId="{90A955C1-7F70-440D-A5A5-604BFCECC8D2}" type="parTrans" cxnId="{09D8A543-CBD1-4987-85C5-50CF64D3E5F1}">
      <dgm:prSet/>
      <dgm:spPr/>
      <dgm:t>
        <a:bodyPr/>
        <a:lstStyle/>
        <a:p>
          <a:endParaRPr lang="zh-CN" altLang="en-US"/>
        </a:p>
      </dgm:t>
    </dgm:pt>
    <dgm:pt modelId="{E0FCB601-F902-4141-BB67-D7183BBC9613}" type="sibTrans" cxnId="{09D8A543-CBD1-4987-85C5-50CF64D3E5F1}">
      <dgm:prSet/>
      <dgm:spPr/>
      <dgm:t>
        <a:bodyPr/>
        <a:lstStyle/>
        <a:p>
          <a:endParaRPr lang="zh-CN" altLang="en-US"/>
        </a:p>
      </dgm:t>
    </dgm:pt>
    <dgm:pt modelId="{439EB604-4715-4F4B-AD15-F9405512B9D7}">
      <dgm:prSet phldrT="[文本]"/>
      <dgm:spPr/>
      <dgm:t>
        <a:bodyPr/>
        <a:lstStyle/>
        <a:p>
          <a:r>
            <a:rPr lang="zh-CN" altLang="en-US" dirty="0" smtClean="0"/>
            <a:t>多态</a:t>
          </a:r>
          <a:endParaRPr lang="zh-CN" altLang="en-US" dirty="0"/>
        </a:p>
      </dgm:t>
    </dgm:pt>
    <dgm:pt modelId="{27780D39-5C70-4609-BB7F-1682C3179385}" type="parTrans" cxnId="{378375BF-C32A-4DEB-BB6F-B2D02F8036CC}">
      <dgm:prSet/>
      <dgm:spPr/>
      <dgm:t>
        <a:bodyPr/>
        <a:lstStyle/>
        <a:p>
          <a:endParaRPr lang="zh-CN" altLang="en-US"/>
        </a:p>
      </dgm:t>
    </dgm:pt>
    <dgm:pt modelId="{FD854F70-CC9E-4275-821E-6E6B5901B796}" type="sibTrans" cxnId="{378375BF-C32A-4DEB-BB6F-B2D02F8036CC}">
      <dgm:prSet/>
      <dgm:spPr/>
      <dgm:t>
        <a:bodyPr/>
        <a:lstStyle/>
        <a:p>
          <a:endParaRPr lang="zh-CN" altLang="en-US"/>
        </a:p>
      </dgm:t>
    </dgm:pt>
    <dgm:pt modelId="{6147A74C-349C-4CCE-B73B-E40E9F1C199C}" type="pres">
      <dgm:prSet presAssocID="{249064CF-3EAC-4AD6-841B-EEB6E7F60C21}" presName="compositeShape" presStyleCnt="0">
        <dgm:presLayoutVars>
          <dgm:chMax val="7"/>
          <dgm:dir/>
          <dgm:resizeHandles val="exact"/>
        </dgm:presLayoutVars>
      </dgm:prSet>
      <dgm:spPr/>
    </dgm:pt>
    <dgm:pt modelId="{AA2E4DA9-558C-4D5A-A187-E3B44AA8DBC7}" type="pres">
      <dgm:prSet presAssocID="{2AB49B2D-8813-4AF5-A8F5-D9A73E35F9A5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E4BCF158-B5D3-4649-B195-BB291A1DD0E9}" type="pres">
      <dgm:prSet presAssocID="{2AB49B2D-8813-4AF5-A8F5-D9A73E35F9A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A8CD32-4296-4219-AF80-FB0E0B5F0CC6}" type="pres">
      <dgm:prSet presAssocID="{CE387C98-8E8D-4009-B423-FACD3C47D90A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FD19D15E-6DA2-49CE-8948-94F835F12DD2}" type="pres">
      <dgm:prSet presAssocID="{CE387C98-8E8D-4009-B423-FACD3C47D90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AD80DD-E37E-4052-8F18-81F2FCAFA77D}" type="pres">
      <dgm:prSet presAssocID="{439EB604-4715-4F4B-AD15-F9405512B9D7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810CC6AF-291D-4FF5-A1B8-043F24DE2B80}" type="pres">
      <dgm:prSet presAssocID="{439EB604-4715-4F4B-AD15-F9405512B9D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E81C24-03AC-4324-8CD3-EA9C5AC4EED2}" srcId="{249064CF-3EAC-4AD6-841B-EEB6E7F60C21}" destId="{2AB49B2D-8813-4AF5-A8F5-D9A73E35F9A5}" srcOrd="0" destOrd="0" parTransId="{496A4B96-6243-40AB-ACE8-435386AB704C}" sibTransId="{7CA29F1D-7EB3-4159-9553-2D1F0FBE598B}"/>
    <dgm:cxn modelId="{035EA0E4-642B-4FBB-9F7F-476EC1B185D9}" type="presOf" srcId="{2AB49B2D-8813-4AF5-A8F5-D9A73E35F9A5}" destId="{E4BCF158-B5D3-4649-B195-BB291A1DD0E9}" srcOrd="1" destOrd="0" presId="urn:microsoft.com/office/officeart/2005/8/layout/venn1"/>
    <dgm:cxn modelId="{60564A1E-506C-4BEB-BB28-C07E15D0A095}" type="presOf" srcId="{CE387C98-8E8D-4009-B423-FACD3C47D90A}" destId="{17A8CD32-4296-4219-AF80-FB0E0B5F0CC6}" srcOrd="0" destOrd="0" presId="urn:microsoft.com/office/officeart/2005/8/layout/venn1"/>
    <dgm:cxn modelId="{378375BF-C32A-4DEB-BB6F-B2D02F8036CC}" srcId="{249064CF-3EAC-4AD6-841B-EEB6E7F60C21}" destId="{439EB604-4715-4F4B-AD15-F9405512B9D7}" srcOrd="2" destOrd="0" parTransId="{27780D39-5C70-4609-BB7F-1682C3179385}" sibTransId="{FD854F70-CC9E-4275-821E-6E6B5901B796}"/>
    <dgm:cxn modelId="{F3420A02-C1DA-473D-89E2-49897EDE2998}" type="presOf" srcId="{CE387C98-8E8D-4009-B423-FACD3C47D90A}" destId="{FD19D15E-6DA2-49CE-8948-94F835F12DD2}" srcOrd="1" destOrd="0" presId="urn:microsoft.com/office/officeart/2005/8/layout/venn1"/>
    <dgm:cxn modelId="{09D8A543-CBD1-4987-85C5-50CF64D3E5F1}" srcId="{249064CF-3EAC-4AD6-841B-EEB6E7F60C21}" destId="{CE387C98-8E8D-4009-B423-FACD3C47D90A}" srcOrd="1" destOrd="0" parTransId="{90A955C1-7F70-440D-A5A5-604BFCECC8D2}" sibTransId="{E0FCB601-F902-4141-BB67-D7183BBC9613}"/>
    <dgm:cxn modelId="{35B16BBF-F9CB-4EE4-8293-9AFBBF6873F3}" type="presOf" srcId="{249064CF-3EAC-4AD6-841B-EEB6E7F60C21}" destId="{6147A74C-349C-4CCE-B73B-E40E9F1C199C}" srcOrd="0" destOrd="0" presId="urn:microsoft.com/office/officeart/2005/8/layout/venn1"/>
    <dgm:cxn modelId="{9049F463-5E3F-43B3-99A6-0E8BEE9B1244}" type="presOf" srcId="{439EB604-4715-4F4B-AD15-F9405512B9D7}" destId="{810CC6AF-291D-4FF5-A1B8-043F24DE2B80}" srcOrd="1" destOrd="0" presId="urn:microsoft.com/office/officeart/2005/8/layout/venn1"/>
    <dgm:cxn modelId="{B19D9F87-F23B-4818-A50D-5B5C36F8DB03}" type="presOf" srcId="{2AB49B2D-8813-4AF5-A8F5-D9A73E35F9A5}" destId="{AA2E4DA9-558C-4D5A-A187-E3B44AA8DBC7}" srcOrd="0" destOrd="0" presId="urn:microsoft.com/office/officeart/2005/8/layout/venn1"/>
    <dgm:cxn modelId="{2D9C9D67-0C7A-4A87-B519-B249B6B9FDAF}" type="presOf" srcId="{439EB604-4715-4F4B-AD15-F9405512B9D7}" destId="{22AD80DD-E37E-4052-8F18-81F2FCAFA77D}" srcOrd="0" destOrd="0" presId="urn:microsoft.com/office/officeart/2005/8/layout/venn1"/>
    <dgm:cxn modelId="{33F8E4AF-0B22-47B5-A560-548EA7031810}" type="presParOf" srcId="{6147A74C-349C-4CCE-B73B-E40E9F1C199C}" destId="{AA2E4DA9-558C-4D5A-A187-E3B44AA8DBC7}" srcOrd="0" destOrd="0" presId="urn:microsoft.com/office/officeart/2005/8/layout/venn1"/>
    <dgm:cxn modelId="{7E8A864A-0C60-4437-82BF-EF927292ADA7}" type="presParOf" srcId="{6147A74C-349C-4CCE-B73B-E40E9F1C199C}" destId="{E4BCF158-B5D3-4649-B195-BB291A1DD0E9}" srcOrd="1" destOrd="0" presId="urn:microsoft.com/office/officeart/2005/8/layout/venn1"/>
    <dgm:cxn modelId="{B515229C-154B-4F55-8FEA-4588F3659A3E}" type="presParOf" srcId="{6147A74C-349C-4CCE-B73B-E40E9F1C199C}" destId="{17A8CD32-4296-4219-AF80-FB0E0B5F0CC6}" srcOrd="2" destOrd="0" presId="urn:microsoft.com/office/officeart/2005/8/layout/venn1"/>
    <dgm:cxn modelId="{FA071D20-9E64-4A6A-933A-F0A6D614322B}" type="presParOf" srcId="{6147A74C-349C-4CCE-B73B-E40E9F1C199C}" destId="{FD19D15E-6DA2-49CE-8948-94F835F12DD2}" srcOrd="3" destOrd="0" presId="urn:microsoft.com/office/officeart/2005/8/layout/venn1"/>
    <dgm:cxn modelId="{882CC6CE-55B8-459E-A6CA-60F2D35F1AA1}" type="presParOf" srcId="{6147A74C-349C-4CCE-B73B-E40E9F1C199C}" destId="{22AD80DD-E37E-4052-8F18-81F2FCAFA77D}" srcOrd="4" destOrd="0" presId="urn:microsoft.com/office/officeart/2005/8/layout/venn1"/>
    <dgm:cxn modelId="{0FEF2F46-E536-4A18-BB80-F1400808E35E}" type="presParOf" srcId="{6147A74C-349C-4CCE-B73B-E40E9F1C199C}" destId="{810CC6AF-291D-4FF5-A1B8-043F24DE2B8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BEEF4-8A44-43EE-BE48-A1FE16F8A293}">
      <dsp:nvSpPr>
        <dsp:cNvPr id="0" name=""/>
        <dsp:cNvSpPr/>
      </dsp:nvSpPr>
      <dsp:spPr>
        <a:xfrm>
          <a:off x="1053988" y="114"/>
          <a:ext cx="1434674" cy="1434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属性</a:t>
          </a:r>
          <a:endParaRPr lang="zh-CN" altLang="en-US" sz="3600" kern="1200" dirty="0"/>
        </a:p>
      </dsp:txBody>
      <dsp:txXfrm>
        <a:off x="1264091" y="210217"/>
        <a:ext cx="1014468" cy="1014468"/>
      </dsp:txXfrm>
    </dsp:sp>
    <dsp:sp modelId="{DC86519E-6DFB-4FC0-9909-6C79CBD55053}">
      <dsp:nvSpPr>
        <dsp:cNvPr id="0" name=""/>
        <dsp:cNvSpPr/>
      </dsp:nvSpPr>
      <dsp:spPr>
        <a:xfrm>
          <a:off x="1355270" y="1551285"/>
          <a:ext cx="832111" cy="832111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465566" y="1869484"/>
        <a:ext cx="611519" cy="195713"/>
      </dsp:txXfrm>
    </dsp:sp>
    <dsp:sp modelId="{D11E2F02-3F10-4039-A1F1-302D1E6FC83D}">
      <dsp:nvSpPr>
        <dsp:cNvPr id="0" name=""/>
        <dsp:cNvSpPr/>
      </dsp:nvSpPr>
      <dsp:spPr>
        <a:xfrm>
          <a:off x="1053988" y="2499892"/>
          <a:ext cx="1434674" cy="1434674"/>
        </a:xfrm>
        <a:prstGeom prst="ellipse">
          <a:avLst/>
        </a:prstGeom>
        <a:solidFill>
          <a:schemeClr val="accent5">
            <a:hueOff val="-6490031"/>
            <a:satOff val="3463"/>
            <a:lumOff val="-1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方法</a:t>
          </a:r>
          <a:endParaRPr lang="zh-CN" altLang="en-US" sz="3600" kern="1200" dirty="0"/>
        </a:p>
      </dsp:txBody>
      <dsp:txXfrm>
        <a:off x="1264091" y="2709995"/>
        <a:ext cx="1014468" cy="1014468"/>
      </dsp:txXfrm>
    </dsp:sp>
    <dsp:sp modelId="{4E4236CD-E378-481B-A8F1-122535CFD17F}">
      <dsp:nvSpPr>
        <dsp:cNvPr id="0" name=""/>
        <dsp:cNvSpPr/>
      </dsp:nvSpPr>
      <dsp:spPr>
        <a:xfrm>
          <a:off x="2703864" y="1700491"/>
          <a:ext cx="456226" cy="533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980063"/>
            <a:satOff val="6926"/>
            <a:lumOff val="-30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2703864" y="1807231"/>
        <a:ext cx="319358" cy="320219"/>
      </dsp:txXfrm>
    </dsp:sp>
    <dsp:sp modelId="{E0A93BE2-B5C6-4581-AA16-9640B9A89F60}">
      <dsp:nvSpPr>
        <dsp:cNvPr id="0" name=""/>
        <dsp:cNvSpPr/>
      </dsp:nvSpPr>
      <dsp:spPr>
        <a:xfrm>
          <a:off x="3349468" y="532666"/>
          <a:ext cx="2869349" cy="2869349"/>
        </a:xfrm>
        <a:prstGeom prst="ellipse">
          <a:avLst/>
        </a:prstGeom>
        <a:solidFill>
          <a:schemeClr val="accent5">
            <a:hueOff val="-12980063"/>
            <a:satOff val="6926"/>
            <a:lumOff val="-3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对象</a:t>
          </a:r>
          <a:endParaRPr lang="zh-CN" altLang="en-US" sz="6500" kern="1200" dirty="0"/>
        </a:p>
      </dsp:txBody>
      <dsp:txXfrm>
        <a:off x="3769674" y="952872"/>
        <a:ext cx="2028937" cy="2028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E4DA9-558C-4D5A-A187-E3B44AA8DBC7}">
      <dsp:nvSpPr>
        <dsp:cNvPr id="0" name=""/>
        <dsp:cNvSpPr/>
      </dsp:nvSpPr>
      <dsp:spPr>
        <a:xfrm>
          <a:off x="2653573" y="49969"/>
          <a:ext cx="2398528" cy="239852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封装</a:t>
          </a:r>
          <a:endParaRPr lang="zh-CN" altLang="en-US" sz="5300" kern="1200" dirty="0"/>
        </a:p>
      </dsp:txBody>
      <dsp:txXfrm>
        <a:off x="2973376" y="469711"/>
        <a:ext cx="1758921" cy="1079337"/>
      </dsp:txXfrm>
    </dsp:sp>
    <dsp:sp modelId="{17A8CD32-4296-4219-AF80-FB0E0B5F0CC6}">
      <dsp:nvSpPr>
        <dsp:cNvPr id="0" name=""/>
        <dsp:cNvSpPr/>
      </dsp:nvSpPr>
      <dsp:spPr>
        <a:xfrm>
          <a:off x="3519042" y="1549049"/>
          <a:ext cx="2398528" cy="2398528"/>
        </a:xfrm>
        <a:prstGeom prst="ellipse">
          <a:avLst/>
        </a:prstGeom>
        <a:solidFill>
          <a:schemeClr val="accent5">
            <a:alpha val="50000"/>
            <a:hueOff val="-6490031"/>
            <a:satOff val="3463"/>
            <a:lumOff val="-1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继承</a:t>
          </a:r>
          <a:endParaRPr lang="zh-CN" altLang="en-US" sz="5300" kern="1200" dirty="0"/>
        </a:p>
      </dsp:txBody>
      <dsp:txXfrm>
        <a:off x="4252592" y="2168669"/>
        <a:ext cx="1439117" cy="1319190"/>
      </dsp:txXfrm>
    </dsp:sp>
    <dsp:sp modelId="{22AD80DD-E37E-4052-8F18-81F2FCAFA77D}">
      <dsp:nvSpPr>
        <dsp:cNvPr id="0" name=""/>
        <dsp:cNvSpPr/>
      </dsp:nvSpPr>
      <dsp:spPr>
        <a:xfrm>
          <a:off x="1788103" y="1549049"/>
          <a:ext cx="2398528" cy="2398528"/>
        </a:xfrm>
        <a:prstGeom prst="ellipse">
          <a:avLst/>
        </a:prstGeom>
        <a:solidFill>
          <a:schemeClr val="accent5">
            <a:alpha val="50000"/>
            <a:hueOff val="-12980063"/>
            <a:satOff val="6926"/>
            <a:lumOff val="-3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多态</a:t>
          </a:r>
          <a:endParaRPr lang="zh-CN" altLang="en-US" sz="5300" kern="1200" dirty="0"/>
        </a:p>
      </dsp:txBody>
      <dsp:txXfrm>
        <a:off x="2013965" y="2168669"/>
        <a:ext cx="1439117" cy="1319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6/14,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给大家介绍对象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61" y="1772816"/>
            <a:ext cx="4389437" cy="424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138518" y="2132434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爬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608889" y="2853333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跑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76256" y="3576223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咬人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608889" y="4299113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吃东西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858598" y="5022003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睡觉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029001" y="2132434"/>
            <a:ext cx="1259408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绿色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49006" y="2853333"/>
            <a:ext cx="1259408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四条腿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49006" y="3576223"/>
            <a:ext cx="1259408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10kg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029001" y="4297122"/>
            <a:ext cx="1259408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有外壳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278710" y="5020012"/>
            <a:ext cx="1259408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大嘴巴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10" idx="3"/>
          </p:cNvCxnSpPr>
          <p:nvPr/>
        </p:nvCxnSpPr>
        <p:spPr>
          <a:xfrm>
            <a:off x="2288409" y="2312454"/>
            <a:ext cx="432048" cy="4044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1" idx="3"/>
          </p:cNvCxnSpPr>
          <p:nvPr/>
        </p:nvCxnSpPr>
        <p:spPr>
          <a:xfrm>
            <a:off x="1908414" y="3033353"/>
            <a:ext cx="81204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2" idx="3"/>
          </p:cNvCxnSpPr>
          <p:nvPr/>
        </p:nvCxnSpPr>
        <p:spPr>
          <a:xfrm>
            <a:off x="1908414" y="3756243"/>
            <a:ext cx="74003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3"/>
          </p:cNvCxnSpPr>
          <p:nvPr/>
        </p:nvCxnSpPr>
        <p:spPr>
          <a:xfrm>
            <a:off x="2288409" y="4477142"/>
            <a:ext cx="115212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4" idx="3"/>
          </p:cNvCxnSpPr>
          <p:nvPr/>
        </p:nvCxnSpPr>
        <p:spPr>
          <a:xfrm flipV="1">
            <a:off x="2538118" y="4860152"/>
            <a:ext cx="1190451" cy="33988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5" idx="1"/>
          </p:cNvCxnSpPr>
          <p:nvPr/>
        </p:nvCxnSpPr>
        <p:spPr>
          <a:xfrm rot="10800000" flipV="1">
            <a:off x="5096722" y="2312453"/>
            <a:ext cx="1041797" cy="40441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240737" y="3033353"/>
            <a:ext cx="1368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7" idx="1"/>
          </p:cNvCxnSpPr>
          <p:nvPr/>
        </p:nvCxnSpPr>
        <p:spPr>
          <a:xfrm flipH="1">
            <a:off x="5816801" y="3756243"/>
            <a:ext cx="10594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8" idx="1"/>
          </p:cNvCxnSpPr>
          <p:nvPr/>
        </p:nvCxnSpPr>
        <p:spPr>
          <a:xfrm flipH="1" flipV="1">
            <a:off x="6138518" y="4477142"/>
            <a:ext cx="470371" cy="1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9" idx="1"/>
          </p:cNvCxnSpPr>
          <p:nvPr/>
        </p:nvCxnSpPr>
        <p:spPr>
          <a:xfrm rot="10800000">
            <a:off x="6138518" y="4860153"/>
            <a:ext cx="720080" cy="34187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0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对象</a:t>
            </a:r>
            <a:r>
              <a:rPr lang="en-US" altLang="zh-CN" dirty="0"/>
              <a:t> = </a:t>
            </a:r>
            <a:r>
              <a:rPr lang="zh-CN" altLang="zh-CN" dirty="0"/>
              <a:t>属性</a:t>
            </a:r>
            <a:r>
              <a:rPr lang="en-US" altLang="zh-CN" dirty="0"/>
              <a:t> + </a:t>
            </a:r>
            <a:r>
              <a:rPr lang="zh-CN" altLang="zh-CN" dirty="0"/>
              <a:t>方法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690767"/>
              </p:ext>
            </p:extLst>
          </p:nvPr>
        </p:nvGraphicFramePr>
        <p:xfrm>
          <a:off x="899592" y="1870582"/>
          <a:ext cx="7272807" cy="393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06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</a:t>
            </a:r>
            <a:r>
              <a:rPr lang="zh-CN" altLang="en-US" smtClean="0"/>
              <a:t>的特征</a:t>
            </a:r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781804"/>
              </p:ext>
            </p:extLst>
          </p:nvPr>
        </p:nvGraphicFramePr>
        <p:xfrm>
          <a:off x="709326" y="1844824"/>
          <a:ext cx="7705675" cy="3997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77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2E4DA9-558C-4D5A-A187-E3B44AA8D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A2E4DA9-558C-4D5A-A187-E3B44AA8DB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7A8CD32-4296-4219-AF80-FB0E0B5F0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7A8CD32-4296-4219-AF80-FB0E0B5F0C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2AD80DD-E37E-4052-8F18-81F2FCAFA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22AD80DD-E37E-4052-8F18-81F2FCAFA7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157298750</TotalTime>
  <Pages>0</Pages>
  <Words>50</Words>
  <Characters>0</Characters>
  <Application>Microsoft Office PowerPoint</Application>
  <DocSecurity>0</DocSecurity>
  <PresentationFormat>全屏显示(4:3)</PresentationFormat>
  <Lines>0</Lines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给大家介绍对象</vt:lpstr>
      <vt:lpstr>对象 = 属性 + 方法</vt:lpstr>
      <vt:lpstr>OO的特征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2260</cp:revision>
  <cp:lastPrinted>1899-12-30T00:00:00Z</cp:lastPrinted>
  <dcterms:created xsi:type="dcterms:W3CDTF">2011-08-19T21:40:59Z</dcterms:created>
  <dcterms:modified xsi:type="dcterms:W3CDTF">2014-06-14T07:41:28Z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