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6" r:id="rId3"/>
    <p:sldId id="347" r:id="rId4"/>
    <p:sldId id="348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6/17,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z="3200" dirty="0" smtClean="0"/>
              <a:t>self</a:t>
            </a:r>
            <a:r>
              <a:rPr lang="zh-CN" altLang="en-US" sz="3200" dirty="0" smtClean="0"/>
              <a:t>是什么？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3200" dirty="0"/>
              <a:t>你听说过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的魔法</a:t>
            </a:r>
            <a:r>
              <a:rPr lang="zh-CN" altLang="en-US" sz="3200" dirty="0"/>
              <a:t>方法吗？</a:t>
            </a:r>
          </a:p>
        </p:txBody>
      </p:sp>
    </p:spTree>
    <p:extLst>
      <p:ext uri="{BB962C8B-B14F-4D97-AF65-F5344CB8AC3E}">
        <p14:creationId xmlns:p14="http://schemas.microsoft.com/office/powerpoint/2010/main" val="9983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3200" dirty="0"/>
              <a:t>公有和私有？</a:t>
            </a:r>
          </a:p>
        </p:txBody>
      </p:sp>
    </p:spTree>
    <p:extLst>
      <p:ext uri="{BB962C8B-B14F-4D97-AF65-F5344CB8AC3E}">
        <p14:creationId xmlns:p14="http://schemas.microsoft.com/office/powerpoint/2010/main" val="2350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157298997</TotalTime>
  <Pages>0</Pages>
  <Words>41</Words>
  <Characters>0</Characters>
  <Application>Microsoft Office PowerPoint</Application>
  <DocSecurity>0</DocSecurity>
  <PresentationFormat>全屏显示(4:3)</PresentationFormat>
  <Lines>0</Lines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面向对象编程</vt:lpstr>
      <vt:lpstr>面向对象编程</vt:lpstr>
      <vt:lpstr>面向对象编程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2267</cp:revision>
  <cp:lastPrinted>1899-12-30T00:00:00Z</cp:lastPrinted>
  <dcterms:created xsi:type="dcterms:W3CDTF">2011-08-19T21:40:59Z</dcterms:created>
  <dcterms:modified xsi:type="dcterms:W3CDTF">2014-06-17T13:00:59Z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