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6" r:id="rId3"/>
    <p:sldId id="347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6/21,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DerivedClassName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BaseClassName</a:t>
            </a:r>
            <a:r>
              <a:rPr lang="en-US" altLang="zh-CN" sz="2400" dirty="0" smtClean="0"/>
              <a:t>):</a:t>
            </a:r>
          </a:p>
          <a:p>
            <a:pPr marL="0" indent="0" algn="ctr">
              <a:buNone/>
            </a:pPr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43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DerivedClassName</a:t>
            </a:r>
            <a:r>
              <a:rPr lang="en-US" altLang="zh-CN" sz="2400" dirty="0"/>
              <a:t>(Base1, Base2, Base3):</a:t>
            </a:r>
          </a:p>
          <a:p>
            <a:pPr marL="0" indent="0" algn="ctr">
              <a:buNone/>
            </a:pPr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83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157299002</TotalTime>
  <Pages>0</Pages>
  <Words>33</Words>
  <Characters>0</Characters>
  <Application>Microsoft Office PowerPoint</Application>
  <DocSecurity>0</DocSecurity>
  <PresentationFormat>全屏显示(4:3)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继承</vt:lpstr>
      <vt:lpstr>多重继承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2271</cp:revision>
  <cp:lastPrinted>1899-12-30T00:00:00Z</cp:lastPrinted>
  <dcterms:created xsi:type="dcterms:W3CDTF">2011-08-19T21:40:59Z</dcterms:created>
  <dcterms:modified xsi:type="dcterms:W3CDTF">2014-06-21T13:25:02Z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