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2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2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2C4BC-FB3C-414E-8EFF-9A709A244A8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6423A7C-5FD6-4F6A-8252-62921AA368DA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8F6341C0-CF4A-4086-A6E0-589DFDD6E0B1}" type="parTrans" cxnId="{39FF29C3-1C4D-4343-A6D2-81160A428C16}">
      <dgm:prSet/>
      <dgm:spPr/>
      <dgm:t>
        <a:bodyPr/>
        <a:lstStyle/>
        <a:p>
          <a:endParaRPr lang="zh-CN" altLang="en-US"/>
        </a:p>
      </dgm:t>
    </dgm:pt>
    <dgm:pt modelId="{2FB721F5-9624-44FE-94EA-B62AB31702D0}" type="sibTrans" cxnId="{39FF29C3-1C4D-4343-A6D2-81160A428C16}">
      <dgm:prSet/>
      <dgm:spPr/>
      <dgm:t>
        <a:bodyPr/>
        <a:lstStyle/>
        <a:p>
          <a:endParaRPr lang="zh-CN" altLang="en-US"/>
        </a:p>
      </dgm:t>
    </dgm:pt>
    <dgm:pt modelId="{7254FE23-2D4C-4A0D-8165-620B947F8F58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CAEC9E55-32D6-4ACF-AFB2-CB81E65091E4}" type="parTrans" cxnId="{F473E4CE-27D2-45A2-8A0C-63BCD90CBBB2}">
      <dgm:prSet/>
      <dgm:spPr/>
      <dgm:t>
        <a:bodyPr/>
        <a:lstStyle/>
        <a:p>
          <a:endParaRPr lang="zh-CN" altLang="en-US"/>
        </a:p>
      </dgm:t>
    </dgm:pt>
    <dgm:pt modelId="{2CF3B2EF-8C01-4C56-95A5-50CDCEFC9B30}" type="sibTrans" cxnId="{F473E4CE-27D2-45A2-8A0C-63BCD90CBBB2}">
      <dgm:prSet/>
      <dgm:spPr/>
      <dgm:t>
        <a:bodyPr/>
        <a:lstStyle/>
        <a:p>
          <a:endParaRPr lang="zh-CN" altLang="en-US"/>
        </a:p>
      </dgm:t>
    </dgm:pt>
    <dgm:pt modelId="{91D648B7-712E-41B1-BACA-F7FB7061769B}">
      <dgm:prSet phldrT="[文本]"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88BFBC39-9C6F-4D21-9776-290CCAC7EB26}" type="parTrans" cxnId="{3639C09A-D510-4AFB-B31A-3DF4F9687970}">
      <dgm:prSet/>
      <dgm:spPr/>
      <dgm:t>
        <a:bodyPr/>
        <a:lstStyle/>
        <a:p>
          <a:endParaRPr lang="zh-CN" altLang="en-US"/>
        </a:p>
      </dgm:t>
    </dgm:pt>
    <dgm:pt modelId="{2E510AB8-4271-48DF-A764-32CA7976694A}" type="sibTrans" cxnId="{3639C09A-D510-4AFB-B31A-3DF4F9687970}">
      <dgm:prSet/>
      <dgm:spPr/>
      <dgm:t>
        <a:bodyPr/>
        <a:lstStyle/>
        <a:p>
          <a:endParaRPr lang="zh-CN" altLang="en-US"/>
        </a:p>
      </dgm:t>
    </dgm:pt>
    <dgm:pt modelId="{EBDA3747-C213-4470-B915-035E0FB43925}">
      <dgm:prSet phldrT="[文本]"/>
      <dgm:spPr/>
      <dgm:t>
        <a:bodyPr/>
        <a:lstStyle/>
        <a:p>
          <a:r>
            <a:rPr lang="en-US" altLang="zh-CN" dirty="0" smtClean="0"/>
            <a:t>b</a:t>
          </a:r>
          <a:endParaRPr lang="zh-CN" altLang="en-US" dirty="0"/>
        </a:p>
      </dgm:t>
    </dgm:pt>
    <dgm:pt modelId="{A80F200C-68E6-4CDA-9DD2-F9E446F927D3}" type="parTrans" cxnId="{AA6A50E8-8932-4DF1-8A5F-6C345D4DE132}">
      <dgm:prSet/>
      <dgm:spPr/>
      <dgm:t>
        <a:bodyPr/>
        <a:lstStyle/>
        <a:p>
          <a:endParaRPr lang="zh-CN" altLang="en-US"/>
        </a:p>
      </dgm:t>
    </dgm:pt>
    <dgm:pt modelId="{92F25F72-E40E-4A1A-A439-1695CD9BD7C9}" type="sibTrans" cxnId="{AA6A50E8-8932-4DF1-8A5F-6C345D4DE132}">
      <dgm:prSet/>
      <dgm:spPr/>
      <dgm:t>
        <a:bodyPr/>
        <a:lstStyle/>
        <a:p>
          <a:endParaRPr lang="zh-CN" altLang="en-US"/>
        </a:p>
      </dgm:t>
    </dgm:pt>
    <dgm:pt modelId="{B5F3B8AD-B89C-4C7C-AE69-485836AEB279}">
      <dgm:prSet phldrT="[文本]"/>
      <dgm:spPr/>
      <dgm:t>
        <a:bodyPr/>
        <a:lstStyle/>
        <a:p>
          <a:r>
            <a:rPr lang="zh-CN" altLang="en-US" dirty="0" smtClean="0"/>
            <a:t>类定义</a:t>
          </a:r>
          <a:endParaRPr lang="zh-CN" altLang="en-US" dirty="0"/>
        </a:p>
      </dgm:t>
    </dgm:pt>
    <dgm:pt modelId="{AE99944F-5721-43E6-9696-DC9FD032BE3B}" type="parTrans" cxnId="{2B8D2F90-CB70-4484-8BDD-F46B27F43781}">
      <dgm:prSet/>
      <dgm:spPr/>
      <dgm:t>
        <a:bodyPr/>
        <a:lstStyle/>
        <a:p>
          <a:endParaRPr lang="zh-CN" altLang="en-US"/>
        </a:p>
      </dgm:t>
    </dgm:pt>
    <dgm:pt modelId="{C6DC12CA-9DF6-490A-86C2-476EAD1F426D}" type="sibTrans" cxnId="{2B8D2F90-CB70-4484-8BDD-F46B27F43781}">
      <dgm:prSet/>
      <dgm:spPr/>
      <dgm:t>
        <a:bodyPr/>
        <a:lstStyle/>
        <a:p>
          <a:endParaRPr lang="zh-CN" altLang="en-US"/>
        </a:p>
      </dgm:t>
    </dgm:pt>
    <dgm:pt modelId="{FBFF834E-B15D-494E-A4A7-7FAFC07A8744}">
      <dgm:prSet phldrT="[文本]"/>
      <dgm:spPr/>
      <dgm:t>
        <a:bodyPr/>
        <a:lstStyle/>
        <a:p>
          <a:r>
            <a:rPr lang="zh-CN" altLang="en-US" dirty="0" smtClean="0"/>
            <a:t>类对象</a:t>
          </a:r>
          <a:endParaRPr lang="zh-CN" altLang="en-US" dirty="0"/>
        </a:p>
      </dgm:t>
    </dgm:pt>
    <dgm:pt modelId="{5FB3313E-ACD2-453C-A404-7DCD051B01E5}" type="parTrans" cxnId="{737DB067-D267-4AF4-AB99-AE28B0239043}">
      <dgm:prSet/>
      <dgm:spPr/>
      <dgm:t>
        <a:bodyPr/>
        <a:lstStyle/>
        <a:p>
          <a:endParaRPr lang="zh-CN" altLang="en-US"/>
        </a:p>
      </dgm:t>
    </dgm:pt>
    <dgm:pt modelId="{FD9D8025-E58F-41F4-A430-7F6769785525}" type="sibTrans" cxnId="{737DB067-D267-4AF4-AB99-AE28B0239043}">
      <dgm:prSet/>
      <dgm:spPr/>
      <dgm:t>
        <a:bodyPr/>
        <a:lstStyle/>
        <a:p>
          <a:endParaRPr lang="zh-CN" altLang="en-US"/>
        </a:p>
      </dgm:t>
    </dgm:pt>
    <dgm:pt modelId="{1F549E58-0089-41AE-A577-4B5819AD38B6}">
      <dgm:prSet phldrT="[文本]"/>
      <dgm:spPr/>
      <dgm:t>
        <a:bodyPr/>
        <a:lstStyle/>
        <a:p>
          <a:r>
            <a:rPr lang="zh-CN" altLang="en-US" dirty="0" smtClean="0"/>
            <a:t>实例对象</a:t>
          </a:r>
          <a:endParaRPr lang="zh-CN" altLang="en-US" dirty="0"/>
        </a:p>
      </dgm:t>
    </dgm:pt>
    <dgm:pt modelId="{A2F8CEAF-8937-46C7-B68B-DC9A36252805}" type="parTrans" cxnId="{72E2E59B-BAE3-4C58-9183-42D547355C26}">
      <dgm:prSet/>
      <dgm:spPr/>
      <dgm:t>
        <a:bodyPr/>
        <a:lstStyle/>
        <a:p>
          <a:endParaRPr lang="zh-CN" altLang="en-US"/>
        </a:p>
      </dgm:t>
    </dgm:pt>
    <dgm:pt modelId="{BF47FBD8-09A5-4C09-A953-EAE68B3C56EF}" type="sibTrans" cxnId="{72E2E59B-BAE3-4C58-9183-42D547355C26}">
      <dgm:prSet/>
      <dgm:spPr/>
      <dgm:t>
        <a:bodyPr/>
        <a:lstStyle/>
        <a:p>
          <a:endParaRPr lang="zh-CN" altLang="en-US"/>
        </a:p>
      </dgm:t>
    </dgm:pt>
    <dgm:pt modelId="{4B4C0198-575C-44C4-97D4-9DD1E87EA7E8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35669820-8EA6-4C24-9BFD-AD2E304905A5}" type="parTrans" cxnId="{5ED9C96B-9123-41FD-9D92-738F79876821}">
      <dgm:prSet/>
      <dgm:spPr/>
      <dgm:t>
        <a:bodyPr/>
        <a:lstStyle/>
        <a:p>
          <a:endParaRPr lang="zh-CN" altLang="en-US"/>
        </a:p>
      </dgm:t>
    </dgm:pt>
    <dgm:pt modelId="{28677E3B-DEEB-478F-87F9-9A918E3B8433}" type="sibTrans" cxnId="{5ED9C96B-9123-41FD-9D92-738F79876821}">
      <dgm:prSet/>
      <dgm:spPr/>
      <dgm:t>
        <a:bodyPr/>
        <a:lstStyle/>
        <a:p>
          <a:endParaRPr lang="zh-CN" altLang="en-US"/>
        </a:p>
      </dgm:t>
    </dgm:pt>
    <dgm:pt modelId="{77CE2C17-2CE0-4F69-A1A3-DBDD2DB797F2}" type="pres">
      <dgm:prSet presAssocID="{0A72C4BC-FB3C-414E-8EFF-9A709A244A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E62E0D-64BE-426C-97B1-B06941339D47}" type="pres">
      <dgm:prSet presAssocID="{0A72C4BC-FB3C-414E-8EFF-9A709A244A8F}" presName="hierFlow" presStyleCnt="0"/>
      <dgm:spPr/>
    </dgm:pt>
    <dgm:pt modelId="{0D29D6FB-64A5-402F-A638-559042264EA6}" type="pres">
      <dgm:prSet presAssocID="{0A72C4BC-FB3C-414E-8EFF-9A709A244A8F}" presName="firstBuf" presStyleCnt="0"/>
      <dgm:spPr/>
    </dgm:pt>
    <dgm:pt modelId="{9D2B62D6-F45F-4C31-A5E6-27C4E6CD544D}" type="pres">
      <dgm:prSet presAssocID="{0A72C4BC-FB3C-414E-8EFF-9A709A244A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BFC2E0A-8566-4B1B-9AC6-012BF5FD8E4F}" type="pres">
      <dgm:prSet presAssocID="{16423A7C-5FD6-4F6A-8252-62921AA368DA}" presName="Name14" presStyleCnt="0"/>
      <dgm:spPr/>
    </dgm:pt>
    <dgm:pt modelId="{612B12C0-B4CF-46DF-A3D9-88384E96DEA4}" type="pres">
      <dgm:prSet presAssocID="{16423A7C-5FD6-4F6A-8252-62921AA368DA}" presName="level1Shape" presStyleLbl="node0" presStyleIdx="0" presStyleCnt="1">
        <dgm:presLayoutVars>
          <dgm:chPref val="3"/>
        </dgm:presLayoutVars>
      </dgm:prSet>
      <dgm:spPr/>
    </dgm:pt>
    <dgm:pt modelId="{4BD9A58A-6398-487E-9739-A5FC662958E8}" type="pres">
      <dgm:prSet presAssocID="{16423A7C-5FD6-4F6A-8252-62921AA368DA}" presName="hierChild2" presStyleCnt="0"/>
      <dgm:spPr/>
    </dgm:pt>
    <dgm:pt modelId="{7B2C2B9D-27F8-4354-9901-B94F362EDBBC}" type="pres">
      <dgm:prSet presAssocID="{CAEC9E55-32D6-4ACF-AFB2-CB81E65091E4}" presName="Name19" presStyleLbl="parChTrans1D2" presStyleIdx="0" presStyleCnt="1"/>
      <dgm:spPr/>
    </dgm:pt>
    <dgm:pt modelId="{332F81E4-D822-4901-AD4B-3BE845D3CDED}" type="pres">
      <dgm:prSet presAssocID="{7254FE23-2D4C-4A0D-8165-620B947F8F58}" presName="Name21" presStyleCnt="0"/>
      <dgm:spPr/>
    </dgm:pt>
    <dgm:pt modelId="{779856B0-2C9A-475C-B6ED-3761A0932FA9}" type="pres">
      <dgm:prSet presAssocID="{7254FE23-2D4C-4A0D-8165-620B947F8F58}" presName="level2Shape" presStyleLbl="node2" presStyleIdx="0" presStyleCnt="1"/>
      <dgm:spPr/>
    </dgm:pt>
    <dgm:pt modelId="{4617ADFC-EC45-401F-B9D2-5C69B7CD3289}" type="pres">
      <dgm:prSet presAssocID="{7254FE23-2D4C-4A0D-8165-620B947F8F58}" presName="hierChild3" presStyleCnt="0"/>
      <dgm:spPr/>
    </dgm:pt>
    <dgm:pt modelId="{662D8382-42D7-4668-8344-9495A37907BE}" type="pres">
      <dgm:prSet presAssocID="{88BFBC39-9C6F-4D21-9776-290CCAC7EB26}" presName="Name19" presStyleLbl="parChTrans1D3" presStyleIdx="0" presStyleCnt="3"/>
      <dgm:spPr/>
    </dgm:pt>
    <dgm:pt modelId="{7D36088C-05F5-4AAD-8DAF-68EA10C0E6AD}" type="pres">
      <dgm:prSet presAssocID="{91D648B7-712E-41B1-BACA-F7FB7061769B}" presName="Name21" presStyleCnt="0"/>
      <dgm:spPr/>
    </dgm:pt>
    <dgm:pt modelId="{BA1F7DAA-2F44-46C6-B00E-AAA088A255F0}" type="pres">
      <dgm:prSet presAssocID="{91D648B7-712E-41B1-BACA-F7FB7061769B}" presName="level2Shape" presStyleLbl="node3" presStyleIdx="0" presStyleCnt="3"/>
      <dgm:spPr/>
    </dgm:pt>
    <dgm:pt modelId="{024D8F98-4683-48CD-8745-D668FE1824EA}" type="pres">
      <dgm:prSet presAssocID="{91D648B7-712E-41B1-BACA-F7FB7061769B}" presName="hierChild3" presStyleCnt="0"/>
      <dgm:spPr/>
    </dgm:pt>
    <dgm:pt modelId="{AA9F473B-B828-464E-989A-A4F0F84EC985}" type="pres">
      <dgm:prSet presAssocID="{A80F200C-68E6-4CDA-9DD2-F9E446F927D3}" presName="Name19" presStyleLbl="parChTrans1D3" presStyleIdx="1" presStyleCnt="3"/>
      <dgm:spPr/>
    </dgm:pt>
    <dgm:pt modelId="{FF7D423F-4F9B-47CC-A4CD-49C2F0609CD8}" type="pres">
      <dgm:prSet presAssocID="{EBDA3747-C213-4470-B915-035E0FB43925}" presName="Name21" presStyleCnt="0"/>
      <dgm:spPr/>
    </dgm:pt>
    <dgm:pt modelId="{BBC8544B-3E8A-41A7-8D87-AA1A1C013FDA}" type="pres">
      <dgm:prSet presAssocID="{EBDA3747-C213-4470-B915-035E0FB43925}" presName="level2Shape" presStyleLbl="node3" presStyleIdx="1" presStyleCnt="3"/>
      <dgm:spPr/>
    </dgm:pt>
    <dgm:pt modelId="{691E65F3-C5A6-4F4D-94BA-E92047CA987E}" type="pres">
      <dgm:prSet presAssocID="{EBDA3747-C213-4470-B915-035E0FB43925}" presName="hierChild3" presStyleCnt="0"/>
      <dgm:spPr/>
    </dgm:pt>
    <dgm:pt modelId="{0F9BF2BE-681B-4FCF-BC0C-C2C4E954B387}" type="pres">
      <dgm:prSet presAssocID="{35669820-8EA6-4C24-9BFD-AD2E304905A5}" presName="Name19" presStyleLbl="parChTrans1D3" presStyleIdx="2" presStyleCnt="3"/>
      <dgm:spPr/>
    </dgm:pt>
    <dgm:pt modelId="{DA26D903-B68B-41E5-AA29-EF891E297522}" type="pres">
      <dgm:prSet presAssocID="{4B4C0198-575C-44C4-97D4-9DD1E87EA7E8}" presName="Name21" presStyleCnt="0"/>
      <dgm:spPr/>
    </dgm:pt>
    <dgm:pt modelId="{7CFAD9F0-9675-48E9-AB5C-90A1C9DDBFF4}" type="pres">
      <dgm:prSet presAssocID="{4B4C0198-575C-44C4-97D4-9DD1E87EA7E8}" presName="level2Shape" presStyleLbl="node3" presStyleIdx="2" presStyleCnt="3"/>
      <dgm:spPr/>
    </dgm:pt>
    <dgm:pt modelId="{FF56F077-0213-4A5C-8615-58728A95A465}" type="pres">
      <dgm:prSet presAssocID="{4B4C0198-575C-44C4-97D4-9DD1E87EA7E8}" presName="hierChild3" presStyleCnt="0"/>
      <dgm:spPr/>
    </dgm:pt>
    <dgm:pt modelId="{63A712F2-493C-4128-95C6-FBF9CAF22288}" type="pres">
      <dgm:prSet presAssocID="{0A72C4BC-FB3C-414E-8EFF-9A709A244A8F}" presName="bgShapesFlow" presStyleCnt="0"/>
      <dgm:spPr/>
    </dgm:pt>
    <dgm:pt modelId="{F79A12C9-2FB5-46FD-A9DF-BC3729361B31}" type="pres">
      <dgm:prSet presAssocID="{B5F3B8AD-B89C-4C7C-AE69-485836AEB279}" presName="rectComp" presStyleCnt="0"/>
      <dgm:spPr/>
    </dgm:pt>
    <dgm:pt modelId="{0D543BE4-D601-4229-9ACC-BC93697EC0BC}" type="pres">
      <dgm:prSet presAssocID="{B5F3B8AD-B89C-4C7C-AE69-485836AEB279}" presName="bgRect" presStyleLbl="bgShp" presStyleIdx="0" presStyleCnt="3"/>
      <dgm:spPr/>
    </dgm:pt>
    <dgm:pt modelId="{F795A02F-EE02-4B26-8BAF-900A445B0278}" type="pres">
      <dgm:prSet presAssocID="{B5F3B8AD-B89C-4C7C-AE69-485836AEB279}" presName="bgRectTx" presStyleLbl="bgShp" presStyleIdx="0" presStyleCnt="3">
        <dgm:presLayoutVars>
          <dgm:bulletEnabled val="1"/>
        </dgm:presLayoutVars>
      </dgm:prSet>
      <dgm:spPr/>
    </dgm:pt>
    <dgm:pt modelId="{1A732BFC-F1E3-43C6-A0D5-FE7DA4BBE687}" type="pres">
      <dgm:prSet presAssocID="{B5F3B8AD-B89C-4C7C-AE69-485836AEB279}" presName="spComp" presStyleCnt="0"/>
      <dgm:spPr/>
    </dgm:pt>
    <dgm:pt modelId="{B4E41568-D32A-4BAE-9995-169390DBB491}" type="pres">
      <dgm:prSet presAssocID="{B5F3B8AD-B89C-4C7C-AE69-485836AEB279}" presName="vSp" presStyleCnt="0"/>
      <dgm:spPr/>
    </dgm:pt>
    <dgm:pt modelId="{C05BB84B-BF4E-453B-8158-FAC4B6D86949}" type="pres">
      <dgm:prSet presAssocID="{FBFF834E-B15D-494E-A4A7-7FAFC07A8744}" presName="rectComp" presStyleCnt="0"/>
      <dgm:spPr/>
    </dgm:pt>
    <dgm:pt modelId="{5D98FA57-6CEB-4143-961D-BABF32704495}" type="pres">
      <dgm:prSet presAssocID="{FBFF834E-B15D-494E-A4A7-7FAFC07A8744}" presName="bgRect" presStyleLbl="bgShp" presStyleIdx="1" presStyleCnt="3"/>
      <dgm:spPr/>
    </dgm:pt>
    <dgm:pt modelId="{AB5777E2-668F-4512-948B-CB08B2E943B9}" type="pres">
      <dgm:prSet presAssocID="{FBFF834E-B15D-494E-A4A7-7FAFC07A8744}" presName="bgRectTx" presStyleLbl="bgShp" presStyleIdx="1" presStyleCnt="3">
        <dgm:presLayoutVars>
          <dgm:bulletEnabled val="1"/>
        </dgm:presLayoutVars>
      </dgm:prSet>
      <dgm:spPr/>
    </dgm:pt>
    <dgm:pt modelId="{C26D6B59-15BA-4BA8-A7B9-C0F0D20F0F3F}" type="pres">
      <dgm:prSet presAssocID="{FBFF834E-B15D-494E-A4A7-7FAFC07A8744}" presName="spComp" presStyleCnt="0"/>
      <dgm:spPr/>
    </dgm:pt>
    <dgm:pt modelId="{EA783F50-D8AD-4D09-8D06-B26F2BCCB926}" type="pres">
      <dgm:prSet presAssocID="{FBFF834E-B15D-494E-A4A7-7FAFC07A8744}" presName="vSp" presStyleCnt="0"/>
      <dgm:spPr/>
    </dgm:pt>
    <dgm:pt modelId="{E6B9739C-949C-452B-8A15-3621E03389C7}" type="pres">
      <dgm:prSet presAssocID="{1F549E58-0089-41AE-A577-4B5819AD38B6}" presName="rectComp" presStyleCnt="0"/>
      <dgm:spPr/>
    </dgm:pt>
    <dgm:pt modelId="{8D61EC42-2737-4BED-854A-9B3752D0EDB4}" type="pres">
      <dgm:prSet presAssocID="{1F549E58-0089-41AE-A577-4B5819AD38B6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79D79AE-2A6A-4D2D-B360-64AF926B3884}" type="pres">
      <dgm:prSet presAssocID="{1F549E58-0089-41AE-A577-4B5819AD38B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D2F90-CB70-4484-8BDD-F46B27F43781}" srcId="{0A72C4BC-FB3C-414E-8EFF-9A709A244A8F}" destId="{B5F3B8AD-B89C-4C7C-AE69-485836AEB279}" srcOrd="1" destOrd="0" parTransId="{AE99944F-5721-43E6-9696-DC9FD032BE3B}" sibTransId="{C6DC12CA-9DF6-490A-86C2-476EAD1F426D}"/>
    <dgm:cxn modelId="{5ED9C96B-9123-41FD-9D92-738F79876821}" srcId="{7254FE23-2D4C-4A0D-8165-620B947F8F58}" destId="{4B4C0198-575C-44C4-97D4-9DD1E87EA7E8}" srcOrd="2" destOrd="0" parTransId="{35669820-8EA6-4C24-9BFD-AD2E304905A5}" sibTransId="{28677E3B-DEEB-478F-87F9-9A918E3B8433}"/>
    <dgm:cxn modelId="{B6733460-89EF-4944-9042-9A48170F76B6}" type="presOf" srcId="{91D648B7-712E-41B1-BACA-F7FB7061769B}" destId="{BA1F7DAA-2F44-46C6-B00E-AAA088A255F0}" srcOrd="0" destOrd="0" presId="urn:microsoft.com/office/officeart/2005/8/layout/hierarchy6"/>
    <dgm:cxn modelId="{72E2E59B-BAE3-4C58-9183-42D547355C26}" srcId="{0A72C4BC-FB3C-414E-8EFF-9A709A244A8F}" destId="{1F549E58-0089-41AE-A577-4B5819AD38B6}" srcOrd="3" destOrd="0" parTransId="{A2F8CEAF-8937-46C7-B68B-DC9A36252805}" sibTransId="{BF47FBD8-09A5-4C09-A953-EAE68B3C56EF}"/>
    <dgm:cxn modelId="{6D50262F-E91A-4615-9BCE-A2B4A8D1EF59}" type="presOf" srcId="{35669820-8EA6-4C24-9BFD-AD2E304905A5}" destId="{0F9BF2BE-681B-4FCF-BC0C-C2C4E954B387}" srcOrd="0" destOrd="0" presId="urn:microsoft.com/office/officeart/2005/8/layout/hierarchy6"/>
    <dgm:cxn modelId="{737DB067-D267-4AF4-AB99-AE28B0239043}" srcId="{0A72C4BC-FB3C-414E-8EFF-9A709A244A8F}" destId="{FBFF834E-B15D-494E-A4A7-7FAFC07A8744}" srcOrd="2" destOrd="0" parTransId="{5FB3313E-ACD2-453C-A404-7DCD051B01E5}" sibTransId="{FD9D8025-E58F-41F4-A430-7F6769785525}"/>
    <dgm:cxn modelId="{CD37EF8C-624A-46D5-881E-17F2DFF4B3ED}" type="presOf" srcId="{4B4C0198-575C-44C4-97D4-9DD1E87EA7E8}" destId="{7CFAD9F0-9675-48E9-AB5C-90A1C9DDBFF4}" srcOrd="0" destOrd="0" presId="urn:microsoft.com/office/officeart/2005/8/layout/hierarchy6"/>
    <dgm:cxn modelId="{39FF29C3-1C4D-4343-A6D2-81160A428C16}" srcId="{0A72C4BC-FB3C-414E-8EFF-9A709A244A8F}" destId="{16423A7C-5FD6-4F6A-8252-62921AA368DA}" srcOrd="0" destOrd="0" parTransId="{8F6341C0-CF4A-4086-A6E0-589DFDD6E0B1}" sibTransId="{2FB721F5-9624-44FE-94EA-B62AB31702D0}"/>
    <dgm:cxn modelId="{F273D6CB-DBC4-4631-8C8D-E4CC75B23F42}" type="presOf" srcId="{7254FE23-2D4C-4A0D-8165-620B947F8F58}" destId="{779856B0-2C9A-475C-B6ED-3761A0932FA9}" srcOrd="0" destOrd="0" presId="urn:microsoft.com/office/officeart/2005/8/layout/hierarchy6"/>
    <dgm:cxn modelId="{80D347F3-76FB-40B3-936F-42BE9E754F26}" type="presOf" srcId="{FBFF834E-B15D-494E-A4A7-7FAFC07A8744}" destId="{5D98FA57-6CEB-4143-961D-BABF32704495}" srcOrd="0" destOrd="0" presId="urn:microsoft.com/office/officeart/2005/8/layout/hierarchy6"/>
    <dgm:cxn modelId="{9A2E6935-35E5-408F-84F1-529588FCDD33}" type="presOf" srcId="{FBFF834E-B15D-494E-A4A7-7FAFC07A8744}" destId="{AB5777E2-668F-4512-948B-CB08B2E943B9}" srcOrd="1" destOrd="0" presId="urn:microsoft.com/office/officeart/2005/8/layout/hierarchy6"/>
    <dgm:cxn modelId="{8B355AEC-698A-448A-9D27-13E4FC7F8D9D}" type="presOf" srcId="{CAEC9E55-32D6-4ACF-AFB2-CB81E65091E4}" destId="{7B2C2B9D-27F8-4354-9901-B94F362EDBBC}" srcOrd="0" destOrd="0" presId="urn:microsoft.com/office/officeart/2005/8/layout/hierarchy6"/>
    <dgm:cxn modelId="{A8466335-1AF4-4A6C-9D9E-B6A75CF8C064}" type="presOf" srcId="{B5F3B8AD-B89C-4C7C-AE69-485836AEB279}" destId="{0D543BE4-D601-4229-9ACC-BC93697EC0BC}" srcOrd="0" destOrd="0" presId="urn:microsoft.com/office/officeart/2005/8/layout/hierarchy6"/>
    <dgm:cxn modelId="{7C1D9E26-F1B8-4B00-995A-071EDD455775}" type="presOf" srcId="{0A72C4BC-FB3C-414E-8EFF-9A709A244A8F}" destId="{77CE2C17-2CE0-4F69-A1A3-DBDD2DB797F2}" srcOrd="0" destOrd="0" presId="urn:microsoft.com/office/officeart/2005/8/layout/hierarchy6"/>
    <dgm:cxn modelId="{0ABE6383-7D52-4566-9F5F-85BE600D2463}" type="presOf" srcId="{B5F3B8AD-B89C-4C7C-AE69-485836AEB279}" destId="{F795A02F-EE02-4B26-8BAF-900A445B0278}" srcOrd="1" destOrd="0" presId="urn:microsoft.com/office/officeart/2005/8/layout/hierarchy6"/>
    <dgm:cxn modelId="{9EB648CC-799E-4124-9B6A-AC5E42A6A864}" type="presOf" srcId="{1F549E58-0089-41AE-A577-4B5819AD38B6}" destId="{8D61EC42-2737-4BED-854A-9B3752D0EDB4}" srcOrd="0" destOrd="0" presId="urn:microsoft.com/office/officeart/2005/8/layout/hierarchy6"/>
    <dgm:cxn modelId="{F473E4CE-27D2-45A2-8A0C-63BCD90CBBB2}" srcId="{16423A7C-5FD6-4F6A-8252-62921AA368DA}" destId="{7254FE23-2D4C-4A0D-8165-620B947F8F58}" srcOrd="0" destOrd="0" parTransId="{CAEC9E55-32D6-4ACF-AFB2-CB81E65091E4}" sibTransId="{2CF3B2EF-8C01-4C56-95A5-50CDCEFC9B30}"/>
    <dgm:cxn modelId="{7C5E5B1D-9A56-4E65-A657-A0F614911B31}" type="presOf" srcId="{88BFBC39-9C6F-4D21-9776-290CCAC7EB26}" destId="{662D8382-42D7-4668-8344-9495A37907BE}" srcOrd="0" destOrd="0" presId="urn:microsoft.com/office/officeart/2005/8/layout/hierarchy6"/>
    <dgm:cxn modelId="{3639C09A-D510-4AFB-B31A-3DF4F9687970}" srcId="{7254FE23-2D4C-4A0D-8165-620B947F8F58}" destId="{91D648B7-712E-41B1-BACA-F7FB7061769B}" srcOrd="0" destOrd="0" parTransId="{88BFBC39-9C6F-4D21-9776-290CCAC7EB26}" sibTransId="{2E510AB8-4271-48DF-A764-32CA7976694A}"/>
    <dgm:cxn modelId="{33B9531C-6BEF-4721-AED9-EBDC1ADE0EE8}" type="presOf" srcId="{EBDA3747-C213-4470-B915-035E0FB43925}" destId="{BBC8544B-3E8A-41A7-8D87-AA1A1C013FDA}" srcOrd="0" destOrd="0" presId="urn:microsoft.com/office/officeart/2005/8/layout/hierarchy6"/>
    <dgm:cxn modelId="{E7BCA9DC-7E37-4B17-9375-5A6C4C7E7E4B}" type="presOf" srcId="{16423A7C-5FD6-4F6A-8252-62921AA368DA}" destId="{612B12C0-B4CF-46DF-A3D9-88384E96DEA4}" srcOrd="0" destOrd="0" presId="urn:microsoft.com/office/officeart/2005/8/layout/hierarchy6"/>
    <dgm:cxn modelId="{76E6277D-9B0C-40DD-8C0B-F1C3B1C7F84D}" type="presOf" srcId="{A80F200C-68E6-4CDA-9DD2-F9E446F927D3}" destId="{AA9F473B-B828-464E-989A-A4F0F84EC985}" srcOrd="0" destOrd="0" presId="urn:microsoft.com/office/officeart/2005/8/layout/hierarchy6"/>
    <dgm:cxn modelId="{95245D44-63DB-46D4-880B-945EF3B17373}" type="presOf" srcId="{1F549E58-0089-41AE-A577-4B5819AD38B6}" destId="{F79D79AE-2A6A-4D2D-B360-64AF926B3884}" srcOrd="1" destOrd="0" presId="urn:microsoft.com/office/officeart/2005/8/layout/hierarchy6"/>
    <dgm:cxn modelId="{AA6A50E8-8932-4DF1-8A5F-6C345D4DE132}" srcId="{7254FE23-2D4C-4A0D-8165-620B947F8F58}" destId="{EBDA3747-C213-4470-B915-035E0FB43925}" srcOrd="1" destOrd="0" parTransId="{A80F200C-68E6-4CDA-9DD2-F9E446F927D3}" sibTransId="{92F25F72-E40E-4A1A-A439-1695CD9BD7C9}"/>
    <dgm:cxn modelId="{64369706-2402-47E4-AF15-01455DBC3C5B}" type="presParOf" srcId="{77CE2C17-2CE0-4F69-A1A3-DBDD2DB797F2}" destId="{30E62E0D-64BE-426C-97B1-B06941339D47}" srcOrd="0" destOrd="0" presId="urn:microsoft.com/office/officeart/2005/8/layout/hierarchy6"/>
    <dgm:cxn modelId="{DDC3085F-09E9-4B66-A00B-06C9F3180B04}" type="presParOf" srcId="{30E62E0D-64BE-426C-97B1-B06941339D47}" destId="{0D29D6FB-64A5-402F-A638-559042264EA6}" srcOrd="0" destOrd="0" presId="urn:microsoft.com/office/officeart/2005/8/layout/hierarchy6"/>
    <dgm:cxn modelId="{FB3A7B75-B28C-4F55-9311-8F6334F1CDD7}" type="presParOf" srcId="{30E62E0D-64BE-426C-97B1-B06941339D47}" destId="{9D2B62D6-F45F-4C31-A5E6-27C4E6CD544D}" srcOrd="1" destOrd="0" presId="urn:microsoft.com/office/officeart/2005/8/layout/hierarchy6"/>
    <dgm:cxn modelId="{BE312DFA-F1A1-43BF-B0EC-F190B00E1EAE}" type="presParOf" srcId="{9D2B62D6-F45F-4C31-A5E6-27C4E6CD544D}" destId="{5BFC2E0A-8566-4B1B-9AC6-012BF5FD8E4F}" srcOrd="0" destOrd="0" presId="urn:microsoft.com/office/officeart/2005/8/layout/hierarchy6"/>
    <dgm:cxn modelId="{E0970F87-F57D-4140-8A8C-B856B2FD9933}" type="presParOf" srcId="{5BFC2E0A-8566-4B1B-9AC6-012BF5FD8E4F}" destId="{612B12C0-B4CF-46DF-A3D9-88384E96DEA4}" srcOrd="0" destOrd="0" presId="urn:microsoft.com/office/officeart/2005/8/layout/hierarchy6"/>
    <dgm:cxn modelId="{46881B8E-C435-4DB8-ABD6-B1B6D0BABF7E}" type="presParOf" srcId="{5BFC2E0A-8566-4B1B-9AC6-012BF5FD8E4F}" destId="{4BD9A58A-6398-487E-9739-A5FC662958E8}" srcOrd="1" destOrd="0" presId="urn:microsoft.com/office/officeart/2005/8/layout/hierarchy6"/>
    <dgm:cxn modelId="{C35AFE29-2DC3-46BB-A492-B74001D6C272}" type="presParOf" srcId="{4BD9A58A-6398-487E-9739-A5FC662958E8}" destId="{7B2C2B9D-27F8-4354-9901-B94F362EDBBC}" srcOrd="0" destOrd="0" presId="urn:microsoft.com/office/officeart/2005/8/layout/hierarchy6"/>
    <dgm:cxn modelId="{8D3D3942-9058-4802-9EB8-43534A13E3C4}" type="presParOf" srcId="{4BD9A58A-6398-487E-9739-A5FC662958E8}" destId="{332F81E4-D822-4901-AD4B-3BE845D3CDED}" srcOrd="1" destOrd="0" presId="urn:microsoft.com/office/officeart/2005/8/layout/hierarchy6"/>
    <dgm:cxn modelId="{06DE9DF8-DD9C-4653-9628-011CF99B3E04}" type="presParOf" srcId="{332F81E4-D822-4901-AD4B-3BE845D3CDED}" destId="{779856B0-2C9A-475C-B6ED-3761A0932FA9}" srcOrd="0" destOrd="0" presId="urn:microsoft.com/office/officeart/2005/8/layout/hierarchy6"/>
    <dgm:cxn modelId="{BC593A51-8F50-4B94-83EC-5CCE081F52EA}" type="presParOf" srcId="{332F81E4-D822-4901-AD4B-3BE845D3CDED}" destId="{4617ADFC-EC45-401F-B9D2-5C69B7CD3289}" srcOrd="1" destOrd="0" presId="urn:microsoft.com/office/officeart/2005/8/layout/hierarchy6"/>
    <dgm:cxn modelId="{21F2DCE9-C320-4E1B-A464-C207E2B74740}" type="presParOf" srcId="{4617ADFC-EC45-401F-B9D2-5C69B7CD3289}" destId="{662D8382-42D7-4668-8344-9495A37907BE}" srcOrd="0" destOrd="0" presId="urn:microsoft.com/office/officeart/2005/8/layout/hierarchy6"/>
    <dgm:cxn modelId="{95E756FE-419F-4A79-880B-CD00860CB193}" type="presParOf" srcId="{4617ADFC-EC45-401F-B9D2-5C69B7CD3289}" destId="{7D36088C-05F5-4AAD-8DAF-68EA10C0E6AD}" srcOrd="1" destOrd="0" presId="urn:microsoft.com/office/officeart/2005/8/layout/hierarchy6"/>
    <dgm:cxn modelId="{EA9350B6-9324-4939-BA1A-21709DD8195D}" type="presParOf" srcId="{7D36088C-05F5-4AAD-8DAF-68EA10C0E6AD}" destId="{BA1F7DAA-2F44-46C6-B00E-AAA088A255F0}" srcOrd="0" destOrd="0" presId="urn:microsoft.com/office/officeart/2005/8/layout/hierarchy6"/>
    <dgm:cxn modelId="{25965FF2-B6B6-465A-ACAA-F06042CA2EDE}" type="presParOf" srcId="{7D36088C-05F5-4AAD-8DAF-68EA10C0E6AD}" destId="{024D8F98-4683-48CD-8745-D668FE1824EA}" srcOrd="1" destOrd="0" presId="urn:microsoft.com/office/officeart/2005/8/layout/hierarchy6"/>
    <dgm:cxn modelId="{D6CC82ED-E83D-4A62-B4AF-DDEBCCF9F778}" type="presParOf" srcId="{4617ADFC-EC45-401F-B9D2-5C69B7CD3289}" destId="{AA9F473B-B828-464E-989A-A4F0F84EC985}" srcOrd="2" destOrd="0" presId="urn:microsoft.com/office/officeart/2005/8/layout/hierarchy6"/>
    <dgm:cxn modelId="{79EE5C51-4354-4DD5-9DDE-09549D5E486C}" type="presParOf" srcId="{4617ADFC-EC45-401F-B9D2-5C69B7CD3289}" destId="{FF7D423F-4F9B-47CC-A4CD-49C2F0609CD8}" srcOrd="3" destOrd="0" presId="urn:microsoft.com/office/officeart/2005/8/layout/hierarchy6"/>
    <dgm:cxn modelId="{9246C4E3-8842-49A7-9F13-9EC1EACBFC64}" type="presParOf" srcId="{FF7D423F-4F9B-47CC-A4CD-49C2F0609CD8}" destId="{BBC8544B-3E8A-41A7-8D87-AA1A1C013FDA}" srcOrd="0" destOrd="0" presId="urn:microsoft.com/office/officeart/2005/8/layout/hierarchy6"/>
    <dgm:cxn modelId="{8D4087AC-A123-4E89-B0F9-200A6188488C}" type="presParOf" srcId="{FF7D423F-4F9B-47CC-A4CD-49C2F0609CD8}" destId="{691E65F3-C5A6-4F4D-94BA-E92047CA987E}" srcOrd="1" destOrd="0" presId="urn:microsoft.com/office/officeart/2005/8/layout/hierarchy6"/>
    <dgm:cxn modelId="{64F12030-D9FD-4567-A0BC-CD20ACFE4995}" type="presParOf" srcId="{4617ADFC-EC45-401F-B9D2-5C69B7CD3289}" destId="{0F9BF2BE-681B-4FCF-BC0C-C2C4E954B387}" srcOrd="4" destOrd="0" presId="urn:microsoft.com/office/officeart/2005/8/layout/hierarchy6"/>
    <dgm:cxn modelId="{F5DB7152-DFB5-4B7E-AD5F-1953224FF1F0}" type="presParOf" srcId="{4617ADFC-EC45-401F-B9D2-5C69B7CD3289}" destId="{DA26D903-B68B-41E5-AA29-EF891E297522}" srcOrd="5" destOrd="0" presId="urn:microsoft.com/office/officeart/2005/8/layout/hierarchy6"/>
    <dgm:cxn modelId="{8E99075F-769C-4E68-A24C-51EC046C2CAA}" type="presParOf" srcId="{DA26D903-B68B-41E5-AA29-EF891E297522}" destId="{7CFAD9F0-9675-48E9-AB5C-90A1C9DDBFF4}" srcOrd="0" destOrd="0" presId="urn:microsoft.com/office/officeart/2005/8/layout/hierarchy6"/>
    <dgm:cxn modelId="{C09AFC28-F11C-491B-93B7-1B45A84C332D}" type="presParOf" srcId="{DA26D903-B68B-41E5-AA29-EF891E297522}" destId="{FF56F077-0213-4A5C-8615-58728A95A465}" srcOrd="1" destOrd="0" presId="urn:microsoft.com/office/officeart/2005/8/layout/hierarchy6"/>
    <dgm:cxn modelId="{43335EB5-9AFA-4A9F-AF7A-A5E85C48397D}" type="presParOf" srcId="{77CE2C17-2CE0-4F69-A1A3-DBDD2DB797F2}" destId="{63A712F2-493C-4128-95C6-FBF9CAF22288}" srcOrd="1" destOrd="0" presId="urn:microsoft.com/office/officeart/2005/8/layout/hierarchy6"/>
    <dgm:cxn modelId="{5DF99070-227E-4BAC-B383-9B069284FAE3}" type="presParOf" srcId="{63A712F2-493C-4128-95C6-FBF9CAF22288}" destId="{F79A12C9-2FB5-46FD-A9DF-BC3729361B31}" srcOrd="0" destOrd="0" presId="urn:microsoft.com/office/officeart/2005/8/layout/hierarchy6"/>
    <dgm:cxn modelId="{076A0443-D813-4169-95C3-1A33A5AAABC3}" type="presParOf" srcId="{F79A12C9-2FB5-46FD-A9DF-BC3729361B31}" destId="{0D543BE4-D601-4229-9ACC-BC93697EC0BC}" srcOrd="0" destOrd="0" presId="urn:microsoft.com/office/officeart/2005/8/layout/hierarchy6"/>
    <dgm:cxn modelId="{256175D7-0911-4B56-B64C-2C40F1BCAAEF}" type="presParOf" srcId="{F79A12C9-2FB5-46FD-A9DF-BC3729361B31}" destId="{F795A02F-EE02-4B26-8BAF-900A445B0278}" srcOrd="1" destOrd="0" presId="urn:microsoft.com/office/officeart/2005/8/layout/hierarchy6"/>
    <dgm:cxn modelId="{3E274345-5184-4E92-92B6-D59BA498BCA4}" type="presParOf" srcId="{63A712F2-493C-4128-95C6-FBF9CAF22288}" destId="{1A732BFC-F1E3-43C6-A0D5-FE7DA4BBE687}" srcOrd="1" destOrd="0" presId="urn:microsoft.com/office/officeart/2005/8/layout/hierarchy6"/>
    <dgm:cxn modelId="{824382D2-700D-4466-A754-D4B14A59F14C}" type="presParOf" srcId="{1A732BFC-F1E3-43C6-A0D5-FE7DA4BBE687}" destId="{B4E41568-D32A-4BAE-9995-169390DBB491}" srcOrd="0" destOrd="0" presId="urn:microsoft.com/office/officeart/2005/8/layout/hierarchy6"/>
    <dgm:cxn modelId="{D2CF9E03-DF18-44FA-A2E3-B9B4D44A2326}" type="presParOf" srcId="{63A712F2-493C-4128-95C6-FBF9CAF22288}" destId="{C05BB84B-BF4E-453B-8158-FAC4B6D86949}" srcOrd="2" destOrd="0" presId="urn:microsoft.com/office/officeart/2005/8/layout/hierarchy6"/>
    <dgm:cxn modelId="{BB5722C5-A5ED-437C-9E4D-7F95681B76CD}" type="presParOf" srcId="{C05BB84B-BF4E-453B-8158-FAC4B6D86949}" destId="{5D98FA57-6CEB-4143-961D-BABF32704495}" srcOrd="0" destOrd="0" presId="urn:microsoft.com/office/officeart/2005/8/layout/hierarchy6"/>
    <dgm:cxn modelId="{36033BAF-7277-4FF9-8F38-5E1B4C70AD22}" type="presParOf" srcId="{C05BB84B-BF4E-453B-8158-FAC4B6D86949}" destId="{AB5777E2-668F-4512-948B-CB08B2E943B9}" srcOrd="1" destOrd="0" presId="urn:microsoft.com/office/officeart/2005/8/layout/hierarchy6"/>
    <dgm:cxn modelId="{E093EC7B-D3DC-442B-97CA-F25C4F8FB6F8}" type="presParOf" srcId="{63A712F2-493C-4128-95C6-FBF9CAF22288}" destId="{C26D6B59-15BA-4BA8-A7B9-C0F0D20F0F3F}" srcOrd="3" destOrd="0" presId="urn:microsoft.com/office/officeart/2005/8/layout/hierarchy6"/>
    <dgm:cxn modelId="{08610BBB-BC8E-47D0-87C4-B162FE6B09A2}" type="presParOf" srcId="{C26D6B59-15BA-4BA8-A7B9-C0F0D20F0F3F}" destId="{EA783F50-D8AD-4D09-8D06-B26F2BCCB926}" srcOrd="0" destOrd="0" presId="urn:microsoft.com/office/officeart/2005/8/layout/hierarchy6"/>
    <dgm:cxn modelId="{75358161-C053-4BF5-AD98-C748642729F2}" type="presParOf" srcId="{63A712F2-493C-4128-95C6-FBF9CAF22288}" destId="{E6B9739C-949C-452B-8A15-3621E03389C7}" srcOrd="4" destOrd="0" presId="urn:microsoft.com/office/officeart/2005/8/layout/hierarchy6"/>
    <dgm:cxn modelId="{E4796A43-7F1B-4FE3-8D4E-0137F082A1E3}" type="presParOf" srcId="{E6B9739C-949C-452B-8A15-3621E03389C7}" destId="{8D61EC42-2737-4BED-854A-9B3752D0EDB4}" srcOrd="0" destOrd="0" presId="urn:microsoft.com/office/officeart/2005/8/layout/hierarchy6"/>
    <dgm:cxn modelId="{05FDAB98-CEAD-4E78-BC7F-2DB52A15AAB9}" type="presParOf" srcId="{E6B9739C-949C-452B-8A15-3621E03389C7}" destId="{F79D79AE-2A6A-4D2D-B360-64AF926B388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1EC42-2737-4BED-854A-9B3752D0EDB4}">
      <dsp:nvSpPr>
        <dsp:cNvPr id="0" name=""/>
        <dsp:cNvSpPr/>
      </dsp:nvSpPr>
      <dsp:spPr>
        <a:xfrm>
          <a:off x="0" y="2599734"/>
          <a:ext cx="7228204" cy="109128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实例对象</a:t>
          </a:r>
          <a:endParaRPr lang="zh-CN" altLang="en-US" sz="3100" kern="1200" dirty="0"/>
        </a:p>
      </dsp:txBody>
      <dsp:txXfrm>
        <a:off x="0" y="2599734"/>
        <a:ext cx="2168461" cy="1091289"/>
      </dsp:txXfrm>
    </dsp:sp>
    <dsp:sp modelId="{5D98FA57-6CEB-4143-961D-BABF32704495}">
      <dsp:nvSpPr>
        <dsp:cNvPr id="0" name=""/>
        <dsp:cNvSpPr/>
      </dsp:nvSpPr>
      <dsp:spPr>
        <a:xfrm>
          <a:off x="0" y="1326563"/>
          <a:ext cx="7228204" cy="109128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类对象</a:t>
          </a:r>
          <a:endParaRPr lang="zh-CN" altLang="en-US" sz="3100" kern="1200" dirty="0"/>
        </a:p>
      </dsp:txBody>
      <dsp:txXfrm>
        <a:off x="0" y="1326563"/>
        <a:ext cx="2168461" cy="1091289"/>
      </dsp:txXfrm>
    </dsp:sp>
    <dsp:sp modelId="{0D543BE4-D601-4229-9ACC-BC93697EC0BC}">
      <dsp:nvSpPr>
        <dsp:cNvPr id="0" name=""/>
        <dsp:cNvSpPr/>
      </dsp:nvSpPr>
      <dsp:spPr>
        <a:xfrm>
          <a:off x="0" y="53392"/>
          <a:ext cx="7228204" cy="109128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类定义</a:t>
          </a:r>
          <a:endParaRPr lang="zh-CN" altLang="en-US" sz="3100" kern="1200" dirty="0"/>
        </a:p>
      </dsp:txBody>
      <dsp:txXfrm>
        <a:off x="0" y="53392"/>
        <a:ext cx="2168461" cy="1091289"/>
      </dsp:txXfrm>
    </dsp:sp>
    <dsp:sp modelId="{612B12C0-B4CF-46DF-A3D9-88384E96DEA4}">
      <dsp:nvSpPr>
        <dsp:cNvPr id="0" name=""/>
        <dsp:cNvSpPr/>
      </dsp:nvSpPr>
      <dsp:spPr>
        <a:xfrm>
          <a:off x="3943994" y="144333"/>
          <a:ext cx="1364111" cy="909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</a:t>
          </a:r>
          <a:endParaRPr lang="zh-CN" altLang="en-US" sz="3000" kern="1200" dirty="0"/>
        </a:p>
      </dsp:txBody>
      <dsp:txXfrm>
        <a:off x="3970630" y="170969"/>
        <a:ext cx="1310839" cy="856135"/>
      </dsp:txXfrm>
    </dsp:sp>
    <dsp:sp modelId="{7B2C2B9D-27F8-4354-9901-B94F362EDBBC}">
      <dsp:nvSpPr>
        <dsp:cNvPr id="0" name=""/>
        <dsp:cNvSpPr/>
      </dsp:nvSpPr>
      <dsp:spPr>
        <a:xfrm>
          <a:off x="4580330" y="1053740"/>
          <a:ext cx="91440" cy="363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856B0-2C9A-475C-B6ED-3761A0932FA9}">
      <dsp:nvSpPr>
        <dsp:cNvPr id="0" name=""/>
        <dsp:cNvSpPr/>
      </dsp:nvSpPr>
      <dsp:spPr>
        <a:xfrm>
          <a:off x="3943994" y="1417504"/>
          <a:ext cx="1364111" cy="9094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</a:t>
          </a:r>
          <a:endParaRPr lang="zh-CN" altLang="en-US" sz="3000" kern="1200" dirty="0"/>
        </a:p>
      </dsp:txBody>
      <dsp:txXfrm>
        <a:off x="3970630" y="1444140"/>
        <a:ext cx="1310839" cy="856135"/>
      </dsp:txXfrm>
    </dsp:sp>
    <dsp:sp modelId="{662D8382-42D7-4668-8344-9495A37907BE}">
      <dsp:nvSpPr>
        <dsp:cNvPr id="0" name=""/>
        <dsp:cNvSpPr/>
      </dsp:nvSpPr>
      <dsp:spPr>
        <a:xfrm>
          <a:off x="2852705" y="2326911"/>
          <a:ext cx="1773345" cy="363763"/>
        </a:xfrm>
        <a:custGeom>
          <a:avLst/>
          <a:gdLst/>
          <a:ahLst/>
          <a:cxnLst/>
          <a:rect l="0" t="0" r="0" b="0"/>
          <a:pathLst>
            <a:path>
              <a:moveTo>
                <a:pt x="1773345" y="0"/>
              </a:moveTo>
              <a:lnTo>
                <a:pt x="1773345" y="181881"/>
              </a:lnTo>
              <a:lnTo>
                <a:pt x="0" y="181881"/>
              </a:lnTo>
              <a:lnTo>
                <a:pt x="0" y="3637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F7DAA-2F44-46C6-B00E-AAA088A255F0}">
      <dsp:nvSpPr>
        <dsp:cNvPr id="0" name=""/>
        <dsp:cNvSpPr/>
      </dsp:nvSpPr>
      <dsp:spPr>
        <a:xfrm>
          <a:off x="2170649" y="2690675"/>
          <a:ext cx="1364111" cy="90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</a:t>
          </a:r>
          <a:endParaRPr lang="zh-CN" altLang="en-US" sz="3000" kern="1200" dirty="0"/>
        </a:p>
      </dsp:txBody>
      <dsp:txXfrm>
        <a:off x="2197285" y="2717311"/>
        <a:ext cx="1310839" cy="856135"/>
      </dsp:txXfrm>
    </dsp:sp>
    <dsp:sp modelId="{AA9F473B-B828-464E-989A-A4F0F84EC985}">
      <dsp:nvSpPr>
        <dsp:cNvPr id="0" name=""/>
        <dsp:cNvSpPr/>
      </dsp:nvSpPr>
      <dsp:spPr>
        <a:xfrm>
          <a:off x="4580330" y="2326911"/>
          <a:ext cx="91440" cy="363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7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8544B-3E8A-41A7-8D87-AA1A1C013FDA}">
      <dsp:nvSpPr>
        <dsp:cNvPr id="0" name=""/>
        <dsp:cNvSpPr/>
      </dsp:nvSpPr>
      <dsp:spPr>
        <a:xfrm>
          <a:off x="3943994" y="2690675"/>
          <a:ext cx="1364111" cy="90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b</a:t>
          </a:r>
          <a:endParaRPr lang="zh-CN" altLang="en-US" sz="3000" kern="1200" dirty="0"/>
        </a:p>
      </dsp:txBody>
      <dsp:txXfrm>
        <a:off x="3970630" y="2717311"/>
        <a:ext cx="1310839" cy="856135"/>
      </dsp:txXfrm>
    </dsp:sp>
    <dsp:sp modelId="{0F9BF2BE-681B-4FCF-BC0C-C2C4E954B387}">
      <dsp:nvSpPr>
        <dsp:cNvPr id="0" name=""/>
        <dsp:cNvSpPr/>
      </dsp:nvSpPr>
      <dsp:spPr>
        <a:xfrm>
          <a:off x="4626050" y="2326911"/>
          <a:ext cx="1773345" cy="36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81"/>
              </a:lnTo>
              <a:lnTo>
                <a:pt x="1773345" y="181881"/>
              </a:lnTo>
              <a:lnTo>
                <a:pt x="1773345" y="3637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AD9F0-9675-48E9-AB5C-90A1C9DDBFF4}">
      <dsp:nvSpPr>
        <dsp:cNvPr id="0" name=""/>
        <dsp:cNvSpPr/>
      </dsp:nvSpPr>
      <dsp:spPr>
        <a:xfrm>
          <a:off x="5717339" y="2690675"/>
          <a:ext cx="1364111" cy="90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c</a:t>
          </a:r>
          <a:endParaRPr lang="zh-CN" altLang="en-US" sz="3000" kern="1200" dirty="0"/>
        </a:p>
      </dsp:txBody>
      <dsp:txXfrm>
        <a:off x="5743975" y="2717311"/>
        <a:ext cx="1310839" cy="856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6/28,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现在要求定义一个类，叫水池，水池里要有乌龟和鱼。</a:t>
            </a:r>
          </a:p>
        </p:txBody>
      </p:sp>
    </p:spTree>
    <p:extLst>
      <p:ext uri="{BB962C8B-B14F-4D97-AF65-F5344CB8AC3E}">
        <p14:creationId xmlns:p14="http://schemas.microsoft.com/office/powerpoint/2010/main" val="5457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类、类对象和实例对象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98124"/>
              </p:ext>
            </p:extLst>
          </p:nvPr>
        </p:nvGraphicFramePr>
        <p:xfrm>
          <a:off x="971600" y="1988840"/>
          <a:ext cx="722820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4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到底什么是绑定？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严格要求</a:t>
            </a:r>
            <a:r>
              <a:rPr lang="zh-CN" altLang="en-US" dirty="0"/>
              <a:t>方法需要有实例才能被调用，这种限制其实就是</a:t>
            </a:r>
            <a:r>
              <a:rPr lang="en-US" altLang="zh-CN" dirty="0"/>
              <a:t>Python</a:t>
            </a:r>
            <a:r>
              <a:rPr lang="zh-CN" altLang="en-US" dirty="0"/>
              <a:t>所谓的绑定概念。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235" y="1772816"/>
            <a:ext cx="2947530" cy="42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4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157299595</TotalTime>
  <Pages>0</Pages>
  <Words>80</Words>
  <Characters>0</Characters>
  <Application>Microsoft Office PowerPoint</Application>
  <DocSecurity>0</DocSecurity>
  <PresentationFormat>全屏显示(4:3)</PresentationFormat>
  <Lines>0</Lines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组合</vt:lpstr>
      <vt:lpstr>类、类对象和实例对象</vt:lpstr>
      <vt:lpstr>到底什么是绑定？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2280</cp:revision>
  <cp:lastPrinted>1899-12-30T00:00:00Z</cp:lastPrinted>
  <dcterms:created xsi:type="dcterms:W3CDTF">2011-08-19T21:40:59Z</dcterms:created>
  <dcterms:modified xsi:type="dcterms:W3CDTF">2014-06-28T14:01:55Z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