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41" r:id="rId2"/>
    <p:sldId id="343" r:id="rId3"/>
    <p:sldId id="344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9/2,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属性访问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/>
              <a:t>__getattr__(self, name)</a:t>
            </a:r>
            <a:endParaRPr lang="zh-CN" altLang="zh-CN"/>
          </a:p>
          <a:p>
            <a:pPr lvl="1">
              <a:lnSpc>
                <a:spcPct val="110000"/>
              </a:lnSpc>
            </a:pPr>
            <a:r>
              <a:rPr lang="zh-CN" altLang="zh-CN"/>
              <a:t>定义当用户试图获取一个不存在的属性时的行为</a:t>
            </a:r>
          </a:p>
          <a:p>
            <a:pPr>
              <a:lnSpc>
                <a:spcPct val="110000"/>
              </a:lnSpc>
            </a:pPr>
            <a:r>
              <a:rPr lang="en-US" altLang="zh-CN"/>
              <a:t>__getattribute__(self, name)</a:t>
            </a:r>
            <a:endParaRPr lang="zh-CN" altLang="zh-CN"/>
          </a:p>
          <a:p>
            <a:pPr lvl="1">
              <a:lnSpc>
                <a:spcPct val="110000"/>
              </a:lnSpc>
            </a:pPr>
            <a:r>
              <a:rPr lang="zh-CN" altLang="zh-CN"/>
              <a:t>定义当该类的属性被访问时的行为</a:t>
            </a:r>
          </a:p>
          <a:p>
            <a:pPr>
              <a:lnSpc>
                <a:spcPct val="110000"/>
              </a:lnSpc>
            </a:pPr>
            <a:r>
              <a:rPr lang="en-US" altLang="zh-CN"/>
              <a:t>__setattr__(self, name, value)</a:t>
            </a:r>
            <a:endParaRPr lang="zh-CN" altLang="zh-CN"/>
          </a:p>
          <a:p>
            <a:pPr lvl="1">
              <a:lnSpc>
                <a:spcPct val="110000"/>
              </a:lnSpc>
            </a:pPr>
            <a:r>
              <a:rPr lang="zh-CN" altLang="zh-CN"/>
              <a:t>定义当一个属性被设置时的行为</a:t>
            </a:r>
          </a:p>
          <a:p>
            <a:pPr>
              <a:lnSpc>
                <a:spcPct val="110000"/>
              </a:lnSpc>
            </a:pPr>
            <a:r>
              <a:rPr lang="en-US" altLang="zh-CN"/>
              <a:t>__delattr__(self, name)</a:t>
            </a:r>
            <a:endParaRPr lang="zh-CN" altLang="zh-CN"/>
          </a:p>
          <a:p>
            <a:pPr lvl="1">
              <a:lnSpc>
                <a:spcPct val="110000"/>
              </a:lnSpc>
            </a:pPr>
            <a:r>
              <a:rPr lang="zh-CN" altLang="zh-CN"/>
              <a:t>定义当一个属性被删除时</a:t>
            </a:r>
            <a:r>
              <a:rPr lang="zh-CN" altLang="zh-CN"/>
              <a:t>的</a:t>
            </a:r>
            <a:r>
              <a:rPr lang="zh-CN" altLang="zh-CN" smtClean="0"/>
              <a:t>行为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41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1334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写一个</a:t>
            </a:r>
            <a:r>
              <a:rPr lang="zh-CN" altLang="en-US"/>
              <a:t>矩形</a:t>
            </a:r>
            <a:r>
              <a:rPr lang="zh-CN" altLang="en-US" smtClean="0"/>
              <a:t>类，默认</a:t>
            </a:r>
            <a:r>
              <a:rPr lang="zh-CN" altLang="en-US"/>
              <a:t>有</a:t>
            </a:r>
            <a:r>
              <a:rPr lang="zh-CN" altLang="en-US" smtClean="0"/>
              <a:t>宽和高两</a:t>
            </a:r>
            <a:r>
              <a:rPr lang="zh-CN" altLang="en-US"/>
              <a:t>个</a:t>
            </a:r>
            <a:r>
              <a:rPr lang="zh-CN" altLang="en-US"/>
              <a:t>属性</a:t>
            </a:r>
            <a:r>
              <a:rPr lang="zh-CN" altLang="en-US" smtClean="0"/>
              <a:t>；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如果</a:t>
            </a:r>
            <a:r>
              <a:rPr lang="zh-CN" altLang="en-US"/>
              <a:t>为一个叫</a:t>
            </a:r>
            <a:r>
              <a:rPr lang="en-US" altLang="zh-CN"/>
              <a:t>square</a:t>
            </a:r>
            <a:r>
              <a:rPr lang="zh-CN" altLang="en-US"/>
              <a:t>的属性赋值，那么说明这是一个正方形，值就是正方形的边长，此时宽和高都应该等于边长。</a:t>
            </a:r>
          </a:p>
        </p:txBody>
      </p:sp>
    </p:spTree>
    <p:extLst>
      <p:ext uri="{BB962C8B-B14F-4D97-AF65-F5344CB8AC3E}">
        <p14:creationId xmlns:p14="http://schemas.microsoft.com/office/powerpoint/2010/main" val="1645729787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157299756</TotalTime>
  <Pages>0</Pages>
  <Words>143</Words>
  <Characters>0</Characters>
  <Application>Microsoft Office PowerPoint</Application>
  <DocSecurity>0</DocSecurity>
  <PresentationFormat>全屏显示(4:3)</PresentationFormat>
  <Lines>0</Lines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属性访问</vt:lpstr>
      <vt:lpstr>练习要求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2310</cp:revision>
  <cp:lastPrinted>1899-12-30T00:00:00Z</cp:lastPrinted>
  <dcterms:created xsi:type="dcterms:W3CDTF">2011-08-19T21:40:59Z</dcterms:created>
  <dcterms:modified xsi:type="dcterms:W3CDTF">2014-09-02T08:23:27Z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