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341" r:id="rId2"/>
    <p:sldId id="343" r:id="rId3"/>
    <p:sldId id="344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华康少女字体" panose="040F0700000000000000" pitchFamily="82" charset="-122"/>
        <a:cs typeface="华康少女字体" panose="040F0700000000000000" pitchFamily="8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56" autoAdjust="0"/>
    <p:restoredTop sz="94659" autoAdjust="0"/>
  </p:normalViewPr>
  <p:slideViewPr>
    <p:cSldViewPr>
      <p:cViewPr varScale="1">
        <p:scale>
          <a:sx n="86" d="100"/>
          <a:sy n="86" d="100"/>
        </p:scale>
        <p:origin x="8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1CEE1BE0-D429-487F-8F82-2AAAB9ACAB58}" type="datetimeFigureOut">
              <a:rPr lang="zh-CN" altLang="en-US"/>
              <a:pPr>
                <a:defRPr/>
              </a:pPr>
              <a:t>9/4, Thursday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fld id="{23D4F0E9-25B0-4EBC-9A87-0B4330F6B4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9343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6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692150"/>
            <a:ext cx="2058987" cy="54991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27738" cy="54991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237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39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6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725" y="1663700"/>
            <a:ext cx="403860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96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092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93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445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97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>
              <a:sym typeface="Comic Sans MS" pitchFamily="66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66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822960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单55hJ辑母版标题样式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6725" y="1663700"/>
            <a:ext cx="8229600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>
                <a:sym typeface="Comic Sans MS" panose="030F0702030302020204" pitchFamily="66" charset="0"/>
              </a:rPr>
              <a:t>单击此处编辑母版文本样式2aA“”</a:t>
            </a:r>
            <a:r>
              <a:rPr lang="en-US" altLang="zh-CN" smtClean="0">
                <a:sym typeface="Comic Sans MS" panose="030F0702030302020204" pitchFamily="66" charset="0"/>
              </a:rPr>
              <a:t>””</a:t>
            </a:r>
            <a:endParaRPr lang="zh-CN" altLang="zh-CN" smtClean="0">
              <a:sym typeface="Comic Sans MS" panose="030F0702030302020204" pitchFamily="66" charset="0"/>
            </a:endParaRPr>
          </a:p>
          <a:p>
            <a:pPr lvl="1"/>
            <a:r>
              <a:rPr lang="zh-CN" altLang="zh-CN" smtClean="0">
                <a:sym typeface="Comic Sans MS" panose="030F0702030302020204" pitchFamily="66" charset="0"/>
              </a:rPr>
              <a:t>第二2aA级“”</a:t>
            </a:r>
          </a:p>
          <a:p>
            <a:pPr lvl="2"/>
            <a:r>
              <a:rPr lang="zh-CN" altLang="zh-CN" smtClean="0">
                <a:sym typeface="Comic Sans MS" panose="030F0702030302020204" pitchFamily="66" charset="0"/>
              </a:rPr>
              <a:t>第三级2a“”</a:t>
            </a:r>
          </a:p>
          <a:p>
            <a:pPr lvl="3"/>
            <a:r>
              <a:rPr lang="zh-CN" altLang="zh-CN" smtClean="0">
                <a:sym typeface="Comic Sans MS" panose="030F0702030302020204" pitchFamily="66" charset="0"/>
              </a:rPr>
              <a:t>第四级</a:t>
            </a:r>
          </a:p>
          <a:p>
            <a:pPr lvl="4"/>
            <a:r>
              <a:rPr lang="zh-CN" altLang="zh-CN" smtClean="0">
                <a:sym typeface="Comic Sans MS" panose="030F0702030302020204" pitchFamily="66" charset="0"/>
              </a:rPr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华文行楷" pitchFamily="2" charset="-122"/>
          <a:ea typeface="华文行楷" pitchFamily="2" charset="-122"/>
          <a:cs typeface="华康少女字体" pitchFamily="8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  <a:ea typeface="华康少女字体" pitchFamily="82" charset="-122"/>
          <a:cs typeface="华康少女字体" pitchFamily="8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rgbClr val="008000"/>
          </a:solidFill>
          <a:latin typeface="+mn-lt"/>
          <a:ea typeface="+mn-ea"/>
          <a:cs typeface="+mn-cs"/>
          <a:sym typeface="Comic Sans MS" panose="030F0702030302020204" pitchFamily="66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anose="030F0702030302020204" pitchFamily="66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Franklin Gothic Book" pitchFamily="34" charset="0"/>
          <a:ea typeface="华文楷体" pitchFamily="2" charset="-122"/>
          <a:cs typeface="+mn-cs"/>
          <a:sym typeface="Comic Sans MS" pitchFamily="66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零基础入门学习</a:t>
            </a:r>
            <a:r>
              <a:rPr lang="en-US" altLang="zh-CN" smtClean="0"/>
              <a:t>Python</a:t>
            </a:r>
            <a:endParaRPr lang="zh-CN" altLang="en-US" smtClean="0"/>
          </a:p>
        </p:txBody>
      </p:sp>
      <p:sp>
        <p:nvSpPr>
          <p:cNvPr id="3075" name="内容占位符 2"/>
          <p:cNvSpPr>
            <a:spLocks noGrp="1"/>
          </p:cNvSpPr>
          <p:nvPr>
            <p:ph idx="1"/>
          </p:nvPr>
        </p:nvSpPr>
        <p:spPr>
          <a:xfrm>
            <a:off x="466725" y="1781175"/>
            <a:ext cx="8229600" cy="4168775"/>
          </a:xfrm>
        </p:spPr>
        <p:txBody>
          <a:bodyPr/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mtClean="0"/>
              <a:t>作者：小甲鱼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mtClean="0"/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600" smtClean="0"/>
              <a:t>让编程改变世界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smtClean="0"/>
              <a:t>Change</a:t>
            </a:r>
            <a:r>
              <a:rPr lang="zh-CN" altLang="en-US" smtClean="0"/>
              <a:t> the world by program</a:t>
            </a:r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描述符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描述符就是将某种特殊类型的类的实例指派给另一个类的属性。</a:t>
            </a:r>
            <a:endParaRPr lang="en-US" altLang="zh-CN" smtClean="0"/>
          </a:p>
          <a:p>
            <a:pPr>
              <a:lnSpc>
                <a:spcPct val="110000"/>
              </a:lnSpc>
            </a:pPr>
            <a:r>
              <a:rPr lang="en-US" altLang="zh-CN" smtClean="0"/>
              <a:t>__get__(self, instance, owner)</a:t>
            </a:r>
            <a:endParaRPr lang="zh-CN" altLang="zh-CN" smtClean="0"/>
          </a:p>
          <a:p>
            <a:pPr lvl="1">
              <a:lnSpc>
                <a:spcPct val="110000"/>
              </a:lnSpc>
            </a:pPr>
            <a:r>
              <a:rPr lang="zh-CN" altLang="zh-CN" smtClean="0"/>
              <a:t>用于访问属性，它返回属性的值</a:t>
            </a:r>
          </a:p>
          <a:p>
            <a:pPr>
              <a:lnSpc>
                <a:spcPct val="110000"/>
              </a:lnSpc>
            </a:pPr>
            <a:r>
              <a:rPr lang="en-US" altLang="zh-CN" smtClean="0"/>
              <a:t>__set__(self, instance, value)</a:t>
            </a:r>
            <a:endParaRPr lang="zh-CN" altLang="zh-CN" smtClean="0"/>
          </a:p>
          <a:p>
            <a:pPr lvl="1">
              <a:lnSpc>
                <a:spcPct val="110000"/>
              </a:lnSpc>
            </a:pPr>
            <a:r>
              <a:rPr lang="zh-CN" altLang="zh-CN" smtClean="0"/>
              <a:t>将在属性分配操作中调用，不返回任何内容</a:t>
            </a:r>
          </a:p>
          <a:p>
            <a:pPr>
              <a:lnSpc>
                <a:spcPct val="110000"/>
              </a:lnSpc>
            </a:pPr>
            <a:r>
              <a:rPr lang="en-US" altLang="zh-CN" smtClean="0"/>
              <a:t>__delete__(self, instance)</a:t>
            </a:r>
            <a:endParaRPr lang="zh-CN" altLang="zh-CN" smtClean="0"/>
          </a:p>
          <a:p>
            <a:pPr lvl="1">
              <a:lnSpc>
                <a:spcPct val="110000"/>
              </a:lnSpc>
            </a:pPr>
            <a:r>
              <a:rPr lang="zh-CN" altLang="zh-CN" smtClean="0"/>
              <a:t>控制删除操作，不返回任何内容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641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练习要求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1334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/>
              <a:t>先定义一个温度类，然后定义两个描述符类用于描述摄氏度和华氏度两个</a:t>
            </a:r>
            <a:r>
              <a:rPr lang="zh-CN" altLang="zh-CN"/>
              <a:t>属性</a:t>
            </a:r>
            <a:r>
              <a:rPr lang="zh-CN" altLang="zh-CN" smtClean="0"/>
              <a:t>。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要求</a:t>
            </a:r>
            <a:r>
              <a:rPr lang="zh-CN" altLang="zh-CN" smtClean="0"/>
              <a:t>两</a:t>
            </a:r>
            <a:r>
              <a:rPr lang="zh-CN" altLang="zh-CN"/>
              <a:t>个属性会自动进行转换，也就是说你可以给摄氏度这个属性赋值，然后打印的华氏度属性是自动转换后的结果。</a:t>
            </a:r>
          </a:p>
        </p:txBody>
      </p:sp>
    </p:spTree>
    <p:extLst>
      <p:ext uri="{BB962C8B-B14F-4D97-AF65-F5344CB8AC3E}">
        <p14:creationId xmlns:p14="http://schemas.microsoft.com/office/powerpoint/2010/main" val="1645729787"/>
      </p:ext>
    </p:extLst>
  </p:cSld>
  <p:clrMapOvr>
    <a:masterClrMapping/>
  </p:clrMapOvr>
</p:sld>
</file>

<file path=ppt/theme/theme1.xml><?xml version="1.0" encoding="utf-8"?>
<a:theme xmlns:a="http://schemas.openxmlformats.org/drawingml/2006/main" name="1_鱼C视频教程PPT背景模板">
  <a:themeElements>
    <a:clrScheme name="1_鱼C视频教程PPT背景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fishc1">
      <a:majorFont>
        <a:latin typeface="华文行楷"/>
        <a:ea typeface="华文行楷"/>
        <a:cs typeface=""/>
      </a:majorFont>
      <a:minorFont>
        <a:latin typeface="YaHei Consolas Hybrid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鱼C视频教程PPT背景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157299759</TotalTime>
  <Pages>0</Pages>
  <Words>146</Words>
  <Characters>0</Characters>
  <Application>Microsoft Office PowerPoint</Application>
  <DocSecurity>0</DocSecurity>
  <PresentationFormat>全屏显示(4:3)</PresentationFormat>
  <Lines>0</Lines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YaHei Consolas Hybrid</vt:lpstr>
      <vt:lpstr>华康少女字体</vt:lpstr>
      <vt:lpstr>华文行楷</vt:lpstr>
      <vt:lpstr>华文楷体</vt:lpstr>
      <vt:lpstr>华文新魏</vt:lpstr>
      <vt:lpstr>宋体</vt:lpstr>
      <vt:lpstr>Arial</vt:lpstr>
      <vt:lpstr>Calibri</vt:lpstr>
      <vt:lpstr>Comic Sans MS</vt:lpstr>
      <vt:lpstr>Franklin Gothic Book</vt:lpstr>
      <vt:lpstr>1_鱼C视频教程PPT背景模板</vt:lpstr>
      <vt:lpstr>零基础入门学习Python</vt:lpstr>
      <vt:lpstr>描述符</vt:lpstr>
      <vt:lpstr>练习要求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Delphi 7中的运算符与表达式</dc:title>
  <dc:creator>小甲鱼</dc:creator>
  <cp:lastModifiedBy>李佳宇</cp:lastModifiedBy>
  <cp:revision>2315</cp:revision>
  <cp:lastPrinted>1899-12-30T00:00:00Z</cp:lastPrinted>
  <dcterms:created xsi:type="dcterms:W3CDTF">2011-08-19T21:40:59Z</dcterms:created>
  <dcterms:modified xsi:type="dcterms:W3CDTF">2014-09-04T15:07:06Z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