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5" r:id="rId3"/>
    <p:sldId id="343" r:id="rId4"/>
    <p:sldId id="344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9/7,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协议</a:t>
            </a:r>
            <a:r>
              <a:rPr lang="zh-CN" altLang="zh-CN"/>
              <a:t>是</a:t>
            </a:r>
            <a:r>
              <a:rPr lang="zh-CN" altLang="zh-CN" smtClean="0"/>
              <a:t>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81770"/>
            <a:ext cx="8229600" cy="4527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协议（</a:t>
            </a:r>
            <a:r>
              <a:rPr lang="en-US" altLang="zh-CN"/>
              <a:t>Protocols</a:t>
            </a:r>
            <a:r>
              <a:rPr lang="zh-CN" altLang="zh-CN"/>
              <a:t>）与其他编程语言中的接口很相似，它规定你哪些方法必须要定义。然而，在</a:t>
            </a:r>
            <a:r>
              <a:rPr lang="en-US" altLang="zh-CN"/>
              <a:t>Python</a:t>
            </a:r>
            <a:r>
              <a:rPr lang="zh-CN" altLang="zh-CN"/>
              <a:t>中的协议就显得不那么正式。事实上，在</a:t>
            </a:r>
            <a:r>
              <a:rPr lang="en-US" altLang="zh-CN"/>
              <a:t>Python</a:t>
            </a:r>
            <a:r>
              <a:rPr lang="zh-CN" altLang="zh-CN"/>
              <a:t>中，协议更像是一种</a:t>
            </a:r>
            <a:r>
              <a:rPr lang="zh-CN" altLang="zh-CN"/>
              <a:t>指南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83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容器类型的协议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81770"/>
            <a:ext cx="8229600" cy="4527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如果</a:t>
            </a:r>
            <a:r>
              <a:rPr lang="zh-CN" altLang="en-US"/>
              <a:t>说你希望定制的容器是不可变的话，你只需要定义</a:t>
            </a:r>
            <a:r>
              <a:rPr lang="en-US" altLang="zh-CN"/>
              <a:t>__len__()</a:t>
            </a:r>
            <a:r>
              <a:rPr lang="zh-CN" altLang="en-US"/>
              <a:t>和</a:t>
            </a:r>
            <a:r>
              <a:rPr lang="en-US" altLang="zh-CN"/>
              <a:t>__getitem__()</a:t>
            </a:r>
            <a:r>
              <a:rPr lang="zh-CN" altLang="en-US"/>
              <a:t>方法。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如果</a:t>
            </a:r>
            <a:r>
              <a:rPr lang="zh-CN" altLang="en-US"/>
              <a:t>你希望定制的容器是可变的话，除了</a:t>
            </a:r>
            <a:r>
              <a:rPr lang="en-US" altLang="zh-CN"/>
              <a:t>__len__()</a:t>
            </a:r>
            <a:r>
              <a:rPr lang="zh-CN" altLang="en-US"/>
              <a:t>和</a:t>
            </a:r>
            <a:r>
              <a:rPr lang="en-US" altLang="zh-CN"/>
              <a:t>__getitem__()</a:t>
            </a:r>
            <a:r>
              <a:rPr lang="zh-CN" altLang="en-US"/>
              <a:t>方法，你还需要定义</a:t>
            </a:r>
            <a:r>
              <a:rPr lang="en-US" altLang="zh-CN"/>
              <a:t>__setitem__()</a:t>
            </a:r>
            <a:r>
              <a:rPr lang="zh-CN" altLang="en-US"/>
              <a:t>和</a:t>
            </a:r>
            <a:r>
              <a:rPr lang="en-US" altLang="zh-CN"/>
              <a:t>__delitem__()</a:t>
            </a:r>
            <a:r>
              <a:rPr lang="zh-CN" altLang="en-US"/>
              <a:t>两个方法。</a:t>
            </a:r>
          </a:p>
        </p:txBody>
      </p:sp>
    </p:spTree>
    <p:extLst>
      <p:ext uri="{BB962C8B-B14F-4D97-AF65-F5344CB8AC3E}">
        <p14:creationId xmlns:p14="http://schemas.microsoft.com/office/powerpoint/2010/main" val="2064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334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编写一个不可改变的自定义列表，要求记录列表中每个元素被访问的次数。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157299821</TotalTime>
  <Pages>0</Pages>
  <Words>157</Words>
  <Characters>0</Characters>
  <Application>Microsoft Office PowerPoint</Application>
  <DocSecurity>0</DocSecurity>
  <PresentationFormat>全屏显示(4:3)</PresentationFormat>
  <Lines>0</Lines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协议是什么？</vt:lpstr>
      <vt:lpstr>容器类型的协议</vt:lpstr>
      <vt:lpstr>练习要求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2322</cp:revision>
  <cp:lastPrinted>1899-12-30T00:00:00Z</cp:lastPrinted>
  <dcterms:created xsi:type="dcterms:W3CDTF">2011-08-19T21:40:59Z</dcterms:created>
  <dcterms:modified xsi:type="dcterms:W3CDTF">2014-09-07T16:21:46Z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