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11/25,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48048" y="2564904"/>
            <a:ext cx="4047903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50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乱入</a:t>
            </a:r>
            <a:endParaRPr lang="zh-CN" altLang="en-US" sz="150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2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157299852</TotalTime>
  <Pages>0</Pages>
  <Words>21</Words>
  <Characters>0</Characters>
  <Application>Microsoft Office PowerPoint</Application>
  <DocSecurity>0</DocSecurity>
  <PresentationFormat>全屏显示(4:3)</PresentationFormat>
  <Lines>0</Lines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YaHei Consolas Hybrid</vt:lpstr>
      <vt:lpstr>黑体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生成器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2325</cp:revision>
  <cp:lastPrinted>1899-12-30T00:00:00Z</cp:lastPrinted>
  <dcterms:created xsi:type="dcterms:W3CDTF">2011-08-19T21:40:59Z</dcterms:created>
  <dcterms:modified xsi:type="dcterms:W3CDTF">2014-11-25T13:32:35Z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