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341" r:id="rId2"/>
    <p:sldId id="343" r:id="rId3"/>
    <p:sldId id="344" r:id="rId4"/>
    <p:sldId id="345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59" autoAdjust="0"/>
  </p:normalViewPr>
  <p:slideViewPr>
    <p:cSldViewPr>
      <p:cViewPr varScale="1">
        <p:scale>
          <a:sx n="74" d="100"/>
          <a:sy n="74" d="100"/>
        </p:scale>
        <p:origin x="11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12/2,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916832"/>
            <a:ext cx="7273627" cy="3349476"/>
          </a:xfrm>
        </p:spPr>
        <p:txBody>
          <a:bodyPr/>
          <a:lstStyle/>
          <a:p>
            <a:r>
              <a:rPr lang="zh-CN" altLang="zh-CN" smtClean="0"/>
              <a:t>容器</a:t>
            </a:r>
            <a:r>
              <a:rPr lang="en-US" altLang="zh-CN" smtClean="0"/>
              <a:t> -&gt; </a:t>
            </a:r>
            <a:r>
              <a:rPr lang="zh-CN" altLang="zh-CN" smtClean="0"/>
              <a:t>数据</a:t>
            </a:r>
            <a:r>
              <a:rPr lang="zh-CN" altLang="zh-CN"/>
              <a:t>的</a:t>
            </a:r>
            <a:r>
              <a:rPr lang="zh-CN" altLang="zh-CN" smtClean="0"/>
              <a:t>封装</a:t>
            </a:r>
            <a:endParaRPr lang="zh-CN" altLang="zh-CN"/>
          </a:p>
          <a:p>
            <a:r>
              <a:rPr lang="zh-CN" altLang="zh-CN" smtClean="0"/>
              <a:t>函数</a:t>
            </a:r>
            <a:r>
              <a:rPr lang="en-US" altLang="zh-CN" smtClean="0"/>
              <a:t> -&gt; </a:t>
            </a:r>
            <a:r>
              <a:rPr lang="zh-CN" altLang="zh-CN" smtClean="0"/>
              <a:t>语句</a:t>
            </a:r>
            <a:r>
              <a:rPr lang="zh-CN" altLang="zh-CN"/>
              <a:t>的</a:t>
            </a:r>
            <a:r>
              <a:rPr lang="zh-CN" altLang="zh-CN" smtClean="0"/>
              <a:t>封装</a:t>
            </a:r>
            <a:endParaRPr lang="zh-CN" altLang="zh-CN"/>
          </a:p>
          <a:p>
            <a:r>
              <a:rPr lang="zh-CN" altLang="zh-CN" smtClean="0"/>
              <a:t>类</a:t>
            </a:r>
            <a:r>
              <a:rPr lang="en-US" altLang="zh-CN" smtClean="0"/>
              <a:t> -&gt; </a:t>
            </a:r>
            <a:r>
              <a:rPr lang="zh-CN" altLang="zh-CN" smtClean="0"/>
              <a:t>方法</a:t>
            </a:r>
            <a:r>
              <a:rPr lang="zh-CN" altLang="zh-CN"/>
              <a:t>和属性</a:t>
            </a:r>
            <a:r>
              <a:rPr lang="zh-CN" altLang="zh-CN"/>
              <a:t>的</a:t>
            </a:r>
            <a:r>
              <a:rPr lang="zh-CN" altLang="zh-CN" smtClean="0"/>
              <a:t>封装</a:t>
            </a:r>
            <a:endParaRPr lang="en-US" altLang="zh-CN" smtClean="0"/>
          </a:p>
          <a:p>
            <a:r>
              <a:rPr lang="zh-CN" altLang="en-US" smtClean="0"/>
              <a:t>模块 </a:t>
            </a:r>
            <a:r>
              <a:rPr lang="en-US" altLang="zh-CN" smtClean="0"/>
              <a:t>-&gt; </a:t>
            </a:r>
            <a:r>
              <a:rPr lang="zh-CN" altLang="en-US" smtClean="0"/>
              <a:t>模块就是程序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命名空间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844824"/>
            <a:ext cx="7920880" cy="37444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/>
              <a:t>爱</a:t>
            </a:r>
            <a:r>
              <a:rPr lang="zh-CN" altLang="en-US" sz="3200"/>
              <a:t>的</a:t>
            </a:r>
            <a:r>
              <a:rPr lang="zh-CN" altLang="en-US" sz="3200" smtClean="0"/>
              <a:t>宣言：</a:t>
            </a:r>
            <a:r>
              <a:rPr lang="zh-CN" altLang="en-US" sz="3200"/>
              <a:t>世界上只有一个名字，使我这样牵肠挂肚，像有一根看不见的线，一头牢牢系在我心尖上，一头攥在你手中，这个名字就叫做鱼</a:t>
            </a:r>
            <a:r>
              <a:rPr lang="en-US" altLang="zh-CN" sz="3200"/>
              <a:t>C</a:t>
            </a:r>
            <a:r>
              <a:rPr lang="zh-CN" altLang="en-US" sz="3200"/>
              <a:t>工作室计算机一班的小花</a:t>
            </a:r>
            <a:r>
              <a:rPr lang="en-US" altLang="zh-CN" sz="3200"/>
              <a:t>……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3362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导入模块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367" y="2060848"/>
            <a:ext cx="7705265" cy="3349476"/>
          </a:xfrm>
        </p:spPr>
        <p:txBody>
          <a:bodyPr/>
          <a:lstStyle/>
          <a:p>
            <a:r>
              <a:rPr lang="zh-CN" altLang="en-US" smtClean="0"/>
              <a:t>第一种：</a:t>
            </a:r>
            <a:r>
              <a:rPr lang="en-US" altLang="zh-CN" smtClean="0"/>
              <a:t>import </a:t>
            </a:r>
            <a:r>
              <a:rPr lang="zh-CN" altLang="en-US" smtClean="0"/>
              <a:t>模块名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第二种：</a:t>
            </a:r>
            <a:r>
              <a:rPr lang="en-US" altLang="zh-CN" smtClean="0"/>
              <a:t>from </a:t>
            </a:r>
            <a:r>
              <a:rPr lang="zh-CN" altLang="zh-CN"/>
              <a:t>模块名</a:t>
            </a:r>
            <a:r>
              <a:rPr lang="en-US" altLang="zh-CN"/>
              <a:t> import </a:t>
            </a:r>
            <a:r>
              <a:rPr lang="zh-CN" altLang="zh-CN"/>
              <a:t>函数</a:t>
            </a:r>
            <a:r>
              <a:rPr lang="zh-CN" altLang="zh-CN" smtClean="0"/>
              <a:t>名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第三种：</a:t>
            </a:r>
            <a:r>
              <a:rPr lang="en-US" altLang="zh-CN" smtClean="0"/>
              <a:t>import </a:t>
            </a:r>
            <a:r>
              <a:rPr lang="zh-CN" altLang="zh-CN"/>
              <a:t>模块名</a:t>
            </a:r>
            <a:r>
              <a:rPr lang="en-US" altLang="zh-CN"/>
              <a:t> as </a:t>
            </a:r>
            <a:r>
              <a:rPr lang="zh-CN" altLang="zh-CN"/>
              <a:t>新</a:t>
            </a:r>
            <a:r>
              <a:rPr lang="zh-CN" altLang="zh-CN" smtClean="0"/>
              <a:t>名字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206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157299860</TotalTime>
  <Pages>0</Pages>
  <Words>123</Words>
  <Characters>0</Characters>
  <Application>Microsoft Office PowerPoint</Application>
  <DocSecurity>0</DocSecurity>
  <PresentationFormat>全屏显示(4:3)</PresentationFormat>
  <Lines>0</Lines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什么是模块</vt:lpstr>
      <vt:lpstr>命名空间</vt:lpstr>
      <vt:lpstr>导入模块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2332</cp:revision>
  <cp:lastPrinted>1899-12-30T00:00:00Z</cp:lastPrinted>
  <dcterms:created xsi:type="dcterms:W3CDTF">2011-08-19T21:40:59Z</dcterms:created>
  <dcterms:modified xsi:type="dcterms:W3CDTF">2014-12-02T10:16:50Z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