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41" r:id="rId2"/>
    <p:sldId id="343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12/9,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像个极客一样去思考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157299887</TotalTime>
  <Pages>0</Pages>
  <Words>25</Words>
  <Characters>0</Characters>
  <Application>Microsoft Office PowerPoint</Application>
  <DocSecurity>0</DocSecurity>
  <PresentationFormat>全屏显示(4:3)</PresentationFormat>
  <Lines>0</Lines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像个极客一样去思考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2340</cp:revision>
  <cp:lastPrinted>1899-12-30T00:00:00Z</cp:lastPrinted>
  <dcterms:created xsi:type="dcterms:W3CDTF">2011-08-19T21:40:59Z</dcterms:created>
  <dcterms:modified xsi:type="dcterms:W3CDTF">2014-12-09T08:37:25Z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