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341" r:id="rId2"/>
    <p:sldId id="347" r:id="rId3"/>
    <p:sldId id="346" r:id="rId4"/>
    <p:sldId id="344" r:id="rId5"/>
    <p:sldId id="345" r:id="rId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94659" autoAdjust="0"/>
  </p:normalViewPr>
  <p:slideViewPr>
    <p:cSldViewPr>
      <p:cViewPr varScale="1">
        <p:scale>
          <a:sx n="82" d="100"/>
          <a:sy n="82" d="100"/>
        </p:scale>
        <p:origin x="102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2B36EC-1A97-445F-9EEE-A19BCD32A45B}" type="doc">
      <dgm:prSet loTypeId="urn:microsoft.com/office/officeart/2005/8/layout/equation2" loCatId="relationship" qsTypeId="urn:microsoft.com/office/officeart/2005/8/quickstyle/simple1" qsCatId="simple" csTypeId="urn:microsoft.com/office/officeart/2005/8/colors/colorful5" csCatId="colorful" phldr="1"/>
      <dgm:spPr/>
    </dgm:pt>
    <dgm:pt modelId="{316C3B9A-569F-4E68-87D2-8C129705235C}">
      <dgm:prSet phldrT="[文本]"/>
      <dgm:spPr/>
      <dgm:t>
        <a:bodyPr/>
        <a:lstStyle/>
        <a:p>
          <a:r>
            <a:rPr lang="en-US" altLang="zh-CN" smtClean="0"/>
            <a:t>URL</a:t>
          </a:r>
          <a:endParaRPr lang="zh-CN" altLang="en-US"/>
        </a:p>
      </dgm:t>
    </dgm:pt>
    <dgm:pt modelId="{56507158-796F-46BE-96DB-531E6C0C9300}" type="parTrans" cxnId="{B0C3CE10-8F1B-41F0-A1CE-EE7FC4A23400}">
      <dgm:prSet/>
      <dgm:spPr/>
      <dgm:t>
        <a:bodyPr/>
        <a:lstStyle/>
        <a:p>
          <a:endParaRPr lang="zh-CN" altLang="en-US"/>
        </a:p>
      </dgm:t>
    </dgm:pt>
    <dgm:pt modelId="{C62587D6-A358-4F15-81CE-E798213B1EA0}" type="sibTrans" cxnId="{B0C3CE10-8F1B-41F0-A1CE-EE7FC4A23400}">
      <dgm:prSet/>
      <dgm:spPr/>
      <dgm:t>
        <a:bodyPr/>
        <a:lstStyle/>
        <a:p>
          <a:endParaRPr lang="zh-CN" altLang="en-US"/>
        </a:p>
      </dgm:t>
    </dgm:pt>
    <dgm:pt modelId="{D35898C7-6986-42FF-9973-081E7EA66DA8}">
      <dgm:prSet phldrT="[文本]"/>
      <dgm:spPr/>
      <dgm:t>
        <a:bodyPr/>
        <a:lstStyle/>
        <a:p>
          <a:r>
            <a:rPr lang="en-US" altLang="zh-CN" smtClean="0"/>
            <a:t>lib</a:t>
          </a:r>
          <a:endParaRPr lang="zh-CN" altLang="en-US"/>
        </a:p>
      </dgm:t>
    </dgm:pt>
    <dgm:pt modelId="{8C6F4BBF-DC0B-4CAE-8673-0B3417A469B2}" type="parTrans" cxnId="{3FF2EF86-7776-4A25-BDDD-93CBA30E2165}">
      <dgm:prSet/>
      <dgm:spPr/>
      <dgm:t>
        <a:bodyPr/>
        <a:lstStyle/>
        <a:p>
          <a:endParaRPr lang="zh-CN" altLang="en-US"/>
        </a:p>
      </dgm:t>
    </dgm:pt>
    <dgm:pt modelId="{C953567E-C855-4945-8FF0-9F14E2E4E7C8}" type="sibTrans" cxnId="{3FF2EF86-7776-4A25-BDDD-93CBA30E2165}">
      <dgm:prSet/>
      <dgm:spPr/>
      <dgm:t>
        <a:bodyPr/>
        <a:lstStyle/>
        <a:p>
          <a:endParaRPr lang="zh-CN" altLang="en-US"/>
        </a:p>
      </dgm:t>
    </dgm:pt>
    <dgm:pt modelId="{D207A525-C195-4D6B-9A68-44E927BB04B6}">
      <dgm:prSet phldrT="[文本]"/>
      <dgm:spPr/>
      <dgm:t>
        <a:bodyPr/>
        <a:lstStyle/>
        <a:p>
          <a:r>
            <a:rPr lang="en-US" altLang="zh-CN" smtClean="0"/>
            <a:t>urllib</a:t>
          </a:r>
          <a:endParaRPr lang="zh-CN" altLang="en-US"/>
        </a:p>
      </dgm:t>
    </dgm:pt>
    <dgm:pt modelId="{CEC464AC-45F1-4A77-B49A-DD247EB93B4E}" type="parTrans" cxnId="{924A52CB-B911-41F5-B340-4611CFAFB2EA}">
      <dgm:prSet/>
      <dgm:spPr/>
      <dgm:t>
        <a:bodyPr/>
        <a:lstStyle/>
        <a:p>
          <a:endParaRPr lang="zh-CN" altLang="en-US"/>
        </a:p>
      </dgm:t>
    </dgm:pt>
    <dgm:pt modelId="{1E8D8003-8C40-4687-AD98-AADF94DB9BA2}" type="sibTrans" cxnId="{924A52CB-B911-41F5-B340-4611CFAFB2EA}">
      <dgm:prSet/>
      <dgm:spPr/>
      <dgm:t>
        <a:bodyPr/>
        <a:lstStyle/>
        <a:p>
          <a:endParaRPr lang="zh-CN" altLang="en-US"/>
        </a:p>
      </dgm:t>
    </dgm:pt>
    <dgm:pt modelId="{AFF1077D-EE5E-4913-8724-3AA48BA29019}" type="pres">
      <dgm:prSet presAssocID="{4B2B36EC-1A97-445F-9EEE-A19BCD32A45B}" presName="Name0" presStyleCnt="0">
        <dgm:presLayoutVars>
          <dgm:dir/>
          <dgm:resizeHandles val="exact"/>
        </dgm:presLayoutVars>
      </dgm:prSet>
      <dgm:spPr/>
    </dgm:pt>
    <dgm:pt modelId="{D5E37109-F161-4497-99F1-66BC15BDF970}" type="pres">
      <dgm:prSet presAssocID="{4B2B36EC-1A97-445F-9EEE-A19BCD32A45B}" presName="vNodes" presStyleCnt="0"/>
      <dgm:spPr/>
    </dgm:pt>
    <dgm:pt modelId="{0DD61F50-8BE6-4D53-888E-ECC3DA3149B4}" type="pres">
      <dgm:prSet presAssocID="{316C3B9A-569F-4E68-87D2-8C129705235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F1D22B-C358-45F4-B82F-85DEBAF52A06}" type="pres">
      <dgm:prSet presAssocID="{C62587D6-A358-4F15-81CE-E798213B1EA0}" presName="spacerT" presStyleCnt="0"/>
      <dgm:spPr/>
    </dgm:pt>
    <dgm:pt modelId="{94BAD1FA-11A3-4C81-8DD8-AE7D7632E81C}" type="pres">
      <dgm:prSet presAssocID="{C62587D6-A358-4F15-81CE-E798213B1EA0}" presName="sibTrans" presStyleLbl="sibTrans2D1" presStyleIdx="0" presStyleCnt="2"/>
      <dgm:spPr/>
    </dgm:pt>
    <dgm:pt modelId="{EFF76372-CD80-489F-9762-8FD53F966A85}" type="pres">
      <dgm:prSet presAssocID="{C62587D6-A358-4F15-81CE-E798213B1EA0}" presName="spacerB" presStyleCnt="0"/>
      <dgm:spPr/>
    </dgm:pt>
    <dgm:pt modelId="{74AA43DB-0E42-455A-9F92-0D0D448A3568}" type="pres">
      <dgm:prSet presAssocID="{D35898C7-6986-42FF-9973-081E7EA66DA8}" presName="node" presStyleLbl="node1" presStyleIdx="1" presStyleCnt="3">
        <dgm:presLayoutVars>
          <dgm:bulletEnabled val="1"/>
        </dgm:presLayoutVars>
      </dgm:prSet>
      <dgm:spPr/>
    </dgm:pt>
    <dgm:pt modelId="{3A6C2DBE-0D4C-44A8-A673-40B98F1D03D9}" type="pres">
      <dgm:prSet presAssocID="{4B2B36EC-1A97-445F-9EEE-A19BCD32A45B}" presName="sibTransLast" presStyleLbl="sibTrans2D1" presStyleIdx="1" presStyleCnt="2"/>
      <dgm:spPr/>
    </dgm:pt>
    <dgm:pt modelId="{23478CED-C866-4278-A0BF-B389E05CD313}" type="pres">
      <dgm:prSet presAssocID="{4B2B36EC-1A97-445F-9EEE-A19BCD32A45B}" presName="connectorText" presStyleLbl="sibTrans2D1" presStyleIdx="1" presStyleCnt="2"/>
      <dgm:spPr/>
    </dgm:pt>
    <dgm:pt modelId="{6393BCE9-7054-4CBE-A8C3-5A01C1FCD5B4}" type="pres">
      <dgm:prSet presAssocID="{4B2B36EC-1A97-445F-9EEE-A19BCD32A45B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C0DC1D1-5670-4B7A-B3EB-383AC7990E6E}" type="presOf" srcId="{316C3B9A-569F-4E68-87D2-8C129705235C}" destId="{0DD61F50-8BE6-4D53-888E-ECC3DA3149B4}" srcOrd="0" destOrd="0" presId="urn:microsoft.com/office/officeart/2005/8/layout/equation2"/>
    <dgm:cxn modelId="{B0C3CE10-8F1B-41F0-A1CE-EE7FC4A23400}" srcId="{4B2B36EC-1A97-445F-9EEE-A19BCD32A45B}" destId="{316C3B9A-569F-4E68-87D2-8C129705235C}" srcOrd="0" destOrd="0" parTransId="{56507158-796F-46BE-96DB-531E6C0C9300}" sibTransId="{C62587D6-A358-4F15-81CE-E798213B1EA0}"/>
    <dgm:cxn modelId="{EB9A8D5C-E51D-4758-B8DF-FCF67EC9399F}" type="presOf" srcId="{D207A525-C195-4D6B-9A68-44E927BB04B6}" destId="{6393BCE9-7054-4CBE-A8C3-5A01C1FCD5B4}" srcOrd="0" destOrd="0" presId="urn:microsoft.com/office/officeart/2005/8/layout/equation2"/>
    <dgm:cxn modelId="{A2145239-BA4C-4BB1-A632-97AD85A9A4AC}" type="presOf" srcId="{4B2B36EC-1A97-445F-9EEE-A19BCD32A45B}" destId="{AFF1077D-EE5E-4913-8724-3AA48BA29019}" srcOrd="0" destOrd="0" presId="urn:microsoft.com/office/officeart/2005/8/layout/equation2"/>
    <dgm:cxn modelId="{3D7A7DB0-EDFC-4625-941F-5B531158D44A}" type="presOf" srcId="{C953567E-C855-4945-8FF0-9F14E2E4E7C8}" destId="{23478CED-C866-4278-A0BF-B389E05CD313}" srcOrd="1" destOrd="0" presId="urn:microsoft.com/office/officeart/2005/8/layout/equation2"/>
    <dgm:cxn modelId="{DF4E5973-CA1A-46D6-89BA-8D80E15B3A76}" type="presOf" srcId="{C62587D6-A358-4F15-81CE-E798213B1EA0}" destId="{94BAD1FA-11A3-4C81-8DD8-AE7D7632E81C}" srcOrd="0" destOrd="0" presId="urn:microsoft.com/office/officeart/2005/8/layout/equation2"/>
    <dgm:cxn modelId="{FA01F38A-812D-4D05-BFDD-E20822128DCD}" type="presOf" srcId="{D35898C7-6986-42FF-9973-081E7EA66DA8}" destId="{74AA43DB-0E42-455A-9F92-0D0D448A3568}" srcOrd="0" destOrd="0" presId="urn:microsoft.com/office/officeart/2005/8/layout/equation2"/>
    <dgm:cxn modelId="{BDA2785D-35F1-4166-BD5D-F9CFA1D5CFB5}" type="presOf" srcId="{C953567E-C855-4945-8FF0-9F14E2E4E7C8}" destId="{3A6C2DBE-0D4C-44A8-A673-40B98F1D03D9}" srcOrd="0" destOrd="0" presId="urn:microsoft.com/office/officeart/2005/8/layout/equation2"/>
    <dgm:cxn modelId="{924A52CB-B911-41F5-B340-4611CFAFB2EA}" srcId="{4B2B36EC-1A97-445F-9EEE-A19BCD32A45B}" destId="{D207A525-C195-4D6B-9A68-44E927BB04B6}" srcOrd="2" destOrd="0" parTransId="{CEC464AC-45F1-4A77-B49A-DD247EB93B4E}" sibTransId="{1E8D8003-8C40-4687-AD98-AADF94DB9BA2}"/>
    <dgm:cxn modelId="{3FF2EF86-7776-4A25-BDDD-93CBA30E2165}" srcId="{4B2B36EC-1A97-445F-9EEE-A19BCD32A45B}" destId="{D35898C7-6986-42FF-9973-081E7EA66DA8}" srcOrd="1" destOrd="0" parTransId="{8C6F4BBF-DC0B-4CAE-8673-0B3417A469B2}" sibTransId="{C953567E-C855-4945-8FF0-9F14E2E4E7C8}"/>
    <dgm:cxn modelId="{BF1E86DB-E82C-4ADC-A3D2-34E6F5451F07}" type="presParOf" srcId="{AFF1077D-EE5E-4913-8724-3AA48BA29019}" destId="{D5E37109-F161-4497-99F1-66BC15BDF970}" srcOrd="0" destOrd="0" presId="urn:microsoft.com/office/officeart/2005/8/layout/equation2"/>
    <dgm:cxn modelId="{999DCC3E-2A42-43A9-84BF-6A3319F73137}" type="presParOf" srcId="{D5E37109-F161-4497-99F1-66BC15BDF970}" destId="{0DD61F50-8BE6-4D53-888E-ECC3DA3149B4}" srcOrd="0" destOrd="0" presId="urn:microsoft.com/office/officeart/2005/8/layout/equation2"/>
    <dgm:cxn modelId="{4F41EF36-3292-47EE-96FB-A5D9D380436B}" type="presParOf" srcId="{D5E37109-F161-4497-99F1-66BC15BDF970}" destId="{05F1D22B-C358-45F4-B82F-85DEBAF52A06}" srcOrd="1" destOrd="0" presId="urn:microsoft.com/office/officeart/2005/8/layout/equation2"/>
    <dgm:cxn modelId="{1EFCED18-1403-401F-A6A8-4327E4A79834}" type="presParOf" srcId="{D5E37109-F161-4497-99F1-66BC15BDF970}" destId="{94BAD1FA-11A3-4C81-8DD8-AE7D7632E81C}" srcOrd="2" destOrd="0" presId="urn:microsoft.com/office/officeart/2005/8/layout/equation2"/>
    <dgm:cxn modelId="{61BEB9C7-236B-4736-8A84-50B956D981AA}" type="presParOf" srcId="{D5E37109-F161-4497-99F1-66BC15BDF970}" destId="{EFF76372-CD80-489F-9762-8FD53F966A85}" srcOrd="3" destOrd="0" presId="urn:microsoft.com/office/officeart/2005/8/layout/equation2"/>
    <dgm:cxn modelId="{38911231-4BDD-4C85-BED5-26573537D86C}" type="presParOf" srcId="{D5E37109-F161-4497-99F1-66BC15BDF970}" destId="{74AA43DB-0E42-455A-9F92-0D0D448A3568}" srcOrd="4" destOrd="0" presId="urn:microsoft.com/office/officeart/2005/8/layout/equation2"/>
    <dgm:cxn modelId="{90068164-566A-46B1-B4FA-BADDB1AA7435}" type="presParOf" srcId="{AFF1077D-EE5E-4913-8724-3AA48BA29019}" destId="{3A6C2DBE-0D4C-44A8-A673-40B98F1D03D9}" srcOrd="1" destOrd="0" presId="urn:microsoft.com/office/officeart/2005/8/layout/equation2"/>
    <dgm:cxn modelId="{FCF58EE5-BE7F-46F6-87C4-4FDE74BDB0FE}" type="presParOf" srcId="{3A6C2DBE-0D4C-44A8-A673-40B98F1D03D9}" destId="{23478CED-C866-4278-A0BF-B389E05CD313}" srcOrd="0" destOrd="0" presId="urn:microsoft.com/office/officeart/2005/8/layout/equation2"/>
    <dgm:cxn modelId="{5B6525BE-6F3F-4318-8383-C281F2D90776}" type="presParOf" srcId="{AFF1077D-EE5E-4913-8724-3AA48BA29019}" destId="{6393BCE9-7054-4CBE-A8C3-5A01C1FCD5B4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61F50-8BE6-4D53-888E-ECC3DA3149B4}">
      <dsp:nvSpPr>
        <dsp:cNvPr id="0" name=""/>
        <dsp:cNvSpPr/>
      </dsp:nvSpPr>
      <dsp:spPr>
        <a:xfrm>
          <a:off x="1274487" y="2032"/>
          <a:ext cx="1272398" cy="1272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URL</a:t>
          </a:r>
          <a:endParaRPr lang="zh-CN" altLang="en-US" sz="3800" kern="1200"/>
        </a:p>
      </dsp:txBody>
      <dsp:txXfrm>
        <a:off x="1460825" y="188370"/>
        <a:ext cx="899722" cy="899722"/>
      </dsp:txXfrm>
    </dsp:sp>
    <dsp:sp modelId="{94BAD1FA-11A3-4C81-8DD8-AE7D7632E81C}">
      <dsp:nvSpPr>
        <dsp:cNvPr id="0" name=""/>
        <dsp:cNvSpPr/>
      </dsp:nvSpPr>
      <dsp:spPr>
        <a:xfrm>
          <a:off x="1541691" y="1377750"/>
          <a:ext cx="737991" cy="737991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1639512" y="1659958"/>
        <a:ext cx="542349" cy="173575"/>
      </dsp:txXfrm>
    </dsp:sp>
    <dsp:sp modelId="{74AA43DB-0E42-455A-9F92-0D0D448A3568}">
      <dsp:nvSpPr>
        <dsp:cNvPr id="0" name=""/>
        <dsp:cNvSpPr/>
      </dsp:nvSpPr>
      <dsp:spPr>
        <a:xfrm>
          <a:off x="1274487" y="2219060"/>
          <a:ext cx="1272398" cy="1272398"/>
        </a:xfrm>
        <a:prstGeom prst="ellipse">
          <a:avLst/>
        </a:prstGeom>
        <a:solidFill>
          <a:schemeClr val="accent5">
            <a:hueOff val="-6490031"/>
            <a:satOff val="3463"/>
            <a:lumOff val="-1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lib</a:t>
          </a:r>
          <a:endParaRPr lang="zh-CN" altLang="en-US" sz="3800" kern="1200"/>
        </a:p>
      </dsp:txBody>
      <dsp:txXfrm>
        <a:off x="1460825" y="2405398"/>
        <a:ext cx="899722" cy="899722"/>
      </dsp:txXfrm>
    </dsp:sp>
    <dsp:sp modelId="{3A6C2DBE-0D4C-44A8-A673-40B98F1D03D9}">
      <dsp:nvSpPr>
        <dsp:cNvPr id="0" name=""/>
        <dsp:cNvSpPr/>
      </dsp:nvSpPr>
      <dsp:spPr>
        <a:xfrm>
          <a:off x="2737746" y="1510079"/>
          <a:ext cx="404622" cy="4733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2980063"/>
            <a:satOff val="6926"/>
            <a:lumOff val="-30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737746" y="1604745"/>
        <a:ext cx="283235" cy="284000"/>
      </dsp:txXfrm>
    </dsp:sp>
    <dsp:sp modelId="{6393BCE9-7054-4CBE-A8C3-5A01C1FCD5B4}">
      <dsp:nvSpPr>
        <dsp:cNvPr id="0" name=""/>
        <dsp:cNvSpPr/>
      </dsp:nvSpPr>
      <dsp:spPr>
        <a:xfrm>
          <a:off x="3310325" y="474347"/>
          <a:ext cx="2544797" cy="2544797"/>
        </a:xfrm>
        <a:prstGeom prst="ellipse">
          <a:avLst/>
        </a:prstGeom>
        <a:solidFill>
          <a:schemeClr val="accent5">
            <a:hueOff val="-12980063"/>
            <a:satOff val="6926"/>
            <a:lumOff val="-30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smtClean="0"/>
            <a:t>urllib</a:t>
          </a:r>
          <a:endParaRPr lang="zh-CN" altLang="en-US" sz="4000" kern="1200"/>
        </a:p>
      </dsp:txBody>
      <dsp:txXfrm>
        <a:off x="3683002" y="847024"/>
        <a:ext cx="1799443" cy="1799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CEE1BE0-D429-487F-8F82-2AAAB9ACAB58}" type="datetimeFigureOut">
              <a:rPr lang="zh-CN" altLang="en-US"/>
              <a:pPr>
                <a:defRPr/>
              </a:pPr>
              <a:t>12/15,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23D4F0E9-25B0-4EBC-9A87-0B4330F6B4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34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16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0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92150"/>
            <a:ext cx="2058987" cy="5499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7738" cy="5499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3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39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9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3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4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972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omic Sans MS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566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单55hJ辑母版标题样式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6637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omic Sans MS" panose="030F0702030302020204" pitchFamily="66" charset="0"/>
              </a:rPr>
              <a:t>单击此处编辑母版文本样式2aA“”</a:t>
            </a:r>
            <a:r>
              <a:rPr lang="en-US" altLang="zh-CN" smtClean="0">
                <a:sym typeface="Comic Sans MS" panose="030F0702030302020204" pitchFamily="66" charset="0"/>
              </a:rPr>
              <a:t>””</a:t>
            </a:r>
            <a:endParaRPr lang="zh-CN" altLang="zh-CN" smtClean="0">
              <a:sym typeface="Comic Sans MS" panose="030F0702030302020204" pitchFamily="66" charset="0"/>
            </a:endParaRPr>
          </a:p>
          <a:p>
            <a:pPr lvl="1"/>
            <a:r>
              <a:rPr lang="zh-CN" altLang="zh-CN" smtClean="0">
                <a:sym typeface="Comic Sans MS" panose="030F0702030302020204" pitchFamily="66" charset="0"/>
              </a:rPr>
              <a:t>第二2aA级“”</a:t>
            </a:r>
          </a:p>
          <a:p>
            <a:pPr lvl="2"/>
            <a:r>
              <a:rPr lang="zh-CN" altLang="zh-CN" smtClean="0">
                <a:sym typeface="Comic Sans MS" panose="030F0702030302020204" pitchFamily="66" charset="0"/>
              </a:rPr>
              <a:t>第三级2a“”</a:t>
            </a:r>
          </a:p>
          <a:p>
            <a:pPr lvl="3"/>
            <a:r>
              <a:rPr lang="zh-CN" altLang="zh-CN" smtClean="0">
                <a:sym typeface="Comic Sans MS" panose="030F0702030302020204" pitchFamily="66" charset="0"/>
              </a:rPr>
              <a:t>第四级</a:t>
            </a:r>
          </a:p>
          <a:p>
            <a:pPr lvl="4"/>
            <a:r>
              <a:rPr lang="zh-CN" altLang="zh-CN" smtClean="0">
                <a:sym typeface="Comic Sans MS" panose="030F0702030302020204" pitchFamily="66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零基础入门学习</a:t>
            </a:r>
            <a:r>
              <a:rPr lang="en-US" altLang="zh-CN" smtClean="0"/>
              <a:t>Python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466725" y="1781175"/>
            <a:ext cx="8229600" cy="41687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mtClean="0"/>
              <a:t>作者：小甲鱼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mtClean="0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smtClean="0"/>
              <a:t>让编程改变世界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mtClean="0"/>
              <a:t>Change</a:t>
            </a:r>
            <a:r>
              <a:rPr lang="zh-CN" altLang="en-US" smtClean="0"/>
              <a:t> the world by program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论一只爬虫的自我修养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32" y="1664406"/>
            <a:ext cx="4824536" cy="4276564"/>
          </a:xfrm>
        </p:spPr>
      </p:pic>
    </p:spTree>
    <p:extLst>
      <p:ext uri="{BB962C8B-B14F-4D97-AF65-F5344CB8AC3E}">
        <p14:creationId xmlns:p14="http://schemas.microsoft.com/office/powerpoint/2010/main" val="262175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论一只爬虫的自我修养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smtClean="0"/>
              <a:t>Python</a:t>
            </a:r>
            <a:r>
              <a:rPr lang="zh-CN" altLang="en-US" smtClean="0"/>
              <a:t>如何访问互联网？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42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论一只爬虫的自我修养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095020"/>
              </p:ext>
            </p:extLst>
          </p:nvPr>
        </p:nvGraphicFramePr>
        <p:xfrm>
          <a:off x="971600" y="2132856"/>
          <a:ext cx="7129611" cy="3493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272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论一只爬虫的自我修养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/>
              <a:t>URL</a:t>
            </a:r>
            <a:r>
              <a:rPr lang="zh-CN" altLang="en-US" sz="2600"/>
              <a:t>的一般格式为（带方括号</a:t>
            </a:r>
            <a:r>
              <a:rPr lang="en-US" altLang="zh-CN" sz="2600"/>
              <a:t>[]</a:t>
            </a:r>
            <a:r>
              <a:rPr lang="zh-CN" altLang="en-US" sz="2600"/>
              <a:t>的为可选项</a:t>
            </a:r>
            <a:r>
              <a:rPr lang="zh-CN" altLang="en-US" sz="2600"/>
              <a:t>）</a:t>
            </a:r>
            <a:r>
              <a:rPr lang="zh-CN" altLang="en-US" sz="2600" smtClean="0"/>
              <a:t>：</a:t>
            </a:r>
            <a:endParaRPr lang="en-US" altLang="zh-CN" sz="2600" smtClean="0"/>
          </a:p>
          <a:p>
            <a:pPr marL="0" indent="0">
              <a:lnSpc>
                <a:spcPct val="10000"/>
              </a:lnSpc>
              <a:buNone/>
            </a:pPr>
            <a:endParaRPr lang="zh-CN" altLang="en-US"/>
          </a:p>
          <a:p>
            <a:pPr marL="457200" lvl="1" indent="0"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protocol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:// hostname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[:port] / path / [;parameters][?query]#fragment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mtClean="0"/>
          </a:p>
          <a:p>
            <a:r>
              <a:rPr lang="en-US" altLang="zh-CN" sz="2600"/>
              <a:t>URL</a:t>
            </a:r>
            <a:r>
              <a:rPr lang="zh-CN" altLang="zh-CN" sz="2600"/>
              <a:t>由三部分组成： </a:t>
            </a:r>
          </a:p>
          <a:p>
            <a:pPr lvl="1">
              <a:lnSpc>
                <a:spcPct val="120000"/>
              </a:lnSpc>
            </a:pPr>
            <a:r>
              <a:rPr lang="zh-CN" altLang="zh-CN" sz="2400"/>
              <a:t>第一部分是</a:t>
            </a:r>
            <a:r>
              <a:rPr lang="zh-CN" altLang="zh-CN" sz="2400"/>
              <a:t>协议</a:t>
            </a:r>
            <a:r>
              <a:rPr lang="zh-CN" altLang="zh-CN" sz="2400" smtClean="0"/>
              <a:t>：</a:t>
            </a:r>
            <a:r>
              <a:rPr lang="en-US" altLang="zh-CN" sz="2400" smtClean="0"/>
              <a:t>http</a:t>
            </a:r>
            <a:r>
              <a:rPr lang="zh-CN" altLang="zh-CN" sz="2400" smtClean="0"/>
              <a:t>，</a:t>
            </a:r>
            <a:r>
              <a:rPr lang="en-US" altLang="zh-CN" sz="2400" smtClean="0"/>
              <a:t>https</a:t>
            </a:r>
            <a:r>
              <a:rPr lang="zh-CN" altLang="zh-CN" sz="2400"/>
              <a:t>，</a:t>
            </a:r>
            <a:r>
              <a:rPr lang="en-US" altLang="zh-CN" sz="2400"/>
              <a:t>ftp</a:t>
            </a:r>
            <a:r>
              <a:rPr lang="zh-CN" altLang="zh-CN" sz="2400"/>
              <a:t>，</a:t>
            </a:r>
            <a:r>
              <a:rPr lang="en-US" altLang="zh-CN" sz="2400" smtClean="0"/>
              <a:t>file</a:t>
            </a:r>
            <a:r>
              <a:rPr lang="zh-CN" altLang="zh-CN" sz="2400" smtClean="0"/>
              <a:t>，</a:t>
            </a:r>
            <a:r>
              <a:rPr lang="en-US" altLang="zh-CN" sz="2400" smtClean="0"/>
              <a:t>ed2k…</a:t>
            </a:r>
            <a:endParaRPr lang="zh-CN" altLang="zh-CN" sz="2400"/>
          </a:p>
          <a:p>
            <a:pPr lvl="1">
              <a:lnSpc>
                <a:spcPct val="120000"/>
              </a:lnSpc>
            </a:pPr>
            <a:r>
              <a:rPr lang="zh-CN" altLang="zh-CN" sz="2400"/>
              <a:t>第二部分是存放资源的服务器的</a:t>
            </a:r>
            <a:r>
              <a:rPr lang="zh-CN" altLang="zh-CN" sz="2400"/>
              <a:t>域名</a:t>
            </a:r>
            <a:r>
              <a:rPr lang="zh-CN" altLang="zh-CN" sz="2400" smtClean="0"/>
              <a:t>系统或</a:t>
            </a:r>
            <a:r>
              <a:rPr lang="en-US" altLang="zh-CN" sz="2400"/>
              <a:t>IP</a:t>
            </a:r>
            <a:r>
              <a:rPr lang="zh-CN" altLang="zh-CN" sz="2400"/>
              <a:t>地址（有时候要包含端口号，各种传输协议都有默认的端口号，如</a:t>
            </a:r>
            <a:r>
              <a:rPr lang="en-US" altLang="zh-CN" sz="2400"/>
              <a:t>http</a:t>
            </a:r>
            <a:r>
              <a:rPr lang="zh-CN" altLang="zh-CN" sz="2400"/>
              <a:t>的默认端口为</a:t>
            </a:r>
            <a:r>
              <a:rPr lang="en-US" altLang="zh-CN" sz="2400"/>
              <a:t>80</a:t>
            </a:r>
            <a:r>
              <a:rPr lang="zh-CN" altLang="zh-CN" sz="2400"/>
              <a:t>）。</a:t>
            </a:r>
          </a:p>
          <a:p>
            <a:pPr lvl="1">
              <a:lnSpc>
                <a:spcPct val="120000"/>
              </a:lnSpc>
            </a:pPr>
            <a:r>
              <a:rPr lang="zh-CN" altLang="zh-CN" sz="2400"/>
              <a:t>第三</a:t>
            </a:r>
            <a:r>
              <a:rPr lang="zh-CN" altLang="zh-CN" sz="2400"/>
              <a:t>部分</a:t>
            </a:r>
            <a:r>
              <a:rPr lang="zh-CN" altLang="zh-CN" sz="2400" smtClean="0"/>
              <a:t>是资源</a:t>
            </a:r>
            <a:r>
              <a:rPr lang="zh-CN" altLang="zh-CN" sz="2400"/>
              <a:t>的具体地址，</a:t>
            </a:r>
            <a:r>
              <a:rPr lang="zh-CN" altLang="zh-CN" sz="2400"/>
              <a:t>如</a:t>
            </a:r>
            <a:r>
              <a:rPr lang="zh-CN" altLang="zh-CN" sz="2400" smtClean="0"/>
              <a:t>目录</a:t>
            </a:r>
            <a:r>
              <a:rPr lang="zh-CN" altLang="en-US" sz="2400" smtClean="0"/>
              <a:t>或</a:t>
            </a:r>
            <a:r>
              <a:rPr lang="zh-CN" altLang="zh-CN" sz="2400" smtClean="0"/>
              <a:t>文件名</a:t>
            </a:r>
            <a:r>
              <a:rPr lang="zh-CN" altLang="zh-CN" sz="2400"/>
              <a:t>等</a:t>
            </a:r>
            <a:r>
              <a:rPr lang="zh-CN" altLang="zh-CN" sz="2400" smtClean="0"/>
              <a:t>。</a:t>
            </a:r>
            <a:endParaRPr lang="zh-CN" altLang="zh-CN" sz="2400"/>
          </a:p>
        </p:txBody>
      </p:sp>
    </p:spTree>
    <p:extLst>
      <p:ext uri="{BB962C8B-B14F-4D97-AF65-F5344CB8AC3E}">
        <p14:creationId xmlns:p14="http://schemas.microsoft.com/office/powerpoint/2010/main" val="111576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鱼C视频教程PPT背景模板">
  <a:themeElements>
    <a:clrScheme name="1_鱼C视频教程PPT背景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ishc1">
      <a:majorFont>
        <a:latin typeface="华文行楷"/>
        <a:ea typeface="华文行楷"/>
        <a:cs typeface=""/>
      </a:majorFont>
      <a:minorFont>
        <a:latin typeface="YaHei Consolas Hybri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鱼C视频教程PPT背景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157299947</TotalTime>
  <Pages>0</Pages>
  <Words>158</Words>
  <Characters>0</Characters>
  <Application>Microsoft Office PowerPoint</Application>
  <DocSecurity>0</DocSecurity>
  <PresentationFormat>全屏显示(4:3)</PresentationFormat>
  <Lines>0</Lines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YaHei Consolas Hybrid</vt:lpstr>
      <vt:lpstr>华康少女字体</vt:lpstr>
      <vt:lpstr>华文行楷</vt:lpstr>
      <vt:lpstr>华文楷体</vt:lpstr>
      <vt:lpstr>华文新魏</vt:lpstr>
      <vt:lpstr>宋体</vt:lpstr>
      <vt:lpstr>微软雅黑</vt:lpstr>
      <vt:lpstr>Arial</vt:lpstr>
      <vt:lpstr>Calibri</vt:lpstr>
      <vt:lpstr>Comic Sans MS</vt:lpstr>
      <vt:lpstr>Franklin Gothic Book</vt:lpstr>
      <vt:lpstr>1_鱼C视频教程PPT背景模板</vt:lpstr>
      <vt:lpstr>零基础入门学习Python</vt:lpstr>
      <vt:lpstr>论一只爬虫的自我修养</vt:lpstr>
      <vt:lpstr>论一只爬虫的自我修养</vt:lpstr>
      <vt:lpstr>论一只爬虫的自我修养</vt:lpstr>
      <vt:lpstr>论一只爬虫的自我修养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7中的运算符与表达式</dc:title>
  <dc:creator>小甲鱼</dc:creator>
  <cp:lastModifiedBy>李佳宇</cp:lastModifiedBy>
  <cp:revision>2349</cp:revision>
  <cp:lastPrinted>1899-12-30T00:00:00Z</cp:lastPrinted>
  <dcterms:created xsi:type="dcterms:W3CDTF">2011-08-19T21:40:59Z</dcterms:created>
  <dcterms:modified xsi:type="dcterms:W3CDTF">2014-12-15T13:24:10Z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