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341" r:id="rId2"/>
    <p:sldId id="342" r:id="rId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 autoAdjust="0"/>
    <p:restoredTop sz="94659" autoAdjust="0"/>
  </p:normalViewPr>
  <p:slideViewPr>
    <p:cSldViewPr>
      <p:cViewPr varScale="1">
        <p:scale>
          <a:sx n="86" d="100"/>
          <a:sy n="86" d="100"/>
        </p:scale>
        <p:origin x="8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CEE1BE0-D429-487F-8F82-2AAAB9ACAB58}" type="datetimeFigureOut">
              <a:rPr lang="zh-CN" altLang="en-US"/>
              <a:pPr>
                <a:defRPr/>
              </a:pPr>
              <a:t>12/19,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23D4F0E9-25B0-4EBC-9A87-0B4330F6B4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34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16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0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3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39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9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3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4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972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566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单55hJ辑母版标题样式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 smtClean="0">
                <a:sym typeface="Comic Sans MS" panose="030F0702030302020204" pitchFamily="66" charset="0"/>
              </a:rPr>
              <a:t>””</a:t>
            </a:r>
            <a:endParaRPr lang="zh-CN" altLang="zh-CN" smtClean="0">
              <a:sym typeface="Comic Sans MS" panose="030F0702030302020204" pitchFamily="66" charset="0"/>
            </a:endParaRPr>
          </a:p>
          <a:p>
            <a:pPr lvl="1"/>
            <a:r>
              <a:rPr lang="zh-CN" altLang="zh-CN" smtClean="0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 smtClean="0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 smtClean="0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 smtClean="0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零基础入门学习</a:t>
            </a:r>
            <a:r>
              <a:rPr lang="en-US" altLang="zh-CN" smtClean="0"/>
              <a:t>Python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mtClean="0"/>
              <a:t>作者：小甲鱼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mtClean="0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smtClean="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mtClean="0"/>
              <a:t>Change</a:t>
            </a:r>
            <a:r>
              <a:rPr lang="zh-CN" altLang="en-US" smtClean="0"/>
              <a:t> the world by program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论一只爬虫的自我</a:t>
            </a:r>
            <a:r>
              <a:rPr lang="zh-CN" altLang="en-US"/>
              <a:t>修养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sz="9600" smtClean="0"/>
              <a:t>实战</a:t>
            </a:r>
            <a:endParaRPr lang="zh-CN" altLang="en-US" sz="9600"/>
          </a:p>
        </p:txBody>
      </p:sp>
    </p:spTree>
    <p:extLst>
      <p:ext uri="{BB962C8B-B14F-4D97-AF65-F5344CB8AC3E}">
        <p14:creationId xmlns:p14="http://schemas.microsoft.com/office/powerpoint/2010/main" val="2595707069"/>
      </p:ext>
    </p:extLst>
  </p:cSld>
  <p:clrMapOvr>
    <a:masterClrMapping/>
  </p:clrMapOvr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157299947</TotalTime>
  <Pages>0</Pages>
  <Words>27</Words>
  <Characters>0</Characters>
  <Application>Microsoft Office PowerPoint</Application>
  <DocSecurity>0</DocSecurity>
  <PresentationFormat>全屏显示(4:3)</PresentationFormat>
  <Lines>0</Lines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YaHei Consolas Hybrid</vt:lpstr>
      <vt:lpstr>华康少女字体</vt:lpstr>
      <vt:lpstr>华文行楷</vt:lpstr>
      <vt:lpstr>华文楷体</vt:lpstr>
      <vt:lpstr>华文新魏</vt:lpstr>
      <vt:lpstr>宋体</vt:lpstr>
      <vt:lpstr>Arial</vt:lpstr>
      <vt:lpstr>Calibri</vt:lpstr>
      <vt:lpstr>Comic Sans MS</vt:lpstr>
      <vt:lpstr>Franklin Gothic Book</vt:lpstr>
      <vt:lpstr>1_鱼C视频教程PPT背景模板</vt:lpstr>
      <vt:lpstr>零基础入门学习Python</vt:lpstr>
      <vt:lpstr>论一只爬虫的自我修养2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李佳宇</cp:lastModifiedBy>
  <cp:revision>2351</cp:revision>
  <cp:lastPrinted>1899-12-30T00:00:00Z</cp:lastPrinted>
  <dcterms:created xsi:type="dcterms:W3CDTF">2011-08-19T21:40:59Z</dcterms:created>
  <dcterms:modified xsi:type="dcterms:W3CDTF">2014-12-19T13:21:50Z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