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2" r:id="rId3"/>
    <p:sldId id="343" r:id="rId4"/>
    <p:sldId id="344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12/24,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论一只爬虫的自我</a:t>
            </a:r>
            <a:r>
              <a:rPr lang="zh-CN" altLang="en-US" smtClean="0"/>
              <a:t>修养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9600" smtClean="0"/>
              <a:t>隐藏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25957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 </a:t>
            </a:r>
            <a:r>
              <a:rPr lang="en-US" altLang="zh-CN" smtClean="0"/>
              <a:t>headers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50000"/>
              </a:lnSpc>
            </a:pPr>
            <a:endParaRPr lang="en-US" altLang="zh-CN" smtClean="0"/>
          </a:p>
          <a:p>
            <a:pPr marL="514350" indent="-457200"/>
            <a:r>
              <a:rPr lang="zh-CN" altLang="en-US" smtClean="0"/>
              <a:t>通过</a:t>
            </a:r>
            <a:r>
              <a:rPr lang="en-US" altLang="zh-CN" smtClean="0"/>
              <a:t>Request</a:t>
            </a:r>
            <a:r>
              <a:rPr lang="zh-CN" altLang="en-US" smtClean="0"/>
              <a:t>的</a:t>
            </a:r>
            <a:r>
              <a:rPr lang="en-US" altLang="zh-CN" smtClean="0"/>
              <a:t>headers</a:t>
            </a:r>
            <a:r>
              <a:rPr lang="zh-CN" altLang="en-US" smtClean="0"/>
              <a:t>参数修改</a:t>
            </a:r>
            <a:endParaRPr lang="en-US" altLang="zh-CN"/>
          </a:p>
          <a:p>
            <a:pPr marL="514350" indent="-457200"/>
            <a:endParaRPr lang="en-US" altLang="zh-CN" smtClean="0"/>
          </a:p>
          <a:p>
            <a:pPr marL="514350" indent="-457200"/>
            <a:r>
              <a:rPr lang="zh-CN" altLang="en-US" smtClean="0"/>
              <a:t>通过</a:t>
            </a:r>
            <a:r>
              <a:rPr lang="en-US" altLang="zh-CN" smtClean="0"/>
              <a:t>Request.add_header()</a:t>
            </a:r>
            <a:r>
              <a:rPr lang="zh-CN" altLang="en-US" smtClean="0"/>
              <a:t>方法修改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72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步骤：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1. </a:t>
            </a:r>
            <a:r>
              <a:rPr lang="zh-CN" altLang="zh-CN" sz="2400" smtClean="0">
                <a:latin typeface="Comic Sans MS" panose="030F0702030302020204" pitchFamily="66" charset="0"/>
              </a:rPr>
              <a:t>参数</a:t>
            </a:r>
            <a:r>
              <a:rPr lang="zh-CN" altLang="zh-CN" sz="2400">
                <a:latin typeface="Comic Sans MS" panose="030F0702030302020204" pitchFamily="66" charset="0"/>
              </a:rPr>
              <a:t>是一</a:t>
            </a:r>
            <a:r>
              <a:rPr lang="zh-CN" altLang="zh-CN" sz="2400">
                <a:latin typeface="Comic Sans MS" panose="030F0702030302020204" pitchFamily="66" charset="0"/>
              </a:rPr>
              <a:t>个</a:t>
            </a:r>
            <a:r>
              <a:rPr lang="zh-CN" altLang="zh-CN" sz="2400" smtClean="0">
                <a:latin typeface="Comic Sans MS" panose="030F0702030302020204" pitchFamily="66" charset="0"/>
              </a:rPr>
              <a:t>字典</a:t>
            </a:r>
            <a:r>
              <a:rPr lang="en-US" altLang="zh-CN" sz="2400" smtClean="0">
                <a:latin typeface="Comic Sans MS" panose="030F0702030302020204" pitchFamily="66" charset="0"/>
              </a:rPr>
              <a:t> {</a:t>
            </a:r>
            <a:r>
              <a:rPr lang="zh-CN" altLang="en-US" sz="2400" smtClean="0">
                <a:latin typeface="Comic Sans MS" panose="030F0702030302020204" pitchFamily="66" charset="0"/>
              </a:rPr>
              <a:t>‘类型’</a:t>
            </a:r>
            <a:r>
              <a:rPr lang="en-US" altLang="zh-CN" sz="2400" smtClean="0">
                <a:latin typeface="Comic Sans MS" panose="030F0702030302020204" pitchFamily="66" charset="0"/>
              </a:rPr>
              <a:t>:</a:t>
            </a:r>
            <a:r>
              <a:rPr lang="zh-CN" altLang="en-US" sz="2400" smtClean="0">
                <a:latin typeface="Comic Sans MS" panose="030F0702030302020204" pitchFamily="66" charset="0"/>
              </a:rPr>
              <a:t>‘代理</a:t>
            </a:r>
            <a:r>
              <a:rPr lang="en-US" altLang="zh-CN" sz="2400" smtClean="0">
                <a:latin typeface="Comic Sans MS" panose="030F0702030302020204" pitchFamily="66" charset="0"/>
              </a:rPr>
              <a:t>ip:</a:t>
            </a:r>
            <a:r>
              <a:rPr lang="zh-CN" altLang="en-US" sz="2400" smtClean="0">
                <a:latin typeface="Comic Sans MS" panose="030F0702030302020204" pitchFamily="66" charset="0"/>
              </a:rPr>
              <a:t>端口号’</a:t>
            </a:r>
            <a:r>
              <a:rPr lang="en-US" altLang="zh-CN" sz="2400" smtClean="0">
                <a:latin typeface="Comic Sans MS" panose="030F0702030302020204" pitchFamily="66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proxy_support </a:t>
            </a:r>
            <a:r>
              <a:rPr lang="en-US" altLang="zh-CN" sz="2400">
                <a:latin typeface="Comic Sans MS" panose="030F0702030302020204" pitchFamily="66" charset="0"/>
              </a:rPr>
              <a:t>= </a:t>
            </a:r>
            <a:r>
              <a:rPr lang="en-US" altLang="zh-CN" sz="2400">
                <a:latin typeface="Comic Sans MS" panose="030F0702030302020204" pitchFamily="66" charset="0"/>
              </a:rPr>
              <a:t>urllib.request.ProxyHandler</a:t>
            </a:r>
            <a:r>
              <a:rPr lang="en-US" altLang="zh-CN" sz="2400" smtClean="0">
                <a:latin typeface="Comic Sans MS" panose="030F0702030302020204" pitchFamily="66" charset="0"/>
              </a:rPr>
              <a:t>({})</a:t>
            </a:r>
          </a:p>
          <a:p>
            <a:pPr marL="457200" lvl="1" indent="0">
              <a:lnSpc>
                <a:spcPct val="30000"/>
              </a:lnSpc>
              <a:buNone/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2. </a:t>
            </a:r>
            <a:r>
              <a:rPr lang="zh-CN" altLang="en-US" sz="2400" smtClean="0">
                <a:latin typeface="Comic Sans MS" panose="030F0702030302020204" pitchFamily="66" charset="0"/>
              </a:rPr>
              <a:t>定制、创建一个 </a:t>
            </a:r>
            <a:r>
              <a:rPr lang="en-US" altLang="zh-CN" sz="2400" smtClean="0">
                <a:latin typeface="Comic Sans MS" panose="030F0702030302020204" pitchFamily="66" charset="0"/>
              </a:rPr>
              <a:t>opener</a:t>
            </a:r>
            <a:endParaRPr lang="zh-CN" altLang="zh-CN" sz="240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opener = </a:t>
            </a:r>
            <a:r>
              <a:rPr lang="en-US" altLang="zh-CN" sz="2400">
                <a:latin typeface="Comic Sans MS" panose="030F0702030302020204" pitchFamily="66" charset="0"/>
              </a:rPr>
              <a:t>urllib.request.build_opener(proxy_support</a:t>
            </a:r>
            <a:r>
              <a:rPr lang="en-US" altLang="zh-CN" sz="2400" smtClean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lnSpc>
                <a:spcPct val="30000"/>
              </a:lnSpc>
              <a:buNone/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3a. </a:t>
            </a:r>
            <a:r>
              <a:rPr lang="zh-CN" altLang="en-US" sz="2400" smtClean="0">
                <a:latin typeface="Comic Sans MS" panose="030F0702030302020204" pitchFamily="66" charset="0"/>
              </a:rPr>
              <a:t>安装</a:t>
            </a:r>
            <a:r>
              <a:rPr lang="en-US" altLang="zh-CN" sz="2400" smtClean="0">
                <a:latin typeface="Comic Sans MS" panose="030F0702030302020204" pitchFamily="66" charset="0"/>
              </a:rPr>
              <a:t> opener</a:t>
            </a:r>
            <a:endParaRPr lang="zh-CN" altLang="zh-CN" sz="240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urllib.request.install_opener(opener</a:t>
            </a:r>
            <a:r>
              <a:rPr lang="en-US" altLang="zh-CN" sz="2400" smtClean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3b. </a:t>
            </a:r>
            <a:r>
              <a:rPr lang="zh-CN" altLang="en-US" sz="2400" smtClean="0">
                <a:latin typeface="Comic Sans MS" panose="030F0702030302020204" pitchFamily="66" charset="0"/>
              </a:rPr>
              <a:t>调用 </a:t>
            </a:r>
            <a:r>
              <a:rPr lang="en-US" altLang="zh-CN" sz="2400" smtClean="0">
                <a:latin typeface="Comic Sans MS" panose="030F0702030302020204" pitchFamily="66" charset="0"/>
              </a:rPr>
              <a:t>opener</a:t>
            </a:r>
          </a:p>
          <a:p>
            <a:pPr marL="457200" lvl="1" indent="0"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opener.open(url)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157300015</TotalTime>
  <Pages>0</Pages>
  <Words>89</Words>
  <Characters>0</Characters>
  <Application>Microsoft Office PowerPoint</Application>
  <DocSecurity>0</DocSecurity>
  <PresentationFormat>全屏显示(4:3)</PresentationFormat>
  <Lines>0</Lines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论一只爬虫的自我修养3</vt:lpstr>
      <vt:lpstr>修改 headers</vt:lpstr>
      <vt:lpstr>代理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2360</cp:revision>
  <cp:lastPrinted>1899-12-30T00:00:00Z</cp:lastPrinted>
  <dcterms:created xsi:type="dcterms:W3CDTF">2011-08-19T21:40:59Z</dcterms:created>
  <dcterms:modified xsi:type="dcterms:W3CDTF">2014-12-24T09:25:11Z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