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341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59" autoAdjust="0"/>
  </p:normalViewPr>
  <p:slideViewPr>
    <p:cSldViewPr>
      <p:cViewPr varScale="1">
        <p:scale>
          <a:sx n="82" d="100"/>
          <a:sy n="82" d="100"/>
        </p:scale>
        <p:origin x="102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EE1BE0-D429-487F-8F82-2AAAB9ACAB58}" type="datetimeFigureOut">
              <a:rPr lang="zh-CN" altLang="en-US"/>
              <a:pPr>
                <a:defRPr/>
              </a:pPr>
              <a:t>2/11,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3D4F0E9-25B0-4EBC-9A87-0B4330F6B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9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7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6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单55hJ辑母版标题样式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 smtClean="0">
                <a:sym typeface="Comic Sans MS" panose="030F0702030302020204" pitchFamily="66" charset="0"/>
              </a:rPr>
              <a:t>””</a:t>
            </a:r>
            <a:endParaRPr lang="zh-CN" altLang="zh-CN" smtClean="0">
              <a:sym typeface="Comic Sans MS" panose="030F0702030302020204" pitchFamily="66" charset="0"/>
            </a:endParaRPr>
          </a:p>
          <a:p>
            <a:pPr lvl="1"/>
            <a:r>
              <a:rPr lang="zh-CN" altLang="zh-CN" smtClean="0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 smtClean="0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 smtClean="0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 smtClean="0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ip.pypa.io/en/latest/installing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python.org/pypi/pyOpenSS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零基础入门学习</a:t>
            </a:r>
            <a:r>
              <a:rPr lang="en-US" altLang="zh-CN" smtClean="0"/>
              <a:t>Python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mtClean="0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mtClean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smtClean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mtClean="0"/>
              <a:t>Change</a:t>
            </a:r>
            <a:r>
              <a:rPr lang="zh-CN" altLang="en-US" smtClean="0"/>
              <a:t> the world by program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Step 8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安装</a:t>
            </a:r>
            <a:r>
              <a:rPr lang="en-US" altLang="zh-CN" smtClean="0"/>
              <a:t>Scrapy</a:t>
            </a:r>
          </a:p>
          <a:p>
            <a:pPr lvl="1"/>
            <a:r>
              <a:rPr lang="en-US" altLang="zh-CN"/>
              <a:t>pip install Scrapy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42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</a:rPr>
              <a:t>Scrapy</a:t>
            </a:r>
            <a:endParaRPr lang="zh-CN" altLang="en-US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说到</a:t>
            </a:r>
            <a:r>
              <a:rPr lang="en-US" altLang="zh-CN"/>
              <a:t>Python</a:t>
            </a:r>
            <a:r>
              <a:rPr lang="zh-CN" altLang="en-US"/>
              <a:t>爬虫，大牛们都会不约而同地提起</a:t>
            </a:r>
            <a:r>
              <a:rPr lang="en-US" altLang="zh-CN"/>
              <a:t>Scrapy</a:t>
            </a:r>
            <a:r>
              <a:rPr lang="zh-CN" altLang="en-US"/>
              <a:t>。因为</a:t>
            </a:r>
            <a:r>
              <a:rPr lang="en-US" altLang="zh-CN"/>
              <a:t>Scrapy</a:t>
            </a:r>
            <a:r>
              <a:rPr lang="zh-CN" altLang="en-US"/>
              <a:t>是一个为了爬取网站数据，提取结构性数据而编写的应用</a:t>
            </a:r>
            <a:r>
              <a:rPr lang="zh-CN" altLang="en-US"/>
              <a:t>框架</a:t>
            </a:r>
            <a:r>
              <a:rPr lang="zh-CN" altLang="en-US" smtClean="0"/>
              <a:t>。可以</a:t>
            </a:r>
            <a:r>
              <a:rPr lang="zh-CN" altLang="en-US"/>
              <a:t>应用在包括数据挖掘，信息处理或存储历史数据等一系列的程序</a:t>
            </a:r>
            <a:r>
              <a:rPr lang="zh-CN" altLang="en-US"/>
              <a:t>中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0" indent="0">
              <a:lnSpc>
                <a:spcPct val="30000"/>
              </a:lnSpc>
              <a:buNone/>
            </a:pPr>
            <a:endParaRPr lang="zh-CN" altLang="en-US"/>
          </a:p>
          <a:p>
            <a:r>
              <a:rPr lang="en-US" altLang="zh-CN"/>
              <a:t>Scrapy</a:t>
            </a:r>
            <a:r>
              <a:rPr lang="zh-CN" altLang="en-US"/>
              <a:t>最初是为了页面抓取（更确切来说</a:t>
            </a:r>
            <a:r>
              <a:rPr lang="en-US" altLang="zh-CN"/>
              <a:t>, </a:t>
            </a:r>
            <a:r>
              <a:rPr lang="zh-CN" altLang="en-US"/>
              <a:t>网络抓取）所设计的，也可以应用在获取</a:t>
            </a:r>
            <a:r>
              <a:rPr lang="en-US" altLang="zh-CN"/>
              <a:t>API</a:t>
            </a:r>
            <a:r>
              <a:rPr lang="zh-CN" altLang="en-US"/>
              <a:t>所返回的数据（例如</a:t>
            </a:r>
            <a:r>
              <a:rPr lang="en-US" altLang="zh-CN"/>
              <a:t>Amazon Associates Web Services</a:t>
            </a:r>
            <a:r>
              <a:rPr lang="zh-CN" altLang="en-US"/>
              <a:t>）或者通用的网络</a:t>
            </a:r>
            <a:r>
              <a:rPr lang="zh-CN" altLang="en-US"/>
              <a:t>爬虫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96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Step 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5" y="1772816"/>
            <a:ext cx="8229600" cy="3888432"/>
          </a:xfrm>
        </p:spPr>
        <p:txBody>
          <a:bodyPr/>
          <a:lstStyle/>
          <a:p>
            <a:r>
              <a:rPr lang="zh-CN" altLang="en-US" smtClean="0"/>
              <a:t>安装</a:t>
            </a:r>
            <a:r>
              <a:rPr lang="en-US" altLang="zh-CN"/>
              <a:t>Python2.7</a:t>
            </a:r>
            <a:r>
              <a:rPr lang="zh-CN" altLang="en-US"/>
              <a:t>（</a:t>
            </a:r>
            <a:r>
              <a:rPr lang="en-US" altLang="zh-CN"/>
              <a:t>32</a:t>
            </a:r>
            <a:r>
              <a:rPr lang="zh-CN" altLang="en-US"/>
              <a:t>位</a:t>
            </a:r>
            <a:r>
              <a:rPr lang="zh-CN" altLang="en-US"/>
              <a:t>版本</a:t>
            </a:r>
            <a:r>
              <a:rPr lang="zh-CN" altLang="en-US" smtClean="0"/>
              <a:t>）</a:t>
            </a:r>
            <a:endParaRPr lang="en-US" altLang="zh-CN"/>
          </a:p>
          <a:p>
            <a:pPr lvl="1"/>
            <a:r>
              <a:rPr lang="en-US" altLang="zh-CN" sz="2400" smtClean="0"/>
              <a:t>https</a:t>
            </a:r>
            <a:r>
              <a:rPr lang="en-US" altLang="zh-CN" sz="2400"/>
              <a:t>://www.python.org/downloads/release/python-279/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8755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Setp 2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66725" y="1772816"/>
            <a:ext cx="8229600" cy="3888432"/>
          </a:xfrm>
        </p:spPr>
        <p:txBody>
          <a:bodyPr/>
          <a:lstStyle/>
          <a:p>
            <a:r>
              <a:rPr lang="zh-CN" altLang="en-US" smtClean="0"/>
              <a:t>打开</a:t>
            </a:r>
            <a:r>
              <a:rPr lang="zh-CN" altLang="en-US"/>
              <a:t>“运行”，输入</a:t>
            </a:r>
            <a:r>
              <a:rPr lang="en-US" altLang="zh-CN"/>
              <a:t>cmd</a:t>
            </a:r>
            <a:r>
              <a:rPr lang="zh-CN" altLang="en-US"/>
              <a:t>。执行以下命令，设置环境变量：</a:t>
            </a:r>
          </a:p>
          <a:p>
            <a:pPr lvl="1"/>
            <a:r>
              <a:rPr lang="en-US" altLang="zh-CN" sz="2400"/>
              <a:t>C:\Python27\python.exe C:\Python27\tools\Scripts\win_add2path.py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02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Setp 3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66725" y="1772816"/>
            <a:ext cx="8229600" cy="3888432"/>
          </a:xfrm>
        </p:spPr>
        <p:txBody>
          <a:bodyPr/>
          <a:lstStyle/>
          <a:p>
            <a:r>
              <a:rPr lang="zh-CN" altLang="en-US" smtClean="0"/>
              <a:t>重新</a:t>
            </a:r>
            <a:r>
              <a:rPr lang="zh-CN" altLang="en-US"/>
              <a:t>打开</a:t>
            </a:r>
            <a:r>
              <a:rPr lang="en-US" altLang="zh-CN"/>
              <a:t>cmd</a:t>
            </a:r>
            <a:r>
              <a:rPr lang="zh-CN" altLang="en-US"/>
              <a:t>，输入命令“</a:t>
            </a:r>
            <a:r>
              <a:rPr lang="en-US" altLang="zh-CN"/>
              <a:t>python </a:t>
            </a:r>
            <a:r>
              <a:rPr lang="en-US" altLang="zh-CN" smtClean="0"/>
              <a:t>–version</a:t>
            </a:r>
            <a:r>
              <a:rPr lang="zh-CN" altLang="en-US" smtClean="0"/>
              <a:t>”</a:t>
            </a:r>
            <a:endParaRPr lang="en-US" altLang="zh-CN" smtClean="0"/>
          </a:p>
          <a:p>
            <a:pPr lvl="1"/>
            <a:r>
              <a:rPr lang="zh-CN" altLang="en-US" smtClean="0"/>
              <a:t>如果</a:t>
            </a:r>
            <a:r>
              <a:rPr lang="zh-CN" altLang="en-US"/>
              <a:t>有显示</a:t>
            </a:r>
            <a:r>
              <a:rPr lang="en-US" altLang="zh-CN"/>
              <a:t>Python2.7.9</a:t>
            </a:r>
            <a:r>
              <a:rPr lang="zh-CN" altLang="en-US"/>
              <a:t>则</a:t>
            </a:r>
            <a:r>
              <a:rPr lang="zh-CN" altLang="en-US"/>
              <a:t>说明</a:t>
            </a:r>
            <a:r>
              <a:rPr lang="zh-CN" altLang="en-US" smtClean="0"/>
              <a:t>成功；</a:t>
            </a:r>
            <a:endParaRPr lang="en-US" altLang="zh-CN" smtClean="0"/>
          </a:p>
          <a:p>
            <a:pPr lvl="1"/>
            <a:r>
              <a:rPr lang="zh-CN" altLang="en-US" smtClean="0"/>
              <a:t>如果</a:t>
            </a:r>
            <a:r>
              <a:rPr lang="zh-CN" altLang="en-US"/>
              <a:t>没有，请服用</a:t>
            </a:r>
            <a:r>
              <a:rPr lang="en-US" altLang="zh-CN"/>
              <a:t>Windows</a:t>
            </a:r>
            <a:r>
              <a:rPr lang="zh-CN" altLang="en-US"/>
              <a:t>特效药：重启系统尝试一下。</a:t>
            </a:r>
          </a:p>
        </p:txBody>
      </p:sp>
    </p:spTree>
    <p:extLst>
      <p:ext uri="{BB962C8B-B14F-4D97-AF65-F5344CB8AC3E}">
        <p14:creationId xmlns:p14="http://schemas.microsoft.com/office/powerpoint/2010/main" val="35361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Step 4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安装</a:t>
            </a:r>
            <a:r>
              <a:rPr lang="en-US" altLang="zh-CN"/>
              <a:t>pywin32</a:t>
            </a:r>
            <a:r>
              <a:rPr lang="zh-CN" altLang="en-US"/>
              <a:t>（</a:t>
            </a:r>
            <a:r>
              <a:rPr lang="en-US" altLang="zh-CN"/>
              <a:t>32</a:t>
            </a:r>
            <a:r>
              <a:rPr lang="zh-CN" altLang="en-US"/>
              <a:t>位</a:t>
            </a:r>
            <a:r>
              <a:rPr lang="zh-CN" altLang="en-US"/>
              <a:t>版本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en-US" altLang="zh-CN" smtClean="0"/>
              <a:t>http</a:t>
            </a:r>
            <a:r>
              <a:rPr lang="en-US" altLang="zh-CN"/>
              <a:t>://</a:t>
            </a:r>
            <a:r>
              <a:rPr lang="en-US" altLang="zh-CN" smtClean="0"/>
              <a:t>sourceforge.net/projects/pywin32/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5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Step 5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安装</a:t>
            </a:r>
            <a:r>
              <a:rPr lang="en-US" altLang="zh-CN"/>
              <a:t>pip</a:t>
            </a:r>
            <a:r>
              <a:rPr lang="zh-CN" altLang="en-US"/>
              <a:t>，</a:t>
            </a:r>
            <a:r>
              <a:rPr lang="zh-CN" altLang="en-US"/>
              <a:t>地址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altLang="zh-CN" sz="2000" smtClean="0">
                <a:hlinkClick r:id="rId2"/>
              </a:rPr>
              <a:t>https</a:t>
            </a:r>
            <a:r>
              <a:rPr lang="en-US" altLang="zh-CN" sz="2000">
                <a:hlinkClick r:id="rId2"/>
              </a:rPr>
              <a:t>://</a:t>
            </a:r>
            <a:r>
              <a:rPr lang="en-US" altLang="zh-CN" sz="2000" smtClean="0">
                <a:hlinkClick r:id="rId2"/>
              </a:rPr>
              <a:t>pip.pypa.io/en/latest/installing.html</a:t>
            </a:r>
            <a:endParaRPr lang="en-US" altLang="zh-CN" sz="2000" smtClean="0"/>
          </a:p>
          <a:p>
            <a:pPr marL="971550" lvl="1" indent="-514350">
              <a:buFont typeface="+mj-lt"/>
              <a:buAutoNum type="alphaLcParenR"/>
            </a:pPr>
            <a:r>
              <a:rPr lang="zh-CN" altLang="en-US" sz="2400" smtClean="0"/>
              <a:t>下载</a:t>
            </a:r>
            <a:r>
              <a:rPr lang="en-US" altLang="zh-CN" sz="2400"/>
              <a:t>get-pip.py</a:t>
            </a:r>
          </a:p>
          <a:p>
            <a:pPr marL="971550" lvl="1" indent="-514350">
              <a:buFont typeface="+mj-lt"/>
              <a:buAutoNum type="alphaLcParenR"/>
            </a:pPr>
            <a:r>
              <a:rPr lang="zh-CN" altLang="en-US" sz="2400" smtClean="0"/>
              <a:t>进入</a:t>
            </a:r>
            <a:r>
              <a:rPr lang="en-US" altLang="zh-CN" sz="2400"/>
              <a:t>cmd</a:t>
            </a:r>
            <a:r>
              <a:rPr lang="zh-CN" altLang="en-US" sz="2400"/>
              <a:t>，执行：</a:t>
            </a:r>
            <a:r>
              <a:rPr lang="en-US" altLang="zh-CN" sz="2400"/>
              <a:t>python get-pip.py</a:t>
            </a:r>
          </a:p>
          <a:p>
            <a:pPr marL="971550" lvl="1" indent="-514350">
              <a:buFont typeface="+mj-lt"/>
              <a:buAutoNum type="alphaLcParenR"/>
            </a:pPr>
            <a:r>
              <a:rPr lang="zh-CN" altLang="en-US" sz="2400" smtClean="0"/>
              <a:t>检查</a:t>
            </a:r>
            <a:r>
              <a:rPr lang="en-US" altLang="zh-CN" sz="2400"/>
              <a:t>Python27\Scripts</a:t>
            </a:r>
            <a:r>
              <a:rPr lang="zh-CN" altLang="en-US" sz="2400"/>
              <a:t>中是否有</a:t>
            </a:r>
            <a:r>
              <a:rPr lang="en-US" altLang="zh-CN" sz="2400"/>
              <a:t>pip.exe</a:t>
            </a:r>
            <a:r>
              <a:rPr lang="zh-CN" altLang="en-US" sz="2400"/>
              <a:t>并设置</a:t>
            </a:r>
            <a:r>
              <a:rPr lang="en-US" altLang="zh-CN" sz="2400"/>
              <a:t>Python27\Scripts</a:t>
            </a:r>
            <a:r>
              <a:rPr lang="zh-CN" altLang="en-US" sz="2400"/>
              <a:t>到环境变量中</a:t>
            </a:r>
          </a:p>
          <a:p>
            <a:pPr marL="971550" lvl="1" indent="-514350">
              <a:buFont typeface="+mj-lt"/>
              <a:buAutoNum type="alphaLcParenR"/>
            </a:pPr>
            <a:r>
              <a:rPr lang="zh-CN" altLang="en-US" sz="2400" smtClean="0"/>
              <a:t>重</a:t>
            </a:r>
            <a:r>
              <a:rPr lang="zh-CN" altLang="en-US" sz="2400"/>
              <a:t>启</a:t>
            </a:r>
            <a:r>
              <a:rPr lang="en-US" altLang="zh-CN" sz="2400"/>
              <a:t>cmd</a:t>
            </a:r>
            <a:r>
              <a:rPr lang="zh-CN" altLang="en-US" sz="2400"/>
              <a:t>，输入命令“</a:t>
            </a:r>
            <a:r>
              <a:rPr lang="en-US" altLang="zh-CN" sz="2400"/>
              <a:t>pip --</a:t>
            </a:r>
            <a:r>
              <a:rPr lang="en-US" altLang="zh-CN" sz="2400"/>
              <a:t>version</a:t>
            </a:r>
            <a:r>
              <a:rPr lang="en-US" altLang="zh-CN" sz="2400" smtClean="0"/>
              <a:t>”</a:t>
            </a:r>
          </a:p>
          <a:p>
            <a:pPr marL="1371600" lvl="2" indent="-514350"/>
            <a:r>
              <a:rPr lang="zh-CN" altLang="en-US" smtClean="0"/>
              <a:t>如果</a:t>
            </a:r>
            <a:r>
              <a:rPr lang="zh-CN" altLang="en-US"/>
              <a:t>有显示版本号则</a:t>
            </a:r>
            <a:r>
              <a:rPr lang="zh-CN" altLang="en-US"/>
              <a:t>说明</a:t>
            </a:r>
            <a:r>
              <a:rPr lang="zh-CN" altLang="en-US" smtClean="0"/>
              <a:t>成功；</a:t>
            </a:r>
            <a:endParaRPr lang="en-US" altLang="zh-CN" smtClean="0"/>
          </a:p>
          <a:p>
            <a:pPr marL="1371600" lvl="2" indent="-514350"/>
            <a:r>
              <a:rPr lang="zh-CN" altLang="en-US" smtClean="0"/>
              <a:t>如果</a:t>
            </a:r>
            <a:r>
              <a:rPr lang="zh-CN" altLang="en-US"/>
              <a:t>没有，请继续服用</a:t>
            </a:r>
            <a:r>
              <a:rPr lang="en-US" altLang="zh-CN"/>
              <a:t>Windows</a:t>
            </a:r>
            <a:r>
              <a:rPr lang="zh-CN" altLang="en-US"/>
              <a:t>特效药：重启系统尝试</a:t>
            </a:r>
            <a:r>
              <a:rPr lang="zh-CN" altLang="en-US"/>
              <a:t>一下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01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Stop 6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安装</a:t>
            </a:r>
            <a:r>
              <a:rPr lang="en-US" altLang="zh-CN" smtClean="0"/>
              <a:t>lxml</a:t>
            </a:r>
          </a:p>
          <a:p>
            <a:pPr lvl="1"/>
            <a:r>
              <a:rPr lang="en-US" altLang="zh-CN"/>
              <a:t>http://lxml.de/installation.html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64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Stop 7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安装</a:t>
            </a:r>
            <a:r>
              <a:rPr lang="en-US" altLang="zh-CN" smtClean="0"/>
              <a:t>OpenSSL</a:t>
            </a:r>
          </a:p>
          <a:p>
            <a:pPr lvl="1"/>
            <a:r>
              <a:rPr lang="en-US" altLang="zh-CN">
                <a:hlinkClick r:id="rId2"/>
              </a:rPr>
              <a:t>https</a:t>
            </a:r>
            <a:r>
              <a:rPr lang="en-US" altLang="zh-CN">
                <a:hlinkClick r:id="rId2"/>
              </a:rPr>
              <a:t>://</a:t>
            </a:r>
            <a:r>
              <a:rPr lang="en-US" altLang="zh-CN" smtClean="0">
                <a:hlinkClick r:id="rId2"/>
              </a:rPr>
              <a:t>pypi.python.org/pypi/pyOpenSSL</a:t>
            </a:r>
            <a:endParaRPr lang="en-US" altLang="zh-CN" smtClean="0"/>
          </a:p>
          <a:p>
            <a:pPr lvl="1"/>
            <a:r>
              <a:rPr lang="en-US" altLang="zh-CN" smtClean="0"/>
              <a:t>pip install pyOpenSSL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51399"/>
      </p:ext>
    </p:extLst>
  </p:cSld>
  <p:clrMapOvr>
    <a:masterClrMapping/>
  </p:clrMapOvr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157300082</TotalTime>
  <Pages>0</Pages>
  <Words>284</Words>
  <Characters>0</Characters>
  <Application>Microsoft Office PowerPoint</Application>
  <DocSecurity>0</DocSecurity>
  <PresentationFormat>全屏显示(4:3)</PresentationFormat>
  <Lines>0</Lines>
  <Paragraphs>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YaHei Consolas Hybrid</vt:lpstr>
      <vt:lpstr>华康少女字体</vt:lpstr>
      <vt:lpstr>华文行楷</vt:lpstr>
      <vt:lpstr>华文楷体</vt:lpstr>
      <vt:lpstr>华文新魏</vt:lpstr>
      <vt:lpstr>宋体</vt:lpstr>
      <vt:lpstr>Arial</vt:lpstr>
      <vt:lpstr>Calibri</vt:lpstr>
      <vt:lpstr>Comic Sans MS</vt:lpstr>
      <vt:lpstr>Franklin Gothic Book</vt:lpstr>
      <vt:lpstr>1_鱼C视频教程PPT背景模板</vt:lpstr>
      <vt:lpstr>零基础入门学习Python</vt:lpstr>
      <vt:lpstr>Scrapy</vt:lpstr>
      <vt:lpstr>Step 1</vt:lpstr>
      <vt:lpstr>Setp 2</vt:lpstr>
      <vt:lpstr>Setp 3</vt:lpstr>
      <vt:lpstr>Step 4</vt:lpstr>
      <vt:lpstr>Step 5</vt:lpstr>
      <vt:lpstr>Stop 6</vt:lpstr>
      <vt:lpstr>Stop 7</vt:lpstr>
      <vt:lpstr>Step 8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李佳宇</cp:lastModifiedBy>
  <cp:revision>2401</cp:revision>
  <cp:lastPrinted>1899-12-30T00:00:00Z</cp:lastPrinted>
  <dcterms:created xsi:type="dcterms:W3CDTF">2011-08-19T21:40:59Z</dcterms:created>
  <dcterms:modified xsi:type="dcterms:W3CDTF">2015-02-11T13:26:07Z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