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341" r:id="rId2"/>
    <p:sldId id="343" r:id="rId3"/>
    <p:sldId id="344" r:id="rId4"/>
    <p:sldId id="342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59" autoAdjust="0"/>
  </p:normalViewPr>
  <p:slideViewPr>
    <p:cSldViewPr>
      <p:cViewPr varScale="1">
        <p:scale>
          <a:sx n="82" d="100"/>
          <a:sy n="82" d="100"/>
        </p:scale>
        <p:origin x="102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3/1,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Scrapy</a:t>
            </a:r>
            <a:r>
              <a:rPr lang="zh-CN" altLang="en-US"/>
              <a:t>框架之初窥门径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使用</a:t>
            </a:r>
            <a:r>
              <a:rPr lang="en-US" altLang="zh-CN"/>
              <a:t>Scrapy</a:t>
            </a:r>
            <a:r>
              <a:rPr lang="zh-CN" altLang="zh-CN"/>
              <a:t>抓取一个网站一共需要四个步骤：</a:t>
            </a:r>
          </a:p>
          <a:p>
            <a:pPr lvl="1"/>
            <a:r>
              <a:rPr lang="zh-CN" altLang="zh-CN"/>
              <a:t>创建一个</a:t>
            </a:r>
            <a:r>
              <a:rPr lang="en-US" altLang="zh-CN"/>
              <a:t>Scrapy</a:t>
            </a:r>
            <a:r>
              <a:rPr lang="zh-CN" altLang="zh-CN"/>
              <a:t>项目；</a:t>
            </a:r>
          </a:p>
          <a:p>
            <a:pPr lvl="1"/>
            <a:r>
              <a:rPr lang="zh-CN" altLang="zh-CN"/>
              <a:t>定义</a:t>
            </a:r>
            <a:r>
              <a:rPr lang="en-US" altLang="zh-CN"/>
              <a:t>Item</a:t>
            </a:r>
            <a:r>
              <a:rPr lang="zh-CN" altLang="zh-CN"/>
              <a:t>容器；</a:t>
            </a:r>
          </a:p>
          <a:p>
            <a:pPr lvl="1"/>
            <a:r>
              <a:rPr lang="zh-CN" altLang="zh-CN"/>
              <a:t>编写爬虫；</a:t>
            </a:r>
          </a:p>
          <a:p>
            <a:pPr lvl="1"/>
            <a:r>
              <a:rPr lang="zh-CN" altLang="zh-CN"/>
              <a:t>存储</a:t>
            </a:r>
            <a:r>
              <a:rPr lang="zh-CN" altLang="zh-CN"/>
              <a:t>内容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858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Scrapy</a:t>
            </a:r>
            <a:r>
              <a:rPr lang="zh-CN" altLang="en-US"/>
              <a:t>框架之初窥门径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663700"/>
            <a:ext cx="7128792" cy="45275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tutorial/</a:t>
            </a:r>
            <a:endParaRPr lang="zh-CN" altLang="zh-CN" sz="2400"/>
          </a:p>
          <a:p>
            <a:pPr marL="0" indent="0">
              <a:buNone/>
            </a:pPr>
            <a:r>
              <a:rPr lang="en-US" altLang="zh-CN" sz="2400"/>
              <a:t>    scrapy.cfg</a:t>
            </a:r>
            <a:endParaRPr lang="zh-CN" altLang="zh-CN" sz="2400"/>
          </a:p>
          <a:p>
            <a:pPr marL="0" indent="0">
              <a:buNone/>
            </a:pPr>
            <a:r>
              <a:rPr lang="en-US" altLang="zh-CN" sz="2400"/>
              <a:t>    tutorial/</a:t>
            </a:r>
            <a:endParaRPr lang="zh-CN" altLang="zh-CN" sz="2400"/>
          </a:p>
          <a:p>
            <a:pPr marL="0" indent="0">
              <a:buNone/>
            </a:pPr>
            <a:r>
              <a:rPr lang="en-US" altLang="zh-CN" sz="2400"/>
              <a:t>        __init__.py</a:t>
            </a:r>
            <a:endParaRPr lang="zh-CN" altLang="zh-CN" sz="2400"/>
          </a:p>
          <a:p>
            <a:pPr marL="0" indent="0">
              <a:buNone/>
            </a:pPr>
            <a:r>
              <a:rPr lang="en-US" altLang="zh-CN" sz="2400"/>
              <a:t>        items.py</a:t>
            </a:r>
            <a:endParaRPr lang="zh-CN" altLang="zh-CN" sz="2400"/>
          </a:p>
          <a:p>
            <a:pPr marL="0" indent="0">
              <a:buNone/>
            </a:pPr>
            <a:r>
              <a:rPr lang="en-US" altLang="zh-CN" sz="2400"/>
              <a:t>        pipelines.py</a:t>
            </a:r>
            <a:endParaRPr lang="zh-CN" altLang="zh-CN" sz="2400"/>
          </a:p>
          <a:p>
            <a:pPr marL="0" indent="0">
              <a:buNone/>
            </a:pPr>
            <a:r>
              <a:rPr lang="en-US" altLang="zh-CN" sz="2400"/>
              <a:t>        settings.py</a:t>
            </a:r>
            <a:endParaRPr lang="zh-CN" altLang="zh-CN" sz="2400"/>
          </a:p>
          <a:p>
            <a:pPr marL="0" indent="0">
              <a:buNone/>
            </a:pPr>
            <a:r>
              <a:rPr lang="en-US" altLang="zh-CN" sz="2400"/>
              <a:t>        spiders/</a:t>
            </a:r>
            <a:endParaRPr lang="zh-CN" altLang="zh-CN" sz="2400"/>
          </a:p>
          <a:p>
            <a:pPr marL="0" indent="0">
              <a:buNone/>
            </a:pPr>
            <a:r>
              <a:rPr lang="en-US" altLang="zh-CN" sz="2400"/>
              <a:t>            __init__.py</a:t>
            </a:r>
            <a:endParaRPr lang="zh-CN" altLang="zh-CN" sz="2400"/>
          </a:p>
          <a:p>
            <a:pPr marL="0" indent="0">
              <a:buNone/>
            </a:pPr>
            <a:r>
              <a:rPr lang="en-US" altLang="zh-CN" sz="2400"/>
              <a:t>            </a:t>
            </a:r>
            <a:r>
              <a:rPr lang="en-US" altLang="zh-CN" sz="2400" smtClean="0"/>
              <a:t>...</a:t>
            </a:r>
            <a:endParaRPr lang="zh-CN" altLang="zh-CN" sz="2400"/>
          </a:p>
        </p:txBody>
      </p:sp>
    </p:spTree>
    <p:extLst>
      <p:ext uri="{BB962C8B-B14F-4D97-AF65-F5344CB8AC3E}">
        <p14:creationId xmlns:p14="http://schemas.microsoft.com/office/powerpoint/2010/main" val="4303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</a:rPr>
              <a:t>Scrapy</a:t>
            </a:r>
            <a:r>
              <a:rPr lang="zh-CN" altLang="en-US" smtClean="0">
                <a:latin typeface="+mn-lt"/>
              </a:rPr>
              <a:t>框架之初窥门径</a:t>
            </a:r>
            <a:endParaRPr lang="zh-CN" altLang="en-US">
              <a:latin typeface="+mn-lt"/>
            </a:endParaRPr>
          </a:p>
        </p:txBody>
      </p:sp>
      <p:pic>
        <p:nvPicPr>
          <p:cNvPr id="1026" name="Picture 3" descr="scrapy_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1772816"/>
            <a:ext cx="5976664" cy="420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96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157300116</TotalTime>
  <Pages>0</Pages>
  <Words>92</Words>
  <Characters>0</Characters>
  <Application>Microsoft Office PowerPoint</Application>
  <DocSecurity>0</DocSecurity>
  <PresentationFormat>全屏显示(4:3)</PresentationFormat>
  <Lines>0</Lines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Scrapy框架之初窥门径</vt:lpstr>
      <vt:lpstr>Scrapy框架之初窥门径</vt:lpstr>
      <vt:lpstr>Scrapy框架之初窥门径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2407</cp:revision>
  <cp:lastPrinted>1899-12-30T00:00:00Z</cp:lastPrinted>
  <dcterms:created xsi:type="dcterms:W3CDTF">2011-08-19T21:40:59Z</dcterms:created>
  <dcterms:modified xsi:type="dcterms:W3CDTF">2015-03-01T13:11:16Z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