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41" r:id="rId2"/>
    <p:sldId id="342" r:id="rId3"/>
    <p:sldId id="343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74" d="100"/>
          <a:sy n="74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997FD-A174-497D-9B0F-7942DBBD03FC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79633814-3DDA-4BE9-B914-708F69228DFC}">
      <dgm:prSet phldrT="[文本]"/>
      <dgm:spPr/>
      <dgm:t>
        <a:bodyPr/>
        <a:lstStyle/>
        <a:p>
          <a:r>
            <a:rPr lang="en-US" altLang="zh-CN" smtClean="0"/>
            <a:t>Tk</a:t>
          </a:r>
          <a:endParaRPr lang="zh-CN" altLang="en-US"/>
        </a:p>
      </dgm:t>
    </dgm:pt>
    <dgm:pt modelId="{9CCA5FB5-95F2-4B58-9509-FB07AC8CC517}" type="parTrans" cxnId="{6AB3AABE-AE61-4296-8B1E-27B53E4B04C6}">
      <dgm:prSet/>
      <dgm:spPr/>
      <dgm:t>
        <a:bodyPr/>
        <a:lstStyle/>
        <a:p>
          <a:endParaRPr lang="zh-CN" altLang="en-US"/>
        </a:p>
      </dgm:t>
    </dgm:pt>
    <dgm:pt modelId="{FA86BBD1-2FFA-4616-81AD-28DAF541170C}" type="sibTrans" cxnId="{6AB3AABE-AE61-4296-8B1E-27B53E4B04C6}">
      <dgm:prSet/>
      <dgm:spPr/>
      <dgm:t>
        <a:bodyPr/>
        <a:lstStyle/>
        <a:p>
          <a:endParaRPr lang="zh-CN" altLang="en-US"/>
        </a:p>
      </dgm:t>
    </dgm:pt>
    <dgm:pt modelId="{B389ED79-96BF-48BA-B6E2-AD33FB82DC79}">
      <dgm:prSet phldrT="[文本]" custT="1"/>
      <dgm:spPr/>
      <dgm:t>
        <a:bodyPr/>
        <a:lstStyle/>
        <a:p>
          <a:r>
            <a:rPr lang="en-US" altLang="zh-CN" sz="1800" smtClean="0"/>
            <a:t>interface</a:t>
          </a:r>
          <a:endParaRPr lang="zh-CN" altLang="en-US" sz="1800"/>
        </a:p>
      </dgm:t>
    </dgm:pt>
    <dgm:pt modelId="{1CBD6091-CA88-47DC-A6A2-813BDCA04A01}" type="parTrans" cxnId="{BED88A02-4FF1-468E-9BF7-93598F0F5439}">
      <dgm:prSet/>
      <dgm:spPr/>
      <dgm:t>
        <a:bodyPr/>
        <a:lstStyle/>
        <a:p>
          <a:endParaRPr lang="zh-CN" altLang="en-US"/>
        </a:p>
      </dgm:t>
    </dgm:pt>
    <dgm:pt modelId="{40BD2F8B-8253-4EC6-A72A-61FD0F7CD09F}" type="sibTrans" cxnId="{BED88A02-4FF1-468E-9BF7-93598F0F5439}">
      <dgm:prSet/>
      <dgm:spPr/>
      <dgm:t>
        <a:bodyPr/>
        <a:lstStyle/>
        <a:p>
          <a:endParaRPr lang="zh-CN" altLang="en-US"/>
        </a:p>
      </dgm:t>
    </dgm:pt>
    <dgm:pt modelId="{0B13D39A-C7A1-4CF7-BA9F-99B5A337555B}">
      <dgm:prSet phldrT="[文本]"/>
      <dgm:spPr/>
      <dgm:t>
        <a:bodyPr/>
        <a:lstStyle/>
        <a:p>
          <a:r>
            <a:rPr lang="en-US" altLang="zh-CN" smtClean="0"/>
            <a:t>Tkinter</a:t>
          </a:r>
          <a:endParaRPr lang="zh-CN" altLang="en-US"/>
        </a:p>
      </dgm:t>
    </dgm:pt>
    <dgm:pt modelId="{4838A32C-73F9-4879-8C06-ADC3A5EAA8BF}" type="parTrans" cxnId="{9C141C1E-41E3-4142-B9A1-E6FD61C46E98}">
      <dgm:prSet/>
      <dgm:spPr/>
      <dgm:t>
        <a:bodyPr/>
        <a:lstStyle/>
        <a:p>
          <a:endParaRPr lang="zh-CN" altLang="en-US"/>
        </a:p>
      </dgm:t>
    </dgm:pt>
    <dgm:pt modelId="{03608ECE-6CE4-442D-9321-87FE5796FDB5}" type="sibTrans" cxnId="{9C141C1E-41E3-4142-B9A1-E6FD61C46E98}">
      <dgm:prSet/>
      <dgm:spPr/>
      <dgm:t>
        <a:bodyPr/>
        <a:lstStyle/>
        <a:p>
          <a:endParaRPr lang="zh-CN" altLang="en-US"/>
        </a:p>
      </dgm:t>
    </dgm:pt>
    <dgm:pt modelId="{47D529EB-9164-43A9-97C6-D72F694A1214}" type="pres">
      <dgm:prSet presAssocID="{BD1997FD-A174-497D-9B0F-7942DBBD03FC}" presName="linearFlow" presStyleCnt="0">
        <dgm:presLayoutVars>
          <dgm:dir/>
          <dgm:resizeHandles val="exact"/>
        </dgm:presLayoutVars>
      </dgm:prSet>
      <dgm:spPr/>
    </dgm:pt>
    <dgm:pt modelId="{6D335D21-46D4-46FF-8FF1-29F02CB21226}" type="pres">
      <dgm:prSet presAssocID="{79633814-3DDA-4BE9-B914-708F69228DFC}" presName="node" presStyleLbl="node1" presStyleIdx="0" presStyleCnt="3" custLinFactX="-20729" custLinFactNeighborX="-100000" custLinFactNeighborY="-5491">
        <dgm:presLayoutVars>
          <dgm:bulletEnabled val="1"/>
        </dgm:presLayoutVars>
      </dgm:prSet>
      <dgm:spPr/>
    </dgm:pt>
    <dgm:pt modelId="{12485AFF-3B92-4B75-BEA6-E9C85A858EDE}" type="pres">
      <dgm:prSet presAssocID="{FA86BBD1-2FFA-4616-81AD-28DAF541170C}" presName="spacerL" presStyleCnt="0"/>
      <dgm:spPr/>
    </dgm:pt>
    <dgm:pt modelId="{33AA7886-D42D-4674-A4A7-75F9C8F92064}" type="pres">
      <dgm:prSet presAssocID="{FA86BBD1-2FFA-4616-81AD-28DAF541170C}" presName="sibTrans" presStyleLbl="sibTrans2D1" presStyleIdx="0" presStyleCnt="2"/>
      <dgm:spPr/>
    </dgm:pt>
    <dgm:pt modelId="{A21139BB-F027-4818-8514-01FD7DC9FEE0}" type="pres">
      <dgm:prSet presAssocID="{FA86BBD1-2FFA-4616-81AD-28DAF541170C}" presName="spacerR" presStyleCnt="0"/>
      <dgm:spPr/>
    </dgm:pt>
    <dgm:pt modelId="{7F32F05E-44D6-4897-BF66-F1A5638F9F1C}" type="pres">
      <dgm:prSet presAssocID="{B389ED79-96BF-48BA-B6E2-AD33FB82DC79}" presName="node" presStyleLbl="node1" presStyleIdx="1" presStyleCnt="3">
        <dgm:presLayoutVars>
          <dgm:bulletEnabled val="1"/>
        </dgm:presLayoutVars>
      </dgm:prSet>
      <dgm:spPr/>
    </dgm:pt>
    <dgm:pt modelId="{E7305CDE-3318-4F4F-9462-BBC3A881B441}" type="pres">
      <dgm:prSet presAssocID="{40BD2F8B-8253-4EC6-A72A-61FD0F7CD09F}" presName="spacerL" presStyleCnt="0"/>
      <dgm:spPr/>
    </dgm:pt>
    <dgm:pt modelId="{075E484A-6CE9-420B-A671-0A20C834F756}" type="pres">
      <dgm:prSet presAssocID="{40BD2F8B-8253-4EC6-A72A-61FD0F7CD09F}" presName="sibTrans" presStyleLbl="sibTrans2D1" presStyleIdx="1" presStyleCnt="2"/>
      <dgm:spPr/>
    </dgm:pt>
    <dgm:pt modelId="{444E62C3-B583-4D1C-A002-F32C8082AA82}" type="pres">
      <dgm:prSet presAssocID="{40BD2F8B-8253-4EC6-A72A-61FD0F7CD09F}" presName="spacerR" presStyleCnt="0"/>
      <dgm:spPr/>
    </dgm:pt>
    <dgm:pt modelId="{C2A16B2E-A6FE-4BCE-820C-E5A81AC7C6FD}" type="pres">
      <dgm:prSet presAssocID="{0B13D39A-C7A1-4CF7-BA9F-99B5A3375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9C141C1E-41E3-4142-B9A1-E6FD61C46E98}" srcId="{BD1997FD-A174-497D-9B0F-7942DBBD03FC}" destId="{0B13D39A-C7A1-4CF7-BA9F-99B5A337555B}" srcOrd="2" destOrd="0" parTransId="{4838A32C-73F9-4879-8C06-ADC3A5EAA8BF}" sibTransId="{03608ECE-6CE4-442D-9321-87FE5796FDB5}"/>
    <dgm:cxn modelId="{BED88A02-4FF1-468E-9BF7-93598F0F5439}" srcId="{BD1997FD-A174-497D-9B0F-7942DBBD03FC}" destId="{B389ED79-96BF-48BA-B6E2-AD33FB82DC79}" srcOrd="1" destOrd="0" parTransId="{1CBD6091-CA88-47DC-A6A2-813BDCA04A01}" sibTransId="{40BD2F8B-8253-4EC6-A72A-61FD0F7CD09F}"/>
    <dgm:cxn modelId="{6AB3AABE-AE61-4296-8B1E-27B53E4B04C6}" srcId="{BD1997FD-A174-497D-9B0F-7942DBBD03FC}" destId="{79633814-3DDA-4BE9-B914-708F69228DFC}" srcOrd="0" destOrd="0" parTransId="{9CCA5FB5-95F2-4B58-9509-FB07AC8CC517}" sibTransId="{FA86BBD1-2FFA-4616-81AD-28DAF541170C}"/>
    <dgm:cxn modelId="{744EC3AD-D223-4F14-B003-F16685C7F605}" type="presOf" srcId="{B389ED79-96BF-48BA-B6E2-AD33FB82DC79}" destId="{7F32F05E-44D6-4897-BF66-F1A5638F9F1C}" srcOrd="0" destOrd="0" presId="urn:microsoft.com/office/officeart/2005/8/layout/equation1"/>
    <dgm:cxn modelId="{7251FDB2-3F6A-4F49-A107-9F639EA4DD17}" type="presOf" srcId="{0B13D39A-C7A1-4CF7-BA9F-99B5A337555B}" destId="{C2A16B2E-A6FE-4BCE-820C-E5A81AC7C6FD}" srcOrd="0" destOrd="0" presId="urn:microsoft.com/office/officeart/2005/8/layout/equation1"/>
    <dgm:cxn modelId="{CC7D94AA-C5F8-4A3E-A889-4584159E4F39}" type="presOf" srcId="{BD1997FD-A174-497D-9B0F-7942DBBD03FC}" destId="{47D529EB-9164-43A9-97C6-D72F694A1214}" srcOrd="0" destOrd="0" presId="urn:microsoft.com/office/officeart/2005/8/layout/equation1"/>
    <dgm:cxn modelId="{7DE6BDED-5780-49BE-AAF9-72E00868C5FF}" type="presOf" srcId="{40BD2F8B-8253-4EC6-A72A-61FD0F7CD09F}" destId="{075E484A-6CE9-420B-A671-0A20C834F756}" srcOrd="0" destOrd="0" presId="urn:microsoft.com/office/officeart/2005/8/layout/equation1"/>
    <dgm:cxn modelId="{E5B8960E-B4F0-4BD9-9EA2-348E1A2F50F1}" type="presOf" srcId="{79633814-3DDA-4BE9-B914-708F69228DFC}" destId="{6D335D21-46D4-46FF-8FF1-29F02CB21226}" srcOrd="0" destOrd="0" presId="urn:microsoft.com/office/officeart/2005/8/layout/equation1"/>
    <dgm:cxn modelId="{A5FAC0E2-FA6B-4172-8470-0A61F618C101}" type="presOf" srcId="{FA86BBD1-2FFA-4616-81AD-28DAF541170C}" destId="{33AA7886-D42D-4674-A4A7-75F9C8F92064}" srcOrd="0" destOrd="0" presId="urn:microsoft.com/office/officeart/2005/8/layout/equation1"/>
    <dgm:cxn modelId="{7E3AECBC-7087-411B-A63E-4747EDDE4F5E}" type="presParOf" srcId="{47D529EB-9164-43A9-97C6-D72F694A1214}" destId="{6D335D21-46D4-46FF-8FF1-29F02CB21226}" srcOrd="0" destOrd="0" presId="urn:microsoft.com/office/officeart/2005/8/layout/equation1"/>
    <dgm:cxn modelId="{0CAD5AAF-40F2-4D57-806B-FFC9A8F2B977}" type="presParOf" srcId="{47D529EB-9164-43A9-97C6-D72F694A1214}" destId="{12485AFF-3B92-4B75-BEA6-E9C85A858EDE}" srcOrd="1" destOrd="0" presId="urn:microsoft.com/office/officeart/2005/8/layout/equation1"/>
    <dgm:cxn modelId="{828B3067-E09C-4667-A064-6B9EE1223513}" type="presParOf" srcId="{47D529EB-9164-43A9-97C6-D72F694A1214}" destId="{33AA7886-D42D-4674-A4A7-75F9C8F92064}" srcOrd="2" destOrd="0" presId="urn:microsoft.com/office/officeart/2005/8/layout/equation1"/>
    <dgm:cxn modelId="{DD0F6284-8E48-4BEC-B883-0AFBE1D997D2}" type="presParOf" srcId="{47D529EB-9164-43A9-97C6-D72F694A1214}" destId="{A21139BB-F027-4818-8514-01FD7DC9FEE0}" srcOrd="3" destOrd="0" presId="urn:microsoft.com/office/officeart/2005/8/layout/equation1"/>
    <dgm:cxn modelId="{7400CDBD-7916-4027-8E37-8DF11AD8DB14}" type="presParOf" srcId="{47D529EB-9164-43A9-97C6-D72F694A1214}" destId="{7F32F05E-44D6-4897-BF66-F1A5638F9F1C}" srcOrd="4" destOrd="0" presId="urn:microsoft.com/office/officeart/2005/8/layout/equation1"/>
    <dgm:cxn modelId="{66834CA2-67EC-4BCE-AD25-A1243098A99F}" type="presParOf" srcId="{47D529EB-9164-43A9-97C6-D72F694A1214}" destId="{E7305CDE-3318-4F4F-9462-BBC3A881B441}" srcOrd="5" destOrd="0" presId="urn:microsoft.com/office/officeart/2005/8/layout/equation1"/>
    <dgm:cxn modelId="{A89C005D-3710-42E2-8FF9-91D4EF692372}" type="presParOf" srcId="{47D529EB-9164-43A9-97C6-D72F694A1214}" destId="{075E484A-6CE9-420B-A671-0A20C834F756}" srcOrd="6" destOrd="0" presId="urn:microsoft.com/office/officeart/2005/8/layout/equation1"/>
    <dgm:cxn modelId="{38EB2EB1-8991-4F12-937F-31DEBF6E576B}" type="presParOf" srcId="{47D529EB-9164-43A9-97C6-D72F694A1214}" destId="{444E62C3-B583-4D1C-A002-F32C8082AA82}" srcOrd="7" destOrd="0" presId="urn:microsoft.com/office/officeart/2005/8/layout/equation1"/>
    <dgm:cxn modelId="{2CA82D4A-3A8A-4236-B4E2-856832C80AD8}" type="presParOf" srcId="{47D529EB-9164-43A9-97C6-D72F694A1214}" destId="{C2A16B2E-A6FE-4BCE-820C-E5A81AC7C6FD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35D21-46D4-46FF-8FF1-29F02CB21226}">
      <dsp:nvSpPr>
        <dsp:cNvPr id="0" name=""/>
        <dsp:cNvSpPr/>
      </dsp:nvSpPr>
      <dsp:spPr>
        <a:xfrm>
          <a:off x="0" y="1512172"/>
          <a:ext cx="1751822" cy="17518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Tk</a:t>
          </a:r>
          <a:endParaRPr lang="zh-CN" altLang="en-US" sz="2400" kern="1200"/>
        </a:p>
      </dsp:txBody>
      <dsp:txXfrm>
        <a:off x="256548" y="1768720"/>
        <a:ext cx="1238726" cy="1238726"/>
      </dsp:txXfrm>
    </dsp:sp>
    <dsp:sp modelId="{33AA7886-D42D-4674-A4A7-75F9C8F92064}">
      <dsp:nvSpPr>
        <dsp:cNvPr id="0" name=""/>
        <dsp:cNvSpPr/>
      </dsp:nvSpPr>
      <dsp:spPr>
        <a:xfrm>
          <a:off x="1895391" y="1976247"/>
          <a:ext cx="1016056" cy="1016056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030069" y="2364787"/>
        <a:ext cx="746700" cy="238976"/>
      </dsp:txXfrm>
    </dsp:sp>
    <dsp:sp modelId="{7F32F05E-44D6-4897-BF66-F1A5638F9F1C}">
      <dsp:nvSpPr>
        <dsp:cNvPr id="0" name=""/>
        <dsp:cNvSpPr/>
      </dsp:nvSpPr>
      <dsp:spPr>
        <a:xfrm>
          <a:off x="3053696" y="1608364"/>
          <a:ext cx="1751822" cy="1751822"/>
        </a:xfrm>
        <a:prstGeom prst="ellipse">
          <a:avLst/>
        </a:prstGeom>
        <a:solidFill>
          <a:schemeClr val="accent5">
            <a:hueOff val="-6490031"/>
            <a:satOff val="3463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interface</a:t>
          </a:r>
          <a:endParaRPr lang="zh-CN" altLang="en-US" sz="1800" kern="1200"/>
        </a:p>
      </dsp:txBody>
      <dsp:txXfrm>
        <a:off x="3310244" y="1864912"/>
        <a:ext cx="1238726" cy="1238726"/>
      </dsp:txXfrm>
    </dsp:sp>
    <dsp:sp modelId="{075E484A-6CE9-420B-A671-0A20C834F756}">
      <dsp:nvSpPr>
        <dsp:cNvPr id="0" name=""/>
        <dsp:cNvSpPr/>
      </dsp:nvSpPr>
      <dsp:spPr>
        <a:xfrm>
          <a:off x="4947767" y="1976247"/>
          <a:ext cx="1016056" cy="1016056"/>
        </a:xfrm>
        <a:prstGeom prst="mathEqual">
          <a:avLst/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5082445" y="2185555"/>
        <a:ext cx="746700" cy="597440"/>
      </dsp:txXfrm>
    </dsp:sp>
    <dsp:sp modelId="{C2A16B2E-A6FE-4BCE-820C-E5A81AC7C6FD}">
      <dsp:nvSpPr>
        <dsp:cNvPr id="0" name=""/>
        <dsp:cNvSpPr/>
      </dsp:nvSpPr>
      <dsp:spPr>
        <a:xfrm>
          <a:off x="6106072" y="1608364"/>
          <a:ext cx="1751822" cy="1751822"/>
        </a:xfrm>
        <a:prstGeom prst="ellipse">
          <a:avLst/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Tkinter</a:t>
          </a:r>
          <a:endParaRPr lang="zh-CN" altLang="en-US" sz="2400" kern="1200"/>
        </a:p>
      </dsp:txBody>
      <dsp:txXfrm>
        <a:off x="6362620" y="1864912"/>
        <a:ext cx="1238726" cy="1238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3/8,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</a:rPr>
              <a:t>GUI</a:t>
            </a:r>
            <a:r>
              <a:rPr lang="zh-CN" altLang="en-US"/>
              <a:t>的</a:t>
            </a:r>
            <a:r>
              <a:rPr lang="zh-CN" altLang="en-US"/>
              <a:t>终极</a:t>
            </a:r>
            <a:r>
              <a:rPr lang="zh-CN" altLang="en-US" smtClean="0"/>
              <a:t>选择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mtClean="0">
                <a:latin typeface="+mn-lt"/>
              </a:rPr>
              <a:t>Tkinter</a:t>
            </a:r>
            <a:endParaRPr lang="zh-CN" altLang="en-US">
              <a:latin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28791218"/>
              </p:ext>
            </p:extLst>
          </p:nvPr>
        </p:nvGraphicFramePr>
        <p:xfrm>
          <a:off x="637318" y="1196752"/>
          <a:ext cx="785921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7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157300236</TotalTime>
  <Pages>0</Pages>
  <Words>27</Words>
  <Characters>0</Characters>
  <Application>Microsoft Office PowerPoint</Application>
  <DocSecurity>0</DocSecurity>
  <PresentationFormat>全屏显示(4:3)</PresentationFormat>
  <Lines>0</Lines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GUI的终极选择：Tkinter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2413</cp:revision>
  <cp:lastPrinted>1899-12-30T00:00:00Z</cp:lastPrinted>
  <dcterms:created xsi:type="dcterms:W3CDTF">2011-08-19T21:40:59Z</dcterms:created>
  <dcterms:modified xsi:type="dcterms:W3CDTF">2015-03-08T12:16:11Z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