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4" r:id="rId3"/>
    <p:sldId id="342" r:id="rId4"/>
    <p:sldId id="343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74" d="100"/>
          <a:sy n="74" d="100"/>
        </p:scale>
        <p:origin x="6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7/16,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播放声音和音效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781770"/>
            <a:ext cx="8229600" cy="4527550"/>
          </a:xfrm>
        </p:spPr>
        <p:txBody>
          <a:bodyPr/>
          <a:lstStyle/>
          <a:p>
            <a:r>
              <a:rPr lang="zh-CN" altLang="en-US" smtClean="0"/>
              <a:t>播放音效：</a:t>
            </a:r>
            <a:endParaRPr lang="en-US" altLang="zh-CN" smtClean="0"/>
          </a:p>
          <a:p>
            <a:pPr lvl="1"/>
            <a:r>
              <a:rPr lang="en-US" altLang="zh-CN" smtClean="0"/>
              <a:t>pygame.mixer.Sound()</a:t>
            </a:r>
          </a:p>
          <a:p>
            <a:endParaRPr lang="en-US" altLang="zh-CN"/>
          </a:p>
          <a:p>
            <a:r>
              <a:rPr lang="zh-CN" altLang="en-US" smtClean="0"/>
              <a:t>播放背景音乐：</a:t>
            </a:r>
            <a:endParaRPr lang="en-US" altLang="zh-CN" smtClean="0"/>
          </a:p>
          <a:p>
            <a:pPr lvl="1"/>
            <a:r>
              <a:rPr lang="en-US" altLang="zh-CN" smtClean="0"/>
              <a:t>pygame.mixer.music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播放声音和音效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440571"/>
              </p:ext>
            </p:extLst>
          </p:nvPr>
        </p:nvGraphicFramePr>
        <p:xfrm>
          <a:off x="1115616" y="1793305"/>
          <a:ext cx="6840760" cy="4104459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2520280"/>
                <a:gridCol w="4320480"/>
              </a:tblGrid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方法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play()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播放音效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stop()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停止播放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fadeout()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淡出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set_volume()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设置音量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get_volume()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获取音量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get_num_channels()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计算该音效播放了多少次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get_length()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获得该音效的长度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get_raw()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将该音效以二进制格式的字符串返回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5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452381"/>
              </p:ext>
            </p:extLst>
          </p:nvPr>
        </p:nvGraphicFramePr>
        <p:xfrm>
          <a:off x="1475656" y="764704"/>
          <a:ext cx="6336704" cy="5760000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2376264"/>
                <a:gridCol w="3960440"/>
              </a:tblGrid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方法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含义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load()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载入音乐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play()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播放音乐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rewind()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重新播放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stop()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停止播放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pause()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暂停播放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unpause()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恢复播放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fadeout()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淡出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set_volume()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设置音量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get_volume()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获取音量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get_busy()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检测音乐流是否正在播放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set_pos()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设置开始播放的位置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get_pos()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获取已经播放的时间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queue()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将音乐文件放入待播放列表中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set_endevent()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在音乐播放完毕时发送事件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get_endevent()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获取音乐播放完毕时发送的事件类型</a:t>
                      </a:r>
                      <a:endParaRPr lang="zh-CN" sz="11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157300093</TotalTime>
  <Pages>0</Pages>
  <Words>173</Words>
  <Characters>0</Characters>
  <Application>Microsoft Office PowerPoint</Application>
  <DocSecurity>0</DocSecurity>
  <PresentationFormat>全屏显示(4:3)</PresentationFormat>
  <Lines>0</Lines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微软雅黑 Light</vt:lpstr>
      <vt:lpstr>Arial</vt:lpstr>
      <vt:lpstr>Calibri</vt:lpstr>
      <vt:lpstr>Comic Sans MS</vt:lpstr>
      <vt:lpstr>Franklin Gothic Book</vt:lpstr>
      <vt:lpstr>Times New Roman</vt:lpstr>
      <vt:lpstr>1_鱼C视频教程PPT背景模板</vt:lpstr>
      <vt:lpstr>零基础入门学习Python</vt:lpstr>
      <vt:lpstr>播放声音和音效</vt:lpstr>
      <vt:lpstr>播放声音和音效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2407</cp:revision>
  <cp:lastPrinted>1899-12-30T00:00:00Z</cp:lastPrinted>
  <dcterms:created xsi:type="dcterms:W3CDTF">2011-08-19T21:40:59Z</dcterms:created>
  <dcterms:modified xsi:type="dcterms:W3CDTF">2015-07-16T13:16:56Z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