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 autoAdjust="0"/>
    <p:restoredTop sz="95326" autoAdjust="0"/>
  </p:normalViewPr>
  <p:slideViewPr>
    <p:cSldViewPr snapToGrid="0">
      <p:cViewPr>
        <p:scale>
          <a:sx n="200" d="100"/>
          <a:sy n="200" d="100"/>
        </p:scale>
        <p:origin x="672" y="-5000"/>
      </p:cViewPr>
      <p:guideLst>
        <p:guide orient="horz" pos="3120"/>
        <p:guide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6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7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4931" y="1866115"/>
            <a:ext cx="16251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Hans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本科</a:t>
            </a:r>
            <a:endParaRPr lang="en-US" altLang="zh-Han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中国海洋大学 电子信息工程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2158" y="49923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0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卢伟</a:t>
            </a:r>
            <a:endParaRPr lang="en-US" altLang="zh-CN" sz="2000" b="1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1360" y="2831422"/>
            <a:ext cx="2997159" cy="469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进行页面的搭建和布局，熟悉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熟练掌握小程序开发，线上小程序作品已达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个，使用过常见的小程序</a:t>
            </a:r>
            <a:r>
              <a:rPr lang="en-US" altLang="zh-Hans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 </a:t>
            </a:r>
            <a:r>
              <a:rPr lang="en-US" altLang="zh-Hans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minUi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zanUi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weiUi</a:t>
            </a:r>
            <a:endParaRPr lang="en-US" altLang="zh-CN" sz="900" b="1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Han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Hans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常用语法</a:t>
            </a:r>
            <a:endParaRPr lang="en-US" altLang="zh-CN" sz="900" b="1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Han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Hans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Han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iView</a:t>
            </a:r>
            <a:r>
              <a:rPr lang="zh-Hans" altLang="en-U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Hans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有一定的使用经验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编写过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一个新闻软件和一个音乐软件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Han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Stylus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预处理器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Han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进行增删改查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可以在代码架构基础之上开发接口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Han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编写过后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一个图片裁剪的程序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Han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输出，并且对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TCPDF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进行过二次封装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其他技能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英语通过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CET</a:t>
            </a:r>
            <a:r>
              <a:rPr lang="en-US" altLang="zh-Hans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，能够流畅阅读英文文档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Illustrator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初级平面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/UI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设计（有过工作经验）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52780" y="429052"/>
            <a:ext cx="30276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131-7368-8272</a:t>
            </a:r>
          </a:p>
          <a:p>
            <a:pPr lvl="0">
              <a:lnSpc>
                <a:spcPts val="16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1280380446@qq.com</a:t>
            </a:r>
          </a:p>
          <a:p>
            <a:pPr>
              <a:lnSpc>
                <a:spcPts val="1600"/>
              </a:lnSpc>
            </a:pP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https://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github.com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luweiCN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8866" y="140246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983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04040" y="7626871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Hans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85008" y="7903317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04040" y="255922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85008" y="2834907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cxnSpLocks/>
          </p:cNvCxnSpPr>
          <p:nvPr/>
        </p:nvCxnSpPr>
        <p:spPr>
          <a:xfrm>
            <a:off x="1043865" y="1812775"/>
            <a:ext cx="0" cy="53039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 flipH="1">
            <a:off x="1001547" y="1962106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04040" y="1895520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- 201</a:t>
            </a:r>
            <a:r>
              <a:rPr lang="en-US" altLang="zh-Han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2028724" y="9526055"/>
            <a:ext cx="2444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在线版简历：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luweicn.github.io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/resume/</a:t>
            </a:r>
          </a:p>
        </p:txBody>
      </p:sp>
      <p:sp>
        <p:nvSpPr>
          <p:cNvPr id="63" name="矩形 62"/>
          <p:cNvSpPr/>
          <p:nvPr/>
        </p:nvSpPr>
        <p:spPr>
          <a:xfrm>
            <a:off x="204520" y="82911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前端开发工程师</a:t>
            </a:r>
            <a:endParaRPr lang="en-US" altLang="zh-CN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75B5AA5-1A03-1841-BBA7-FFCF64C98747}"/>
              </a:ext>
            </a:extLst>
          </p:cNvPr>
          <p:cNvSpPr/>
          <p:nvPr/>
        </p:nvSpPr>
        <p:spPr>
          <a:xfrm>
            <a:off x="3419968" y="1391491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直接连接符 20">
            <a:extLst>
              <a:ext uri="{FF2B5EF4-FFF2-40B4-BE49-F238E27FC236}">
                <a16:creationId xmlns:a16="http://schemas.microsoft.com/office/drawing/2014/main" id="{3D234F74-92C0-D54C-B4CD-261258F2F300}"/>
              </a:ext>
            </a:extLst>
          </p:cNvPr>
          <p:cNvCxnSpPr/>
          <p:nvPr/>
        </p:nvCxnSpPr>
        <p:spPr>
          <a:xfrm>
            <a:off x="3500937" y="1667937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22">
            <a:extLst>
              <a:ext uri="{FF2B5EF4-FFF2-40B4-BE49-F238E27FC236}">
                <a16:creationId xmlns:a16="http://schemas.microsoft.com/office/drawing/2014/main" id="{8E92D3E3-F82E-B148-8C10-80C619EC9CC8}"/>
              </a:ext>
            </a:extLst>
          </p:cNvPr>
          <p:cNvCxnSpPr>
            <a:cxnSpLocks/>
          </p:cNvCxnSpPr>
          <p:nvPr/>
        </p:nvCxnSpPr>
        <p:spPr>
          <a:xfrm flipV="1">
            <a:off x="3552781" y="1793234"/>
            <a:ext cx="0" cy="763651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3085CD45-A49C-2A4A-97B3-2C462AE48E27}"/>
              </a:ext>
            </a:extLst>
          </p:cNvPr>
          <p:cNvSpPr/>
          <p:nvPr/>
        </p:nvSpPr>
        <p:spPr>
          <a:xfrm flipH="1">
            <a:off x="3510463" y="2127956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4F18A0F4-7561-8A4B-93A8-470B1C728971}"/>
              </a:ext>
            </a:extLst>
          </p:cNvPr>
          <p:cNvSpPr/>
          <p:nvPr/>
        </p:nvSpPr>
        <p:spPr>
          <a:xfrm flipH="1">
            <a:off x="3510463" y="3967919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42F6D8E7-3279-704B-B03E-144873D195DE}"/>
              </a:ext>
            </a:extLst>
          </p:cNvPr>
          <p:cNvSpPr/>
          <p:nvPr/>
        </p:nvSpPr>
        <p:spPr>
          <a:xfrm flipH="1">
            <a:off x="3510463" y="5705050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173F0B0F-824B-C94F-82B5-27B6C7E9BA57}"/>
              </a:ext>
            </a:extLst>
          </p:cNvPr>
          <p:cNvGrpSpPr/>
          <p:nvPr/>
        </p:nvGrpSpPr>
        <p:grpSpPr>
          <a:xfrm>
            <a:off x="3597231" y="1813951"/>
            <a:ext cx="2867930" cy="1812203"/>
            <a:chOff x="416608" y="3709272"/>
            <a:chExt cx="2867930" cy="1812203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98605E7-2895-0447-B515-6A8EC26FFFDE}"/>
                </a:ext>
              </a:extLst>
            </p:cNvPr>
            <p:cNvSpPr/>
            <p:nvPr/>
          </p:nvSpPr>
          <p:spPr>
            <a:xfrm>
              <a:off x="416608" y="3709272"/>
              <a:ext cx="102944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- 201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08F2B712-1270-2347-8E3C-62AF38E7F12B}"/>
                </a:ext>
              </a:extLst>
            </p:cNvPr>
            <p:cNvSpPr/>
            <p:nvPr/>
          </p:nvSpPr>
          <p:spPr>
            <a:xfrm>
              <a:off x="416608" y="3889580"/>
              <a:ext cx="1007007" cy="306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新航标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端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B08411E-A602-6743-9162-150F9BDD3F97}"/>
                </a:ext>
              </a:extLst>
            </p:cNvPr>
            <p:cNvSpPr/>
            <p:nvPr/>
          </p:nvSpPr>
          <p:spPr>
            <a:xfrm>
              <a:off x="517139" y="4236770"/>
              <a:ext cx="613888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Hans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AC8D394-27B4-504F-A299-39CA82B195D2}"/>
                </a:ext>
              </a:extLst>
            </p:cNvPr>
            <p:cNvSpPr/>
            <p:nvPr/>
          </p:nvSpPr>
          <p:spPr>
            <a:xfrm>
              <a:off x="416609" y="4467340"/>
              <a:ext cx="2867929" cy="10541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对幼儿信息收集整合分析并导出完整报表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CSS3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，完成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Hans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完成页面的交互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数据的类型和格式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，使用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E-chart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生成相应格式的表，并展示出来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50426017-83DF-2541-93D0-81C7E8E0636D}"/>
                </a:ext>
              </a:extLst>
            </p:cNvPr>
            <p:cNvSpPr/>
            <p:nvPr/>
          </p:nvSpPr>
          <p:spPr>
            <a:xfrm>
              <a:off x="1905287" y="4236770"/>
              <a:ext cx="578229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Hans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C40ADFD0-9024-4A41-85E3-979D16D9102A}"/>
                </a:ext>
              </a:extLst>
            </p:cNvPr>
            <p:cNvSpPr/>
            <p:nvPr/>
          </p:nvSpPr>
          <p:spPr>
            <a:xfrm>
              <a:off x="2540605" y="4236770"/>
              <a:ext cx="463611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CSS3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B13B9197-5E48-C043-B357-E48D0ED0EAEE}"/>
                </a:ext>
              </a:extLst>
            </p:cNvPr>
            <p:cNvSpPr/>
            <p:nvPr/>
          </p:nvSpPr>
          <p:spPr>
            <a:xfrm>
              <a:off x="1188116" y="4236770"/>
              <a:ext cx="671683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Hans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E-charts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03" name="矩形 102">
            <a:extLst>
              <a:ext uri="{FF2B5EF4-FFF2-40B4-BE49-F238E27FC236}">
                <a16:creationId xmlns:a16="http://schemas.microsoft.com/office/drawing/2014/main" id="{358AC33A-BCBD-5141-A249-309A9C53A370}"/>
              </a:ext>
            </a:extLst>
          </p:cNvPr>
          <p:cNvSpPr/>
          <p:nvPr/>
        </p:nvSpPr>
        <p:spPr>
          <a:xfrm>
            <a:off x="3595098" y="3679281"/>
            <a:ext cx="1029449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400"/>
              </a:lnSpc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- 201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1DEC7E8-5E91-A44C-950A-0696ED7F6115}"/>
              </a:ext>
            </a:extLst>
          </p:cNvPr>
          <p:cNvSpPr/>
          <p:nvPr/>
        </p:nvSpPr>
        <p:spPr>
          <a:xfrm>
            <a:off x="3595098" y="3833920"/>
            <a:ext cx="992579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Hans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飞灯微信商城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A23917D-57BD-7242-BA25-77E05AE4E7F8}"/>
              </a:ext>
            </a:extLst>
          </p:cNvPr>
          <p:cNvSpPr/>
          <p:nvPr/>
        </p:nvSpPr>
        <p:spPr>
          <a:xfrm>
            <a:off x="3695628" y="4181110"/>
            <a:ext cx="616021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Hans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2E7C878D-791B-1E4B-BBD3-EEBFDE09E404}"/>
              </a:ext>
            </a:extLst>
          </p:cNvPr>
          <p:cNvSpPr/>
          <p:nvPr/>
        </p:nvSpPr>
        <p:spPr>
          <a:xfrm>
            <a:off x="3595100" y="4411680"/>
            <a:ext cx="287006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和 </a:t>
            </a:r>
            <a:r>
              <a:rPr lang="en-US" altLang="zh-Hans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weiui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，完成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挖成页面的交互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调用微信的支付接口、分享接口</a:t>
            </a:r>
            <a:endParaRPr lang="en-US" altLang="zh-Han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功能完备的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商城，微运营系统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1A54F21-813C-6A4F-8D8D-6C5B114C9D3A}"/>
              </a:ext>
            </a:extLst>
          </p:cNvPr>
          <p:cNvSpPr/>
          <p:nvPr/>
        </p:nvSpPr>
        <p:spPr>
          <a:xfrm>
            <a:off x="5028821" y="4181110"/>
            <a:ext cx="514245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Hans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FC13AAB-AFB7-304D-BDF5-4136A2AB82DD}"/>
              </a:ext>
            </a:extLst>
          </p:cNvPr>
          <p:cNvSpPr/>
          <p:nvPr/>
        </p:nvSpPr>
        <p:spPr>
          <a:xfrm>
            <a:off x="5607050" y="4181110"/>
            <a:ext cx="520700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Hans" sz="9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WeiUi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1F3AB94-D6DB-F646-8780-EE6A989234B4}"/>
              </a:ext>
            </a:extLst>
          </p:cNvPr>
          <p:cNvSpPr/>
          <p:nvPr/>
        </p:nvSpPr>
        <p:spPr>
          <a:xfrm>
            <a:off x="4368739" y="4181110"/>
            <a:ext cx="596098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Hans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BCB12E3C-243F-8B4B-B58A-A3391AA4D1E3}"/>
              </a:ext>
            </a:extLst>
          </p:cNvPr>
          <p:cNvGrpSpPr/>
          <p:nvPr/>
        </p:nvGrpSpPr>
        <p:grpSpPr>
          <a:xfrm>
            <a:off x="3599074" y="5389857"/>
            <a:ext cx="2866088" cy="2004563"/>
            <a:chOff x="418451" y="7819857"/>
            <a:chExt cx="2866088" cy="2004563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5FA245D-7518-F34F-91E7-27BF404F45EA}"/>
                </a:ext>
              </a:extLst>
            </p:cNvPr>
            <p:cNvSpPr/>
            <p:nvPr/>
          </p:nvSpPr>
          <p:spPr>
            <a:xfrm>
              <a:off x="418451" y="7819857"/>
              <a:ext cx="1503938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2017.9 – 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至今（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2018.3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3C6DFC8B-4610-3441-9091-BA9B6DF79AE5}"/>
                </a:ext>
              </a:extLst>
            </p:cNvPr>
            <p:cNvSpPr/>
            <p:nvPr/>
          </p:nvSpPr>
          <p:spPr>
            <a:xfrm>
              <a:off x="418451" y="8000165"/>
              <a:ext cx="1800493" cy="334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Hans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飞灯微信商场（小程序版）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9B23BC0B-93CE-5948-A0C4-E0FE2DA47421}"/>
                </a:ext>
              </a:extLst>
            </p:cNvPr>
            <p:cNvSpPr/>
            <p:nvPr/>
          </p:nvSpPr>
          <p:spPr>
            <a:xfrm>
              <a:off x="518981" y="8347355"/>
              <a:ext cx="474087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Hans" sz="90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wxml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B275D920-6F3B-9947-9FB5-6560040012D4}"/>
                </a:ext>
              </a:extLst>
            </p:cNvPr>
            <p:cNvSpPr/>
            <p:nvPr/>
          </p:nvSpPr>
          <p:spPr>
            <a:xfrm>
              <a:off x="418453" y="8577925"/>
              <a:ext cx="2866086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wxml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wxss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进行布局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使用大量的小程序 </a:t>
              </a:r>
              <a:r>
                <a:rPr lang="en-US" altLang="zh-Hans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，并对 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进行二次封装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尝试了</a:t>
              </a:r>
              <a:r>
                <a:rPr lang="en-US" altLang="zh-Hans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minui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Hans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zanui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Hans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weiui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三种</a:t>
              </a:r>
              <a:r>
                <a:rPr lang="en-US" altLang="zh-Hans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框架，并且根据项目需求使用了对应的组件，有部分组件进行了源码上的修改，以满足项目需求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2E07328C-552A-A24F-BA08-99A7B5CF51B9}"/>
                </a:ext>
              </a:extLst>
            </p:cNvPr>
            <p:cNvGrpSpPr/>
            <p:nvPr/>
          </p:nvGrpSpPr>
          <p:grpSpPr>
            <a:xfrm>
              <a:off x="1448670" y="7853394"/>
              <a:ext cx="1034846" cy="215444"/>
              <a:chOff x="1404917" y="3745442"/>
              <a:chExt cx="1034846" cy="215444"/>
            </a:xfrm>
          </p:grpSpPr>
          <p:sp>
            <p:nvSpPr>
              <p:cNvPr id="119" name="圆角矩形 118">
                <a:extLst>
                  <a:ext uri="{FF2B5EF4-FFF2-40B4-BE49-F238E27FC236}">
                    <a16:creationId xmlns:a16="http://schemas.microsoft.com/office/drawing/2014/main" id="{0CF3C160-9B1D-C94B-940F-F9FFBAF6A9FA}"/>
                  </a:ext>
                </a:extLst>
              </p:cNvPr>
              <p:cNvSpPr/>
              <p:nvPr/>
            </p:nvSpPr>
            <p:spPr>
              <a:xfrm>
                <a:off x="1798576" y="3784954"/>
                <a:ext cx="641187" cy="140176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独立开发</a:t>
                </a:r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9437A7F-CF4F-0048-9BBD-C6045EBB5EBE}"/>
                  </a:ext>
                </a:extLst>
              </p:cNvPr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64FC62D3-5735-894D-AF78-AFB6B800B6BF}"/>
                </a:ext>
              </a:extLst>
            </p:cNvPr>
            <p:cNvSpPr/>
            <p:nvPr/>
          </p:nvSpPr>
          <p:spPr>
            <a:xfrm>
              <a:off x="1522636" y="8347355"/>
              <a:ext cx="491041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Hans" sz="90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minui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63FE63B7-043A-3A4D-8336-B05E9C97D10A}"/>
                </a:ext>
              </a:extLst>
            </p:cNvPr>
            <p:cNvSpPr/>
            <p:nvPr/>
          </p:nvSpPr>
          <p:spPr>
            <a:xfrm>
              <a:off x="2055415" y="8340531"/>
              <a:ext cx="48139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Hans" sz="90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zanui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B289B5DB-5536-3043-AF43-38FBA4B2D622}"/>
                </a:ext>
              </a:extLst>
            </p:cNvPr>
            <p:cNvSpPr/>
            <p:nvPr/>
          </p:nvSpPr>
          <p:spPr>
            <a:xfrm>
              <a:off x="1035662" y="8347355"/>
              <a:ext cx="44438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Hans" sz="90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wxss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21" name="圆角矩形 120">
            <a:extLst>
              <a:ext uri="{FF2B5EF4-FFF2-40B4-BE49-F238E27FC236}">
                <a16:creationId xmlns:a16="http://schemas.microsoft.com/office/drawing/2014/main" id="{E1735192-11FD-614E-84D3-9D94B73F62E0}"/>
              </a:ext>
            </a:extLst>
          </p:cNvPr>
          <p:cNvSpPr/>
          <p:nvPr/>
        </p:nvSpPr>
        <p:spPr>
          <a:xfrm>
            <a:off x="4660664" y="3745127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团队项目</a:t>
            </a:r>
          </a:p>
        </p:txBody>
      </p:sp>
      <p:sp>
        <p:nvSpPr>
          <p:cNvPr id="122" name="圆角矩形 121">
            <a:extLst>
              <a:ext uri="{FF2B5EF4-FFF2-40B4-BE49-F238E27FC236}">
                <a16:creationId xmlns:a16="http://schemas.microsoft.com/office/drawing/2014/main" id="{D39CEF6C-94B9-1A41-A583-D0D816A492C6}"/>
              </a:ext>
            </a:extLst>
          </p:cNvPr>
          <p:cNvSpPr/>
          <p:nvPr/>
        </p:nvSpPr>
        <p:spPr>
          <a:xfrm>
            <a:off x="4665427" y="1879839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sz="8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团队项目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D2D35E1-CEC9-B64E-9644-0CFF7A31D1C7}"/>
              </a:ext>
            </a:extLst>
          </p:cNvPr>
          <p:cNvSpPr txBox="1"/>
          <p:nvPr/>
        </p:nvSpPr>
        <p:spPr>
          <a:xfrm>
            <a:off x="1369599" y="8040657"/>
            <a:ext cx="16251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汉之网络科技有限公司</a:t>
            </a:r>
            <a:endParaRPr lang="en-US" altLang="zh-Han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65">
            <a:extLst>
              <a:ext uri="{FF2B5EF4-FFF2-40B4-BE49-F238E27FC236}">
                <a16:creationId xmlns:a16="http://schemas.microsoft.com/office/drawing/2014/main" id="{39F9277E-A61B-D74E-A8EC-9D3F332C2D7C}"/>
              </a:ext>
            </a:extLst>
          </p:cNvPr>
          <p:cNvCxnSpPr>
            <a:cxnSpLocks/>
          </p:cNvCxnSpPr>
          <p:nvPr/>
        </p:nvCxnSpPr>
        <p:spPr>
          <a:xfrm>
            <a:off x="1369599" y="7987317"/>
            <a:ext cx="0" cy="138528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84775049-A46B-714E-9A49-C26770DA42FD}"/>
              </a:ext>
            </a:extLst>
          </p:cNvPr>
          <p:cNvSpPr/>
          <p:nvPr/>
        </p:nvSpPr>
        <p:spPr>
          <a:xfrm flipH="1">
            <a:off x="1327281" y="8136648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F688276-13ED-314F-A536-793677B85A05}"/>
              </a:ext>
            </a:extLst>
          </p:cNvPr>
          <p:cNvSpPr/>
          <p:nvPr/>
        </p:nvSpPr>
        <p:spPr>
          <a:xfrm>
            <a:off x="285008" y="8077491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6.8</a:t>
            </a:r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201</a:t>
            </a:r>
            <a:r>
              <a:rPr lang="en-US" altLang="zh-Han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7.9</a:t>
            </a:r>
            <a:endParaRPr lang="zh-CN" altLang="en-US" sz="1600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70A9B63C-9460-5640-8B3F-8023A8E5470A}"/>
              </a:ext>
            </a:extLst>
          </p:cNvPr>
          <p:cNvSpPr/>
          <p:nvPr/>
        </p:nvSpPr>
        <p:spPr>
          <a:xfrm>
            <a:off x="268423" y="8470444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6.9</a:t>
            </a:r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201</a:t>
            </a:r>
            <a:r>
              <a:rPr lang="en-US" altLang="zh-Han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</a:t>
            </a:r>
            <a:endParaRPr lang="zh-CN" altLang="en-US" sz="1600" dirty="0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619AD43C-483E-3446-85D9-EF90AF4B200A}"/>
              </a:ext>
            </a:extLst>
          </p:cNvPr>
          <p:cNvSpPr/>
          <p:nvPr/>
        </p:nvSpPr>
        <p:spPr>
          <a:xfrm flipH="1">
            <a:off x="1333631" y="8554230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75099B3-CEC5-BD49-8FB0-F8EF7EF79DD6}"/>
              </a:ext>
            </a:extLst>
          </p:cNvPr>
          <p:cNvSpPr txBox="1"/>
          <p:nvPr/>
        </p:nvSpPr>
        <p:spPr>
          <a:xfrm>
            <a:off x="1369599" y="8440569"/>
            <a:ext cx="16251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Hans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碧海银帆科技有限公司</a:t>
            </a:r>
            <a:endParaRPr lang="en-US" altLang="zh-Han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Hans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560B8007-FF76-1A43-9E56-5BB98DA5449E}"/>
              </a:ext>
            </a:extLst>
          </p:cNvPr>
          <p:cNvSpPr/>
          <p:nvPr/>
        </p:nvSpPr>
        <p:spPr>
          <a:xfrm>
            <a:off x="268422" y="8858042"/>
            <a:ext cx="9092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</a:t>
            </a:r>
            <a:r>
              <a:rPr lang="en-US" altLang="zh-CN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Hans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至今</a:t>
            </a:r>
            <a:endParaRPr lang="zh-CN" altLang="en-US" sz="1600" dirty="0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BAAC89C2-6195-2940-B746-76A548227253}"/>
              </a:ext>
            </a:extLst>
          </p:cNvPr>
          <p:cNvSpPr/>
          <p:nvPr/>
        </p:nvSpPr>
        <p:spPr>
          <a:xfrm flipH="1">
            <a:off x="1333630" y="8941828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1F5E35C0-EC6F-CE41-89E7-F61A55189F19}"/>
              </a:ext>
            </a:extLst>
          </p:cNvPr>
          <p:cNvSpPr txBox="1"/>
          <p:nvPr/>
        </p:nvSpPr>
        <p:spPr>
          <a:xfrm>
            <a:off x="1369598" y="8828167"/>
            <a:ext cx="162516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Hans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九灯网络科技有限公司</a:t>
            </a:r>
            <a:endParaRPr lang="en-US" altLang="zh-Han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Hans" sz="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Han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小程序开发</a:t>
            </a:r>
            <a:endParaRPr lang="en-US" altLang="zh-Han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C6D1B7D-7C81-1D4A-9C99-21FF30401472}"/>
              </a:ext>
            </a:extLst>
          </p:cNvPr>
          <p:cNvSpPr/>
          <p:nvPr/>
        </p:nvSpPr>
        <p:spPr>
          <a:xfrm>
            <a:off x="5754496" y="5904872"/>
            <a:ext cx="481396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Hans" sz="9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weiui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8CBEA4E7-BEBD-7942-A53F-515D88E6951A}"/>
              </a:ext>
            </a:extLst>
          </p:cNvPr>
          <p:cNvSpPr/>
          <p:nvPr/>
        </p:nvSpPr>
        <p:spPr>
          <a:xfrm flipH="1">
            <a:off x="3510462" y="7751824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90D0D062-7A48-1140-85E4-E12135DF7D1A}"/>
              </a:ext>
            </a:extLst>
          </p:cNvPr>
          <p:cNvGrpSpPr/>
          <p:nvPr/>
        </p:nvGrpSpPr>
        <p:grpSpPr>
          <a:xfrm>
            <a:off x="3599073" y="7436631"/>
            <a:ext cx="2866088" cy="1812203"/>
            <a:chOff x="418451" y="7819857"/>
            <a:chExt cx="2866088" cy="1812203"/>
          </a:xfrm>
        </p:grpSpPr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118EBB36-329C-0246-96A3-ECBF5C3F8F51}"/>
                </a:ext>
              </a:extLst>
            </p:cNvPr>
            <p:cNvSpPr/>
            <p:nvPr/>
          </p:nvSpPr>
          <p:spPr>
            <a:xfrm>
              <a:off x="418451" y="7819857"/>
              <a:ext cx="1075936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2017.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–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2018.1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50E21EF7-8AF9-0049-9EF9-029174B959F3}"/>
                </a:ext>
              </a:extLst>
            </p:cNvPr>
            <p:cNvSpPr/>
            <p:nvPr/>
          </p:nvSpPr>
          <p:spPr>
            <a:xfrm>
              <a:off x="418451" y="8000165"/>
              <a:ext cx="1396536" cy="306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Hans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飞灯好运（小程序）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D36628EA-7600-D741-908A-2C5A467DF249}"/>
                </a:ext>
              </a:extLst>
            </p:cNvPr>
            <p:cNvSpPr/>
            <p:nvPr/>
          </p:nvSpPr>
          <p:spPr>
            <a:xfrm>
              <a:off x="518982" y="8347355"/>
              <a:ext cx="66913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Hans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promise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DD1C7699-87E1-4D4D-BD83-C9AC72297545}"/>
                </a:ext>
              </a:extLst>
            </p:cNvPr>
            <p:cNvSpPr/>
            <p:nvPr/>
          </p:nvSpPr>
          <p:spPr>
            <a:xfrm>
              <a:off x="418453" y="8577925"/>
              <a:ext cx="2866086" cy="10541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canvas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本地绘制分享图片</a:t>
              </a:r>
              <a:endPara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项目中多处使用了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promise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进行异步操作</a:t>
              </a:r>
              <a:endParaRPr lang="en-US" altLang="zh-Han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尝试了</a:t>
              </a:r>
              <a:r>
                <a:rPr lang="en-US" altLang="zh-Hans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minui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Hans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zanui</a:t>
              </a:r>
              <a:r>
                <a:rPr lang="en-US" altLang="zh-Han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en-US" altLang="zh-Hans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weiui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三种</a:t>
              </a:r>
              <a:r>
                <a:rPr lang="en-US" altLang="zh-Hans" sz="9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Hans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框架，并且根据项目需求使用了对应的组件，有部分组件进行了源码上的修改，以满足项目需求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圆角矩形 144">
              <a:extLst>
                <a:ext uri="{FF2B5EF4-FFF2-40B4-BE49-F238E27FC236}">
                  <a16:creationId xmlns:a16="http://schemas.microsoft.com/office/drawing/2014/main" id="{875492DF-6419-2749-9AB3-DAFECF1FF3CD}"/>
                </a:ext>
              </a:extLst>
            </p:cNvPr>
            <p:cNvSpPr/>
            <p:nvPr/>
          </p:nvSpPr>
          <p:spPr>
            <a:xfrm>
              <a:off x="1423616" y="7880206"/>
              <a:ext cx="641187" cy="140176"/>
            </a:xfrm>
            <a:prstGeom prst="roundRect">
              <a:avLst>
                <a:gd name="adj" fmla="val 50000"/>
              </a:avLst>
            </a:prstGeom>
            <a:solidFill>
              <a:srgbClr val="E9EC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独立开发</a:t>
              </a: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9E7D1C90-5A3F-F541-907A-43CA3A3BA6E1}"/>
                </a:ext>
              </a:extLst>
            </p:cNvPr>
            <p:cNvSpPr/>
            <p:nvPr/>
          </p:nvSpPr>
          <p:spPr>
            <a:xfrm>
              <a:off x="1859800" y="8347355"/>
              <a:ext cx="491041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Hans" sz="90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minui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6384CE26-FD46-7D47-A0DD-61A0A2F237B4}"/>
                </a:ext>
              </a:extLst>
            </p:cNvPr>
            <p:cNvSpPr/>
            <p:nvPr/>
          </p:nvSpPr>
          <p:spPr>
            <a:xfrm>
              <a:off x="2395654" y="8340531"/>
              <a:ext cx="48139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Hans" sz="900" dirty="0" err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zanui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F6B28866-FA01-C24F-8469-FBC6C01E6999}"/>
                </a:ext>
              </a:extLst>
            </p:cNvPr>
            <p:cNvSpPr/>
            <p:nvPr/>
          </p:nvSpPr>
          <p:spPr>
            <a:xfrm>
              <a:off x="1250827" y="8347355"/>
              <a:ext cx="56416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Hans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canvas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38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29166F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2984</TotalTime>
  <Words>521</Words>
  <Application>Microsoft Macintosh PowerPoint</Application>
  <PresentationFormat>A4 纸张(210x297 毫米)</PresentationFormat>
  <Paragraphs>83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卢伟</cp:lastModifiedBy>
  <cp:revision>818</cp:revision>
  <cp:lastPrinted>2018-03-07T06:47:55Z</cp:lastPrinted>
  <dcterms:created xsi:type="dcterms:W3CDTF">2016-02-14T01:21:46Z</dcterms:created>
  <dcterms:modified xsi:type="dcterms:W3CDTF">2018-03-07T07:36:02Z</dcterms:modified>
</cp:coreProperties>
</file>