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1" r:id="rId5"/>
    <p:sldId id="277" r:id="rId6"/>
    <p:sldId id="263" r:id="rId7"/>
    <p:sldId id="292" r:id="rId8"/>
    <p:sldId id="267" r:id="rId9"/>
    <p:sldId id="293" r:id="rId10"/>
    <p:sldId id="296" r:id="rId11"/>
    <p:sldId id="269" r:id="rId12"/>
    <p:sldId id="271" r:id="rId13"/>
    <p:sldId id="272" r:id="rId14"/>
    <p:sldId id="273" r:id="rId15"/>
    <p:sldId id="27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8">
          <p15:clr>
            <a:srgbClr val="A4A3A4"/>
          </p15:clr>
        </p15:guide>
        <p15:guide id="2" pos="3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9" autoAdjust="0"/>
    <p:restoredTop sz="94781" autoAdjust="0"/>
  </p:normalViewPr>
  <p:slideViewPr>
    <p:cSldViewPr snapToGrid="0">
      <p:cViewPr varScale="1">
        <p:scale>
          <a:sx n="51" d="100"/>
          <a:sy n="51" d="100"/>
        </p:scale>
        <p:origin x="782" y="53"/>
      </p:cViewPr>
      <p:guideLst>
        <p:guide orient="horz" pos="2168"/>
        <p:guide pos="3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076013611559801"/>
          <c:y val="5.83326859981892E-2"/>
          <c:w val="0.606628443077462"/>
          <c:h val="0.9099425198624450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pattFill prst="dkHorz">
                <a:fgClr>
                  <a:schemeClr val="bg1">
                    <a:lumMod val="7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1-8928-4F6C-93E4-750D74B0C296}"/>
              </c:ext>
            </c:extLst>
          </c:dPt>
          <c:dPt>
            <c:idx val="1"/>
            <c:bubble3D val="0"/>
            <c:spPr>
              <a:solidFill>
                <a:srgbClr val="00B0F0">
                  <a:alpha val="70000"/>
                </a:srgb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928-4F6C-93E4-750D74B0C296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0.46</c:v>
                </c:pt>
                <c:pt idx="1">
                  <c:v>0.54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928-4F6C-93E4-750D74B0C2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alpha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F69-410B-95F5-497A26FDD720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F69-410B-95F5-497A26FDD720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58</c:v>
                </c:pt>
                <c:pt idx="1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F69-410B-95F5-497A26FDD7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3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4E810-ADB0-49DD-9B26-3C7F4F859960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A0847-D61D-486E-9A21-B9FD771B0B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757-239D-4FD2-A024-2726CA9A8BAC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</a:rPr>
              <a:t>1</a:t>
            </a:fld>
            <a:endParaRPr lang="zh-CN" altLang="en-US">
              <a:solidFill>
                <a:prstClr val="black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757-239D-4FD2-A024-2726CA9A8BAC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</a:rPr>
              <a:t>2</a:t>
            </a:fld>
            <a:endParaRPr lang="zh-CN" altLang="en-US">
              <a:solidFill>
                <a:prstClr val="black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757-239D-4FD2-A024-2726CA9A8BAC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</a:rPr>
              <a:t>4</a:t>
            </a:fld>
            <a:endParaRPr lang="zh-CN" altLang="en-US">
              <a:solidFill>
                <a:prstClr val="black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757-239D-4FD2-A024-2726CA9A8BAC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</a:rPr>
              <a:t>10</a:t>
            </a:fld>
            <a:endParaRPr lang="zh-CN" altLang="en-US">
              <a:solidFill>
                <a:prstClr val="black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757-239D-4FD2-A024-2726CA9A8BAC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</a:rPr>
              <a:t>11</a:t>
            </a:fld>
            <a:endParaRPr lang="zh-CN" altLang="en-US">
              <a:solidFill>
                <a:prstClr val="black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757-239D-4FD2-A024-2726CA9A8BAC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</a:rPr>
              <a:t>13</a:t>
            </a:fld>
            <a:endParaRPr lang="zh-CN" altLang="en-US">
              <a:solidFill>
                <a:prstClr val="black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757-239D-4FD2-A024-2726CA9A8BAC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</a:rPr>
              <a:t>14</a:t>
            </a:fld>
            <a:endParaRPr lang="zh-CN" altLang="en-US">
              <a:solidFill>
                <a:prstClr val="black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757-239D-4FD2-A024-2726CA9A8BAC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</a:rPr>
              <a:t>15</a:t>
            </a:fld>
            <a:endParaRPr lang="zh-CN" altLang="en-US">
              <a:solidFill>
                <a:prstClr val="black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一PPT模板网-WWW.1PPT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1" y="-297"/>
            <a:ext cx="12217443" cy="6858297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14:flythrough hasBounce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899">
        <p14:flythrough hasBounce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799080" y="1004570"/>
            <a:ext cx="7201535" cy="1070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6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暑期项目答辩</a:t>
            </a:r>
            <a:endParaRPr lang="en-US" altLang="zh-CN" sz="6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80406" y="3838015"/>
            <a:ext cx="6431189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陆伟嘉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490210" y="2167890"/>
            <a:ext cx="4510405" cy="887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--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A5</a:t>
            </a: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:JiaoGoBang</a:t>
            </a:r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977900" y="401955"/>
            <a:ext cx="409638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人机对战</a:t>
            </a:r>
            <a:r>
              <a:rPr lang="en-US" altLang="zh-CN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--</a:t>
            </a:r>
            <a:r>
              <a:rPr lang="zh-CN" altLang="en-US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技术特点</a:t>
            </a: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865056" y="2138012"/>
            <a:ext cx="1855268" cy="3389794"/>
          </a:xfrm>
          <a:prstGeom prst="rect">
            <a:avLst/>
          </a:prstGeom>
        </p:spPr>
      </p:pic>
      <p:sp>
        <p:nvSpPr>
          <p:cNvPr id="39" name="任意多边形 38"/>
          <p:cNvSpPr/>
          <p:nvPr/>
        </p:nvSpPr>
        <p:spPr>
          <a:xfrm>
            <a:off x="3785473" y="1786815"/>
            <a:ext cx="7301111" cy="1083733"/>
          </a:xfrm>
          <a:custGeom>
            <a:avLst/>
            <a:gdLst>
              <a:gd name="connsiteX0" fmla="*/ 0 w 7301111"/>
              <a:gd name="connsiteY0" fmla="*/ 0 h 1083733"/>
              <a:gd name="connsiteX1" fmla="*/ 7301111 w 7301111"/>
              <a:gd name="connsiteY1" fmla="*/ 0 h 1083733"/>
              <a:gd name="connsiteX2" fmla="*/ 7301111 w 7301111"/>
              <a:gd name="connsiteY2" fmla="*/ 1083733 h 1083733"/>
              <a:gd name="connsiteX3" fmla="*/ 0 w 7301111"/>
              <a:gd name="connsiteY3" fmla="*/ 1083733 h 1083733"/>
              <a:gd name="connsiteX4" fmla="*/ 0 w 7301111"/>
              <a:gd name="connsiteY4" fmla="*/ 0 h 1083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111" h="1083733">
                <a:moveTo>
                  <a:pt x="0" y="0"/>
                </a:moveTo>
                <a:lnTo>
                  <a:pt x="7301111" y="0"/>
                </a:lnTo>
                <a:lnTo>
                  <a:pt x="7301111" y="1083733"/>
                </a:lnTo>
                <a:lnTo>
                  <a:pt x="0" y="1083733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5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3108140" y="1651349"/>
            <a:ext cx="1354666" cy="13546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1" name="任意多边形 40"/>
          <p:cNvSpPr/>
          <p:nvPr/>
        </p:nvSpPr>
        <p:spPr>
          <a:xfrm>
            <a:off x="4179411" y="3412415"/>
            <a:ext cx="6907174" cy="1083733"/>
          </a:xfrm>
          <a:custGeom>
            <a:avLst/>
            <a:gdLst>
              <a:gd name="connsiteX0" fmla="*/ 0 w 6907174"/>
              <a:gd name="connsiteY0" fmla="*/ 0 h 1083733"/>
              <a:gd name="connsiteX1" fmla="*/ 6907174 w 6907174"/>
              <a:gd name="connsiteY1" fmla="*/ 0 h 1083733"/>
              <a:gd name="connsiteX2" fmla="*/ 6907174 w 6907174"/>
              <a:gd name="connsiteY2" fmla="*/ 1083733 h 1083733"/>
              <a:gd name="connsiteX3" fmla="*/ 0 w 6907174"/>
              <a:gd name="connsiteY3" fmla="*/ 1083733 h 1083733"/>
              <a:gd name="connsiteX4" fmla="*/ 0 w 6907174"/>
              <a:gd name="connsiteY4" fmla="*/ 0 h 1083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7174" h="1083733">
                <a:moveTo>
                  <a:pt x="0" y="0"/>
                </a:moveTo>
                <a:lnTo>
                  <a:pt x="6907174" y="0"/>
                </a:lnTo>
                <a:lnTo>
                  <a:pt x="6907174" y="1083733"/>
                </a:lnTo>
                <a:lnTo>
                  <a:pt x="0" y="1083733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5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502077" y="3276949"/>
            <a:ext cx="1354666" cy="13546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任意多边形 42"/>
          <p:cNvSpPr/>
          <p:nvPr/>
        </p:nvSpPr>
        <p:spPr>
          <a:xfrm>
            <a:off x="3785473" y="5038015"/>
            <a:ext cx="7301111" cy="1083733"/>
          </a:xfrm>
          <a:custGeom>
            <a:avLst/>
            <a:gdLst>
              <a:gd name="connsiteX0" fmla="*/ 0 w 7301111"/>
              <a:gd name="connsiteY0" fmla="*/ 0 h 1083733"/>
              <a:gd name="connsiteX1" fmla="*/ 7301111 w 7301111"/>
              <a:gd name="connsiteY1" fmla="*/ 0 h 1083733"/>
              <a:gd name="connsiteX2" fmla="*/ 7301111 w 7301111"/>
              <a:gd name="connsiteY2" fmla="*/ 1083733 h 1083733"/>
              <a:gd name="connsiteX3" fmla="*/ 0 w 7301111"/>
              <a:gd name="connsiteY3" fmla="*/ 1083733 h 1083733"/>
              <a:gd name="connsiteX4" fmla="*/ 0 w 7301111"/>
              <a:gd name="connsiteY4" fmla="*/ 0 h 1083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111" h="1083733">
                <a:moveTo>
                  <a:pt x="0" y="0"/>
                </a:moveTo>
                <a:lnTo>
                  <a:pt x="7301111" y="0"/>
                </a:lnTo>
                <a:lnTo>
                  <a:pt x="7301111" y="1083733"/>
                </a:lnTo>
                <a:lnTo>
                  <a:pt x="0" y="1083733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5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3108140" y="4902549"/>
            <a:ext cx="1354666" cy="13546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文本框 45"/>
          <p:cNvSpPr txBox="1"/>
          <p:nvPr/>
        </p:nvSpPr>
        <p:spPr>
          <a:xfrm>
            <a:off x="4502645" y="1913182"/>
            <a:ext cx="6435778" cy="64633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prstClr val="white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通过随机前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步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+AI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对战产生海量棋谱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3487490" y="1816700"/>
            <a:ext cx="69959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6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868927" y="3484995"/>
            <a:ext cx="69959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6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481887" y="5106085"/>
            <a:ext cx="69959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6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982845" y="3712845"/>
            <a:ext cx="6103620" cy="4832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HashMap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存储局面与其对应的胜率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4401820" y="5338445"/>
            <a:ext cx="6760845" cy="4832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Hash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值前两位作为文件索引，加快搜索速度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08349" y="320707"/>
            <a:ext cx="669551" cy="669551"/>
            <a:chOff x="7814887" y="2492470"/>
            <a:chExt cx="669551" cy="669551"/>
          </a:xfrm>
        </p:grpSpPr>
        <p:sp>
          <p:nvSpPr>
            <p:cNvPr id="3" name="椭圆 2"/>
            <p:cNvSpPr/>
            <p:nvPr/>
          </p:nvSpPr>
          <p:spPr>
            <a:xfrm>
              <a:off x="7814887" y="2492470"/>
              <a:ext cx="669551" cy="669551"/>
            </a:xfrm>
            <a:prstGeom prst="ellipse">
              <a:avLst/>
            </a:prstGeom>
            <a:solidFill>
              <a:schemeClr val="bg1">
                <a:alpha val="4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Freeform 337"/>
            <p:cNvSpPr/>
            <p:nvPr/>
          </p:nvSpPr>
          <p:spPr bwMode="auto">
            <a:xfrm>
              <a:off x="7857027" y="2587781"/>
              <a:ext cx="509070" cy="478928"/>
            </a:xfrm>
            <a:custGeom>
              <a:avLst/>
              <a:gdLst>
                <a:gd name="T0" fmla="*/ 712 w 1035"/>
                <a:gd name="T1" fmla="*/ 309 h 973"/>
                <a:gd name="T2" fmla="*/ 376 w 1035"/>
                <a:gd name="T3" fmla="*/ 471 h 973"/>
                <a:gd name="T4" fmla="*/ 376 w 1035"/>
                <a:gd name="T5" fmla="*/ 519 h 973"/>
                <a:gd name="T6" fmla="*/ 712 w 1035"/>
                <a:gd name="T7" fmla="*/ 687 h 973"/>
                <a:gd name="T8" fmla="*/ 943 w 1035"/>
                <a:gd name="T9" fmla="*/ 681 h 973"/>
                <a:gd name="T10" fmla="*/ 856 w 1035"/>
                <a:gd name="T11" fmla="*/ 957 h 973"/>
                <a:gd name="T12" fmla="*/ 673 w 1035"/>
                <a:gd name="T13" fmla="*/ 777 h 973"/>
                <a:gd name="T14" fmla="*/ 337 w 1035"/>
                <a:gd name="T15" fmla="*/ 609 h 973"/>
                <a:gd name="T16" fmla="*/ 232 w 1035"/>
                <a:gd name="T17" fmla="*/ 657 h 973"/>
                <a:gd name="T18" fmla="*/ 229 w 1035"/>
                <a:gd name="T19" fmla="*/ 336 h 973"/>
                <a:gd name="T20" fmla="*/ 334 w 1035"/>
                <a:gd name="T21" fmla="*/ 387 h 973"/>
                <a:gd name="T22" fmla="*/ 673 w 1035"/>
                <a:gd name="T23" fmla="*/ 222 h 973"/>
                <a:gd name="T24" fmla="*/ 892 w 1035"/>
                <a:gd name="T25" fmla="*/ 48 h 973"/>
                <a:gd name="T26" fmla="*/ 862 w 1035"/>
                <a:gd name="T27" fmla="*/ 357 h 973"/>
                <a:gd name="T28" fmla="*/ 712 w 1035"/>
                <a:gd name="T29" fmla="*/ 309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5" h="973">
                  <a:moveTo>
                    <a:pt x="712" y="309"/>
                  </a:moveTo>
                  <a:cubicBezTo>
                    <a:pt x="600" y="363"/>
                    <a:pt x="491" y="420"/>
                    <a:pt x="376" y="471"/>
                  </a:cubicBezTo>
                  <a:cubicBezTo>
                    <a:pt x="377" y="493"/>
                    <a:pt x="377" y="498"/>
                    <a:pt x="376" y="519"/>
                  </a:cubicBezTo>
                  <a:cubicBezTo>
                    <a:pt x="485" y="578"/>
                    <a:pt x="602" y="629"/>
                    <a:pt x="712" y="687"/>
                  </a:cubicBezTo>
                  <a:cubicBezTo>
                    <a:pt x="765" y="625"/>
                    <a:pt x="885" y="625"/>
                    <a:pt x="943" y="681"/>
                  </a:cubicBezTo>
                  <a:cubicBezTo>
                    <a:pt x="1033" y="767"/>
                    <a:pt x="989" y="939"/>
                    <a:pt x="856" y="957"/>
                  </a:cubicBezTo>
                  <a:cubicBezTo>
                    <a:pt x="735" y="973"/>
                    <a:pt x="669" y="885"/>
                    <a:pt x="673" y="777"/>
                  </a:cubicBezTo>
                  <a:cubicBezTo>
                    <a:pt x="565" y="717"/>
                    <a:pt x="449" y="665"/>
                    <a:pt x="337" y="609"/>
                  </a:cubicBezTo>
                  <a:cubicBezTo>
                    <a:pt x="302" y="629"/>
                    <a:pt x="278" y="653"/>
                    <a:pt x="232" y="657"/>
                  </a:cubicBezTo>
                  <a:cubicBezTo>
                    <a:pt x="0" y="675"/>
                    <a:pt x="11" y="322"/>
                    <a:pt x="229" y="336"/>
                  </a:cubicBezTo>
                  <a:cubicBezTo>
                    <a:pt x="276" y="339"/>
                    <a:pt x="302" y="358"/>
                    <a:pt x="334" y="387"/>
                  </a:cubicBezTo>
                  <a:cubicBezTo>
                    <a:pt x="447" y="332"/>
                    <a:pt x="560" y="277"/>
                    <a:pt x="673" y="222"/>
                  </a:cubicBezTo>
                  <a:cubicBezTo>
                    <a:pt x="657" y="103"/>
                    <a:pt x="770" y="0"/>
                    <a:pt x="892" y="48"/>
                  </a:cubicBezTo>
                  <a:cubicBezTo>
                    <a:pt x="1035" y="104"/>
                    <a:pt x="1012" y="332"/>
                    <a:pt x="862" y="357"/>
                  </a:cubicBezTo>
                  <a:cubicBezTo>
                    <a:pt x="804" y="367"/>
                    <a:pt x="756" y="346"/>
                    <a:pt x="712" y="3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14:flythrough hasBounce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83358" y="1648245"/>
            <a:ext cx="11513285" cy="3185012"/>
            <a:chOff x="1490209" y="3473236"/>
            <a:chExt cx="9441871" cy="2611980"/>
          </a:xfrm>
        </p:grpSpPr>
        <p:graphicFrame>
          <p:nvGraphicFramePr>
            <p:cNvPr id="3" name="图表 2"/>
            <p:cNvGraphicFramePr/>
            <p:nvPr/>
          </p:nvGraphicFramePr>
          <p:xfrm>
            <a:off x="1490209" y="3473236"/>
            <a:ext cx="3816424" cy="254428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4" name="图表 3"/>
            <p:cNvGraphicFramePr/>
            <p:nvPr/>
          </p:nvGraphicFramePr>
          <p:xfrm>
            <a:off x="7115656" y="3540933"/>
            <a:ext cx="3816424" cy="254428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6" name="TextBox 7"/>
            <p:cNvSpPr txBox="1"/>
            <p:nvPr/>
          </p:nvSpPr>
          <p:spPr>
            <a:xfrm>
              <a:off x="2914429" y="4490430"/>
              <a:ext cx="720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prstClr val="white"/>
                  </a:solidFill>
                  <a:latin typeface="Impact" panose="020B0806030902050204" pitchFamily="34" charset="0"/>
                </a:rPr>
                <a:t>54%</a:t>
              </a:r>
            </a:p>
            <a:p>
              <a:pPr algn="ctr"/>
              <a:r>
                <a:rPr lang="en-US" altLang="zh-CN" dirty="0">
                  <a:solidFill>
                    <a:prstClr val="white"/>
                  </a:solidFill>
                  <a:latin typeface="Impact" panose="020B0806030902050204" pitchFamily="34" charset="0"/>
                </a:rPr>
                <a:t>46%</a:t>
              </a:r>
              <a:endParaRPr lang="zh-CN" altLang="en-US" dirty="0"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" name="TextBox 8"/>
            <p:cNvSpPr txBox="1"/>
            <p:nvPr/>
          </p:nvSpPr>
          <p:spPr>
            <a:xfrm>
              <a:off x="5569795" y="3969514"/>
              <a:ext cx="1120662" cy="982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>
                  <a:solidFill>
                    <a:prstClr val="white"/>
                  </a:solidFill>
                  <a:latin typeface="Impact" panose="020B0806030902050204" pitchFamily="34" charset="0"/>
                </a:rPr>
                <a:t>85</a:t>
              </a: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557552" y="4996342"/>
            <a:ext cx="2403674" cy="59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zh-CN" altLang="en-US" sz="1600" b="1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</a:t>
            </a:r>
            <a:r>
              <a:rPr lang="en-US" altLang="zh-CN" sz="1600" b="1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600" b="1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对局的黑白胜率</a:t>
            </a:r>
            <a:r>
              <a:rPr lang="en-US" altLang="zh-CN" sz="1600" b="1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algn="just">
              <a:defRPr/>
            </a:pPr>
            <a:r>
              <a:rPr lang="zh-CN" altLang="en-US" sz="1600" b="1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黑棋</a:t>
            </a:r>
            <a:r>
              <a:rPr lang="en-US" altLang="zh-CN" sz="1600" b="1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54% </a:t>
            </a:r>
            <a:r>
              <a:rPr lang="zh-CN" altLang="en-US" sz="1600" b="1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白棋</a:t>
            </a:r>
            <a:r>
              <a:rPr lang="en-US" altLang="zh-CN" sz="1600" b="1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46%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039579" y="4996342"/>
            <a:ext cx="2403674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altLang="zh-CN" sz="2000" b="1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000" b="1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对局的平均步数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924925" y="4996180"/>
            <a:ext cx="20466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zh-CN" altLang="en-US" b="1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总局势数量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77900" y="401955"/>
            <a:ext cx="508698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人机对战</a:t>
            </a: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--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棋谱数据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08349" y="320707"/>
            <a:ext cx="669551" cy="669551"/>
            <a:chOff x="7814887" y="2492470"/>
            <a:chExt cx="669551" cy="669551"/>
          </a:xfrm>
        </p:grpSpPr>
        <p:sp>
          <p:nvSpPr>
            <p:cNvPr id="14" name="椭圆 13"/>
            <p:cNvSpPr/>
            <p:nvPr/>
          </p:nvSpPr>
          <p:spPr>
            <a:xfrm>
              <a:off x="7814887" y="2492470"/>
              <a:ext cx="669551" cy="669551"/>
            </a:xfrm>
            <a:prstGeom prst="ellipse">
              <a:avLst/>
            </a:prstGeom>
            <a:solidFill>
              <a:schemeClr val="bg1">
                <a:alpha val="4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337"/>
            <p:cNvSpPr/>
            <p:nvPr/>
          </p:nvSpPr>
          <p:spPr bwMode="auto">
            <a:xfrm>
              <a:off x="7857027" y="2587781"/>
              <a:ext cx="509070" cy="478928"/>
            </a:xfrm>
            <a:custGeom>
              <a:avLst/>
              <a:gdLst>
                <a:gd name="T0" fmla="*/ 712 w 1035"/>
                <a:gd name="T1" fmla="*/ 309 h 973"/>
                <a:gd name="T2" fmla="*/ 376 w 1035"/>
                <a:gd name="T3" fmla="*/ 471 h 973"/>
                <a:gd name="T4" fmla="*/ 376 w 1035"/>
                <a:gd name="T5" fmla="*/ 519 h 973"/>
                <a:gd name="T6" fmla="*/ 712 w 1035"/>
                <a:gd name="T7" fmla="*/ 687 h 973"/>
                <a:gd name="T8" fmla="*/ 943 w 1035"/>
                <a:gd name="T9" fmla="*/ 681 h 973"/>
                <a:gd name="T10" fmla="*/ 856 w 1035"/>
                <a:gd name="T11" fmla="*/ 957 h 973"/>
                <a:gd name="T12" fmla="*/ 673 w 1035"/>
                <a:gd name="T13" fmla="*/ 777 h 973"/>
                <a:gd name="T14" fmla="*/ 337 w 1035"/>
                <a:gd name="T15" fmla="*/ 609 h 973"/>
                <a:gd name="T16" fmla="*/ 232 w 1035"/>
                <a:gd name="T17" fmla="*/ 657 h 973"/>
                <a:gd name="T18" fmla="*/ 229 w 1035"/>
                <a:gd name="T19" fmla="*/ 336 h 973"/>
                <a:gd name="T20" fmla="*/ 334 w 1035"/>
                <a:gd name="T21" fmla="*/ 387 h 973"/>
                <a:gd name="T22" fmla="*/ 673 w 1035"/>
                <a:gd name="T23" fmla="*/ 222 h 973"/>
                <a:gd name="T24" fmla="*/ 892 w 1035"/>
                <a:gd name="T25" fmla="*/ 48 h 973"/>
                <a:gd name="T26" fmla="*/ 862 w 1035"/>
                <a:gd name="T27" fmla="*/ 357 h 973"/>
                <a:gd name="T28" fmla="*/ 712 w 1035"/>
                <a:gd name="T29" fmla="*/ 309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5" h="973">
                  <a:moveTo>
                    <a:pt x="712" y="309"/>
                  </a:moveTo>
                  <a:cubicBezTo>
                    <a:pt x="600" y="363"/>
                    <a:pt x="491" y="420"/>
                    <a:pt x="376" y="471"/>
                  </a:cubicBezTo>
                  <a:cubicBezTo>
                    <a:pt x="377" y="493"/>
                    <a:pt x="377" y="498"/>
                    <a:pt x="376" y="519"/>
                  </a:cubicBezTo>
                  <a:cubicBezTo>
                    <a:pt x="485" y="578"/>
                    <a:pt x="602" y="629"/>
                    <a:pt x="712" y="687"/>
                  </a:cubicBezTo>
                  <a:cubicBezTo>
                    <a:pt x="765" y="625"/>
                    <a:pt x="885" y="625"/>
                    <a:pt x="943" y="681"/>
                  </a:cubicBezTo>
                  <a:cubicBezTo>
                    <a:pt x="1033" y="767"/>
                    <a:pt x="989" y="939"/>
                    <a:pt x="856" y="957"/>
                  </a:cubicBezTo>
                  <a:cubicBezTo>
                    <a:pt x="735" y="973"/>
                    <a:pt x="669" y="885"/>
                    <a:pt x="673" y="777"/>
                  </a:cubicBezTo>
                  <a:cubicBezTo>
                    <a:pt x="565" y="717"/>
                    <a:pt x="449" y="665"/>
                    <a:pt x="337" y="609"/>
                  </a:cubicBezTo>
                  <a:cubicBezTo>
                    <a:pt x="302" y="629"/>
                    <a:pt x="278" y="653"/>
                    <a:pt x="232" y="657"/>
                  </a:cubicBezTo>
                  <a:cubicBezTo>
                    <a:pt x="0" y="675"/>
                    <a:pt x="11" y="322"/>
                    <a:pt x="229" y="336"/>
                  </a:cubicBezTo>
                  <a:cubicBezTo>
                    <a:pt x="276" y="339"/>
                    <a:pt x="302" y="358"/>
                    <a:pt x="334" y="387"/>
                  </a:cubicBezTo>
                  <a:cubicBezTo>
                    <a:pt x="447" y="332"/>
                    <a:pt x="560" y="277"/>
                    <a:pt x="673" y="222"/>
                  </a:cubicBezTo>
                  <a:cubicBezTo>
                    <a:pt x="657" y="103"/>
                    <a:pt x="770" y="0"/>
                    <a:pt x="892" y="48"/>
                  </a:cubicBezTo>
                  <a:cubicBezTo>
                    <a:pt x="1035" y="104"/>
                    <a:pt x="1012" y="332"/>
                    <a:pt x="862" y="357"/>
                  </a:cubicBezTo>
                  <a:cubicBezTo>
                    <a:pt x="804" y="367"/>
                    <a:pt x="756" y="346"/>
                    <a:pt x="712" y="3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8000365" y="2317750"/>
            <a:ext cx="322008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altLang="zh-CN" sz="6600" dirty="0">
                <a:solidFill>
                  <a:prstClr val="white">
                    <a:lumMod val="95000"/>
                  </a:prst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1030(</a:t>
            </a:r>
            <a:r>
              <a:rPr lang="zh-CN" altLang="en-US" sz="6600" dirty="0">
                <a:solidFill>
                  <a:prstClr val="white">
                    <a:lumMod val="95000"/>
                  </a:prst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万</a:t>
            </a:r>
            <a:r>
              <a:rPr lang="en-US" altLang="zh-CN" sz="6600" dirty="0">
                <a:solidFill>
                  <a:prstClr val="white">
                    <a:lumMod val="95000"/>
                  </a:prst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14:flythrough hasBounce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8"/>
          <p:cNvGrpSpPr/>
          <p:nvPr/>
        </p:nvGrpSpPr>
        <p:grpSpPr bwMode="auto">
          <a:xfrm>
            <a:off x="3848100" y="4216400"/>
            <a:ext cx="184150" cy="644525"/>
            <a:chOff x="0" y="0"/>
            <a:chExt cx="184150" cy="644525"/>
          </a:xfrm>
          <a:solidFill>
            <a:schemeClr val="bg1">
              <a:alpha val="70000"/>
            </a:schemeClr>
          </a:solidFill>
        </p:grpSpPr>
        <p:sp>
          <p:nvSpPr>
            <p:cNvPr id="3" name="Freeform 101"/>
            <p:cNvSpPr>
              <a:spLocks noChangeArrowheads="1"/>
            </p:cNvSpPr>
            <p:nvPr/>
          </p:nvSpPr>
          <p:spPr bwMode="auto">
            <a:xfrm>
              <a:off x="9525" y="82550"/>
              <a:ext cx="174625" cy="519113"/>
            </a:xfrm>
            <a:custGeom>
              <a:avLst/>
              <a:gdLst>
                <a:gd name="T0" fmla="*/ 53975 w 110"/>
                <a:gd name="T1" fmla="*/ 423863 h 327"/>
                <a:gd name="T2" fmla="*/ 106363 w 110"/>
                <a:gd name="T3" fmla="*/ 519113 h 327"/>
                <a:gd name="T4" fmla="*/ 150813 w 110"/>
                <a:gd name="T5" fmla="*/ 512763 h 327"/>
                <a:gd name="T6" fmla="*/ 174625 w 110"/>
                <a:gd name="T7" fmla="*/ 406400 h 327"/>
                <a:gd name="T8" fmla="*/ 120650 w 110"/>
                <a:gd name="T9" fmla="*/ 0 h 327"/>
                <a:gd name="T10" fmla="*/ 0 w 110"/>
                <a:gd name="T11" fmla="*/ 15875 h 327"/>
                <a:gd name="T12" fmla="*/ 53975 w 110"/>
                <a:gd name="T13" fmla="*/ 423863 h 3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"/>
                <a:gd name="T22" fmla="*/ 0 h 327"/>
                <a:gd name="T23" fmla="*/ 110 w 110"/>
                <a:gd name="T24" fmla="*/ 327 h 3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" h="327">
                  <a:moveTo>
                    <a:pt x="34" y="267"/>
                  </a:moveTo>
                  <a:lnTo>
                    <a:pt x="67" y="327"/>
                  </a:lnTo>
                  <a:lnTo>
                    <a:pt x="95" y="323"/>
                  </a:lnTo>
                  <a:lnTo>
                    <a:pt x="110" y="256"/>
                  </a:lnTo>
                  <a:lnTo>
                    <a:pt x="76" y="0"/>
                  </a:lnTo>
                  <a:lnTo>
                    <a:pt x="0" y="10"/>
                  </a:lnTo>
                  <a:lnTo>
                    <a:pt x="34" y="2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" name="Freeform 102"/>
            <p:cNvSpPr>
              <a:spLocks noChangeArrowheads="1"/>
            </p:cNvSpPr>
            <p:nvPr/>
          </p:nvSpPr>
          <p:spPr bwMode="auto">
            <a:xfrm>
              <a:off x="1587" y="0"/>
              <a:ext cx="128588" cy="146050"/>
            </a:xfrm>
            <a:custGeom>
              <a:avLst/>
              <a:gdLst>
                <a:gd name="T0" fmla="*/ 7938 w 81"/>
                <a:gd name="T1" fmla="*/ 92075 h 92"/>
                <a:gd name="T2" fmla="*/ 7938 w 81"/>
                <a:gd name="T3" fmla="*/ 92075 h 92"/>
                <a:gd name="T4" fmla="*/ 11113 w 81"/>
                <a:gd name="T5" fmla="*/ 104775 h 92"/>
                <a:gd name="T6" fmla="*/ 15875 w 81"/>
                <a:gd name="T7" fmla="*/ 115888 h 92"/>
                <a:gd name="T8" fmla="*/ 23813 w 81"/>
                <a:gd name="T9" fmla="*/ 123825 h 92"/>
                <a:gd name="T10" fmla="*/ 31750 w 81"/>
                <a:gd name="T11" fmla="*/ 133350 h 92"/>
                <a:gd name="T12" fmla="*/ 41275 w 81"/>
                <a:gd name="T13" fmla="*/ 139700 h 92"/>
                <a:gd name="T14" fmla="*/ 52388 w 81"/>
                <a:gd name="T15" fmla="*/ 142875 h 92"/>
                <a:gd name="T16" fmla="*/ 61913 w 81"/>
                <a:gd name="T17" fmla="*/ 146050 h 92"/>
                <a:gd name="T18" fmla="*/ 74613 w 81"/>
                <a:gd name="T19" fmla="*/ 142875 h 92"/>
                <a:gd name="T20" fmla="*/ 77788 w 81"/>
                <a:gd name="T21" fmla="*/ 142875 h 92"/>
                <a:gd name="T22" fmla="*/ 77788 w 81"/>
                <a:gd name="T23" fmla="*/ 142875 h 92"/>
                <a:gd name="T24" fmla="*/ 88900 w 81"/>
                <a:gd name="T25" fmla="*/ 141288 h 92"/>
                <a:gd name="T26" fmla="*/ 98425 w 81"/>
                <a:gd name="T27" fmla="*/ 136525 h 92"/>
                <a:gd name="T28" fmla="*/ 109538 w 81"/>
                <a:gd name="T29" fmla="*/ 128588 h 92"/>
                <a:gd name="T30" fmla="*/ 115888 w 81"/>
                <a:gd name="T31" fmla="*/ 122238 h 92"/>
                <a:gd name="T32" fmla="*/ 122238 w 81"/>
                <a:gd name="T33" fmla="*/ 111125 h 92"/>
                <a:gd name="T34" fmla="*/ 127000 w 81"/>
                <a:gd name="T35" fmla="*/ 100013 h 92"/>
                <a:gd name="T36" fmla="*/ 128588 w 81"/>
                <a:gd name="T37" fmla="*/ 88900 h 92"/>
                <a:gd name="T38" fmla="*/ 128588 w 81"/>
                <a:gd name="T39" fmla="*/ 76200 h 92"/>
                <a:gd name="T40" fmla="*/ 120650 w 81"/>
                <a:gd name="T41" fmla="*/ 20638 h 92"/>
                <a:gd name="T42" fmla="*/ 120650 w 81"/>
                <a:gd name="T43" fmla="*/ 20638 h 92"/>
                <a:gd name="T44" fmla="*/ 119063 w 81"/>
                <a:gd name="T45" fmla="*/ 12700 h 92"/>
                <a:gd name="T46" fmla="*/ 114300 w 81"/>
                <a:gd name="T47" fmla="*/ 3175 h 92"/>
                <a:gd name="T48" fmla="*/ 107950 w 81"/>
                <a:gd name="T49" fmla="*/ 1588 h 92"/>
                <a:gd name="T50" fmla="*/ 101600 w 81"/>
                <a:gd name="T51" fmla="*/ 0 h 92"/>
                <a:gd name="T52" fmla="*/ 80963 w 81"/>
                <a:gd name="T53" fmla="*/ 0 h 92"/>
                <a:gd name="T54" fmla="*/ 58738 w 81"/>
                <a:gd name="T55" fmla="*/ 3175 h 92"/>
                <a:gd name="T56" fmla="*/ 55563 w 81"/>
                <a:gd name="T57" fmla="*/ 3175 h 92"/>
                <a:gd name="T58" fmla="*/ 55563 w 81"/>
                <a:gd name="T59" fmla="*/ 3175 h 92"/>
                <a:gd name="T60" fmla="*/ 34925 w 81"/>
                <a:gd name="T61" fmla="*/ 6350 h 92"/>
                <a:gd name="T62" fmla="*/ 15875 w 81"/>
                <a:gd name="T63" fmla="*/ 9525 h 92"/>
                <a:gd name="T64" fmla="*/ 7938 w 81"/>
                <a:gd name="T65" fmla="*/ 14288 h 92"/>
                <a:gd name="T66" fmla="*/ 4763 w 81"/>
                <a:gd name="T67" fmla="*/ 19050 h 92"/>
                <a:gd name="T68" fmla="*/ 0 w 81"/>
                <a:gd name="T69" fmla="*/ 26988 h 92"/>
                <a:gd name="T70" fmla="*/ 0 w 81"/>
                <a:gd name="T71" fmla="*/ 38100 h 92"/>
                <a:gd name="T72" fmla="*/ 7938 w 81"/>
                <a:gd name="T73" fmla="*/ 92075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1"/>
                <a:gd name="T112" fmla="*/ 0 h 92"/>
                <a:gd name="T113" fmla="*/ 81 w 81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1" h="92">
                  <a:moveTo>
                    <a:pt x="5" y="58"/>
                  </a:moveTo>
                  <a:lnTo>
                    <a:pt x="5" y="58"/>
                  </a:lnTo>
                  <a:lnTo>
                    <a:pt x="7" y="66"/>
                  </a:lnTo>
                  <a:lnTo>
                    <a:pt x="10" y="73"/>
                  </a:lnTo>
                  <a:lnTo>
                    <a:pt x="15" y="78"/>
                  </a:lnTo>
                  <a:lnTo>
                    <a:pt x="20" y="84"/>
                  </a:lnTo>
                  <a:lnTo>
                    <a:pt x="26" y="88"/>
                  </a:lnTo>
                  <a:lnTo>
                    <a:pt x="33" y="90"/>
                  </a:lnTo>
                  <a:lnTo>
                    <a:pt x="39" y="92"/>
                  </a:lnTo>
                  <a:lnTo>
                    <a:pt x="47" y="90"/>
                  </a:lnTo>
                  <a:lnTo>
                    <a:pt x="49" y="90"/>
                  </a:lnTo>
                  <a:lnTo>
                    <a:pt x="56" y="89"/>
                  </a:lnTo>
                  <a:lnTo>
                    <a:pt x="62" y="86"/>
                  </a:lnTo>
                  <a:lnTo>
                    <a:pt x="69" y="81"/>
                  </a:lnTo>
                  <a:lnTo>
                    <a:pt x="73" y="77"/>
                  </a:lnTo>
                  <a:lnTo>
                    <a:pt x="77" y="70"/>
                  </a:lnTo>
                  <a:lnTo>
                    <a:pt x="80" y="63"/>
                  </a:lnTo>
                  <a:lnTo>
                    <a:pt x="81" y="56"/>
                  </a:lnTo>
                  <a:lnTo>
                    <a:pt x="81" y="48"/>
                  </a:lnTo>
                  <a:lnTo>
                    <a:pt x="76" y="13"/>
                  </a:lnTo>
                  <a:lnTo>
                    <a:pt x="75" y="8"/>
                  </a:lnTo>
                  <a:lnTo>
                    <a:pt x="72" y="2"/>
                  </a:lnTo>
                  <a:lnTo>
                    <a:pt x="68" y="1"/>
                  </a:lnTo>
                  <a:lnTo>
                    <a:pt x="64" y="0"/>
                  </a:lnTo>
                  <a:lnTo>
                    <a:pt x="51" y="0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22" y="4"/>
                  </a:lnTo>
                  <a:lnTo>
                    <a:pt x="10" y="6"/>
                  </a:lnTo>
                  <a:lnTo>
                    <a:pt x="5" y="9"/>
                  </a:lnTo>
                  <a:lnTo>
                    <a:pt x="3" y="12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5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Freeform 103"/>
            <p:cNvSpPr>
              <a:spLocks noChangeArrowheads="1"/>
            </p:cNvSpPr>
            <p:nvPr/>
          </p:nvSpPr>
          <p:spPr bwMode="auto">
            <a:xfrm>
              <a:off x="0" y="49212"/>
              <a:ext cx="149225" cy="142875"/>
            </a:xfrm>
            <a:custGeom>
              <a:avLst/>
              <a:gdLst>
                <a:gd name="T0" fmla="*/ 17463 w 94"/>
                <a:gd name="T1" fmla="*/ 142875 h 90"/>
                <a:gd name="T2" fmla="*/ 149225 w 94"/>
                <a:gd name="T3" fmla="*/ 127000 h 90"/>
                <a:gd name="T4" fmla="*/ 133350 w 94"/>
                <a:gd name="T5" fmla="*/ 0 h 90"/>
                <a:gd name="T6" fmla="*/ 0 w 94"/>
                <a:gd name="T7" fmla="*/ 17463 h 90"/>
                <a:gd name="T8" fmla="*/ 17463 w 94"/>
                <a:gd name="T9" fmla="*/ 142875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90"/>
                <a:gd name="T17" fmla="*/ 94 w 94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90">
                  <a:moveTo>
                    <a:pt x="11" y="90"/>
                  </a:moveTo>
                  <a:lnTo>
                    <a:pt x="94" y="80"/>
                  </a:lnTo>
                  <a:lnTo>
                    <a:pt x="84" y="0"/>
                  </a:lnTo>
                  <a:lnTo>
                    <a:pt x="0" y="11"/>
                  </a:lnTo>
                  <a:lnTo>
                    <a:pt x="11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Freeform 104"/>
            <p:cNvSpPr>
              <a:spLocks noChangeArrowheads="1"/>
            </p:cNvSpPr>
            <p:nvPr/>
          </p:nvSpPr>
          <p:spPr bwMode="auto">
            <a:xfrm>
              <a:off x="115887" y="588962"/>
              <a:ext cx="44450" cy="55563"/>
            </a:xfrm>
            <a:custGeom>
              <a:avLst/>
              <a:gdLst>
                <a:gd name="T0" fmla="*/ 44450 w 28"/>
                <a:gd name="T1" fmla="*/ 3175 h 35"/>
                <a:gd name="T2" fmla="*/ 44450 w 28"/>
                <a:gd name="T3" fmla="*/ 3175 h 35"/>
                <a:gd name="T4" fmla="*/ 42863 w 28"/>
                <a:gd name="T5" fmla="*/ 22225 h 35"/>
                <a:gd name="T6" fmla="*/ 33338 w 28"/>
                <a:gd name="T7" fmla="*/ 49213 h 35"/>
                <a:gd name="T8" fmla="*/ 33338 w 28"/>
                <a:gd name="T9" fmla="*/ 49213 h 35"/>
                <a:gd name="T10" fmla="*/ 31750 w 28"/>
                <a:gd name="T11" fmla="*/ 55563 h 35"/>
                <a:gd name="T12" fmla="*/ 30163 w 28"/>
                <a:gd name="T13" fmla="*/ 55563 h 35"/>
                <a:gd name="T14" fmla="*/ 25400 w 28"/>
                <a:gd name="T15" fmla="*/ 55563 h 35"/>
                <a:gd name="T16" fmla="*/ 20638 w 28"/>
                <a:gd name="T17" fmla="*/ 50800 h 35"/>
                <a:gd name="T18" fmla="*/ 17463 w 28"/>
                <a:gd name="T19" fmla="*/ 42863 h 35"/>
                <a:gd name="T20" fmla="*/ 0 w 28"/>
                <a:gd name="T21" fmla="*/ 12700 h 35"/>
                <a:gd name="T22" fmla="*/ 0 w 28"/>
                <a:gd name="T23" fmla="*/ 12700 h 35"/>
                <a:gd name="T24" fmla="*/ 4763 w 28"/>
                <a:gd name="T25" fmla="*/ 7938 h 35"/>
                <a:gd name="T26" fmla="*/ 12700 w 28"/>
                <a:gd name="T27" fmla="*/ 3175 h 35"/>
                <a:gd name="T28" fmla="*/ 19050 w 28"/>
                <a:gd name="T29" fmla="*/ 1588 h 35"/>
                <a:gd name="T30" fmla="*/ 25400 w 28"/>
                <a:gd name="T31" fmla="*/ 0 h 35"/>
                <a:gd name="T32" fmla="*/ 36513 w 28"/>
                <a:gd name="T33" fmla="*/ 0 h 35"/>
                <a:gd name="T34" fmla="*/ 44450 w 28"/>
                <a:gd name="T35" fmla="*/ 3175 h 35"/>
                <a:gd name="T36" fmla="*/ 44450 w 28"/>
                <a:gd name="T37" fmla="*/ 3175 h 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35"/>
                <a:gd name="T59" fmla="*/ 28 w 28"/>
                <a:gd name="T60" fmla="*/ 35 h 3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35">
                  <a:moveTo>
                    <a:pt x="28" y="2"/>
                  </a:moveTo>
                  <a:lnTo>
                    <a:pt x="28" y="2"/>
                  </a:lnTo>
                  <a:lnTo>
                    <a:pt x="27" y="14"/>
                  </a:lnTo>
                  <a:lnTo>
                    <a:pt x="21" y="31"/>
                  </a:lnTo>
                  <a:lnTo>
                    <a:pt x="20" y="35"/>
                  </a:lnTo>
                  <a:lnTo>
                    <a:pt x="19" y="35"/>
                  </a:lnTo>
                  <a:lnTo>
                    <a:pt x="16" y="35"/>
                  </a:lnTo>
                  <a:lnTo>
                    <a:pt x="13" y="32"/>
                  </a:lnTo>
                  <a:lnTo>
                    <a:pt x="11" y="27"/>
                  </a:lnTo>
                  <a:lnTo>
                    <a:pt x="0" y="8"/>
                  </a:lnTo>
                  <a:lnTo>
                    <a:pt x="3" y="5"/>
                  </a:lnTo>
                  <a:lnTo>
                    <a:pt x="8" y="2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23" y="0"/>
                  </a:lnTo>
                  <a:lnTo>
                    <a:pt x="28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组合 215"/>
          <p:cNvGrpSpPr/>
          <p:nvPr/>
        </p:nvGrpSpPr>
        <p:grpSpPr bwMode="auto">
          <a:xfrm>
            <a:off x="3238500" y="4802188"/>
            <a:ext cx="1414463" cy="1541462"/>
            <a:chOff x="0" y="0"/>
            <a:chExt cx="1414463" cy="1541463"/>
          </a:xfrm>
          <a:solidFill>
            <a:schemeClr val="bg1">
              <a:alpha val="70000"/>
            </a:schemeClr>
          </a:solidFill>
        </p:grpSpPr>
        <p:sp>
          <p:nvSpPr>
            <p:cNvPr id="8" name="Freeform 5"/>
            <p:cNvSpPr>
              <a:spLocks noChangeArrowheads="1"/>
            </p:cNvSpPr>
            <p:nvPr/>
          </p:nvSpPr>
          <p:spPr bwMode="auto">
            <a:xfrm>
              <a:off x="0" y="152400"/>
              <a:ext cx="1414463" cy="1257300"/>
            </a:xfrm>
            <a:custGeom>
              <a:avLst/>
              <a:gdLst>
                <a:gd name="T0" fmla="*/ 530225 w 891"/>
                <a:gd name="T1" fmla="*/ 1254125 h 792"/>
                <a:gd name="T2" fmla="*/ 361950 w 891"/>
                <a:gd name="T3" fmla="*/ 1230313 h 792"/>
                <a:gd name="T4" fmla="*/ 336550 w 891"/>
                <a:gd name="T5" fmla="*/ 1212850 h 792"/>
                <a:gd name="T6" fmla="*/ 301625 w 891"/>
                <a:gd name="T7" fmla="*/ 1165225 h 792"/>
                <a:gd name="T8" fmla="*/ 174625 w 891"/>
                <a:gd name="T9" fmla="*/ 1084263 h 792"/>
                <a:gd name="T10" fmla="*/ 103188 w 891"/>
                <a:gd name="T11" fmla="*/ 1001713 h 792"/>
                <a:gd name="T12" fmla="*/ 88900 w 891"/>
                <a:gd name="T13" fmla="*/ 947738 h 792"/>
                <a:gd name="T14" fmla="*/ 96838 w 891"/>
                <a:gd name="T15" fmla="*/ 889000 h 792"/>
                <a:gd name="T16" fmla="*/ 71438 w 891"/>
                <a:gd name="T17" fmla="*/ 865188 h 792"/>
                <a:gd name="T18" fmla="*/ 41275 w 891"/>
                <a:gd name="T19" fmla="*/ 838200 h 792"/>
                <a:gd name="T20" fmla="*/ 76200 w 891"/>
                <a:gd name="T21" fmla="*/ 814388 h 792"/>
                <a:gd name="T22" fmla="*/ 96838 w 891"/>
                <a:gd name="T23" fmla="*/ 795338 h 792"/>
                <a:gd name="T24" fmla="*/ 88900 w 891"/>
                <a:gd name="T25" fmla="*/ 738188 h 792"/>
                <a:gd name="T26" fmla="*/ 103188 w 891"/>
                <a:gd name="T27" fmla="*/ 701675 h 792"/>
                <a:gd name="T28" fmla="*/ 76200 w 891"/>
                <a:gd name="T29" fmla="*/ 690563 h 792"/>
                <a:gd name="T30" fmla="*/ 36513 w 891"/>
                <a:gd name="T31" fmla="*/ 674688 h 792"/>
                <a:gd name="T32" fmla="*/ 53975 w 891"/>
                <a:gd name="T33" fmla="*/ 642938 h 792"/>
                <a:gd name="T34" fmla="*/ 88900 w 891"/>
                <a:gd name="T35" fmla="*/ 623888 h 792"/>
                <a:gd name="T36" fmla="*/ 87313 w 891"/>
                <a:gd name="T37" fmla="*/ 579438 h 792"/>
                <a:gd name="T38" fmla="*/ 88900 w 891"/>
                <a:gd name="T39" fmla="*/ 544513 h 792"/>
                <a:gd name="T40" fmla="*/ 84138 w 891"/>
                <a:gd name="T41" fmla="*/ 508000 h 792"/>
                <a:gd name="T42" fmla="*/ 50800 w 891"/>
                <a:gd name="T43" fmla="*/ 492125 h 792"/>
                <a:gd name="T44" fmla="*/ 57150 w 891"/>
                <a:gd name="T45" fmla="*/ 461963 h 792"/>
                <a:gd name="T46" fmla="*/ 95250 w 891"/>
                <a:gd name="T47" fmla="*/ 446088 h 792"/>
                <a:gd name="T48" fmla="*/ 101600 w 891"/>
                <a:gd name="T49" fmla="*/ 415925 h 792"/>
                <a:gd name="T50" fmla="*/ 96838 w 891"/>
                <a:gd name="T51" fmla="*/ 388938 h 792"/>
                <a:gd name="T52" fmla="*/ 112713 w 891"/>
                <a:gd name="T53" fmla="*/ 346075 h 792"/>
                <a:gd name="T54" fmla="*/ 93663 w 891"/>
                <a:gd name="T55" fmla="*/ 339725 h 792"/>
                <a:gd name="T56" fmla="*/ 53975 w 891"/>
                <a:gd name="T57" fmla="*/ 322263 h 792"/>
                <a:gd name="T58" fmla="*/ 0 w 891"/>
                <a:gd name="T59" fmla="*/ 0 h 792"/>
                <a:gd name="T60" fmla="*/ 1385888 w 891"/>
                <a:gd name="T61" fmla="*/ 233363 h 792"/>
                <a:gd name="T62" fmla="*/ 1355725 w 891"/>
                <a:gd name="T63" fmla="*/ 260350 h 792"/>
                <a:gd name="T64" fmla="*/ 1325563 w 891"/>
                <a:gd name="T65" fmla="*/ 266700 h 792"/>
                <a:gd name="T66" fmla="*/ 1320800 w 891"/>
                <a:gd name="T67" fmla="*/ 285750 h 792"/>
                <a:gd name="T68" fmla="*/ 1331913 w 891"/>
                <a:gd name="T69" fmla="*/ 325438 h 792"/>
                <a:gd name="T70" fmla="*/ 1320800 w 891"/>
                <a:gd name="T71" fmla="*/ 361950 h 792"/>
                <a:gd name="T72" fmla="*/ 1346200 w 891"/>
                <a:gd name="T73" fmla="*/ 376238 h 792"/>
                <a:gd name="T74" fmla="*/ 1382713 w 891"/>
                <a:gd name="T75" fmla="*/ 403225 h 792"/>
                <a:gd name="T76" fmla="*/ 1355725 w 891"/>
                <a:gd name="T77" fmla="*/ 430213 h 792"/>
                <a:gd name="T78" fmla="*/ 1335088 w 891"/>
                <a:gd name="T79" fmla="*/ 446088 h 792"/>
                <a:gd name="T80" fmla="*/ 1341438 w 891"/>
                <a:gd name="T81" fmla="*/ 492125 h 792"/>
                <a:gd name="T82" fmla="*/ 1335088 w 891"/>
                <a:gd name="T83" fmla="*/ 533400 h 792"/>
                <a:gd name="T84" fmla="*/ 1358900 w 891"/>
                <a:gd name="T85" fmla="*/ 563563 h 792"/>
                <a:gd name="T86" fmla="*/ 1392238 w 891"/>
                <a:gd name="T87" fmla="*/ 585788 h 792"/>
                <a:gd name="T88" fmla="*/ 1370013 w 891"/>
                <a:gd name="T89" fmla="*/ 612775 h 792"/>
                <a:gd name="T90" fmla="*/ 1327150 w 891"/>
                <a:gd name="T91" fmla="*/ 619125 h 792"/>
                <a:gd name="T92" fmla="*/ 1338263 w 891"/>
                <a:gd name="T93" fmla="*/ 652463 h 792"/>
                <a:gd name="T94" fmla="*/ 1335088 w 891"/>
                <a:gd name="T95" fmla="*/ 690563 h 792"/>
                <a:gd name="T96" fmla="*/ 1339850 w 891"/>
                <a:gd name="T97" fmla="*/ 735013 h 792"/>
                <a:gd name="T98" fmla="*/ 1376363 w 891"/>
                <a:gd name="T99" fmla="*/ 752475 h 792"/>
                <a:gd name="T100" fmla="*/ 1381125 w 891"/>
                <a:gd name="T101" fmla="*/ 777875 h 792"/>
                <a:gd name="T102" fmla="*/ 1341438 w 891"/>
                <a:gd name="T103" fmla="*/ 798513 h 792"/>
                <a:gd name="T104" fmla="*/ 1335088 w 891"/>
                <a:gd name="T105" fmla="*/ 849313 h 792"/>
                <a:gd name="T106" fmla="*/ 1339850 w 891"/>
                <a:gd name="T107" fmla="*/ 879475 h 792"/>
                <a:gd name="T108" fmla="*/ 1362075 w 891"/>
                <a:gd name="T109" fmla="*/ 908050 h 792"/>
                <a:gd name="T110" fmla="*/ 1358900 w 891"/>
                <a:gd name="T111" fmla="*/ 944563 h 792"/>
                <a:gd name="T112" fmla="*/ 1301750 w 891"/>
                <a:gd name="T113" fmla="*/ 1036638 h 792"/>
                <a:gd name="T114" fmla="*/ 1231900 w 891"/>
                <a:gd name="T115" fmla="*/ 1103313 h 792"/>
                <a:gd name="T116" fmla="*/ 1128713 w 891"/>
                <a:gd name="T117" fmla="*/ 1177925 h 792"/>
                <a:gd name="T118" fmla="*/ 1103313 w 891"/>
                <a:gd name="T119" fmla="*/ 1212850 h 792"/>
                <a:gd name="T120" fmla="*/ 1071563 w 891"/>
                <a:gd name="T121" fmla="*/ 1230313 h 792"/>
                <a:gd name="T122" fmla="*/ 869950 w 891"/>
                <a:gd name="T123" fmla="*/ 1254125 h 79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891"/>
                <a:gd name="T187" fmla="*/ 0 h 792"/>
                <a:gd name="T188" fmla="*/ 891 w 891"/>
                <a:gd name="T189" fmla="*/ 792 h 79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891" h="792">
                  <a:moveTo>
                    <a:pt x="435" y="792"/>
                  </a:moveTo>
                  <a:lnTo>
                    <a:pt x="435" y="792"/>
                  </a:lnTo>
                  <a:lnTo>
                    <a:pt x="370" y="791"/>
                  </a:lnTo>
                  <a:lnTo>
                    <a:pt x="334" y="790"/>
                  </a:lnTo>
                  <a:lnTo>
                    <a:pt x="298" y="787"/>
                  </a:lnTo>
                  <a:lnTo>
                    <a:pt x="266" y="783"/>
                  </a:lnTo>
                  <a:lnTo>
                    <a:pt x="237" y="778"/>
                  </a:lnTo>
                  <a:lnTo>
                    <a:pt x="228" y="775"/>
                  </a:lnTo>
                  <a:lnTo>
                    <a:pt x="220" y="772"/>
                  </a:lnTo>
                  <a:lnTo>
                    <a:pt x="213" y="768"/>
                  </a:lnTo>
                  <a:lnTo>
                    <a:pt x="212" y="764"/>
                  </a:lnTo>
                  <a:lnTo>
                    <a:pt x="209" y="756"/>
                  </a:lnTo>
                  <a:lnTo>
                    <a:pt x="205" y="749"/>
                  </a:lnTo>
                  <a:lnTo>
                    <a:pt x="198" y="741"/>
                  </a:lnTo>
                  <a:lnTo>
                    <a:pt x="190" y="734"/>
                  </a:lnTo>
                  <a:lnTo>
                    <a:pt x="164" y="717"/>
                  </a:lnTo>
                  <a:lnTo>
                    <a:pt x="129" y="695"/>
                  </a:lnTo>
                  <a:lnTo>
                    <a:pt x="110" y="683"/>
                  </a:lnTo>
                  <a:lnTo>
                    <a:pt x="95" y="669"/>
                  </a:lnTo>
                  <a:lnTo>
                    <a:pt x="82" y="657"/>
                  </a:lnTo>
                  <a:lnTo>
                    <a:pt x="72" y="643"/>
                  </a:lnTo>
                  <a:lnTo>
                    <a:pt x="65" y="631"/>
                  </a:lnTo>
                  <a:lnTo>
                    <a:pt x="60" y="619"/>
                  </a:lnTo>
                  <a:lnTo>
                    <a:pt x="57" y="608"/>
                  </a:lnTo>
                  <a:lnTo>
                    <a:pt x="56" y="597"/>
                  </a:lnTo>
                  <a:lnTo>
                    <a:pt x="57" y="589"/>
                  </a:lnTo>
                  <a:lnTo>
                    <a:pt x="59" y="581"/>
                  </a:lnTo>
                  <a:lnTo>
                    <a:pt x="61" y="566"/>
                  </a:lnTo>
                  <a:lnTo>
                    <a:pt x="61" y="560"/>
                  </a:lnTo>
                  <a:lnTo>
                    <a:pt x="59" y="554"/>
                  </a:lnTo>
                  <a:lnTo>
                    <a:pt x="55" y="549"/>
                  </a:lnTo>
                  <a:lnTo>
                    <a:pt x="45" y="545"/>
                  </a:lnTo>
                  <a:lnTo>
                    <a:pt x="36" y="541"/>
                  </a:lnTo>
                  <a:lnTo>
                    <a:pt x="30" y="537"/>
                  </a:lnTo>
                  <a:lnTo>
                    <a:pt x="28" y="532"/>
                  </a:lnTo>
                  <a:lnTo>
                    <a:pt x="26" y="528"/>
                  </a:lnTo>
                  <a:lnTo>
                    <a:pt x="29" y="524"/>
                  </a:lnTo>
                  <a:lnTo>
                    <a:pt x="33" y="522"/>
                  </a:lnTo>
                  <a:lnTo>
                    <a:pt x="40" y="518"/>
                  </a:lnTo>
                  <a:lnTo>
                    <a:pt x="48" y="513"/>
                  </a:lnTo>
                  <a:lnTo>
                    <a:pt x="55" y="511"/>
                  </a:lnTo>
                  <a:lnTo>
                    <a:pt x="59" y="505"/>
                  </a:lnTo>
                  <a:lnTo>
                    <a:pt x="61" y="501"/>
                  </a:lnTo>
                  <a:lnTo>
                    <a:pt x="61" y="496"/>
                  </a:lnTo>
                  <a:lnTo>
                    <a:pt x="59" y="482"/>
                  </a:lnTo>
                  <a:lnTo>
                    <a:pt x="57" y="474"/>
                  </a:lnTo>
                  <a:lnTo>
                    <a:pt x="56" y="465"/>
                  </a:lnTo>
                  <a:lnTo>
                    <a:pt x="57" y="457"/>
                  </a:lnTo>
                  <a:lnTo>
                    <a:pt x="60" y="450"/>
                  </a:lnTo>
                  <a:lnTo>
                    <a:pt x="65" y="442"/>
                  </a:lnTo>
                  <a:lnTo>
                    <a:pt x="65" y="439"/>
                  </a:lnTo>
                  <a:lnTo>
                    <a:pt x="64" y="436"/>
                  </a:lnTo>
                  <a:lnTo>
                    <a:pt x="59" y="435"/>
                  </a:lnTo>
                  <a:lnTo>
                    <a:pt x="48" y="435"/>
                  </a:lnTo>
                  <a:lnTo>
                    <a:pt x="36" y="432"/>
                  </a:lnTo>
                  <a:lnTo>
                    <a:pt x="28" y="430"/>
                  </a:lnTo>
                  <a:lnTo>
                    <a:pt x="23" y="425"/>
                  </a:lnTo>
                  <a:lnTo>
                    <a:pt x="22" y="420"/>
                  </a:lnTo>
                  <a:lnTo>
                    <a:pt x="23" y="415"/>
                  </a:lnTo>
                  <a:lnTo>
                    <a:pt x="28" y="409"/>
                  </a:lnTo>
                  <a:lnTo>
                    <a:pt x="34" y="405"/>
                  </a:lnTo>
                  <a:lnTo>
                    <a:pt x="42" y="401"/>
                  </a:lnTo>
                  <a:lnTo>
                    <a:pt x="51" y="397"/>
                  </a:lnTo>
                  <a:lnTo>
                    <a:pt x="56" y="393"/>
                  </a:lnTo>
                  <a:lnTo>
                    <a:pt x="59" y="389"/>
                  </a:lnTo>
                  <a:lnTo>
                    <a:pt x="59" y="384"/>
                  </a:lnTo>
                  <a:lnTo>
                    <a:pt x="56" y="371"/>
                  </a:lnTo>
                  <a:lnTo>
                    <a:pt x="55" y="365"/>
                  </a:lnTo>
                  <a:lnTo>
                    <a:pt x="55" y="356"/>
                  </a:lnTo>
                  <a:lnTo>
                    <a:pt x="55" y="350"/>
                  </a:lnTo>
                  <a:lnTo>
                    <a:pt x="56" y="343"/>
                  </a:lnTo>
                  <a:lnTo>
                    <a:pt x="59" y="332"/>
                  </a:lnTo>
                  <a:lnTo>
                    <a:pt x="59" y="328"/>
                  </a:lnTo>
                  <a:lnTo>
                    <a:pt x="57" y="324"/>
                  </a:lnTo>
                  <a:lnTo>
                    <a:pt x="53" y="320"/>
                  </a:lnTo>
                  <a:lnTo>
                    <a:pt x="45" y="317"/>
                  </a:lnTo>
                  <a:lnTo>
                    <a:pt x="37" y="314"/>
                  </a:lnTo>
                  <a:lnTo>
                    <a:pt x="32" y="310"/>
                  </a:lnTo>
                  <a:lnTo>
                    <a:pt x="29" y="305"/>
                  </a:lnTo>
                  <a:lnTo>
                    <a:pt x="29" y="301"/>
                  </a:lnTo>
                  <a:lnTo>
                    <a:pt x="30" y="296"/>
                  </a:lnTo>
                  <a:lnTo>
                    <a:pt x="36" y="291"/>
                  </a:lnTo>
                  <a:lnTo>
                    <a:pt x="42" y="287"/>
                  </a:lnTo>
                  <a:lnTo>
                    <a:pt x="52" y="283"/>
                  </a:lnTo>
                  <a:lnTo>
                    <a:pt x="60" y="281"/>
                  </a:lnTo>
                  <a:lnTo>
                    <a:pt x="65" y="278"/>
                  </a:lnTo>
                  <a:lnTo>
                    <a:pt x="68" y="275"/>
                  </a:lnTo>
                  <a:lnTo>
                    <a:pt x="68" y="271"/>
                  </a:lnTo>
                  <a:lnTo>
                    <a:pt x="64" y="262"/>
                  </a:lnTo>
                  <a:lnTo>
                    <a:pt x="63" y="256"/>
                  </a:lnTo>
                  <a:lnTo>
                    <a:pt x="61" y="251"/>
                  </a:lnTo>
                  <a:lnTo>
                    <a:pt x="61" y="245"/>
                  </a:lnTo>
                  <a:lnTo>
                    <a:pt x="63" y="239"/>
                  </a:lnTo>
                  <a:lnTo>
                    <a:pt x="68" y="228"/>
                  </a:lnTo>
                  <a:lnTo>
                    <a:pt x="70" y="222"/>
                  </a:lnTo>
                  <a:lnTo>
                    <a:pt x="71" y="218"/>
                  </a:lnTo>
                  <a:lnTo>
                    <a:pt x="70" y="216"/>
                  </a:lnTo>
                  <a:lnTo>
                    <a:pt x="65" y="216"/>
                  </a:lnTo>
                  <a:lnTo>
                    <a:pt x="59" y="214"/>
                  </a:lnTo>
                  <a:lnTo>
                    <a:pt x="53" y="213"/>
                  </a:lnTo>
                  <a:lnTo>
                    <a:pt x="46" y="210"/>
                  </a:lnTo>
                  <a:lnTo>
                    <a:pt x="40" y="207"/>
                  </a:lnTo>
                  <a:lnTo>
                    <a:pt x="34" y="203"/>
                  </a:lnTo>
                  <a:lnTo>
                    <a:pt x="30" y="198"/>
                  </a:lnTo>
                  <a:lnTo>
                    <a:pt x="28" y="193"/>
                  </a:lnTo>
                  <a:lnTo>
                    <a:pt x="25" y="187"/>
                  </a:lnTo>
                  <a:lnTo>
                    <a:pt x="0" y="0"/>
                  </a:lnTo>
                  <a:lnTo>
                    <a:pt x="891" y="0"/>
                  </a:lnTo>
                  <a:lnTo>
                    <a:pt x="874" y="140"/>
                  </a:lnTo>
                  <a:lnTo>
                    <a:pt x="873" y="147"/>
                  </a:lnTo>
                  <a:lnTo>
                    <a:pt x="870" y="152"/>
                  </a:lnTo>
                  <a:lnTo>
                    <a:pt x="864" y="157"/>
                  </a:lnTo>
                  <a:lnTo>
                    <a:pt x="859" y="161"/>
                  </a:lnTo>
                  <a:lnTo>
                    <a:pt x="854" y="164"/>
                  </a:lnTo>
                  <a:lnTo>
                    <a:pt x="847" y="167"/>
                  </a:lnTo>
                  <a:lnTo>
                    <a:pt x="840" y="168"/>
                  </a:lnTo>
                  <a:lnTo>
                    <a:pt x="835" y="168"/>
                  </a:lnTo>
                  <a:lnTo>
                    <a:pt x="831" y="170"/>
                  </a:lnTo>
                  <a:lnTo>
                    <a:pt x="829" y="172"/>
                  </a:lnTo>
                  <a:lnTo>
                    <a:pt x="829" y="176"/>
                  </a:lnTo>
                  <a:lnTo>
                    <a:pt x="832" y="180"/>
                  </a:lnTo>
                  <a:lnTo>
                    <a:pt x="837" y="193"/>
                  </a:lnTo>
                  <a:lnTo>
                    <a:pt x="839" y="198"/>
                  </a:lnTo>
                  <a:lnTo>
                    <a:pt x="839" y="205"/>
                  </a:lnTo>
                  <a:lnTo>
                    <a:pt x="837" y="210"/>
                  </a:lnTo>
                  <a:lnTo>
                    <a:pt x="835" y="216"/>
                  </a:lnTo>
                  <a:lnTo>
                    <a:pt x="832" y="224"/>
                  </a:lnTo>
                  <a:lnTo>
                    <a:pt x="832" y="228"/>
                  </a:lnTo>
                  <a:lnTo>
                    <a:pt x="833" y="232"/>
                  </a:lnTo>
                  <a:lnTo>
                    <a:pt x="839" y="235"/>
                  </a:lnTo>
                  <a:lnTo>
                    <a:pt x="848" y="237"/>
                  </a:lnTo>
                  <a:lnTo>
                    <a:pt x="858" y="240"/>
                  </a:lnTo>
                  <a:lnTo>
                    <a:pt x="864" y="244"/>
                  </a:lnTo>
                  <a:lnTo>
                    <a:pt x="868" y="249"/>
                  </a:lnTo>
                  <a:lnTo>
                    <a:pt x="871" y="254"/>
                  </a:lnTo>
                  <a:lnTo>
                    <a:pt x="870" y="259"/>
                  </a:lnTo>
                  <a:lnTo>
                    <a:pt x="867" y="263"/>
                  </a:lnTo>
                  <a:lnTo>
                    <a:pt x="862" y="267"/>
                  </a:lnTo>
                  <a:lnTo>
                    <a:pt x="854" y="271"/>
                  </a:lnTo>
                  <a:lnTo>
                    <a:pt x="847" y="274"/>
                  </a:lnTo>
                  <a:lnTo>
                    <a:pt x="843" y="277"/>
                  </a:lnTo>
                  <a:lnTo>
                    <a:pt x="841" y="281"/>
                  </a:lnTo>
                  <a:lnTo>
                    <a:pt x="840" y="286"/>
                  </a:lnTo>
                  <a:lnTo>
                    <a:pt x="843" y="297"/>
                  </a:lnTo>
                  <a:lnTo>
                    <a:pt x="844" y="304"/>
                  </a:lnTo>
                  <a:lnTo>
                    <a:pt x="845" y="310"/>
                  </a:lnTo>
                  <a:lnTo>
                    <a:pt x="844" y="317"/>
                  </a:lnTo>
                  <a:lnTo>
                    <a:pt x="843" y="324"/>
                  </a:lnTo>
                  <a:lnTo>
                    <a:pt x="841" y="336"/>
                  </a:lnTo>
                  <a:lnTo>
                    <a:pt x="841" y="342"/>
                  </a:lnTo>
                  <a:lnTo>
                    <a:pt x="844" y="347"/>
                  </a:lnTo>
                  <a:lnTo>
                    <a:pt x="848" y="351"/>
                  </a:lnTo>
                  <a:lnTo>
                    <a:pt x="856" y="355"/>
                  </a:lnTo>
                  <a:lnTo>
                    <a:pt x="866" y="359"/>
                  </a:lnTo>
                  <a:lnTo>
                    <a:pt x="873" y="363"/>
                  </a:lnTo>
                  <a:lnTo>
                    <a:pt x="877" y="369"/>
                  </a:lnTo>
                  <a:lnTo>
                    <a:pt x="878" y="374"/>
                  </a:lnTo>
                  <a:lnTo>
                    <a:pt x="877" y="378"/>
                  </a:lnTo>
                  <a:lnTo>
                    <a:pt x="871" y="384"/>
                  </a:lnTo>
                  <a:lnTo>
                    <a:pt x="863" y="386"/>
                  </a:lnTo>
                  <a:lnTo>
                    <a:pt x="852" y="388"/>
                  </a:lnTo>
                  <a:lnTo>
                    <a:pt x="841" y="389"/>
                  </a:lnTo>
                  <a:lnTo>
                    <a:pt x="836" y="390"/>
                  </a:lnTo>
                  <a:lnTo>
                    <a:pt x="833" y="392"/>
                  </a:lnTo>
                  <a:lnTo>
                    <a:pt x="835" y="396"/>
                  </a:lnTo>
                  <a:lnTo>
                    <a:pt x="840" y="404"/>
                  </a:lnTo>
                  <a:lnTo>
                    <a:pt x="843" y="411"/>
                  </a:lnTo>
                  <a:lnTo>
                    <a:pt x="843" y="419"/>
                  </a:lnTo>
                  <a:lnTo>
                    <a:pt x="843" y="428"/>
                  </a:lnTo>
                  <a:lnTo>
                    <a:pt x="841" y="435"/>
                  </a:lnTo>
                  <a:lnTo>
                    <a:pt x="839" y="449"/>
                  </a:lnTo>
                  <a:lnTo>
                    <a:pt x="839" y="455"/>
                  </a:lnTo>
                  <a:lnTo>
                    <a:pt x="840" y="459"/>
                  </a:lnTo>
                  <a:lnTo>
                    <a:pt x="844" y="463"/>
                  </a:lnTo>
                  <a:lnTo>
                    <a:pt x="852" y="467"/>
                  </a:lnTo>
                  <a:lnTo>
                    <a:pt x="860" y="472"/>
                  </a:lnTo>
                  <a:lnTo>
                    <a:pt x="867" y="474"/>
                  </a:lnTo>
                  <a:lnTo>
                    <a:pt x="871" y="478"/>
                  </a:lnTo>
                  <a:lnTo>
                    <a:pt x="873" y="482"/>
                  </a:lnTo>
                  <a:lnTo>
                    <a:pt x="873" y="486"/>
                  </a:lnTo>
                  <a:lnTo>
                    <a:pt x="870" y="490"/>
                  </a:lnTo>
                  <a:lnTo>
                    <a:pt x="863" y="495"/>
                  </a:lnTo>
                  <a:lnTo>
                    <a:pt x="854" y="499"/>
                  </a:lnTo>
                  <a:lnTo>
                    <a:pt x="845" y="503"/>
                  </a:lnTo>
                  <a:lnTo>
                    <a:pt x="840" y="508"/>
                  </a:lnTo>
                  <a:lnTo>
                    <a:pt x="839" y="513"/>
                  </a:lnTo>
                  <a:lnTo>
                    <a:pt x="837" y="520"/>
                  </a:lnTo>
                  <a:lnTo>
                    <a:pt x="841" y="535"/>
                  </a:lnTo>
                  <a:lnTo>
                    <a:pt x="843" y="543"/>
                  </a:lnTo>
                  <a:lnTo>
                    <a:pt x="843" y="551"/>
                  </a:lnTo>
                  <a:lnTo>
                    <a:pt x="844" y="554"/>
                  </a:lnTo>
                  <a:lnTo>
                    <a:pt x="845" y="557"/>
                  </a:lnTo>
                  <a:lnTo>
                    <a:pt x="852" y="564"/>
                  </a:lnTo>
                  <a:lnTo>
                    <a:pt x="855" y="568"/>
                  </a:lnTo>
                  <a:lnTo>
                    <a:pt x="858" y="572"/>
                  </a:lnTo>
                  <a:lnTo>
                    <a:pt x="859" y="576"/>
                  </a:lnTo>
                  <a:lnTo>
                    <a:pt x="859" y="581"/>
                  </a:lnTo>
                  <a:lnTo>
                    <a:pt x="856" y="595"/>
                  </a:lnTo>
                  <a:lnTo>
                    <a:pt x="850" y="610"/>
                  </a:lnTo>
                  <a:lnTo>
                    <a:pt x="841" y="625"/>
                  </a:lnTo>
                  <a:lnTo>
                    <a:pt x="832" y="638"/>
                  </a:lnTo>
                  <a:lnTo>
                    <a:pt x="820" y="653"/>
                  </a:lnTo>
                  <a:lnTo>
                    <a:pt x="806" y="668"/>
                  </a:lnTo>
                  <a:lnTo>
                    <a:pt x="793" y="681"/>
                  </a:lnTo>
                  <a:lnTo>
                    <a:pt x="776" y="695"/>
                  </a:lnTo>
                  <a:lnTo>
                    <a:pt x="761" y="707"/>
                  </a:lnTo>
                  <a:lnTo>
                    <a:pt x="747" y="718"/>
                  </a:lnTo>
                  <a:lnTo>
                    <a:pt x="722" y="734"/>
                  </a:lnTo>
                  <a:lnTo>
                    <a:pt x="711" y="742"/>
                  </a:lnTo>
                  <a:lnTo>
                    <a:pt x="703" y="749"/>
                  </a:lnTo>
                  <a:lnTo>
                    <a:pt x="698" y="756"/>
                  </a:lnTo>
                  <a:lnTo>
                    <a:pt x="695" y="764"/>
                  </a:lnTo>
                  <a:lnTo>
                    <a:pt x="694" y="765"/>
                  </a:lnTo>
                  <a:lnTo>
                    <a:pt x="692" y="768"/>
                  </a:lnTo>
                  <a:lnTo>
                    <a:pt x="686" y="772"/>
                  </a:lnTo>
                  <a:lnTo>
                    <a:pt x="675" y="775"/>
                  </a:lnTo>
                  <a:lnTo>
                    <a:pt x="663" y="778"/>
                  </a:lnTo>
                  <a:lnTo>
                    <a:pt x="629" y="783"/>
                  </a:lnTo>
                  <a:lnTo>
                    <a:pt x="590" y="787"/>
                  </a:lnTo>
                  <a:lnTo>
                    <a:pt x="548" y="790"/>
                  </a:lnTo>
                  <a:lnTo>
                    <a:pt x="504" y="791"/>
                  </a:lnTo>
                  <a:lnTo>
                    <a:pt x="435" y="7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ChangeArrowheads="1"/>
            </p:cNvSpPr>
            <p:nvPr/>
          </p:nvSpPr>
          <p:spPr bwMode="auto">
            <a:xfrm>
              <a:off x="303212" y="152400"/>
              <a:ext cx="400050" cy="1257300"/>
            </a:xfrm>
            <a:custGeom>
              <a:avLst/>
              <a:gdLst>
                <a:gd name="T0" fmla="*/ 146050 w 252"/>
                <a:gd name="T1" fmla="*/ 1254125 h 792"/>
                <a:gd name="T2" fmla="*/ 93663 w 252"/>
                <a:gd name="T3" fmla="*/ 1225550 h 792"/>
                <a:gd name="T4" fmla="*/ 87313 w 252"/>
                <a:gd name="T5" fmla="*/ 1189038 h 792"/>
                <a:gd name="T6" fmla="*/ 52388 w 252"/>
                <a:gd name="T7" fmla="*/ 1103313 h 792"/>
                <a:gd name="T8" fmla="*/ 22225 w 252"/>
                <a:gd name="T9" fmla="*/ 982663 h 792"/>
                <a:gd name="T10" fmla="*/ 22225 w 252"/>
                <a:gd name="T11" fmla="*/ 898525 h 792"/>
                <a:gd name="T12" fmla="*/ 15875 w 252"/>
                <a:gd name="T13" fmla="*/ 865188 h 792"/>
                <a:gd name="T14" fmla="*/ 15875 w 252"/>
                <a:gd name="T15" fmla="*/ 814388 h 792"/>
                <a:gd name="T16" fmla="*/ 22225 w 252"/>
                <a:gd name="T17" fmla="*/ 787400 h 792"/>
                <a:gd name="T18" fmla="*/ 22225 w 252"/>
                <a:gd name="T19" fmla="*/ 714375 h 792"/>
                <a:gd name="T20" fmla="*/ 20638 w 252"/>
                <a:gd name="T21" fmla="*/ 690563 h 792"/>
                <a:gd name="T22" fmla="*/ 6350 w 252"/>
                <a:gd name="T23" fmla="*/ 682625 h 792"/>
                <a:gd name="T24" fmla="*/ 9525 w 252"/>
                <a:gd name="T25" fmla="*/ 642938 h 792"/>
                <a:gd name="T26" fmla="*/ 20638 w 252"/>
                <a:gd name="T27" fmla="*/ 623888 h 792"/>
                <a:gd name="T28" fmla="*/ 20638 w 252"/>
                <a:gd name="T29" fmla="*/ 527050 h 792"/>
                <a:gd name="T30" fmla="*/ 15875 w 252"/>
                <a:gd name="T31" fmla="*/ 503238 h 792"/>
                <a:gd name="T32" fmla="*/ 9525 w 252"/>
                <a:gd name="T33" fmla="*/ 461963 h 792"/>
                <a:gd name="T34" fmla="*/ 22225 w 252"/>
                <a:gd name="T35" fmla="*/ 446088 h 792"/>
                <a:gd name="T36" fmla="*/ 22225 w 252"/>
                <a:gd name="T37" fmla="*/ 398463 h 792"/>
                <a:gd name="T38" fmla="*/ 26988 w 252"/>
                <a:gd name="T39" fmla="*/ 342900 h 792"/>
                <a:gd name="T40" fmla="*/ 11113 w 252"/>
                <a:gd name="T41" fmla="*/ 328613 h 792"/>
                <a:gd name="T42" fmla="*/ 6350 w 252"/>
                <a:gd name="T43" fmla="*/ 276225 h 792"/>
                <a:gd name="T44" fmla="*/ 11113 w 252"/>
                <a:gd name="T45" fmla="*/ 211138 h 792"/>
                <a:gd name="T46" fmla="*/ 11113 w 252"/>
                <a:gd name="T47" fmla="*/ 103188 h 792"/>
                <a:gd name="T48" fmla="*/ 400050 w 252"/>
                <a:gd name="T49" fmla="*/ 0 h 792"/>
                <a:gd name="T50" fmla="*/ 396875 w 252"/>
                <a:gd name="T51" fmla="*/ 53975 h 792"/>
                <a:gd name="T52" fmla="*/ 387350 w 252"/>
                <a:gd name="T53" fmla="*/ 138113 h 792"/>
                <a:gd name="T54" fmla="*/ 392113 w 252"/>
                <a:gd name="T55" fmla="*/ 222250 h 792"/>
                <a:gd name="T56" fmla="*/ 381000 w 252"/>
                <a:gd name="T57" fmla="*/ 265113 h 792"/>
                <a:gd name="T58" fmla="*/ 373063 w 252"/>
                <a:gd name="T59" fmla="*/ 273050 h 792"/>
                <a:gd name="T60" fmla="*/ 376238 w 252"/>
                <a:gd name="T61" fmla="*/ 325438 h 792"/>
                <a:gd name="T62" fmla="*/ 381000 w 252"/>
                <a:gd name="T63" fmla="*/ 376238 h 792"/>
                <a:gd name="T64" fmla="*/ 392113 w 252"/>
                <a:gd name="T65" fmla="*/ 403225 h 792"/>
                <a:gd name="T66" fmla="*/ 382588 w 252"/>
                <a:gd name="T67" fmla="*/ 430213 h 792"/>
                <a:gd name="T68" fmla="*/ 379413 w 252"/>
                <a:gd name="T69" fmla="*/ 492125 h 792"/>
                <a:gd name="T70" fmla="*/ 381000 w 252"/>
                <a:gd name="T71" fmla="*/ 557213 h 792"/>
                <a:gd name="T72" fmla="*/ 392113 w 252"/>
                <a:gd name="T73" fmla="*/ 576263 h 792"/>
                <a:gd name="T74" fmla="*/ 387350 w 252"/>
                <a:gd name="T75" fmla="*/ 612775 h 792"/>
                <a:gd name="T76" fmla="*/ 374650 w 252"/>
                <a:gd name="T77" fmla="*/ 619125 h 792"/>
                <a:gd name="T78" fmla="*/ 379413 w 252"/>
                <a:gd name="T79" fmla="*/ 665163 h 792"/>
                <a:gd name="T80" fmla="*/ 376238 w 252"/>
                <a:gd name="T81" fmla="*/ 728663 h 792"/>
                <a:gd name="T82" fmla="*/ 388938 w 252"/>
                <a:gd name="T83" fmla="*/ 752475 h 792"/>
                <a:gd name="T84" fmla="*/ 382588 w 252"/>
                <a:gd name="T85" fmla="*/ 792163 h 792"/>
                <a:gd name="T86" fmla="*/ 376238 w 252"/>
                <a:gd name="T87" fmla="*/ 849313 h 792"/>
                <a:gd name="T88" fmla="*/ 382588 w 252"/>
                <a:gd name="T89" fmla="*/ 895350 h 792"/>
                <a:gd name="T90" fmla="*/ 381000 w 252"/>
                <a:gd name="T91" fmla="*/ 968375 h 792"/>
                <a:gd name="T92" fmla="*/ 349250 w 252"/>
                <a:gd name="T93" fmla="*/ 1103313 h 792"/>
                <a:gd name="T94" fmla="*/ 312738 w 252"/>
                <a:gd name="T95" fmla="*/ 1200150 h 792"/>
                <a:gd name="T96" fmla="*/ 306388 w 252"/>
                <a:gd name="T97" fmla="*/ 1225550 h 792"/>
                <a:gd name="T98" fmla="*/ 263525 w 252"/>
                <a:gd name="T99" fmla="*/ 1249363 h 792"/>
                <a:gd name="T100" fmla="*/ 192088 w 252"/>
                <a:gd name="T101" fmla="*/ 1257300 h 7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52"/>
                <a:gd name="T154" fmla="*/ 0 h 792"/>
                <a:gd name="T155" fmla="*/ 252 w 252"/>
                <a:gd name="T156" fmla="*/ 792 h 7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52" h="792">
                  <a:moveTo>
                    <a:pt x="121" y="792"/>
                  </a:moveTo>
                  <a:lnTo>
                    <a:pt x="121" y="792"/>
                  </a:lnTo>
                  <a:lnTo>
                    <a:pt x="103" y="791"/>
                  </a:lnTo>
                  <a:lnTo>
                    <a:pt x="92" y="790"/>
                  </a:lnTo>
                  <a:lnTo>
                    <a:pt x="82" y="787"/>
                  </a:lnTo>
                  <a:lnTo>
                    <a:pt x="72" y="783"/>
                  </a:lnTo>
                  <a:lnTo>
                    <a:pt x="64" y="778"/>
                  </a:lnTo>
                  <a:lnTo>
                    <a:pt x="59" y="772"/>
                  </a:lnTo>
                  <a:lnTo>
                    <a:pt x="57" y="768"/>
                  </a:lnTo>
                  <a:lnTo>
                    <a:pt x="57" y="764"/>
                  </a:lnTo>
                  <a:lnTo>
                    <a:pt x="55" y="749"/>
                  </a:lnTo>
                  <a:lnTo>
                    <a:pt x="50" y="734"/>
                  </a:lnTo>
                  <a:lnTo>
                    <a:pt x="44" y="717"/>
                  </a:lnTo>
                  <a:lnTo>
                    <a:pt x="33" y="695"/>
                  </a:lnTo>
                  <a:lnTo>
                    <a:pt x="27" y="683"/>
                  </a:lnTo>
                  <a:lnTo>
                    <a:pt x="23" y="669"/>
                  </a:lnTo>
                  <a:lnTo>
                    <a:pt x="17" y="643"/>
                  </a:lnTo>
                  <a:lnTo>
                    <a:pt x="14" y="619"/>
                  </a:lnTo>
                  <a:lnTo>
                    <a:pt x="13" y="597"/>
                  </a:lnTo>
                  <a:lnTo>
                    <a:pt x="13" y="581"/>
                  </a:lnTo>
                  <a:lnTo>
                    <a:pt x="14" y="566"/>
                  </a:lnTo>
                  <a:lnTo>
                    <a:pt x="13" y="554"/>
                  </a:lnTo>
                  <a:lnTo>
                    <a:pt x="11" y="549"/>
                  </a:lnTo>
                  <a:lnTo>
                    <a:pt x="10" y="545"/>
                  </a:lnTo>
                  <a:lnTo>
                    <a:pt x="4" y="537"/>
                  </a:lnTo>
                  <a:lnTo>
                    <a:pt x="4" y="528"/>
                  </a:lnTo>
                  <a:lnTo>
                    <a:pt x="6" y="522"/>
                  </a:lnTo>
                  <a:lnTo>
                    <a:pt x="10" y="513"/>
                  </a:lnTo>
                  <a:lnTo>
                    <a:pt x="13" y="511"/>
                  </a:lnTo>
                  <a:lnTo>
                    <a:pt x="13" y="505"/>
                  </a:lnTo>
                  <a:lnTo>
                    <a:pt x="14" y="496"/>
                  </a:lnTo>
                  <a:lnTo>
                    <a:pt x="13" y="482"/>
                  </a:lnTo>
                  <a:lnTo>
                    <a:pt x="13" y="465"/>
                  </a:lnTo>
                  <a:lnTo>
                    <a:pt x="14" y="450"/>
                  </a:lnTo>
                  <a:lnTo>
                    <a:pt x="15" y="442"/>
                  </a:lnTo>
                  <a:lnTo>
                    <a:pt x="15" y="439"/>
                  </a:lnTo>
                  <a:lnTo>
                    <a:pt x="14" y="436"/>
                  </a:lnTo>
                  <a:lnTo>
                    <a:pt x="13" y="435"/>
                  </a:lnTo>
                  <a:lnTo>
                    <a:pt x="10" y="435"/>
                  </a:lnTo>
                  <a:lnTo>
                    <a:pt x="7" y="432"/>
                  </a:lnTo>
                  <a:lnTo>
                    <a:pt x="4" y="430"/>
                  </a:lnTo>
                  <a:lnTo>
                    <a:pt x="3" y="425"/>
                  </a:lnTo>
                  <a:lnTo>
                    <a:pt x="3" y="420"/>
                  </a:lnTo>
                  <a:lnTo>
                    <a:pt x="4" y="409"/>
                  </a:lnTo>
                  <a:lnTo>
                    <a:pt x="6" y="405"/>
                  </a:lnTo>
                  <a:lnTo>
                    <a:pt x="9" y="401"/>
                  </a:lnTo>
                  <a:lnTo>
                    <a:pt x="11" y="397"/>
                  </a:lnTo>
                  <a:lnTo>
                    <a:pt x="13" y="393"/>
                  </a:lnTo>
                  <a:lnTo>
                    <a:pt x="13" y="384"/>
                  </a:lnTo>
                  <a:lnTo>
                    <a:pt x="11" y="356"/>
                  </a:lnTo>
                  <a:lnTo>
                    <a:pt x="13" y="332"/>
                  </a:lnTo>
                  <a:lnTo>
                    <a:pt x="13" y="324"/>
                  </a:lnTo>
                  <a:lnTo>
                    <a:pt x="11" y="320"/>
                  </a:lnTo>
                  <a:lnTo>
                    <a:pt x="10" y="317"/>
                  </a:lnTo>
                  <a:lnTo>
                    <a:pt x="7" y="314"/>
                  </a:lnTo>
                  <a:lnTo>
                    <a:pt x="6" y="310"/>
                  </a:lnTo>
                  <a:lnTo>
                    <a:pt x="4" y="301"/>
                  </a:lnTo>
                  <a:lnTo>
                    <a:pt x="6" y="291"/>
                  </a:lnTo>
                  <a:lnTo>
                    <a:pt x="9" y="287"/>
                  </a:lnTo>
                  <a:lnTo>
                    <a:pt x="11" y="283"/>
                  </a:lnTo>
                  <a:lnTo>
                    <a:pt x="14" y="281"/>
                  </a:lnTo>
                  <a:lnTo>
                    <a:pt x="15" y="278"/>
                  </a:lnTo>
                  <a:lnTo>
                    <a:pt x="15" y="271"/>
                  </a:lnTo>
                  <a:lnTo>
                    <a:pt x="14" y="251"/>
                  </a:lnTo>
                  <a:lnTo>
                    <a:pt x="14" y="239"/>
                  </a:lnTo>
                  <a:lnTo>
                    <a:pt x="15" y="228"/>
                  </a:lnTo>
                  <a:lnTo>
                    <a:pt x="17" y="218"/>
                  </a:lnTo>
                  <a:lnTo>
                    <a:pt x="17" y="216"/>
                  </a:lnTo>
                  <a:lnTo>
                    <a:pt x="15" y="216"/>
                  </a:lnTo>
                  <a:lnTo>
                    <a:pt x="11" y="213"/>
                  </a:lnTo>
                  <a:lnTo>
                    <a:pt x="7" y="207"/>
                  </a:lnTo>
                  <a:lnTo>
                    <a:pt x="4" y="198"/>
                  </a:lnTo>
                  <a:lnTo>
                    <a:pt x="3" y="187"/>
                  </a:lnTo>
                  <a:lnTo>
                    <a:pt x="4" y="174"/>
                  </a:lnTo>
                  <a:lnTo>
                    <a:pt x="6" y="163"/>
                  </a:lnTo>
                  <a:lnTo>
                    <a:pt x="7" y="149"/>
                  </a:lnTo>
                  <a:lnTo>
                    <a:pt x="7" y="133"/>
                  </a:lnTo>
                  <a:lnTo>
                    <a:pt x="9" y="96"/>
                  </a:lnTo>
                  <a:lnTo>
                    <a:pt x="7" y="80"/>
                  </a:lnTo>
                  <a:lnTo>
                    <a:pt x="7" y="65"/>
                  </a:lnTo>
                  <a:lnTo>
                    <a:pt x="3" y="34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21"/>
                  </a:lnTo>
                  <a:lnTo>
                    <a:pt x="251" y="27"/>
                  </a:lnTo>
                  <a:lnTo>
                    <a:pt x="250" y="34"/>
                  </a:lnTo>
                  <a:lnTo>
                    <a:pt x="245" y="46"/>
                  </a:lnTo>
                  <a:lnTo>
                    <a:pt x="244" y="59"/>
                  </a:lnTo>
                  <a:lnTo>
                    <a:pt x="244" y="87"/>
                  </a:lnTo>
                  <a:lnTo>
                    <a:pt x="244" y="103"/>
                  </a:lnTo>
                  <a:lnTo>
                    <a:pt x="245" y="115"/>
                  </a:lnTo>
                  <a:lnTo>
                    <a:pt x="247" y="128"/>
                  </a:lnTo>
                  <a:lnTo>
                    <a:pt x="247" y="140"/>
                  </a:lnTo>
                  <a:lnTo>
                    <a:pt x="247" y="152"/>
                  </a:lnTo>
                  <a:lnTo>
                    <a:pt x="243" y="161"/>
                  </a:lnTo>
                  <a:lnTo>
                    <a:pt x="240" y="167"/>
                  </a:lnTo>
                  <a:lnTo>
                    <a:pt x="236" y="168"/>
                  </a:lnTo>
                  <a:lnTo>
                    <a:pt x="235" y="170"/>
                  </a:lnTo>
                  <a:lnTo>
                    <a:pt x="235" y="172"/>
                  </a:lnTo>
                  <a:lnTo>
                    <a:pt x="235" y="180"/>
                  </a:lnTo>
                  <a:lnTo>
                    <a:pt x="236" y="193"/>
                  </a:lnTo>
                  <a:lnTo>
                    <a:pt x="237" y="205"/>
                  </a:lnTo>
                  <a:lnTo>
                    <a:pt x="235" y="224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40" y="237"/>
                  </a:lnTo>
                  <a:lnTo>
                    <a:pt x="243" y="240"/>
                  </a:lnTo>
                  <a:lnTo>
                    <a:pt x="244" y="244"/>
                  </a:lnTo>
                  <a:lnTo>
                    <a:pt x="247" y="254"/>
                  </a:lnTo>
                  <a:lnTo>
                    <a:pt x="245" y="263"/>
                  </a:lnTo>
                  <a:lnTo>
                    <a:pt x="244" y="267"/>
                  </a:lnTo>
                  <a:lnTo>
                    <a:pt x="241" y="271"/>
                  </a:lnTo>
                  <a:lnTo>
                    <a:pt x="240" y="274"/>
                  </a:lnTo>
                  <a:lnTo>
                    <a:pt x="239" y="277"/>
                  </a:lnTo>
                  <a:lnTo>
                    <a:pt x="237" y="286"/>
                  </a:lnTo>
                  <a:lnTo>
                    <a:pt x="239" y="310"/>
                  </a:lnTo>
                  <a:lnTo>
                    <a:pt x="237" y="336"/>
                  </a:lnTo>
                  <a:lnTo>
                    <a:pt x="239" y="347"/>
                  </a:lnTo>
                  <a:lnTo>
                    <a:pt x="240" y="351"/>
                  </a:lnTo>
                  <a:lnTo>
                    <a:pt x="243" y="355"/>
                  </a:lnTo>
                  <a:lnTo>
                    <a:pt x="245" y="359"/>
                  </a:lnTo>
                  <a:lnTo>
                    <a:pt x="247" y="363"/>
                  </a:lnTo>
                  <a:lnTo>
                    <a:pt x="248" y="374"/>
                  </a:lnTo>
                  <a:lnTo>
                    <a:pt x="248" y="378"/>
                  </a:lnTo>
                  <a:lnTo>
                    <a:pt x="247" y="384"/>
                  </a:lnTo>
                  <a:lnTo>
                    <a:pt x="244" y="386"/>
                  </a:lnTo>
                  <a:lnTo>
                    <a:pt x="241" y="388"/>
                  </a:lnTo>
                  <a:lnTo>
                    <a:pt x="237" y="389"/>
                  </a:lnTo>
                  <a:lnTo>
                    <a:pt x="236" y="390"/>
                  </a:lnTo>
                  <a:lnTo>
                    <a:pt x="236" y="392"/>
                  </a:lnTo>
                  <a:lnTo>
                    <a:pt x="236" y="396"/>
                  </a:lnTo>
                  <a:lnTo>
                    <a:pt x="237" y="404"/>
                  </a:lnTo>
                  <a:lnTo>
                    <a:pt x="239" y="419"/>
                  </a:lnTo>
                  <a:lnTo>
                    <a:pt x="237" y="435"/>
                  </a:lnTo>
                  <a:lnTo>
                    <a:pt x="237" y="449"/>
                  </a:lnTo>
                  <a:lnTo>
                    <a:pt x="237" y="459"/>
                  </a:lnTo>
                  <a:lnTo>
                    <a:pt x="239" y="463"/>
                  </a:lnTo>
                  <a:lnTo>
                    <a:pt x="241" y="467"/>
                  </a:lnTo>
                  <a:lnTo>
                    <a:pt x="245" y="474"/>
                  </a:lnTo>
                  <a:lnTo>
                    <a:pt x="247" y="482"/>
                  </a:lnTo>
                  <a:lnTo>
                    <a:pt x="245" y="490"/>
                  </a:lnTo>
                  <a:lnTo>
                    <a:pt x="241" y="499"/>
                  </a:lnTo>
                  <a:lnTo>
                    <a:pt x="239" y="503"/>
                  </a:lnTo>
                  <a:lnTo>
                    <a:pt x="237" y="508"/>
                  </a:lnTo>
                  <a:lnTo>
                    <a:pt x="237" y="520"/>
                  </a:lnTo>
                  <a:lnTo>
                    <a:pt x="237" y="535"/>
                  </a:lnTo>
                  <a:lnTo>
                    <a:pt x="239" y="551"/>
                  </a:lnTo>
                  <a:lnTo>
                    <a:pt x="239" y="557"/>
                  </a:lnTo>
                  <a:lnTo>
                    <a:pt x="241" y="564"/>
                  </a:lnTo>
                  <a:lnTo>
                    <a:pt x="243" y="572"/>
                  </a:lnTo>
                  <a:lnTo>
                    <a:pt x="243" y="581"/>
                  </a:lnTo>
                  <a:lnTo>
                    <a:pt x="240" y="610"/>
                  </a:lnTo>
                  <a:lnTo>
                    <a:pt x="235" y="638"/>
                  </a:lnTo>
                  <a:lnTo>
                    <a:pt x="228" y="668"/>
                  </a:lnTo>
                  <a:lnTo>
                    <a:pt x="220" y="695"/>
                  </a:lnTo>
                  <a:lnTo>
                    <a:pt x="210" y="718"/>
                  </a:lnTo>
                  <a:lnTo>
                    <a:pt x="204" y="734"/>
                  </a:lnTo>
                  <a:lnTo>
                    <a:pt x="198" y="749"/>
                  </a:lnTo>
                  <a:lnTo>
                    <a:pt x="197" y="756"/>
                  </a:lnTo>
                  <a:lnTo>
                    <a:pt x="195" y="764"/>
                  </a:lnTo>
                  <a:lnTo>
                    <a:pt x="195" y="768"/>
                  </a:lnTo>
                  <a:lnTo>
                    <a:pt x="193" y="772"/>
                  </a:lnTo>
                  <a:lnTo>
                    <a:pt x="190" y="775"/>
                  </a:lnTo>
                  <a:lnTo>
                    <a:pt x="186" y="778"/>
                  </a:lnTo>
                  <a:lnTo>
                    <a:pt x="176" y="783"/>
                  </a:lnTo>
                  <a:lnTo>
                    <a:pt x="166" y="787"/>
                  </a:lnTo>
                  <a:lnTo>
                    <a:pt x="153" y="790"/>
                  </a:lnTo>
                  <a:lnTo>
                    <a:pt x="141" y="791"/>
                  </a:lnTo>
                  <a:lnTo>
                    <a:pt x="121" y="7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 noChangeArrowheads="1"/>
            </p:cNvSpPr>
            <p:nvPr/>
          </p:nvSpPr>
          <p:spPr bwMode="auto">
            <a:xfrm>
              <a:off x="557212" y="1400175"/>
              <a:ext cx="322263" cy="141288"/>
            </a:xfrm>
            <a:custGeom>
              <a:avLst/>
              <a:gdLst>
                <a:gd name="T0" fmla="*/ 161925 w 203"/>
                <a:gd name="T1" fmla="*/ 0 h 89"/>
                <a:gd name="T2" fmla="*/ 161925 w 203"/>
                <a:gd name="T3" fmla="*/ 0 h 89"/>
                <a:gd name="T4" fmla="*/ 193675 w 203"/>
                <a:gd name="T5" fmla="*/ 1588 h 89"/>
                <a:gd name="T6" fmla="*/ 223838 w 203"/>
                <a:gd name="T7" fmla="*/ 6350 h 89"/>
                <a:gd name="T8" fmla="*/ 252413 w 203"/>
                <a:gd name="T9" fmla="*/ 12700 h 89"/>
                <a:gd name="T10" fmla="*/ 276225 w 203"/>
                <a:gd name="T11" fmla="*/ 20638 h 89"/>
                <a:gd name="T12" fmla="*/ 295275 w 203"/>
                <a:gd name="T13" fmla="*/ 31750 h 89"/>
                <a:gd name="T14" fmla="*/ 309563 w 203"/>
                <a:gd name="T15" fmla="*/ 42863 h 89"/>
                <a:gd name="T16" fmla="*/ 315913 w 203"/>
                <a:gd name="T17" fmla="*/ 49213 h 89"/>
                <a:gd name="T18" fmla="*/ 320675 w 203"/>
                <a:gd name="T19" fmla="*/ 57150 h 89"/>
                <a:gd name="T20" fmla="*/ 322263 w 203"/>
                <a:gd name="T21" fmla="*/ 63500 h 89"/>
                <a:gd name="T22" fmla="*/ 322263 w 203"/>
                <a:gd name="T23" fmla="*/ 69850 h 89"/>
                <a:gd name="T24" fmla="*/ 322263 w 203"/>
                <a:gd name="T25" fmla="*/ 69850 h 89"/>
                <a:gd name="T26" fmla="*/ 322263 w 203"/>
                <a:gd name="T27" fmla="*/ 79375 h 89"/>
                <a:gd name="T28" fmla="*/ 320675 w 203"/>
                <a:gd name="T29" fmla="*/ 85725 h 89"/>
                <a:gd name="T30" fmla="*/ 315913 w 203"/>
                <a:gd name="T31" fmla="*/ 92075 h 89"/>
                <a:gd name="T32" fmla="*/ 309563 w 203"/>
                <a:gd name="T33" fmla="*/ 98425 h 89"/>
                <a:gd name="T34" fmla="*/ 295275 w 203"/>
                <a:gd name="T35" fmla="*/ 111125 h 89"/>
                <a:gd name="T36" fmla="*/ 276225 w 203"/>
                <a:gd name="T37" fmla="*/ 122238 h 89"/>
                <a:gd name="T38" fmla="*/ 252413 w 203"/>
                <a:gd name="T39" fmla="*/ 130175 h 89"/>
                <a:gd name="T40" fmla="*/ 223838 w 203"/>
                <a:gd name="T41" fmla="*/ 136525 h 89"/>
                <a:gd name="T42" fmla="*/ 193675 w 203"/>
                <a:gd name="T43" fmla="*/ 141288 h 89"/>
                <a:gd name="T44" fmla="*/ 161925 w 203"/>
                <a:gd name="T45" fmla="*/ 141288 h 89"/>
                <a:gd name="T46" fmla="*/ 161925 w 203"/>
                <a:gd name="T47" fmla="*/ 141288 h 89"/>
                <a:gd name="T48" fmla="*/ 128588 w 203"/>
                <a:gd name="T49" fmla="*/ 141288 h 89"/>
                <a:gd name="T50" fmla="*/ 98425 w 203"/>
                <a:gd name="T51" fmla="*/ 136525 h 89"/>
                <a:gd name="T52" fmla="*/ 71438 w 203"/>
                <a:gd name="T53" fmla="*/ 130175 h 89"/>
                <a:gd name="T54" fmla="*/ 47625 w 203"/>
                <a:gd name="T55" fmla="*/ 122238 h 89"/>
                <a:gd name="T56" fmla="*/ 28575 w 203"/>
                <a:gd name="T57" fmla="*/ 111125 h 89"/>
                <a:gd name="T58" fmla="*/ 12700 w 203"/>
                <a:gd name="T59" fmla="*/ 98425 h 89"/>
                <a:gd name="T60" fmla="*/ 6350 w 203"/>
                <a:gd name="T61" fmla="*/ 92075 h 89"/>
                <a:gd name="T62" fmla="*/ 3175 w 203"/>
                <a:gd name="T63" fmla="*/ 85725 h 89"/>
                <a:gd name="T64" fmla="*/ 0 w 203"/>
                <a:gd name="T65" fmla="*/ 79375 h 89"/>
                <a:gd name="T66" fmla="*/ 0 w 203"/>
                <a:gd name="T67" fmla="*/ 69850 h 89"/>
                <a:gd name="T68" fmla="*/ 0 w 203"/>
                <a:gd name="T69" fmla="*/ 69850 h 89"/>
                <a:gd name="T70" fmla="*/ 0 w 203"/>
                <a:gd name="T71" fmla="*/ 63500 h 89"/>
                <a:gd name="T72" fmla="*/ 3175 w 203"/>
                <a:gd name="T73" fmla="*/ 57150 h 89"/>
                <a:gd name="T74" fmla="*/ 6350 w 203"/>
                <a:gd name="T75" fmla="*/ 49213 h 89"/>
                <a:gd name="T76" fmla="*/ 12700 w 203"/>
                <a:gd name="T77" fmla="*/ 42863 h 89"/>
                <a:gd name="T78" fmla="*/ 28575 w 203"/>
                <a:gd name="T79" fmla="*/ 31750 h 89"/>
                <a:gd name="T80" fmla="*/ 47625 w 203"/>
                <a:gd name="T81" fmla="*/ 20638 h 89"/>
                <a:gd name="T82" fmla="*/ 71438 w 203"/>
                <a:gd name="T83" fmla="*/ 12700 h 89"/>
                <a:gd name="T84" fmla="*/ 98425 w 203"/>
                <a:gd name="T85" fmla="*/ 6350 h 89"/>
                <a:gd name="T86" fmla="*/ 128588 w 203"/>
                <a:gd name="T87" fmla="*/ 1588 h 89"/>
                <a:gd name="T88" fmla="*/ 161925 w 203"/>
                <a:gd name="T89" fmla="*/ 0 h 89"/>
                <a:gd name="T90" fmla="*/ 161925 w 203"/>
                <a:gd name="T91" fmla="*/ 0 h 8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03"/>
                <a:gd name="T139" fmla="*/ 0 h 89"/>
                <a:gd name="T140" fmla="*/ 203 w 203"/>
                <a:gd name="T141" fmla="*/ 89 h 8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03" h="89">
                  <a:moveTo>
                    <a:pt x="102" y="0"/>
                  </a:moveTo>
                  <a:lnTo>
                    <a:pt x="102" y="0"/>
                  </a:lnTo>
                  <a:lnTo>
                    <a:pt x="122" y="1"/>
                  </a:lnTo>
                  <a:lnTo>
                    <a:pt x="141" y="4"/>
                  </a:lnTo>
                  <a:lnTo>
                    <a:pt x="159" y="8"/>
                  </a:lnTo>
                  <a:lnTo>
                    <a:pt x="174" y="13"/>
                  </a:lnTo>
                  <a:lnTo>
                    <a:pt x="186" y="20"/>
                  </a:lnTo>
                  <a:lnTo>
                    <a:pt x="195" y="27"/>
                  </a:lnTo>
                  <a:lnTo>
                    <a:pt x="199" y="31"/>
                  </a:lnTo>
                  <a:lnTo>
                    <a:pt x="202" y="36"/>
                  </a:lnTo>
                  <a:lnTo>
                    <a:pt x="203" y="40"/>
                  </a:lnTo>
                  <a:lnTo>
                    <a:pt x="203" y="44"/>
                  </a:lnTo>
                  <a:lnTo>
                    <a:pt x="203" y="50"/>
                  </a:lnTo>
                  <a:lnTo>
                    <a:pt x="202" y="54"/>
                  </a:lnTo>
                  <a:lnTo>
                    <a:pt x="199" y="58"/>
                  </a:lnTo>
                  <a:lnTo>
                    <a:pt x="195" y="62"/>
                  </a:lnTo>
                  <a:lnTo>
                    <a:pt x="186" y="70"/>
                  </a:lnTo>
                  <a:lnTo>
                    <a:pt x="174" y="77"/>
                  </a:lnTo>
                  <a:lnTo>
                    <a:pt x="159" y="82"/>
                  </a:lnTo>
                  <a:lnTo>
                    <a:pt x="141" y="86"/>
                  </a:lnTo>
                  <a:lnTo>
                    <a:pt x="122" y="89"/>
                  </a:lnTo>
                  <a:lnTo>
                    <a:pt x="102" y="89"/>
                  </a:lnTo>
                  <a:lnTo>
                    <a:pt x="81" y="89"/>
                  </a:lnTo>
                  <a:lnTo>
                    <a:pt x="62" y="86"/>
                  </a:lnTo>
                  <a:lnTo>
                    <a:pt x="45" y="82"/>
                  </a:lnTo>
                  <a:lnTo>
                    <a:pt x="30" y="77"/>
                  </a:lnTo>
                  <a:lnTo>
                    <a:pt x="18" y="70"/>
                  </a:lnTo>
                  <a:lnTo>
                    <a:pt x="8" y="62"/>
                  </a:lnTo>
                  <a:lnTo>
                    <a:pt x="4" y="58"/>
                  </a:lnTo>
                  <a:lnTo>
                    <a:pt x="2" y="54"/>
                  </a:lnTo>
                  <a:lnTo>
                    <a:pt x="0" y="50"/>
                  </a:lnTo>
                  <a:lnTo>
                    <a:pt x="0" y="44"/>
                  </a:lnTo>
                  <a:lnTo>
                    <a:pt x="0" y="40"/>
                  </a:lnTo>
                  <a:lnTo>
                    <a:pt x="2" y="36"/>
                  </a:lnTo>
                  <a:lnTo>
                    <a:pt x="4" y="31"/>
                  </a:lnTo>
                  <a:lnTo>
                    <a:pt x="8" y="27"/>
                  </a:lnTo>
                  <a:lnTo>
                    <a:pt x="18" y="20"/>
                  </a:lnTo>
                  <a:lnTo>
                    <a:pt x="30" y="13"/>
                  </a:lnTo>
                  <a:lnTo>
                    <a:pt x="45" y="8"/>
                  </a:lnTo>
                  <a:lnTo>
                    <a:pt x="62" y="4"/>
                  </a:lnTo>
                  <a:lnTo>
                    <a:pt x="81" y="1"/>
                  </a:lnTo>
                  <a:lnTo>
                    <a:pt x="1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 noChangeArrowheads="1"/>
            </p:cNvSpPr>
            <p:nvPr/>
          </p:nvSpPr>
          <p:spPr bwMode="auto">
            <a:xfrm>
              <a:off x="436562" y="1335088"/>
              <a:ext cx="563563" cy="157163"/>
            </a:xfrm>
            <a:custGeom>
              <a:avLst/>
              <a:gdLst>
                <a:gd name="T0" fmla="*/ 282575 w 355"/>
                <a:gd name="T1" fmla="*/ 0 h 99"/>
                <a:gd name="T2" fmla="*/ 282575 w 355"/>
                <a:gd name="T3" fmla="*/ 0 h 99"/>
                <a:gd name="T4" fmla="*/ 338138 w 355"/>
                <a:gd name="T5" fmla="*/ 1588 h 99"/>
                <a:gd name="T6" fmla="*/ 392113 w 355"/>
                <a:gd name="T7" fmla="*/ 6350 h 99"/>
                <a:gd name="T8" fmla="*/ 439738 w 355"/>
                <a:gd name="T9" fmla="*/ 12700 h 99"/>
                <a:gd name="T10" fmla="*/ 479425 w 355"/>
                <a:gd name="T11" fmla="*/ 23813 h 99"/>
                <a:gd name="T12" fmla="*/ 514350 w 355"/>
                <a:gd name="T13" fmla="*/ 34925 h 99"/>
                <a:gd name="T14" fmla="*/ 528638 w 355"/>
                <a:gd name="T15" fmla="*/ 41275 h 99"/>
                <a:gd name="T16" fmla="*/ 539750 w 355"/>
                <a:gd name="T17" fmla="*/ 47625 h 99"/>
                <a:gd name="T18" fmla="*/ 550863 w 355"/>
                <a:gd name="T19" fmla="*/ 53975 h 99"/>
                <a:gd name="T20" fmla="*/ 557213 w 355"/>
                <a:gd name="T21" fmla="*/ 61913 h 99"/>
                <a:gd name="T22" fmla="*/ 561975 w 355"/>
                <a:gd name="T23" fmla="*/ 71438 h 99"/>
                <a:gd name="T24" fmla="*/ 563563 w 355"/>
                <a:gd name="T25" fmla="*/ 77788 h 99"/>
                <a:gd name="T26" fmla="*/ 563563 w 355"/>
                <a:gd name="T27" fmla="*/ 77788 h 99"/>
                <a:gd name="T28" fmla="*/ 561975 w 355"/>
                <a:gd name="T29" fmla="*/ 85725 h 99"/>
                <a:gd name="T30" fmla="*/ 557213 w 355"/>
                <a:gd name="T31" fmla="*/ 95250 h 99"/>
                <a:gd name="T32" fmla="*/ 550863 w 355"/>
                <a:gd name="T33" fmla="*/ 101600 h 99"/>
                <a:gd name="T34" fmla="*/ 539750 w 355"/>
                <a:gd name="T35" fmla="*/ 107950 h 99"/>
                <a:gd name="T36" fmla="*/ 528638 w 355"/>
                <a:gd name="T37" fmla="*/ 115888 h 99"/>
                <a:gd name="T38" fmla="*/ 514350 w 355"/>
                <a:gd name="T39" fmla="*/ 122238 h 99"/>
                <a:gd name="T40" fmla="*/ 479425 w 355"/>
                <a:gd name="T41" fmla="*/ 133350 h 99"/>
                <a:gd name="T42" fmla="*/ 439738 w 355"/>
                <a:gd name="T43" fmla="*/ 141288 h 99"/>
                <a:gd name="T44" fmla="*/ 392113 w 355"/>
                <a:gd name="T45" fmla="*/ 150813 h 99"/>
                <a:gd name="T46" fmla="*/ 338138 w 355"/>
                <a:gd name="T47" fmla="*/ 155575 h 99"/>
                <a:gd name="T48" fmla="*/ 282575 w 355"/>
                <a:gd name="T49" fmla="*/ 157163 h 99"/>
                <a:gd name="T50" fmla="*/ 282575 w 355"/>
                <a:gd name="T51" fmla="*/ 157163 h 99"/>
                <a:gd name="T52" fmla="*/ 227013 w 355"/>
                <a:gd name="T53" fmla="*/ 155575 h 99"/>
                <a:gd name="T54" fmla="*/ 173038 w 355"/>
                <a:gd name="T55" fmla="*/ 150813 h 99"/>
                <a:gd name="T56" fmla="*/ 125413 w 355"/>
                <a:gd name="T57" fmla="*/ 141288 h 99"/>
                <a:gd name="T58" fmla="*/ 84138 w 355"/>
                <a:gd name="T59" fmla="*/ 133350 h 99"/>
                <a:gd name="T60" fmla="*/ 49213 w 355"/>
                <a:gd name="T61" fmla="*/ 122238 h 99"/>
                <a:gd name="T62" fmla="*/ 34925 w 355"/>
                <a:gd name="T63" fmla="*/ 115888 h 99"/>
                <a:gd name="T64" fmla="*/ 23813 w 355"/>
                <a:gd name="T65" fmla="*/ 107950 h 99"/>
                <a:gd name="T66" fmla="*/ 12700 w 355"/>
                <a:gd name="T67" fmla="*/ 101600 h 99"/>
                <a:gd name="T68" fmla="*/ 6350 w 355"/>
                <a:gd name="T69" fmla="*/ 95250 h 99"/>
                <a:gd name="T70" fmla="*/ 3175 w 355"/>
                <a:gd name="T71" fmla="*/ 85725 h 99"/>
                <a:gd name="T72" fmla="*/ 0 w 355"/>
                <a:gd name="T73" fmla="*/ 77788 h 99"/>
                <a:gd name="T74" fmla="*/ 0 w 355"/>
                <a:gd name="T75" fmla="*/ 77788 h 99"/>
                <a:gd name="T76" fmla="*/ 3175 w 355"/>
                <a:gd name="T77" fmla="*/ 71438 h 99"/>
                <a:gd name="T78" fmla="*/ 6350 w 355"/>
                <a:gd name="T79" fmla="*/ 61913 h 99"/>
                <a:gd name="T80" fmla="*/ 12700 w 355"/>
                <a:gd name="T81" fmla="*/ 53975 h 99"/>
                <a:gd name="T82" fmla="*/ 23813 w 355"/>
                <a:gd name="T83" fmla="*/ 47625 h 99"/>
                <a:gd name="T84" fmla="*/ 34925 w 355"/>
                <a:gd name="T85" fmla="*/ 41275 h 99"/>
                <a:gd name="T86" fmla="*/ 49213 w 355"/>
                <a:gd name="T87" fmla="*/ 34925 h 99"/>
                <a:gd name="T88" fmla="*/ 84138 w 355"/>
                <a:gd name="T89" fmla="*/ 23813 h 99"/>
                <a:gd name="T90" fmla="*/ 125413 w 355"/>
                <a:gd name="T91" fmla="*/ 12700 h 99"/>
                <a:gd name="T92" fmla="*/ 173038 w 355"/>
                <a:gd name="T93" fmla="*/ 6350 h 99"/>
                <a:gd name="T94" fmla="*/ 227013 w 355"/>
                <a:gd name="T95" fmla="*/ 1588 h 99"/>
                <a:gd name="T96" fmla="*/ 282575 w 355"/>
                <a:gd name="T97" fmla="*/ 0 h 99"/>
                <a:gd name="T98" fmla="*/ 282575 w 355"/>
                <a:gd name="T99" fmla="*/ 0 h 9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55"/>
                <a:gd name="T151" fmla="*/ 0 h 99"/>
                <a:gd name="T152" fmla="*/ 355 w 355"/>
                <a:gd name="T153" fmla="*/ 99 h 9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55" h="99">
                  <a:moveTo>
                    <a:pt x="178" y="0"/>
                  </a:moveTo>
                  <a:lnTo>
                    <a:pt x="178" y="0"/>
                  </a:lnTo>
                  <a:lnTo>
                    <a:pt x="213" y="1"/>
                  </a:lnTo>
                  <a:lnTo>
                    <a:pt x="247" y="4"/>
                  </a:lnTo>
                  <a:lnTo>
                    <a:pt x="277" y="8"/>
                  </a:lnTo>
                  <a:lnTo>
                    <a:pt x="302" y="15"/>
                  </a:lnTo>
                  <a:lnTo>
                    <a:pt x="324" y="22"/>
                  </a:lnTo>
                  <a:lnTo>
                    <a:pt x="333" y="26"/>
                  </a:lnTo>
                  <a:lnTo>
                    <a:pt x="340" y="30"/>
                  </a:lnTo>
                  <a:lnTo>
                    <a:pt x="347" y="34"/>
                  </a:lnTo>
                  <a:lnTo>
                    <a:pt x="351" y="39"/>
                  </a:lnTo>
                  <a:lnTo>
                    <a:pt x="354" y="45"/>
                  </a:lnTo>
                  <a:lnTo>
                    <a:pt x="355" y="49"/>
                  </a:lnTo>
                  <a:lnTo>
                    <a:pt x="354" y="54"/>
                  </a:lnTo>
                  <a:lnTo>
                    <a:pt x="351" y="60"/>
                  </a:lnTo>
                  <a:lnTo>
                    <a:pt x="347" y="64"/>
                  </a:lnTo>
                  <a:lnTo>
                    <a:pt x="340" y="68"/>
                  </a:lnTo>
                  <a:lnTo>
                    <a:pt x="333" y="73"/>
                  </a:lnTo>
                  <a:lnTo>
                    <a:pt x="324" y="77"/>
                  </a:lnTo>
                  <a:lnTo>
                    <a:pt x="302" y="84"/>
                  </a:lnTo>
                  <a:lnTo>
                    <a:pt x="277" y="89"/>
                  </a:lnTo>
                  <a:lnTo>
                    <a:pt x="247" y="95"/>
                  </a:lnTo>
                  <a:lnTo>
                    <a:pt x="213" y="98"/>
                  </a:lnTo>
                  <a:lnTo>
                    <a:pt x="178" y="99"/>
                  </a:lnTo>
                  <a:lnTo>
                    <a:pt x="143" y="98"/>
                  </a:lnTo>
                  <a:lnTo>
                    <a:pt x="109" y="95"/>
                  </a:lnTo>
                  <a:lnTo>
                    <a:pt x="79" y="89"/>
                  </a:lnTo>
                  <a:lnTo>
                    <a:pt x="53" y="84"/>
                  </a:lnTo>
                  <a:lnTo>
                    <a:pt x="31" y="77"/>
                  </a:lnTo>
                  <a:lnTo>
                    <a:pt x="22" y="73"/>
                  </a:lnTo>
                  <a:lnTo>
                    <a:pt x="15" y="68"/>
                  </a:lnTo>
                  <a:lnTo>
                    <a:pt x="8" y="64"/>
                  </a:lnTo>
                  <a:lnTo>
                    <a:pt x="4" y="60"/>
                  </a:lnTo>
                  <a:lnTo>
                    <a:pt x="2" y="54"/>
                  </a:lnTo>
                  <a:lnTo>
                    <a:pt x="0" y="49"/>
                  </a:lnTo>
                  <a:lnTo>
                    <a:pt x="2" y="45"/>
                  </a:lnTo>
                  <a:lnTo>
                    <a:pt x="4" y="39"/>
                  </a:lnTo>
                  <a:lnTo>
                    <a:pt x="8" y="34"/>
                  </a:lnTo>
                  <a:lnTo>
                    <a:pt x="15" y="30"/>
                  </a:lnTo>
                  <a:lnTo>
                    <a:pt x="22" y="26"/>
                  </a:lnTo>
                  <a:lnTo>
                    <a:pt x="31" y="22"/>
                  </a:lnTo>
                  <a:lnTo>
                    <a:pt x="53" y="15"/>
                  </a:lnTo>
                  <a:lnTo>
                    <a:pt x="79" y="8"/>
                  </a:lnTo>
                  <a:lnTo>
                    <a:pt x="109" y="4"/>
                  </a:lnTo>
                  <a:lnTo>
                    <a:pt x="143" y="1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 noChangeArrowheads="1"/>
            </p:cNvSpPr>
            <p:nvPr/>
          </p:nvSpPr>
          <p:spPr bwMode="auto">
            <a:xfrm>
              <a:off x="361950" y="1379538"/>
              <a:ext cx="714375" cy="58738"/>
            </a:xfrm>
            <a:custGeom>
              <a:avLst/>
              <a:gdLst>
                <a:gd name="T0" fmla="*/ 328613 w 450"/>
                <a:gd name="T1" fmla="*/ 58738 h 37"/>
                <a:gd name="T2" fmla="*/ 328613 w 450"/>
                <a:gd name="T3" fmla="*/ 58738 h 37"/>
                <a:gd name="T4" fmla="*/ 236538 w 450"/>
                <a:gd name="T5" fmla="*/ 58738 h 37"/>
                <a:gd name="T6" fmla="*/ 182563 w 450"/>
                <a:gd name="T7" fmla="*/ 53975 h 37"/>
                <a:gd name="T8" fmla="*/ 131763 w 450"/>
                <a:gd name="T9" fmla="*/ 50800 h 37"/>
                <a:gd name="T10" fmla="*/ 84138 w 450"/>
                <a:gd name="T11" fmla="*/ 46038 h 37"/>
                <a:gd name="T12" fmla="*/ 42863 w 450"/>
                <a:gd name="T13" fmla="*/ 36513 h 37"/>
                <a:gd name="T14" fmla="*/ 28575 w 450"/>
                <a:gd name="T15" fmla="*/ 33338 h 37"/>
                <a:gd name="T16" fmla="*/ 14288 w 450"/>
                <a:gd name="T17" fmla="*/ 28575 h 37"/>
                <a:gd name="T18" fmla="*/ 7938 w 450"/>
                <a:gd name="T19" fmla="*/ 23813 h 37"/>
                <a:gd name="T20" fmla="*/ 4763 w 450"/>
                <a:gd name="T21" fmla="*/ 17463 h 37"/>
                <a:gd name="T22" fmla="*/ 4763 w 450"/>
                <a:gd name="T23" fmla="*/ 17463 h 37"/>
                <a:gd name="T24" fmla="*/ 0 w 450"/>
                <a:gd name="T25" fmla="*/ 3175 h 37"/>
                <a:gd name="T26" fmla="*/ 0 w 450"/>
                <a:gd name="T27" fmla="*/ 3175 h 37"/>
                <a:gd name="T28" fmla="*/ 30163 w 450"/>
                <a:gd name="T29" fmla="*/ 11113 h 37"/>
                <a:gd name="T30" fmla="*/ 66675 w 450"/>
                <a:gd name="T31" fmla="*/ 15875 h 37"/>
                <a:gd name="T32" fmla="*/ 109538 w 450"/>
                <a:gd name="T33" fmla="*/ 22225 h 37"/>
                <a:gd name="T34" fmla="*/ 153988 w 450"/>
                <a:gd name="T35" fmla="*/ 23813 h 37"/>
                <a:gd name="T36" fmla="*/ 247650 w 450"/>
                <a:gd name="T37" fmla="*/ 30163 h 37"/>
                <a:gd name="T38" fmla="*/ 327025 w 450"/>
                <a:gd name="T39" fmla="*/ 30163 h 37"/>
                <a:gd name="T40" fmla="*/ 327025 w 450"/>
                <a:gd name="T41" fmla="*/ 30163 h 37"/>
                <a:gd name="T42" fmla="*/ 417513 w 450"/>
                <a:gd name="T43" fmla="*/ 28575 h 37"/>
                <a:gd name="T44" fmla="*/ 527050 w 450"/>
                <a:gd name="T45" fmla="*/ 23813 h 37"/>
                <a:gd name="T46" fmla="*/ 582613 w 450"/>
                <a:gd name="T47" fmla="*/ 20638 h 37"/>
                <a:gd name="T48" fmla="*/ 633413 w 450"/>
                <a:gd name="T49" fmla="*/ 15875 h 37"/>
                <a:gd name="T50" fmla="*/ 679450 w 450"/>
                <a:gd name="T51" fmla="*/ 9525 h 37"/>
                <a:gd name="T52" fmla="*/ 714375 w 450"/>
                <a:gd name="T53" fmla="*/ 0 h 37"/>
                <a:gd name="T54" fmla="*/ 714375 w 450"/>
                <a:gd name="T55" fmla="*/ 0 h 37"/>
                <a:gd name="T56" fmla="*/ 709613 w 450"/>
                <a:gd name="T57" fmla="*/ 17463 h 37"/>
                <a:gd name="T58" fmla="*/ 709613 w 450"/>
                <a:gd name="T59" fmla="*/ 17463 h 37"/>
                <a:gd name="T60" fmla="*/ 704850 w 450"/>
                <a:gd name="T61" fmla="*/ 23813 h 37"/>
                <a:gd name="T62" fmla="*/ 693738 w 450"/>
                <a:gd name="T63" fmla="*/ 28575 h 37"/>
                <a:gd name="T64" fmla="*/ 681038 w 450"/>
                <a:gd name="T65" fmla="*/ 33338 h 37"/>
                <a:gd name="T66" fmla="*/ 661988 w 450"/>
                <a:gd name="T67" fmla="*/ 36513 h 37"/>
                <a:gd name="T68" fmla="*/ 612775 w 450"/>
                <a:gd name="T69" fmla="*/ 46038 h 37"/>
                <a:gd name="T70" fmla="*/ 557213 w 450"/>
                <a:gd name="T71" fmla="*/ 50800 h 37"/>
                <a:gd name="T72" fmla="*/ 493713 w 450"/>
                <a:gd name="T73" fmla="*/ 53975 h 37"/>
                <a:gd name="T74" fmla="*/ 431800 w 450"/>
                <a:gd name="T75" fmla="*/ 58738 h 37"/>
                <a:gd name="T76" fmla="*/ 328613 w 450"/>
                <a:gd name="T77" fmla="*/ 58738 h 37"/>
                <a:gd name="T78" fmla="*/ 328613 w 450"/>
                <a:gd name="T79" fmla="*/ 58738 h 3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50"/>
                <a:gd name="T121" fmla="*/ 0 h 37"/>
                <a:gd name="T122" fmla="*/ 450 w 450"/>
                <a:gd name="T123" fmla="*/ 37 h 37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50" h="37">
                  <a:moveTo>
                    <a:pt x="207" y="37"/>
                  </a:moveTo>
                  <a:lnTo>
                    <a:pt x="207" y="37"/>
                  </a:lnTo>
                  <a:lnTo>
                    <a:pt x="149" y="37"/>
                  </a:lnTo>
                  <a:lnTo>
                    <a:pt x="115" y="34"/>
                  </a:lnTo>
                  <a:lnTo>
                    <a:pt x="83" y="32"/>
                  </a:lnTo>
                  <a:lnTo>
                    <a:pt x="53" y="29"/>
                  </a:lnTo>
                  <a:lnTo>
                    <a:pt x="27" y="23"/>
                  </a:lnTo>
                  <a:lnTo>
                    <a:pt x="18" y="21"/>
                  </a:lnTo>
                  <a:lnTo>
                    <a:pt x="9" y="18"/>
                  </a:lnTo>
                  <a:lnTo>
                    <a:pt x="5" y="15"/>
                  </a:lnTo>
                  <a:lnTo>
                    <a:pt x="3" y="11"/>
                  </a:lnTo>
                  <a:lnTo>
                    <a:pt x="0" y="2"/>
                  </a:lnTo>
                  <a:lnTo>
                    <a:pt x="19" y="7"/>
                  </a:lnTo>
                  <a:lnTo>
                    <a:pt x="42" y="10"/>
                  </a:lnTo>
                  <a:lnTo>
                    <a:pt x="69" y="14"/>
                  </a:lnTo>
                  <a:lnTo>
                    <a:pt x="97" y="15"/>
                  </a:lnTo>
                  <a:lnTo>
                    <a:pt x="156" y="19"/>
                  </a:lnTo>
                  <a:lnTo>
                    <a:pt x="206" y="19"/>
                  </a:lnTo>
                  <a:lnTo>
                    <a:pt x="263" y="18"/>
                  </a:lnTo>
                  <a:lnTo>
                    <a:pt x="332" y="15"/>
                  </a:lnTo>
                  <a:lnTo>
                    <a:pt x="367" y="13"/>
                  </a:lnTo>
                  <a:lnTo>
                    <a:pt x="399" y="10"/>
                  </a:lnTo>
                  <a:lnTo>
                    <a:pt x="428" y="6"/>
                  </a:lnTo>
                  <a:lnTo>
                    <a:pt x="450" y="0"/>
                  </a:lnTo>
                  <a:lnTo>
                    <a:pt x="447" y="11"/>
                  </a:lnTo>
                  <a:lnTo>
                    <a:pt x="444" y="15"/>
                  </a:lnTo>
                  <a:lnTo>
                    <a:pt x="437" y="18"/>
                  </a:lnTo>
                  <a:lnTo>
                    <a:pt x="429" y="21"/>
                  </a:lnTo>
                  <a:lnTo>
                    <a:pt x="417" y="23"/>
                  </a:lnTo>
                  <a:lnTo>
                    <a:pt x="386" y="29"/>
                  </a:lnTo>
                  <a:lnTo>
                    <a:pt x="351" y="32"/>
                  </a:lnTo>
                  <a:lnTo>
                    <a:pt x="311" y="34"/>
                  </a:lnTo>
                  <a:lnTo>
                    <a:pt x="272" y="37"/>
                  </a:lnTo>
                  <a:lnTo>
                    <a:pt x="207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 noChangeArrowheads="1"/>
            </p:cNvSpPr>
            <p:nvPr/>
          </p:nvSpPr>
          <p:spPr bwMode="auto">
            <a:xfrm>
              <a:off x="69850" y="509588"/>
              <a:ext cx="1306513" cy="96838"/>
            </a:xfrm>
            <a:custGeom>
              <a:avLst/>
              <a:gdLst>
                <a:gd name="T0" fmla="*/ 31750 w 823"/>
                <a:gd name="T1" fmla="*/ 58738 h 61"/>
                <a:gd name="T2" fmla="*/ 1250950 w 823"/>
                <a:gd name="T3" fmla="*/ 0 h 61"/>
                <a:gd name="T4" fmla="*/ 1250950 w 823"/>
                <a:gd name="T5" fmla="*/ 0 h 61"/>
                <a:gd name="T6" fmla="*/ 1250950 w 823"/>
                <a:gd name="T7" fmla="*/ 6350 h 61"/>
                <a:gd name="T8" fmla="*/ 1255713 w 823"/>
                <a:gd name="T9" fmla="*/ 11113 h 61"/>
                <a:gd name="T10" fmla="*/ 1262063 w 823"/>
                <a:gd name="T11" fmla="*/ 15875 h 61"/>
                <a:gd name="T12" fmla="*/ 1276350 w 823"/>
                <a:gd name="T13" fmla="*/ 19050 h 61"/>
                <a:gd name="T14" fmla="*/ 1276350 w 823"/>
                <a:gd name="T15" fmla="*/ 19050 h 61"/>
                <a:gd name="T16" fmla="*/ 1285875 w 823"/>
                <a:gd name="T17" fmla="*/ 23813 h 61"/>
                <a:gd name="T18" fmla="*/ 1295400 w 823"/>
                <a:gd name="T19" fmla="*/ 25400 h 61"/>
                <a:gd name="T20" fmla="*/ 1301750 w 823"/>
                <a:gd name="T21" fmla="*/ 30163 h 61"/>
                <a:gd name="T22" fmla="*/ 1306513 w 823"/>
                <a:gd name="T23" fmla="*/ 36513 h 61"/>
                <a:gd name="T24" fmla="*/ 0 w 823"/>
                <a:gd name="T25" fmla="*/ 96838 h 61"/>
                <a:gd name="T26" fmla="*/ 0 w 823"/>
                <a:gd name="T27" fmla="*/ 96838 h 61"/>
                <a:gd name="T28" fmla="*/ 12700 w 823"/>
                <a:gd name="T29" fmla="*/ 92075 h 61"/>
                <a:gd name="T30" fmla="*/ 12700 w 823"/>
                <a:gd name="T31" fmla="*/ 92075 h 61"/>
                <a:gd name="T32" fmla="*/ 23813 w 823"/>
                <a:gd name="T33" fmla="*/ 90488 h 61"/>
                <a:gd name="T34" fmla="*/ 31750 w 823"/>
                <a:gd name="T35" fmla="*/ 85725 h 61"/>
                <a:gd name="T36" fmla="*/ 36513 w 823"/>
                <a:gd name="T37" fmla="*/ 82550 h 61"/>
                <a:gd name="T38" fmla="*/ 38100 w 823"/>
                <a:gd name="T39" fmla="*/ 77788 h 61"/>
                <a:gd name="T40" fmla="*/ 38100 w 823"/>
                <a:gd name="T41" fmla="*/ 73025 h 61"/>
                <a:gd name="T42" fmla="*/ 36513 w 823"/>
                <a:gd name="T43" fmla="*/ 68263 h 61"/>
                <a:gd name="T44" fmla="*/ 31750 w 823"/>
                <a:gd name="T45" fmla="*/ 58738 h 61"/>
                <a:gd name="T46" fmla="*/ 31750 w 823"/>
                <a:gd name="T47" fmla="*/ 58738 h 6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23"/>
                <a:gd name="T73" fmla="*/ 0 h 61"/>
                <a:gd name="T74" fmla="*/ 823 w 823"/>
                <a:gd name="T75" fmla="*/ 61 h 6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23" h="61">
                  <a:moveTo>
                    <a:pt x="20" y="37"/>
                  </a:moveTo>
                  <a:lnTo>
                    <a:pt x="788" y="0"/>
                  </a:lnTo>
                  <a:lnTo>
                    <a:pt x="788" y="4"/>
                  </a:lnTo>
                  <a:lnTo>
                    <a:pt x="791" y="7"/>
                  </a:lnTo>
                  <a:lnTo>
                    <a:pt x="795" y="10"/>
                  </a:lnTo>
                  <a:lnTo>
                    <a:pt x="804" y="12"/>
                  </a:lnTo>
                  <a:lnTo>
                    <a:pt x="810" y="15"/>
                  </a:lnTo>
                  <a:lnTo>
                    <a:pt x="816" y="16"/>
                  </a:lnTo>
                  <a:lnTo>
                    <a:pt x="820" y="19"/>
                  </a:lnTo>
                  <a:lnTo>
                    <a:pt x="823" y="23"/>
                  </a:lnTo>
                  <a:lnTo>
                    <a:pt x="0" y="61"/>
                  </a:lnTo>
                  <a:lnTo>
                    <a:pt x="8" y="58"/>
                  </a:lnTo>
                  <a:lnTo>
                    <a:pt x="15" y="57"/>
                  </a:lnTo>
                  <a:lnTo>
                    <a:pt x="20" y="54"/>
                  </a:lnTo>
                  <a:lnTo>
                    <a:pt x="23" y="52"/>
                  </a:lnTo>
                  <a:lnTo>
                    <a:pt x="24" y="49"/>
                  </a:lnTo>
                  <a:lnTo>
                    <a:pt x="24" y="46"/>
                  </a:lnTo>
                  <a:lnTo>
                    <a:pt x="23" y="43"/>
                  </a:lnTo>
                  <a:lnTo>
                    <a:pt x="2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 noChangeArrowheads="1"/>
            </p:cNvSpPr>
            <p:nvPr/>
          </p:nvSpPr>
          <p:spPr bwMode="auto">
            <a:xfrm>
              <a:off x="46037" y="401638"/>
              <a:ext cx="1325563" cy="100013"/>
            </a:xfrm>
            <a:custGeom>
              <a:avLst/>
              <a:gdLst>
                <a:gd name="T0" fmla="*/ 0 w 835"/>
                <a:gd name="T1" fmla="*/ 63500 h 63"/>
                <a:gd name="T2" fmla="*/ 1325563 w 835"/>
                <a:gd name="T3" fmla="*/ 0 h 63"/>
                <a:gd name="T4" fmla="*/ 1325563 w 835"/>
                <a:gd name="T5" fmla="*/ 0 h 63"/>
                <a:gd name="T6" fmla="*/ 1316038 w 835"/>
                <a:gd name="T7" fmla="*/ 9525 h 63"/>
                <a:gd name="T8" fmla="*/ 1303338 w 835"/>
                <a:gd name="T9" fmla="*/ 14288 h 63"/>
                <a:gd name="T10" fmla="*/ 1289050 w 835"/>
                <a:gd name="T11" fmla="*/ 17463 h 63"/>
                <a:gd name="T12" fmla="*/ 1279525 w 835"/>
                <a:gd name="T13" fmla="*/ 17463 h 63"/>
                <a:gd name="T14" fmla="*/ 1279525 w 835"/>
                <a:gd name="T15" fmla="*/ 17463 h 63"/>
                <a:gd name="T16" fmla="*/ 1270000 w 835"/>
                <a:gd name="T17" fmla="*/ 20638 h 63"/>
                <a:gd name="T18" fmla="*/ 1270000 w 835"/>
                <a:gd name="T19" fmla="*/ 22225 h 63"/>
                <a:gd name="T20" fmla="*/ 1270000 w 835"/>
                <a:gd name="T21" fmla="*/ 26988 h 63"/>
                <a:gd name="T22" fmla="*/ 1273175 w 835"/>
                <a:gd name="T23" fmla="*/ 33338 h 63"/>
                <a:gd name="T24" fmla="*/ 1276350 w 835"/>
                <a:gd name="T25" fmla="*/ 41275 h 63"/>
                <a:gd name="T26" fmla="*/ 66675 w 835"/>
                <a:gd name="T27" fmla="*/ 100013 h 63"/>
                <a:gd name="T28" fmla="*/ 66675 w 835"/>
                <a:gd name="T29" fmla="*/ 100013 h 63"/>
                <a:gd name="T30" fmla="*/ 66675 w 835"/>
                <a:gd name="T31" fmla="*/ 95250 h 63"/>
                <a:gd name="T32" fmla="*/ 65088 w 835"/>
                <a:gd name="T33" fmla="*/ 95250 h 63"/>
                <a:gd name="T34" fmla="*/ 57150 w 835"/>
                <a:gd name="T35" fmla="*/ 93663 h 63"/>
                <a:gd name="T36" fmla="*/ 57150 w 835"/>
                <a:gd name="T37" fmla="*/ 93663 h 63"/>
                <a:gd name="T38" fmla="*/ 42863 w 835"/>
                <a:gd name="T39" fmla="*/ 90488 h 63"/>
                <a:gd name="T40" fmla="*/ 25400 w 835"/>
                <a:gd name="T41" fmla="*/ 84138 h 63"/>
                <a:gd name="T42" fmla="*/ 11113 w 835"/>
                <a:gd name="T43" fmla="*/ 76200 h 63"/>
                <a:gd name="T44" fmla="*/ 4763 w 835"/>
                <a:gd name="T45" fmla="*/ 69850 h 63"/>
                <a:gd name="T46" fmla="*/ 0 w 835"/>
                <a:gd name="T47" fmla="*/ 63500 h 63"/>
                <a:gd name="T48" fmla="*/ 0 w 835"/>
                <a:gd name="T49" fmla="*/ 63500 h 6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5"/>
                <a:gd name="T76" fmla="*/ 0 h 63"/>
                <a:gd name="T77" fmla="*/ 835 w 835"/>
                <a:gd name="T78" fmla="*/ 63 h 6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5" h="63">
                  <a:moveTo>
                    <a:pt x="0" y="40"/>
                  </a:moveTo>
                  <a:lnTo>
                    <a:pt x="835" y="0"/>
                  </a:lnTo>
                  <a:lnTo>
                    <a:pt x="829" y="6"/>
                  </a:lnTo>
                  <a:lnTo>
                    <a:pt x="821" y="9"/>
                  </a:lnTo>
                  <a:lnTo>
                    <a:pt x="812" y="11"/>
                  </a:lnTo>
                  <a:lnTo>
                    <a:pt x="806" y="11"/>
                  </a:lnTo>
                  <a:lnTo>
                    <a:pt x="800" y="13"/>
                  </a:lnTo>
                  <a:lnTo>
                    <a:pt x="800" y="14"/>
                  </a:lnTo>
                  <a:lnTo>
                    <a:pt x="800" y="17"/>
                  </a:lnTo>
                  <a:lnTo>
                    <a:pt x="802" y="21"/>
                  </a:lnTo>
                  <a:lnTo>
                    <a:pt x="804" y="26"/>
                  </a:lnTo>
                  <a:lnTo>
                    <a:pt x="42" y="63"/>
                  </a:lnTo>
                  <a:lnTo>
                    <a:pt x="42" y="60"/>
                  </a:lnTo>
                  <a:lnTo>
                    <a:pt x="41" y="60"/>
                  </a:lnTo>
                  <a:lnTo>
                    <a:pt x="36" y="59"/>
                  </a:lnTo>
                  <a:lnTo>
                    <a:pt x="27" y="57"/>
                  </a:lnTo>
                  <a:lnTo>
                    <a:pt x="16" y="53"/>
                  </a:lnTo>
                  <a:lnTo>
                    <a:pt x="7" y="48"/>
                  </a:lnTo>
                  <a:lnTo>
                    <a:pt x="3" y="44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 noChangeArrowheads="1"/>
            </p:cNvSpPr>
            <p:nvPr/>
          </p:nvSpPr>
          <p:spPr bwMode="auto">
            <a:xfrm>
              <a:off x="73025" y="598488"/>
              <a:ext cx="1268413" cy="96838"/>
            </a:xfrm>
            <a:custGeom>
              <a:avLst/>
              <a:gdLst>
                <a:gd name="T0" fmla="*/ 0 w 799"/>
                <a:gd name="T1" fmla="*/ 57150 h 61"/>
                <a:gd name="T2" fmla="*/ 1262063 w 799"/>
                <a:gd name="T3" fmla="*/ 0 h 61"/>
                <a:gd name="T4" fmla="*/ 1262063 w 799"/>
                <a:gd name="T5" fmla="*/ 0 h 61"/>
                <a:gd name="T6" fmla="*/ 1260475 w 799"/>
                <a:gd name="T7" fmla="*/ 6350 h 61"/>
                <a:gd name="T8" fmla="*/ 1262063 w 799"/>
                <a:gd name="T9" fmla="*/ 15875 h 61"/>
                <a:gd name="T10" fmla="*/ 1268413 w 799"/>
                <a:gd name="T11" fmla="*/ 36513 h 61"/>
                <a:gd name="T12" fmla="*/ 17463 w 799"/>
                <a:gd name="T13" fmla="*/ 96838 h 61"/>
                <a:gd name="T14" fmla="*/ 17463 w 799"/>
                <a:gd name="T15" fmla="*/ 96838 h 61"/>
                <a:gd name="T16" fmla="*/ 20638 w 799"/>
                <a:gd name="T17" fmla="*/ 82550 h 61"/>
                <a:gd name="T18" fmla="*/ 20638 w 799"/>
                <a:gd name="T19" fmla="*/ 73025 h 61"/>
                <a:gd name="T20" fmla="*/ 17463 w 799"/>
                <a:gd name="T21" fmla="*/ 68263 h 61"/>
                <a:gd name="T22" fmla="*/ 15875 w 799"/>
                <a:gd name="T23" fmla="*/ 63500 h 61"/>
                <a:gd name="T24" fmla="*/ 9525 w 799"/>
                <a:gd name="T25" fmla="*/ 61913 h 61"/>
                <a:gd name="T26" fmla="*/ 0 w 799"/>
                <a:gd name="T27" fmla="*/ 57150 h 61"/>
                <a:gd name="T28" fmla="*/ 0 w 799"/>
                <a:gd name="T29" fmla="*/ 57150 h 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99"/>
                <a:gd name="T46" fmla="*/ 0 h 61"/>
                <a:gd name="T47" fmla="*/ 799 w 799"/>
                <a:gd name="T48" fmla="*/ 61 h 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99" h="61">
                  <a:moveTo>
                    <a:pt x="0" y="36"/>
                  </a:moveTo>
                  <a:lnTo>
                    <a:pt x="795" y="0"/>
                  </a:lnTo>
                  <a:lnTo>
                    <a:pt x="794" y="4"/>
                  </a:lnTo>
                  <a:lnTo>
                    <a:pt x="795" y="10"/>
                  </a:lnTo>
                  <a:lnTo>
                    <a:pt x="799" y="23"/>
                  </a:lnTo>
                  <a:lnTo>
                    <a:pt x="11" y="61"/>
                  </a:lnTo>
                  <a:lnTo>
                    <a:pt x="13" y="52"/>
                  </a:lnTo>
                  <a:lnTo>
                    <a:pt x="13" y="46"/>
                  </a:lnTo>
                  <a:lnTo>
                    <a:pt x="11" y="43"/>
                  </a:lnTo>
                  <a:lnTo>
                    <a:pt x="10" y="40"/>
                  </a:lnTo>
                  <a:lnTo>
                    <a:pt x="6" y="39"/>
                  </a:ln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84137" y="684213"/>
              <a:ext cx="1285875" cy="96838"/>
            </a:xfrm>
            <a:custGeom>
              <a:avLst/>
              <a:gdLst>
                <a:gd name="T0" fmla="*/ 4763 w 810"/>
                <a:gd name="T1" fmla="*/ 57150 h 61"/>
                <a:gd name="T2" fmla="*/ 1250950 w 810"/>
                <a:gd name="T3" fmla="*/ 0 h 61"/>
                <a:gd name="T4" fmla="*/ 1250950 w 810"/>
                <a:gd name="T5" fmla="*/ 0 h 61"/>
                <a:gd name="T6" fmla="*/ 1250950 w 810"/>
                <a:gd name="T7" fmla="*/ 7938 h 61"/>
                <a:gd name="T8" fmla="*/ 1254125 w 810"/>
                <a:gd name="T9" fmla="*/ 17463 h 61"/>
                <a:gd name="T10" fmla="*/ 1262063 w 810"/>
                <a:gd name="T11" fmla="*/ 25400 h 61"/>
                <a:gd name="T12" fmla="*/ 1274763 w 810"/>
                <a:gd name="T13" fmla="*/ 31750 h 61"/>
                <a:gd name="T14" fmla="*/ 1274763 w 810"/>
                <a:gd name="T15" fmla="*/ 31750 h 61"/>
                <a:gd name="T16" fmla="*/ 1285875 w 810"/>
                <a:gd name="T17" fmla="*/ 36513 h 61"/>
                <a:gd name="T18" fmla="*/ 0 w 810"/>
                <a:gd name="T19" fmla="*/ 96838 h 61"/>
                <a:gd name="T20" fmla="*/ 0 w 810"/>
                <a:gd name="T21" fmla="*/ 96838 h 61"/>
                <a:gd name="T22" fmla="*/ 6350 w 810"/>
                <a:gd name="T23" fmla="*/ 87313 h 61"/>
                <a:gd name="T24" fmla="*/ 9525 w 810"/>
                <a:gd name="T25" fmla="*/ 79375 h 61"/>
                <a:gd name="T26" fmla="*/ 6350 w 810"/>
                <a:gd name="T27" fmla="*/ 68263 h 61"/>
                <a:gd name="T28" fmla="*/ 4763 w 810"/>
                <a:gd name="T29" fmla="*/ 57150 h 61"/>
                <a:gd name="T30" fmla="*/ 4763 w 810"/>
                <a:gd name="T31" fmla="*/ 57150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10"/>
                <a:gd name="T49" fmla="*/ 0 h 61"/>
                <a:gd name="T50" fmla="*/ 810 w 810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10" h="61">
                  <a:moveTo>
                    <a:pt x="3" y="36"/>
                  </a:moveTo>
                  <a:lnTo>
                    <a:pt x="788" y="0"/>
                  </a:lnTo>
                  <a:lnTo>
                    <a:pt x="788" y="5"/>
                  </a:lnTo>
                  <a:lnTo>
                    <a:pt x="790" y="11"/>
                  </a:lnTo>
                  <a:lnTo>
                    <a:pt x="795" y="16"/>
                  </a:lnTo>
                  <a:lnTo>
                    <a:pt x="803" y="20"/>
                  </a:lnTo>
                  <a:lnTo>
                    <a:pt x="810" y="23"/>
                  </a:lnTo>
                  <a:lnTo>
                    <a:pt x="0" y="61"/>
                  </a:lnTo>
                  <a:lnTo>
                    <a:pt x="4" y="55"/>
                  </a:lnTo>
                  <a:lnTo>
                    <a:pt x="6" y="50"/>
                  </a:lnTo>
                  <a:lnTo>
                    <a:pt x="4" y="43"/>
                  </a:lnTo>
                  <a:lnTo>
                    <a:pt x="3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76200" y="782638"/>
              <a:ext cx="1262063" cy="96838"/>
            </a:xfrm>
            <a:custGeom>
              <a:avLst/>
              <a:gdLst>
                <a:gd name="T0" fmla="*/ 0 w 795"/>
                <a:gd name="T1" fmla="*/ 60325 h 61"/>
                <a:gd name="T2" fmla="*/ 1250950 w 795"/>
                <a:gd name="T3" fmla="*/ 0 h 61"/>
                <a:gd name="T4" fmla="*/ 1250950 w 795"/>
                <a:gd name="T5" fmla="*/ 0 h 61"/>
                <a:gd name="T6" fmla="*/ 1257300 w 795"/>
                <a:gd name="T7" fmla="*/ 12700 h 61"/>
                <a:gd name="T8" fmla="*/ 1262063 w 795"/>
                <a:gd name="T9" fmla="*/ 23813 h 61"/>
                <a:gd name="T10" fmla="*/ 1262063 w 795"/>
                <a:gd name="T11" fmla="*/ 34925 h 61"/>
                <a:gd name="T12" fmla="*/ 1262063 w 795"/>
                <a:gd name="T13" fmla="*/ 34925 h 61"/>
                <a:gd name="T14" fmla="*/ 1262063 w 795"/>
                <a:gd name="T15" fmla="*/ 38100 h 61"/>
                <a:gd name="T16" fmla="*/ 14288 w 795"/>
                <a:gd name="T17" fmla="*/ 96838 h 61"/>
                <a:gd name="T18" fmla="*/ 14288 w 795"/>
                <a:gd name="T19" fmla="*/ 96838 h 61"/>
                <a:gd name="T20" fmla="*/ 17463 w 795"/>
                <a:gd name="T21" fmla="*/ 88900 h 61"/>
                <a:gd name="T22" fmla="*/ 20638 w 795"/>
                <a:gd name="T23" fmla="*/ 79375 h 61"/>
                <a:gd name="T24" fmla="*/ 26988 w 795"/>
                <a:gd name="T25" fmla="*/ 68263 h 61"/>
                <a:gd name="T26" fmla="*/ 26988 w 795"/>
                <a:gd name="T27" fmla="*/ 65088 h 61"/>
                <a:gd name="T28" fmla="*/ 23813 w 795"/>
                <a:gd name="T29" fmla="*/ 61913 h 61"/>
                <a:gd name="T30" fmla="*/ 14288 w 795"/>
                <a:gd name="T31" fmla="*/ 60325 h 61"/>
                <a:gd name="T32" fmla="*/ 0 w 795"/>
                <a:gd name="T33" fmla="*/ 60325 h 61"/>
                <a:gd name="T34" fmla="*/ 0 w 795"/>
                <a:gd name="T35" fmla="*/ 60325 h 6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95"/>
                <a:gd name="T55" fmla="*/ 0 h 61"/>
                <a:gd name="T56" fmla="*/ 795 w 795"/>
                <a:gd name="T57" fmla="*/ 61 h 6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95" h="61">
                  <a:moveTo>
                    <a:pt x="0" y="38"/>
                  </a:moveTo>
                  <a:lnTo>
                    <a:pt x="788" y="0"/>
                  </a:lnTo>
                  <a:lnTo>
                    <a:pt x="792" y="8"/>
                  </a:lnTo>
                  <a:lnTo>
                    <a:pt x="795" y="15"/>
                  </a:lnTo>
                  <a:lnTo>
                    <a:pt x="795" y="22"/>
                  </a:lnTo>
                  <a:lnTo>
                    <a:pt x="795" y="24"/>
                  </a:lnTo>
                  <a:lnTo>
                    <a:pt x="9" y="61"/>
                  </a:lnTo>
                  <a:lnTo>
                    <a:pt x="11" y="56"/>
                  </a:lnTo>
                  <a:lnTo>
                    <a:pt x="13" y="50"/>
                  </a:lnTo>
                  <a:lnTo>
                    <a:pt x="17" y="43"/>
                  </a:lnTo>
                  <a:lnTo>
                    <a:pt x="17" y="41"/>
                  </a:lnTo>
                  <a:lnTo>
                    <a:pt x="15" y="39"/>
                  </a:lnTo>
                  <a:lnTo>
                    <a:pt x="9" y="38"/>
                  </a:lnTo>
                  <a:lnTo>
                    <a:pt x="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71437" y="873125"/>
              <a:ext cx="1306513" cy="96838"/>
            </a:xfrm>
            <a:custGeom>
              <a:avLst/>
              <a:gdLst>
                <a:gd name="T0" fmla="*/ 23813 w 823"/>
                <a:gd name="T1" fmla="*/ 57150 h 61"/>
                <a:gd name="T2" fmla="*/ 1260475 w 823"/>
                <a:gd name="T3" fmla="*/ 0 h 61"/>
                <a:gd name="T4" fmla="*/ 1260475 w 823"/>
                <a:gd name="T5" fmla="*/ 0 h 61"/>
                <a:gd name="T6" fmla="*/ 1260475 w 823"/>
                <a:gd name="T7" fmla="*/ 6350 h 61"/>
                <a:gd name="T8" fmla="*/ 1263650 w 823"/>
                <a:gd name="T9" fmla="*/ 11113 h 61"/>
                <a:gd name="T10" fmla="*/ 1270000 w 823"/>
                <a:gd name="T11" fmla="*/ 17463 h 61"/>
                <a:gd name="T12" fmla="*/ 1281113 w 823"/>
                <a:gd name="T13" fmla="*/ 20638 h 61"/>
                <a:gd name="T14" fmla="*/ 1281113 w 823"/>
                <a:gd name="T15" fmla="*/ 20638 h 61"/>
                <a:gd name="T16" fmla="*/ 1296988 w 823"/>
                <a:gd name="T17" fmla="*/ 28575 h 61"/>
                <a:gd name="T18" fmla="*/ 1306513 w 823"/>
                <a:gd name="T19" fmla="*/ 34925 h 61"/>
                <a:gd name="T20" fmla="*/ 0 w 823"/>
                <a:gd name="T21" fmla="*/ 96838 h 61"/>
                <a:gd name="T22" fmla="*/ 0 w 823"/>
                <a:gd name="T23" fmla="*/ 96838 h 61"/>
                <a:gd name="T24" fmla="*/ 4763 w 823"/>
                <a:gd name="T25" fmla="*/ 93663 h 61"/>
                <a:gd name="T26" fmla="*/ 4763 w 823"/>
                <a:gd name="T27" fmla="*/ 93663 h 61"/>
                <a:gd name="T28" fmla="*/ 17463 w 823"/>
                <a:gd name="T29" fmla="*/ 87313 h 61"/>
                <a:gd name="T30" fmla="*/ 22225 w 823"/>
                <a:gd name="T31" fmla="*/ 84138 h 61"/>
                <a:gd name="T32" fmla="*/ 23813 w 823"/>
                <a:gd name="T33" fmla="*/ 79375 h 61"/>
                <a:gd name="T34" fmla="*/ 25400 w 823"/>
                <a:gd name="T35" fmla="*/ 68263 h 61"/>
                <a:gd name="T36" fmla="*/ 23813 w 823"/>
                <a:gd name="T37" fmla="*/ 57150 h 61"/>
                <a:gd name="T38" fmla="*/ 23813 w 823"/>
                <a:gd name="T39" fmla="*/ 57150 h 6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23"/>
                <a:gd name="T61" fmla="*/ 0 h 61"/>
                <a:gd name="T62" fmla="*/ 823 w 823"/>
                <a:gd name="T63" fmla="*/ 61 h 6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23" h="61">
                  <a:moveTo>
                    <a:pt x="15" y="36"/>
                  </a:moveTo>
                  <a:lnTo>
                    <a:pt x="794" y="0"/>
                  </a:lnTo>
                  <a:lnTo>
                    <a:pt x="794" y="4"/>
                  </a:lnTo>
                  <a:lnTo>
                    <a:pt x="796" y="7"/>
                  </a:lnTo>
                  <a:lnTo>
                    <a:pt x="800" y="11"/>
                  </a:lnTo>
                  <a:lnTo>
                    <a:pt x="807" y="13"/>
                  </a:lnTo>
                  <a:lnTo>
                    <a:pt x="817" y="18"/>
                  </a:lnTo>
                  <a:lnTo>
                    <a:pt x="823" y="22"/>
                  </a:lnTo>
                  <a:lnTo>
                    <a:pt x="0" y="61"/>
                  </a:lnTo>
                  <a:lnTo>
                    <a:pt x="3" y="59"/>
                  </a:lnTo>
                  <a:lnTo>
                    <a:pt x="11" y="55"/>
                  </a:lnTo>
                  <a:lnTo>
                    <a:pt x="14" y="53"/>
                  </a:lnTo>
                  <a:lnTo>
                    <a:pt x="15" y="50"/>
                  </a:lnTo>
                  <a:lnTo>
                    <a:pt x="16" y="43"/>
                  </a:lnTo>
                  <a:lnTo>
                    <a:pt x="15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84137" y="965200"/>
              <a:ext cx="1250950" cy="96838"/>
            </a:xfrm>
            <a:custGeom>
              <a:avLst/>
              <a:gdLst>
                <a:gd name="T0" fmla="*/ 0 w 788"/>
                <a:gd name="T1" fmla="*/ 58738 h 61"/>
                <a:gd name="T2" fmla="*/ 1247775 w 788"/>
                <a:gd name="T3" fmla="*/ 0 h 61"/>
                <a:gd name="T4" fmla="*/ 1247775 w 788"/>
                <a:gd name="T5" fmla="*/ 0 h 61"/>
                <a:gd name="T6" fmla="*/ 1244600 w 788"/>
                <a:gd name="T7" fmla="*/ 9525 h 61"/>
                <a:gd name="T8" fmla="*/ 1247775 w 788"/>
                <a:gd name="T9" fmla="*/ 17463 h 61"/>
                <a:gd name="T10" fmla="*/ 1250950 w 788"/>
                <a:gd name="T11" fmla="*/ 39688 h 61"/>
                <a:gd name="T12" fmla="*/ 11113 w 788"/>
                <a:gd name="T13" fmla="*/ 96838 h 61"/>
                <a:gd name="T14" fmla="*/ 11113 w 788"/>
                <a:gd name="T15" fmla="*/ 96838 h 61"/>
                <a:gd name="T16" fmla="*/ 12700 w 788"/>
                <a:gd name="T17" fmla="*/ 85725 h 61"/>
                <a:gd name="T18" fmla="*/ 12700 w 788"/>
                <a:gd name="T19" fmla="*/ 76200 h 61"/>
                <a:gd name="T20" fmla="*/ 9525 w 788"/>
                <a:gd name="T21" fmla="*/ 66675 h 61"/>
                <a:gd name="T22" fmla="*/ 0 w 788"/>
                <a:gd name="T23" fmla="*/ 58738 h 61"/>
                <a:gd name="T24" fmla="*/ 0 w 788"/>
                <a:gd name="T25" fmla="*/ 58738 h 6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88"/>
                <a:gd name="T40" fmla="*/ 0 h 61"/>
                <a:gd name="T41" fmla="*/ 788 w 788"/>
                <a:gd name="T42" fmla="*/ 61 h 6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88" h="61">
                  <a:moveTo>
                    <a:pt x="0" y="37"/>
                  </a:moveTo>
                  <a:lnTo>
                    <a:pt x="786" y="0"/>
                  </a:lnTo>
                  <a:lnTo>
                    <a:pt x="784" y="6"/>
                  </a:lnTo>
                  <a:lnTo>
                    <a:pt x="786" y="11"/>
                  </a:lnTo>
                  <a:lnTo>
                    <a:pt x="788" y="25"/>
                  </a:lnTo>
                  <a:lnTo>
                    <a:pt x="7" y="61"/>
                  </a:lnTo>
                  <a:lnTo>
                    <a:pt x="8" y="54"/>
                  </a:lnTo>
                  <a:lnTo>
                    <a:pt x="8" y="48"/>
                  </a:lnTo>
                  <a:lnTo>
                    <a:pt x="6" y="42"/>
                  </a:lnTo>
                  <a:lnTo>
                    <a:pt x="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103187" y="1098550"/>
              <a:ext cx="1254125" cy="311150"/>
            </a:xfrm>
            <a:custGeom>
              <a:avLst/>
              <a:gdLst>
                <a:gd name="T0" fmla="*/ 587375 w 790"/>
                <a:gd name="T1" fmla="*/ 311150 h 196"/>
                <a:gd name="T2" fmla="*/ 587375 w 790"/>
                <a:gd name="T3" fmla="*/ 311150 h 196"/>
                <a:gd name="T4" fmla="*/ 484188 w 790"/>
                <a:gd name="T5" fmla="*/ 309563 h 196"/>
                <a:gd name="T6" fmla="*/ 427038 w 790"/>
                <a:gd name="T7" fmla="*/ 307975 h 196"/>
                <a:gd name="T8" fmla="*/ 369888 w 790"/>
                <a:gd name="T9" fmla="*/ 303213 h 196"/>
                <a:gd name="T10" fmla="*/ 319088 w 790"/>
                <a:gd name="T11" fmla="*/ 296863 h 196"/>
                <a:gd name="T12" fmla="*/ 273050 w 790"/>
                <a:gd name="T13" fmla="*/ 288925 h 196"/>
                <a:gd name="T14" fmla="*/ 258763 w 790"/>
                <a:gd name="T15" fmla="*/ 284163 h 196"/>
                <a:gd name="T16" fmla="*/ 246063 w 790"/>
                <a:gd name="T17" fmla="*/ 279400 h 196"/>
                <a:gd name="T18" fmla="*/ 234950 w 790"/>
                <a:gd name="T19" fmla="*/ 273050 h 196"/>
                <a:gd name="T20" fmla="*/ 233363 w 790"/>
                <a:gd name="T21" fmla="*/ 266700 h 196"/>
                <a:gd name="T22" fmla="*/ 233363 w 790"/>
                <a:gd name="T23" fmla="*/ 266700 h 196"/>
                <a:gd name="T24" fmla="*/ 228600 w 790"/>
                <a:gd name="T25" fmla="*/ 254000 h 196"/>
                <a:gd name="T26" fmla="*/ 222250 w 790"/>
                <a:gd name="T27" fmla="*/ 242888 h 196"/>
                <a:gd name="T28" fmla="*/ 211138 w 790"/>
                <a:gd name="T29" fmla="*/ 230188 h 196"/>
                <a:gd name="T30" fmla="*/ 198438 w 790"/>
                <a:gd name="T31" fmla="*/ 219075 h 196"/>
                <a:gd name="T32" fmla="*/ 157163 w 790"/>
                <a:gd name="T33" fmla="*/ 192088 h 196"/>
                <a:gd name="T34" fmla="*/ 101600 w 790"/>
                <a:gd name="T35" fmla="*/ 157163 h 196"/>
                <a:gd name="T36" fmla="*/ 101600 w 790"/>
                <a:gd name="T37" fmla="*/ 157163 h 196"/>
                <a:gd name="T38" fmla="*/ 82550 w 790"/>
                <a:gd name="T39" fmla="*/ 146050 h 196"/>
                <a:gd name="T40" fmla="*/ 66675 w 790"/>
                <a:gd name="T41" fmla="*/ 133350 h 196"/>
                <a:gd name="T42" fmla="*/ 52388 w 790"/>
                <a:gd name="T43" fmla="*/ 120650 h 196"/>
                <a:gd name="T44" fmla="*/ 36513 w 790"/>
                <a:gd name="T45" fmla="*/ 107950 h 196"/>
                <a:gd name="T46" fmla="*/ 17463 w 790"/>
                <a:gd name="T47" fmla="*/ 84138 h 196"/>
                <a:gd name="T48" fmla="*/ 0 w 790"/>
                <a:gd name="T49" fmla="*/ 58738 h 196"/>
                <a:gd name="T50" fmla="*/ 1254125 w 790"/>
                <a:gd name="T51" fmla="*/ 0 h 196"/>
                <a:gd name="T52" fmla="*/ 1254125 w 790"/>
                <a:gd name="T53" fmla="*/ 0 h 196"/>
                <a:gd name="T54" fmla="*/ 1247775 w 790"/>
                <a:gd name="T55" fmla="*/ 19050 h 196"/>
                <a:gd name="T56" fmla="*/ 1235075 w 790"/>
                <a:gd name="T57" fmla="*/ 38100 h 196"/>
                <a:gd name="T58" fmla="*/ 1222375 w 790"/>
                <a:gd name="T59" fmla="*/ 60325 h 196"/>
                <a:gd name="T60" fmla="*/ 1206500 w 790"/>
                <a:gd name="T61" fmla="*/ 79375 h 196"/>
                <a:gd name="T62" fmla="*/ 1189038 w 790"/>
                <a:gd name="T63" fmla="*/ 98425 h 196"/>
                <a:gd name="T64" fmla="*/ 1171575 w 790"/>
                <a:gd name="T65" fmla="*/ 120650 h 196"/>
                <a:gd name="T66" fmla="*/ 1128713 w 790"/>
                <a:gd name="T67" fmla="*/ 157163 h 196"/>
                <a:gd name="T68" fmla="*/ 1128713 w 790"/>
                <a:gd name="T69" fmla="*/ 157163 h 196"/>
                <a:gd name="T70" fmla="*/ 1104900 w 790"/>
                <a:gd name="T71" fmla="*/ 176213 h 196"/>
                <a:gd name="T72" fmla="*/ 1082675 w 790"/>
                <a:gd name="T73" fmla="*/ 193675 h 196"/>
                <a:gd name="T74" fmla="*/ 1042988 w 790"/>
                <a:gd name="T75" fmla="*/ 219075 h 196"/>
                <a:gd name="T76" fmla="*/ 1025525 w 790"/>
                <a:gd name="T77" fmla="*/ 231775 h 196"/>
                <a:gd name="T78" fmla="*/ 1012825 w 790"/>
                <a:gd name="T79" fmla="*/ 242888 h 196"/>
                <a:gd name="T80" fmla="*/ 1004888 w 790"/>
                <a:gd name="T81" fmla="*/ 254000 h 196"/>
                <a:gd name="T82" fmla="*/ 1000125 w 790"/>
                <a:gd name="T83" fmla="*/ 266700 h 196"/>
                <a:gd name="T84" fmla="*/ 1000125 w 790"/>
                <a:gd name="T85" fmla="*/ 266700 h 196"/>
                <a:gd name="T86" fmla="*/ 998538 w 790"/>
                <a:gd name="T87" fmla="*/ 268288 h 196"/>
                <a:gd name="T88" fmla="*/ 995363 w 790"/>
                <a:gd name="T89" fmla="*/ 273050 h 196"/>
                <a:gd name="T90" fmla="*/ 985838 w 790"/>
                <a:gd name="T91" fmla="*/ 279400 h 196"/>
                <a:gd name="T92" fmla="*/ 968375 w 790"/>
                <a:gd name="T93" fmla="*/ 284163 h 196"/>
                <a:gd name="T94" fmla="*/ 949325 w 790"/>
                <a:gd name="T95" fmla="*/ 288925 h 196"/>
                <a:gd name="T96" fmla="*/ 895350 w 790"/>
                <a:gd name="T97" fmla="*/ 296863 h 196"/>
                <a:gd name="T98" fmla="*/ 833438 w 790"/>
                <a:gd name="T99" fmla="*/ 303213 h 196"/>
                <a:gd name="T100" fmla="*/ 766763 w 790"/>
                <a:gd name="T101" fmla="*/ 307975 h 196"/>
                <a:gd name="T102" fmla="*/ 696913 w 790"/>
                <a:gd name="T103" fmla="*/ 309563 h 196"/>
                <a:gd name="T104" fmla="*/ 587375 w 790"/>
                <a:gd name="T105" fmla="*/ 311150 h 196"/>
                <a:gd name="T106" fmla="*/ 587375 w 790"/>
                <a:gd name="T107" fmla="*/ 311150 h 19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790"/>
                <a:gd name="T163" fmla="*/ 0 h 196"/>
                <a:gd name="T164" fmla="*/ 790 w 790"/>
                <a:gd name="T165" fmla="*/ 196 h 19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790" h="196">
                  <a:moveTo>
                    <a:pt x="370" y="196"/>
                  </a:moveTo>
                  <a:lnTo>
                    <a:pt x="370" y="196"/>
                  </a:lnTo>
                  <a:lnTo>
                    <a:pt x="305" y="195"/>
                  </a:lnTo>
                  <a:lnTo>
                    <a:pt x="269" y="194"/>
                  </a:lnTo>
                  <a:lnTo>
                    <a:pt x="233" y="191"/>
                  </a:lnTo>
                  <a:lnTo>
                    <a:pt x="201" y="187"/>
                  </a:lnTo>
                  <a:lnTo>
                    <a:pt x="172" y="182"/>
                  </a:lnTo>
                  <a:lnTo>
                    <a:pt x="163" y="179"/>
                  </a:lnTo>
                  <a:lnTo>
                    <a:pt x="155" y="176"/>
                  </a:lnTo>
                  <a:lnTo>
                    <a:pt x="148" y="172"/>
                  </a:lnTo>
                  <a:lnTo>
                    <a:pt x="147" y="168"/>
                  </a:lnTo>
                  <a:lnTo>
                    <a:pt x="144" y="160"/>
                  </a:lnTo>
                  <a:lnTo>
                    <a:pt x="140" y="153"/>
                  </a:lnTo>
                  <a:lnTo>
                    <a:pt x="133" y="145"/>
                  </a:lnTo>
                  <a:lnTo>
                    <a:pt x="125" y="138"/>
                  </a:lnTo>
                  <a:lnTo>
                    <a:pt x="99" y="121"/>
                  </a:lnTo>
                  <a:lnTo>
                    <a:pt x="64" y="99"/>
                  </a:lnTo>
                  <a:lnTo>
                    <a:pt x="52" y="92"/>
                  </a:lnTo>
                  <a:lnTo>
                    <a:pt x="42" y="84"/>
                  </a:lnTo>
                  <a:lnTo>
                    <a:pt x="33" y="76"/>
                  </a:lnTo>
                  <a:lnTo>
                    <a:pt x="23" y="68"/>
                  </a:lnTo>
                  <a:lnTo>
                    <a:pt x="11" y="53"/>
                  </a:lnTo>
                  <a:lnTo>
                    <a:pt x="0" y="37"/>
                  </a:lnTo>
                  <a:lnTo>
                    <a:pt x="790" y="0"/>
                  </a:lnTo>
                  <a:lnTo>
                    <a:pt x="786" y="12"/>
                  </a:lnTo>
                  <a:lnTo>
                    <a:pt x="778" y="24"/>
                  </a:lnTo>
                  <a:lnTo>
                    <a:pt x="770" y="38"/>
                  </a:lnTo>
                  <a:lnTo>
                    <a:pt x="760" y="50"/>
                  </a:lnTo>
                  <a:lnTo>
                    <a:pt x="749" y="62"/>
                  </a:lnTo>
                  <a:lnTo>
                    <a:pt x="738" y="76"/>
                  </a:lnTo>
                  <a:lnTo>
                    <a:pt x="711" y="99"/>
                  </a:lnTo>
                  <a:lnTo>
                    <a:pt x="696" y="111"/>
                  </a:lnTo>
                  <a:lnTo>
                    <a:pt x="682" y="122"/>
                  </a:lnTo>
                  <a:lnTo>
                    <a:pt x="657" y="138"/>
                  </a:lnTo>
                  <a:lnTo>
                    <a:pt x="646" y="146"/>
                  </a:lnTo>
                  <a:lnTo>
                    <a:pt x="638" y="153"/>
                  </a:lnTo>
                  <a:lnTo>
                    <a:pt x="633" y="160"/>
                  </a:lnTo>
                  <a:lnTo>
                    <a:pt x="630" y="168"/>
                  </a:lnTo>
                  <a:lnTo>
                    <a:pt x="629" y="169"/>
                  </a:lnTo>
                  <a:lnTo>
                    <a:pt x="627" y="172"/>
                  </a:lnTo>
                  <a:lnTo>
                    <a:pt x="621" y="176"/>
                  </a:lnTo>
                  <a:lnTo>
                    <a:pt x="610" y="179"/>
                  </a:lnTo>
                  <a:lnTo>
                    <a:pt x="598" y="182"/>
                  </a:lnTo>
                  <a:lnTo>
                    <a:pt x="564" y="187"/>
                  </a:lnTo>
                  <a:lnTo>
                    <a:pt x="525" y="191"/>
                  </a:lnTo>
                  <a:lnTo>
                    <a:pt x="483" y="194"/>
                  </a:lnTo>
                  <a:lnTo>
                    <a:pt x="439" y="195"/>
                  </a:lnTo>
                  <a:lnTo>
                    <a:pt x="37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327025" y="1130300"/>
              <a:ext cx="361950" cy="279400"/>
            </a:xfrm>
            <a:custGeom>
              <a:avLst/>
              <a:gdLst>
                <a:gd name="T0" fmla="*/ 130175 w 228"/>
                <a:gd name="T1" fmla="*/ 269875 h 176"/>
                <a:gd name="T2" fmla="*/ 130175 w 228"/>
                <a:gd name="T3" fmla="*/ 269875 h 176"/>
                <a:gd name="T4" fmla="*/ 115888 w 228"/>
                <a:gd name="T5" fmla="*/ 236538 h 176"/>
                <a:gd name="T6" fmla="*/ 103188 w 228"/>
                <a:gd name="T7" fmla="*/ 206375 h 176"/>
                <a:gd name="T8" fmla="*/ 82550 w 228"/>
                <a:gd name="T9" fmla="*/ 173038 h 176"/>
                <a:gd name="T10" fmla="*/ 53975 w 228"/>
                <a:gd name="T11" fmla="*/ 127000 h 176"/>
                <a:gd name="T12" fmla="*/ 53975 w 228"/>
                <a:gd name="T13" fmla="*/ 127000 h 176"/>
                <a:gd name="T14" fmla="*/ 39688 w 228"/>
                <a:gd name="T15" fmla="*/ 101600 h 176"/>
                <a:gd name="T16" fmla="*/ 23813 w 228"/>
                <a:gd name="T17" fmla="*/ 73025 h 176"/>
                <a:gd name="T18" fmla="*/ 0 w 228"/>
                <a:gd name="T19" fmla="*/ 15875 h 176"/>
                <a:gd name="T20" fmla="*/ 357188 w 228"/>
                <a:gd name="T21" fmla="*/ 0 h 176"/>
                <a:gd name="T22" fmla="*/ 357188 w 228"/>
                <a:gd name="T23" fmla="*/ 0 h 176"/>
                <a:gd name="T24" fmla="*/ 361950 w 228"/>
                <a:gd name="T25" fmla="*/ 65088 h 176"/>
                <a:gd name="T26" fmla="*/ 361950 w 228"/>
                <a:gd name="T27" fmla="*/ 127000 h 176"/>
                <a:gd name="T28" fmla="*/ 361950 w 228"/>
                <a:gd name="T29" fmla="*/ 127000 h 176"/>
                <a:gd name="T30" fmla="*/ 358775 w 228"/>
                <a:gd name="T31" fmla="*/ 174625 h 176"/>
                <a:gd name="T32" fmla="*/ 355600 w 228"/>
                <a:gd name="T33" fmla="*/ 211138 h 176"/>
                <a:gd name="T34" fmla="*/ 355600 w 228"/>
                <a:gd name="T35" fmla="*/ 241300 h 176"/>
                <a:gd name="T36" fmla="*/ 355600 w 228"/>
                <a:gd name="T37" fmla="*/ 257175 h 176"/>
                <a:gd name="T38" fmla="*/ 358775 w 228"/>
                <a:gd name="T39" fmla="*/ 273050 h 176"/>
                <a:gd name="T40" fmla="*/ 358775 w 228"/>
                <a:gd name="T41" fmla="*/ 273050 h 176"/>
                <a:gd name="T42" fmla="*/ 358775 w 228"/>
                <a:gd name="T43" fmla="*/ 279400 h 176"/>
                <a:gd name="T44" fmla="*/ 358775 w 228"/>
                <a:gd name="T45" fmla="*/ 279400 h 176"/>
                <a:gd name="T46" fmla="*/ 249238 w 228"/>
                <a:gd name="T47" fmla="*/ 277813 h 176"/>
                <a:gd name="T48" fmla="*/ 187325 w 228"/>
                <a:gd name="T49" fmla="*/ 273050 h 176"/>
                <a:gd name="T50" fmla="*/ 130175 w 228"/>
                <a:gd name="T51" fmla="*/ 269875 h 176"/>
                <a:gd name="T52" fmla="*/ 130175 w 228"/>
                <a:gd name="T53" fmla="*/ 269875 h 17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28"/>
                <a:gd name="T82" fmla="*/ 0 h 176"/>
                <a:gd name="T83" fmla="*/ 228 w 228"/>
                <a:gd name="T84" fmla="*/ 176 h 17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28" h="176">
                  <a:moveTo>
                    <a:pt x="82" y="170"/>
                  </a:moveTo>
                  <a:lnTo>
                    <a:pt x="82" y="170"/>
                  </a:lnTo>
                  <a:lnTo>
                    <a:pt x="73" y="149"/>
                  </a:lnTo>
                  <a:lnTo>
                    <a:pt x="65" y="130"/>
                  </a:lnTo>
                  <a:lnTo>
                    <a:pt x="52" y="109"/>
                  </a:lnTo>
                  <a:lnTo>
                    <a:pt x="34" y="80"/>
                  </a:lnTo>
                  <a:lnTo>
                    <a:pt x="25" y="64"/>
                  </a:lnTo>
                  <a:lnTo>
                    <a:pt x="15" y="46"/>
                  </a:lnTo>
                  <a:lnTo>
                    <a:pt x="0" y="10"/>
                  </a:lnTo>
                  <a:lnTo>
                    <a:pt x="225" y="0"/>
                  </a:lnTo>
                  <a:lnTo>
                    <a:pt x="228" y="41"/>
                  </a:lnTo>
                  <a:lnTo>
                    <a:pt x="228" y="80"/>
                  </a:lnTo>
                  <a:lnTo>
                    <a:pt x="226" y="110"/>
                  </a:lnTo>
                  <a:lnTo>
                    <a:pt x="224" y="133"/>
                  </a:lnTo>
                  <a:lnTo>
                    <a:pt x="224" y="152"/>
                  </a:lnTo>
                  <a:lnTo>
                    <a:pt x="224" y="162"/>
                  </a:lnTo>
                  <a:lnTo>
                    <a:pt x="226" y="172"/>
                  </a:lnTo>
                  <a:lnTo>
                    <a:pt x="226" y="176"/>
                  </a:lnTo>
                  <a:lnTo>
                    <a:pt x="157" y="175"/>
                  </a:lnTo>
                  <a:lnTo>
                    <a:pt x="118" y="172"/>
                  </a:lnTo>
                  <a:lnTo>
                    <a:pt x="8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901700" y="152400"/>
              <a:ext cx="512763" cy="271463"/>
            </a:xfrm>
            <a:custGeom>
              <a:avLst/>
              <a:gdLst>
                <a:gd name="T0" fmla="*/ 0 w 323"/>
                <a:gd name="T1" fmla="*/ 0 h 171"/>
                <a:gd name="T2" fmla="*/ 512763 w 323"/>
                <a:gd name="T3" fmla="*/ 0 h 171"/>
                <a:gd name="T4" fmla="*/ 485775 w 323"/>
                <a:gd name="T5" fmla="*/ 222250 h 171"/>
                <a:gd name="T6" fmla="*/ 485775 w 323"/>
                <a:gd name="T7" fmla="*/ 222250 h 171"/>
                <a:gd name="T8" fmla="*/ 484188 w 323"/>
                <a:gd name="T9" fmla="*/ 233363 h 171"/>
                <a:gd name="T10" fmla="*/ 479425 w 323"/>
                <a:gd name="T11" fmla="*/ 241300 h 171"/>
                <a:gd name="T12" fmla="*/ 469900 w 323"/>
                <a:gd name="T13" fmla="*/ 249238 h 171"/>
                <a:gd name="T14" fmla="*/ 461963 w 323"/>
                <a:gd name="T15" fmla="*/ 255588 h 171"/>
                <a:gd name="T16" fmla="*/ 454025 w 323"/>
                <a:gd name="T17" fmla="*/ 260350 h 171"/>
                <a:gd name="T18" fmla="*/ 442913 w 323"/>
                <a:gd name="T19" fmla="*/ 265113 h 171"/>
                <a:gd name="T20" fmla="*/ 431800 w 323"/>
                <a:gd name="T21" fmla="*/ 266700 h 171"/>
                <a:gd name="T22" fmla="*/ 423863 w 323"/>
                <a:gd name="T23" fmla="*/ 266700 h 171"/>
                <a:gd name="T24" fmla="*/ 0 w 323"/>
                <a:gd name="T25" fmla="*/ 271463 h 171"/>
                <a:gd name="T26" fmla="*/ 0 w 323"/>
                <a:gd name="T27" fmla="*/ 0 h 17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3"/>
                <a:gd name="T43" fmla="*/ 0 h 171"/>
                <a:gd name="T44" fmla="*/ 323 w 323"/>
                <a:gd name="T45" fmla="*/ 171 h 17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3" h="171">
                  <a:moveTo>
                    <a:pt x="0" y="0"/>
                  </a:moveTo>
                  <a:lnTo>
                    <a:pt x="323" y="0"/>
                  </a:lnTo>
                  <a:lnTo>
                    <a:pt x="306" y="140"/>
                  </a:lnTo>
                  <a:lnTo>
                    <a:pt x="305" y="147"/>
                  </a:lnTo>
                  <a:lnTo>
                    <a:pt x="302" y="152"/>
                  </a:lnTo>
                  <a:lnTo>
                    <a:pt x="296" y="157"/>
                  </a:lnTo>
                  <a:lnTo>
                    <a:pt x="291" y="161"/>
                  </a:lnTo>
                  <a:lnTo>
                    <a:pt x="286" y="164"/>
                  </a:lnTo>
                  <a:lnTo>
                    <a:pt x="279" y="167"/>
                  </a:lnTo>
                  <a:lnTo>
                    <a:pt x="272" y="168"/>
                  </a:lnTo>
                  <a:lnTo>
                    <a:pt x="267" y="168"/>
                  </a:lnTo>
                  <a:lnTo>
                    <a:pt x="0" y="1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 noChangeArrowheads="1"/>
            </p:cNvSpPr>
            <p:nvPr/>
          </p:nvSpPr>
          <p:spPr bwMode="auto">
            <a:xfrm>
              <a:off x="906462" y="152400"/>
              <a:ext cx="508000" cy="269875"/>
            </a:xfrm>
            <a:custGeom>
              <a:avLst/>
              <a:gdLst>
                <a:gd name="T0" fmla="*/ 0 w 320"/>
                <a:gd name="T1" fmla="*/ 0 h 170"/>
                <a:gd name="T2" fmla="*/ 0 w 320"/>
                <a:gd name="T3" fmla="*/ 0 h 170"/>
                <a:gd name="T4" fmla="*/ 508000 w 320"/>
                <a:gd name="T5" fmla="*/ 0 h 170"/>
                <a:gd name="T6" fmla="*/ 508000 w 320"/>
                <a:gd name="T7" fmla="*/ 0 h 170"/>
                <a:gd name="T8" fmla="*/ 481013 w 320"/>
                <a:gd name="T9" fmla="*/ 222250 h 170"/>
                <a:gd name="T10" fmla="*/ 481013 w 320"/>
                <a:gd name="T11" fmla="*/ 222250 h 170"/>
                <a:gd name="T12" fmla="*/ 479425 w 320"/>
                <a:gd name="T13" fmla="*/ 233363 h 170"/>
                <a:gd name="T14" fmla="*/ 474663 w 320"/>
                <a:gd name="T15" fmla="*/ 241300 h 170"/>
                <a:gd name="T16" fmla="*/ 465138 w 320"/>
                <a:gd name="T17" fmla="*/ 249238 h 170"/>
                <a:gd name="T18" fmla="*/ 457200 w 320"/>
                <a:gd name="T19" fmla="*/ 255588 h 170"/>
                <a:gd name="T20" fmla="*/ 449263 w 320"/>
                <a:gd name="T21" fmla="*/ 260350 h 170"/>
                <a:gd name="T22" fmla="*/ 438150 w 320"/>
                <a:gd name="T23" fmla="*/ 265113 h 170"/>
                <a:gd name="T24" fmla="*/ 427038 w 320"/>
                <a:gd name="T25" fmla="*/ 266700 h 170"/>
                <a:gd name="T26" fmla="*/ 419100 w 320"/>
                <a:gd name="T27" fmla="*/ 266700 h 170"/>
                <a:gd name="T28" fmla="*/ 419100 w 320"/>
                <a:gd name="T29" fmla="*/ 266700 h 170"/>
                <a:gd name="T30" fmla="*/ 1588 w 320"/>
                <a:gd name="T31" fmla="*/ 269875 h 170"/>
                <a:gd name="T32" fmla="*/ 1588 w 320"/>
                <a:gd name="T33" fmla="*/ 269875 h 170"/>
                <a:gd name="T34" fmla="*/ 0 w 320"/>
                <a:gd name="T35" fmla="*/ 0 h 170"/>
                <a:gd name="T36" fmla="*/ 0 w 320"/>
                <a:gd name="T37" fmla="*/ 0 h 17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20"/>
                <a:gd name="T58" fmla="*/ 0 h 170"/>
                <a:gd name="T59" fmla="*/ 320 w 320"/>
                <a:gd name="T60" fmla="*/ 170 h 17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20" h="170">
                  <a:moveTo>
                    <a:pt x="0" y="0"/>
                  </a:moveTo>
                  <a:lnTo>
                    <a:pt x="0" y="0"/>
                  </a:lnTo>
                  <a:lnTo>
                    <a:pt x="320" y="0"/>
                  </a:lnTo>
                  <a:lnTo>
                    <a:pt x="303" y="140"/>
                  </a:lnTo>
                  <a:lnTo>
                    <a:pt x="302" y="147"/>
                  </a:lnTo>
                  <a:lnTo>
                    <a:pt x="299" y="152"/>
                  </a:lnTo>
                  <a:lnTo>
                    <a:pt x="293" y="157"/>
                  </a:lnTo>
                  <a:lnTo>
                    <a:pt x="288" y="161"/>
                  </a:lnTo>
                  <a:lnTo>
                    <a:pt x="283" y="164"/>
                  </a:lnTo>
                  <a:lnTo>
                    <a:pt x="276" y="167"/>
                  </a:lnTo>
                  <a:lnTo>
                    <a:pt x="269" y="168"/>
                  </a:lnTo>
                  <a:lnTo>
                    <a:pt x="264" y="168"/>
                  </a:lnTo>
                  <a:lnTo>
                    <a:pt x="1" y="17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912812" y="152400"/>
              <a:ext cx="501650" cy="269875"/>
            </a:xfrm>
            <a:custGeom>
              <a:avLst/>
              <a:gdLst>
                <a:gd name="T0" fmla="*/ 0 w 316"/>
                <a:gd name="T1" fmla="*/ 0 h 170"/>
                <a:gd name="T2" fmla="*/ 0 w 316"/>
                <a:gd name="T3" fmla="*/ 0 h 170"/>
                <a:gd name="T4" fmla="*/ 501650 w 316"/>
                <a:gd name="T5" fmla="*/ 0 h 170"/>
                <a:gd name="T6" fmla="*/ 501650 w 316"/>
                <a:gd name="T7" fmla="*/ 0 h 170"/>
                <a:gd name="T8" fmla="*/ 474663 w 316"/>
                <a:gd name="T9" fmla="*/ 222250 h 170"/>
                <a:gd name="T10" fmla="*/ 474663 w 316"/>
                <a:gd name="T11" fmla="*/ 222250 h 170"/>
                <a:gd name="T12" fmla="*/ 473075 w 316"/>
                <a:gd name="T13" fmla="*/ 233363 h 170"/>
                <a:gd name="T14" fmla="*/ 468313 w 316"/>
                <a:gd name="T15" fmla="*/ 241300 h 170"/>
                <a:gd name="T16" fmla="*/ 458788 w 316"/>
                <a:gd name="T17" fmla="*/ 247650 h 170"/>
                <a:gd name="T18" fmla="*/ 450850 w 316"/>
                <a:gd name="T19" fmla="*/ 254000 h 170"/>
                <a:gd name="T20" fmla="*/ 442913 w 316"/>
                <a:gd name="T21" fmla="*/ 260350 h 170"/>
                <a:gd name="T22" fmla="*/ 431800 w 316"/>
                <a:gd name="T23" fmla="*/ 265113 h 170"/>
                <a:gd name="T24" fmla="*/ 422275 w 316"/>
                <a:gd name="T25" fmla="*/ 266700 h 170"/>
                <a:gd name="T26" fmla="*/ 412750 w 316"/>
                <a:gd name="T27" fmla="*/ 266700 h 170"/>
                <a:gd name="T28" fmla="*/ 412750 w 316"/>
                <a:gd name="T29" fmla="*/ 266700 h 170"/>
                <a:gd name="T30" fmla="*/ 1588 w 316"/>
                <a:gd name="T31" fmla="*/ 269875 h 170"/>
                <a:gd name="T32" fmla="*/ 1588 w 316"/>
                <a:gd name="T33" fmla="*/ 269875 h 170"/>
                <a:gd name="T34" fmla="*/ 0 w 316"/>
                <a:gd name="T35" fmla="*/ 0 h 170"/>
                <a:gd name="T36" fmla="*/ 0 w 316"/>
                <a:gd name="T37" fmla="*/ 0 h 17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16"/>
                <a:gd name="T58" fmla="*/ 0 h 170"/>
                <a:gd name="T59" fmla="*/ 316 w 316"/>
                <a:gd name="T60" fmla="*/ 170 h 17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16" h="170">
                  <a:moveTo>
                    <a:pt x="0" y="0"/>
                  </a:moveTo>
                  <a:lnTo>
                    <a:pt x="0" y="0"/>
                  </a:lnTo>
                  <a:lnTo>
                    <a:pt x="316" y="0"/>
                  </a:lnTo>
                  <a:lnTo>
                    <a:pt x="299" y="140"/>
                  </a:lnTo>
                  <a:lnTo>
                    <a:pt x="298" y="147"/>
                  </a:lnTo>
                  <a:lnTo>
                    <a:pt x="295" y="152"/>
                  </a:lnTo>
                  <a:lnTo>
                    <a:pt x="289" y="156"/>
                  </a:lnTo>
                  <a:lnTo>
                    <a:pt x="284" y="160"/>
                  </a:lnTo>
                  <a:lnTo>
                    <a:pt x="279" y="164"/>
                  </a:lnTo>
                  <a:lnTo>
                    <a:pt x="272" y="167"/>
                  </a:lnTo>
                  <a:lnTo>
                    <a:pt x="266" y="168"/>
                  </a:lnTo>
                  <a:lnTo>
                    <a:pt x="260" y="168"/>
                  </a:lnTo>
                  <a:lnTo>
                    <a:pt x="1" y="17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919162" y="152400"/>
              <a:ext cx="495300" cy="266700"/>
            </a:xfrm>
            <a:custGeom>
              <a:avLst/>
              <a:gdLst>
                <a:gd name="T0" fmla="*/ 0 w 312"/>
                <a:gd name="T1" fmla="*/ 0 h 168"/>
                <a:gd name="T2" fmla="*/ 0 w 312"/>
                <a:gd name="T3" fmla="*/ 0 h 168"/>
                <a:gd name="T4" fmla="*/ 495300 w 312"/>
                <a:gd name="T5" fmla="*/ 0 h 168"/>
                <a:gd name="T6" fmla="*/ 495300 w 312"/>
                <a:gd name="T7" fmla="*/ 0 h 168"/>
                <a:gd name="T8" fmla="*/ 468313 w 312"/>
                <a:gd name="T9" fmla="*/ 222250 h 168"/>
                <a:gd name="T10" fmla="*/ 468313 w 312"/>
                <a:gd name="T11" fmla="*/ 222250 h 168"/>
                <a:gd name="T12" fmla="*/ 466725 w 312"/>
                <a:gd name="T13" fmla="*/ 233363 h 168"/>
                <a:gd name="T14" fmla="*/ 461963 w 312"/>
                <a:gd name="T15" fmla="*/ 241300 h 168"/>
                <a:gd name="T16" fmla="*/ 452438 w 312"/>
                <a:gd name="T17" fmla="*/ 247650 h 168"/>
                <a:gd name="T18" fmla="*/ 444500 w 312"/>
                <a:gd name="T19" fmla="*/ 254000 h 168"/>
                <a:gd name="T20" fmla="*/ 436563 w 312"/>
                <a:gd name="T21" fmla="*/ 260350 h 168"/>
                <a:gd name="T22" fmla="*/ 427038 w 312"/>
                <a:gd name="T23" fmla="*/ 265113 h 168"/>
                <a:gd name="T24" fmla="*/ 415925 w 312"/>
                <a:gd name="T25" fmla="*/ 266700 h 168"/>
                <a:gd name="T26" fmla="*/ 407988 w 312"/>
                <a:gd name="T27" fmla="*/ 266700 h 168"/>
                <a:gd name="T28" fmla="*/ 407988 w 312"/>
                <a:gd name="T29" fmla="*/ 266700 h 168"/>
                <a:gd name="T30" fmla="*/ 0 w 312"/>
                <a:gd name="T31" fmla="*/ 266700 h 168"/>
                <a:gd name="T32" fmla="*/ 0 w 312"/>
                <a:gd name="T33" fmla="*/ 266700 h 168"/>
                <a:gd name="T34" fmla="*/ 0 w 312"/>
                <a:gd name="T35" fmla="*/ 0 h 168"/>
                <a:gd name="T36" fmla="*/ 0 w 312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12"/>
                <a:gd name="T58" fmla="*/ 0 h 168"/>
                <a:gd name="T59" fmla="*/ 312 w 312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12" h="168">
                  <a:moveTo>
                    <a:pt x="0" y="0"/>
                  </a:moveTo>
                  <a:lnTo>
                    <a:pt x="0" y="0"/>
                  </a:lnTo>
                  <a:lnTo>
                    <a:pt x="312" y="0"/>
                  </a:lnTo>
                  <a:lnTo>
                    <a:pt x="295" y="140"/>
                  </a:lnTo>
                  <a:lnTo>
                    <a:pt x="294" y="147"/>
                  </a:lnTo>
                  <a:lnTo>
                    <a:pt x="291" y="152"/>
                  </a:lnTo>
                  <a:lnTo>
                    <a:pt x="285" y="156"/>
                  </a:lnTo>
                  <a:lnTo>
                    <a:pt x="280" y="160"/>
                  </a:lnTo>
                  <a:lnTo>
                    <a:pt x="275" y="164"/>
                  </a:lnTo>
                  <a:lnTo>
                    <a:pt x="269" y="167"/>
                  </a:lnTo>
                  <a:lnTo>
                    <a:pt x="262" y="168"/>
                  </a:lnTo>
                  <a:lnTo>
                    <a:pt x="257" y="168"/>
                  </a:lnTo>
                  <a:lnTo>
                    <a:pt x="0" y="16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925512" y="152400"/>
              <a:ext cx="488950" cy="266700"/>
            </a:xfrm>
            <a:custGeom>
              <a:avLst/>
              <a:gdLst>
                <a:gd name="T0" fmla="*/ 0 w 308"/>
                <a:gd name="T1" fmla="*/ 0 h 168"/>
                <a:gd name="T2" fmla="*/ 0 w 308"/>
                <a:gd name="T3" fmla="*/ 0 h 168"/>
                <a:gd name="T4" fmla="*/ 488950 w 308"/>
                <a:gd name="T5" fmla="*/ 0 h 168"/>
                <a:gd name="T6" fmla="*/ 488950 w 308"/>
                <a:gd name="T7" fmla="*/ 0 h 168"/>
                <a:gd name="T8" fmla="*/ 461963 w 308"/>
                <a:gd name="T9" fmla="*/ 222250 h 168"/>
                <a:gd name="T10" fmla="*/ 461963 w 308"/>
                <a:gd name="T11" fmla="*/ 222250 h 168"/>
                <a:gd name="T12" fmla="*/ 460375 w 308"/>
                <a:gd name="T13" fmla="*/ 233363 h 168"/>
                <a:gd name="T14" fmla="*/ 455613 w 308"/>
                <a:gd name="T15" fmla="*/ 241300 h 168"/>
                <a:gd name="T16" fmla="*/ 446088 w 308"/>
                <a:gd name="T17" fmla="*/ 247650 h 168"/>
                <a:gd name="T18" fmla="*/ 439738 w 308"/>
                <a:gd name="T19" fmla="*/ 254000 h 168"/>
                <a:gd name="T20" fmla="*/ 430213 w 308"/>
                <a:gd name="T21" fmla="*/ 260350 h 168"/>
                <a:gd name="T22" fmla="*/ 420688 w 308"/>
                <a:gd name="T23" fmla="*/ 263525 h 168"/>
                <a:gd name="T24" fmla="*/ 409575 w 308"/>
                <a:gd name="T25" fmla="*/ 266700 h 168"/>
                <a:gd name="T26" fmla="*/ 401638 w 308"/>
                <a:gd name="T27" fmla="*/ 266700 h 168"/>
                <a:gd name="T28" fmla="*/ 401638 w 308"/>
                <a:gd name="T29" fmla="*/ 266700 h 168"/>
                <a:gd name="T30" fmla="*/ 0 w 308"/>
                <a:gd name="T31" fmla="*/ 265113 h 168"/>
                <a:gd name="T32" fmla="*/ 0 w 308"/>
                <a:gd name="T33" fmla="*/ 265113 h 168"/>
                <a:gd name="T34" fmla="*/ 0 w 308"/>
                <a:gd name="T35" fmla="*/ 0 h 168"/>
                <a:gd name="T36" fmla="*/ 0 w 308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8"/>
                <a:gd name="T58" fmla="*/ 0 h 168"/>
                <a:gd name="T59" fmla="*/ 308 w 308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8" h="168">
                  <a:moveTo>
                    <a:pt x="0" y="0"/>
                  </a:moveTo>
                  <a:lnTo>
                    <a:pt x="0" y="0"/>
                  </a:lnTo>
                  <a:lnTo>
                    <a:pt x="308" y="0"/>
                  </a:lnTo>
                  <a:lnTo>
                    <a:pt x="291" y="140"/>
                  </a:lnTo>
                  <a:lnTo>
                    <a:pt x="290" y="147"/>
                  </a:lnTo>
                  <a:lnTo>
                    <a:pt x="287" y="152"/>
                  </a:lnTo>
                  <a:lnTo>
                    <a:pt x="281" y="156"/>
                  </a:lnTo>
                  <a:lnTo>
                    <a:pt x="277" y="160"/>
                  </a:lnTo>
                  <a:lnTo>
                    <a:pt x="271" y="164"/>
                  </a:lnTo>
                  <a:lnTo>
                    <a:pt x="265" y="166"/>
                  </a:lnTo>
                  <a:lnTo>
                    <a:pt x="258" y="168"/>
                  </a:lnTo>
                  <a:lnTo>
                    <a:pt x="253" y="168"/>
                  </a:lnTo>
                  <a:lnTo>
                    <a:pt x="0" y="1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931862" y="152400"/>
              <a:ext cx="482600" cy="266700"/>
            </a:xfrm>
            <a:custGeom>
              <a:avLst/>
              <a:gdLst>
                <a:gd name="T0" fmla="*/ 0 w 304"/>
                <a:gd name="T1" fmla="*/ 0 h 168"/>
                <a:gd name="T2" fmla="*/ 0 w 304"/>
                <a:gd name="T3" fmla="*/ 0 h 168"/>
                <a:gd name="T4" fmla="*/ 482600 w 304"/>
                <a:gd name="T5" fmla="*/ 0 h 168"/>
                <a:gd name="T6" fmla="*/ 482600 w 304"/>
                <a:gd name="T7" fmla="*/ 0 h 168"/>
                <a:gd name="T8" fmla="*/ 455613 w 304"/>
                <a:gd name="T9" fmla="*/ 222250 h 168"/>
                <a:gd name="T10" fmla="*/ 455613 w 304"/>
                <a:gd name="T11" fmla="*/ 222250 h 168"/>
                <a:gd name="T12" fmla="*/ 454025 w 304"/>
                <a:gd name="T13" fmla="*/ 233363 h 168"/>
                <a:gd name="T14" fmla="*/ 449263 w 304"/>
                <a:gd name="T15" fmla="*/ 241300 h 168"/>
                <a:gd name="T16" fmla="*/ 442913 w 304"/>
                <a:gd name="T17" fmla="*/ 247650 h 168"/>
                <a:gd name="T18" fmla="*/ 433388 w 304"/>
                <a:gd name="T19" fmla="*/ 254000 h 168"/>
                <a:gd name="T20" fmla="*/ 423863 w 304"/>
                <a:gd name="T21" fmla="*/ 260350 h 168"/>
                <a:gd name="T22" fmla="*/ 414338 w 304"/>
                <a:gd name="T23" fmla="*/ 263525 h 168"/>
                <a:gd name="T24" fmla="*/ 403225 w 304"/>
                <a:gd name="T25" fmla="*/ 265113 h 168"/>
                <a:gd name="T26" fmla="*/ 395288 w 304"/>
                <a:gd name="T27" fmla="*/ 266700 h 168"/>
                <a:gd name="T28" fmla="*/ 395288 w 304"/>
                <a:gd name="T29" fmla="*/ 266700 h 168"/>
                <a:gd name="T30" fmla="*/ 0 w 304"/>
                <a:gd name="T31" fmla="*/ 263525 h 168"/>
                <a:gd name="T32" fmla="*/ 0 w 304"/>
                <a:gd name="T33" fmla="*/ 263525 h 168"/>
                <a:gd name="T34" fmla="*/ 0 w 304"/>
                <a:gd name="T35" fmla="*/ 0 h 168"/>
                <a:gd name="T36" fmla="*/ 0 w 304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4"/>
                <a:gd name="T58" fmla="*/ 0 h 168"/>
                <a:gd name="T59" fmla="*/ 304 w 304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4" h="168">
                  <a:moveTo>
                    <a:pt x="0" y="0"/>
                  </a:moveTo>
                  <a:lnTo>
                    <a:pt x="0" y="0"/>
                  </a:lnTo>
                  <a:lnTo>
                    <a:pt x="304" y="0"/>
                  </a:lnTo>
                  <a:lnTo>
                    <a:pt x="287" y="140"/>
                  </a:lnTo>
                  <a:lnTo>
                    <a:pt x="286" y="147"/>
                  </a:lnTo>
                  <a:lnTo>
                    <a:pt x="283" y="152"/>
                  </a:lnTo>
                  <a:lnTo>
                    <a:pt x="279" y="156"/>
                  </a:lnTo>
                  <a:lnTo>
                    <a:pt x="273" y="160"/>
                  </a:lnTo>
                  <a:lnTo>
                    <a:pt x="267" y="164"/>
                  </a:lnTo>
                  <a:lnTo>
                    <a:pt x="261" y="166"/>
                  </a:lnTo>
                  <a:lnTo>
                    <a:pt x="254" y="167"/>
                  </a:lnTo>
                  <a:lnTo>
                    <a:pt x="249" y="168"/>
                  </a:lnTo>
                  <a:lnTo>
                    <a:pt x="0" y="1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938212" y="152400"/>
              <a:ext cx="476250" cy="266700"/>
            </a:xfrm>
            <a:custGeom>
              <a:avLst/>
              <a:gdLst>
                <a:gd name="T0" fmla="*/ 0 w 300"/>
                <a:gd name="T1" fmla="*/ 0 h 168"/>
                <a:gd name="T2" fmla="*/ 0 w 300"/>
                <a:gd name="T3" fmla="*/ 0 h 168"/>
                <a:gd name="T4" fmla="*/ 476250 w 300"/>
                <a:gd name="T5" fmla="*/ 0 h 168"/>
                <a:gd name="T6" fmla="*/ 476250 w 300"/>
                <a:gd name="T7" fmla="*/ 0 h 168"/>
                <a:gd name="T8" fmla="*/ 449263 w 300"/>
                <a:gd name="T9" fmla="*/ 222250 h 168"/>
                <a:gd name="T10" fmla="*/ 449263 w 300"/>
                <a:gd name="T11" fmla="*/ 222250 h 168"/>
                <a:gd name="T12" fmla="*/ 447675 w 300"/>
                <a:gd name="T13" fmla="*/ 233363 h 168"/>
                <a:gd name="T14" fmla="*/ 442913 w 300"/>
                <a:gd name="T15" fmla="*/ 241300 h 168"/>
                <a:gd name="T16" fmla="*/ 436563 w 300"/>
                <a:gd name="T17" fmla="*/ 247650 h 168"/>
                <a:gd name="T18" fmla="*/ 427038 w 300"/>
                <a:gd name="T19" fmla="*/ 254000 h 168"/>
                <a:gd name="T20" fmla="*/ 419100 w 300"/>
                <a:gd name="T21" fmla="*/ 258763 h 168"/>
                <a:gd name="T22" fmla="*/ 407988 w 300"/>
                <a:gd name="T23" fmla="*/ 263525 h 168"/>
                <a:gd name="T24" fmla="*/ 400050 w 300"/>
                <a:gd name="T25" fmla="*/ 265113 h 168"/>
                <a:gd name="T26" fmla="*/ 388938 w 300"/>
                <a:gd name="T27" fmla="*/ 266700 h 168"/>
                <a:gd name="T28" fmla="*/ 388938 w 300"/>
                <a:gd name="T29" fmla="*/ 266700 h 168"/>
                <a:gd name="T30" fmla="*/ 0 w 300"/>
                <a:gd name="T31" fmla="*/ 260350 h 168"/>
                <a:gd name="T32" fmla="*/ 0 w 300"/>
                <a:gd name="T33" fmla="*/ 260350 h 168"/>
                <a:gd name="T34" fmla="*/ 0 w 300"/>
                <a:gd name="T35" fmla="*/ 0 h 168"/>
                <a:gd name="T36" fmla="*/ 0 w 300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0"/>
                <a:gd name="T58" fmla="*/ 0 h 168"/>
                <a:gd name="T59" fmla="*/ 300 w 300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0" h="168">
                  <a:moveTo>
                    <a:pt x="0" y="0"/>
                  </a:moveTo>
                  <a:lnTo>
                    <a:pt x="0" y="0"/>
                  </a:lnTo>
                  <a:lnTo>
                    <a:pt x="300" y="0"/>
                  </a:lnTo>
                  <a:lnTo>
                    <a:pt x="283" y="140"/>
                  </a:lnTo>
                  <a:lnTo>
                    <a:pt x="282" y="147"/>
                  </a:lnTo>
                  <a:lnTo>
                    <a:pt x="279" y="152"/>
                  </a:lnTo>
                  <a:lnTo>
                    <a:pt x="275" y="156"/>
                  </a:lnTo>
                  <a:lnTo>
                    <a:pt x="269" y="160"/>
                  </a:lnTo>
                  <a:lnTo>
                    <a:pt x="264" y="163"/>
                  </a:lnTo>
                  <a:lnTo>
                    <a:pt x="257" y="166"/>
                  </a:lnTo>
                  <a:lnTo>
                    <a:pt x="252" y="167"/>
                  </a:lnTo>
                  <a:lnTo>
                    <a:pt x="245" y="168"/>
                  </a:lnTo>
                  <a:lnTo>
                    <a:pt x="0" y="16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942975" y="152400"/>
              <a:ext cx="471488" cy="266700"/>
            </a:xfrm>
            <a:custGeom>
              <a:avLst/>
              <a:gdLst>
                <a:gd name="T0" fmla="*/ 0 w 297"/>
                <a:gd name="T1" fmla="*/ 0 h 168"/>
                <a:gd name="T2" fmla="*/ 0 w 297"/>
                <a:gd name="T3" fmla="*/ 0 h 168"/>
                <a:gd name="T4" fmla="*/ 471488 w 297"/>
                <a:gd name="T5" fmla="*/ 0 h 168"/>
                <a:gd name="T6" fmla="*/ 471488 w 297"/>
                <a:gd name="T7" fmla="*/ 0 h 168"/>
                <a:gd name="T8" fmla="*/ 444500 w 297"/>
                <a:gd name="T9" fmla="*/ 222250 h 168"/>
                <a:gd name="T10" fmla="*/ 444500 w 297"/>
                <a:gd name="T11" fmla="*/ 222250 h 168"/>
                <a:gd name="T12" fmla="*/ 442913 w 297"/>
                <a:gd name="T13" fmla="*/ 233363 h 168"/>
                <a:gd name="T14" fmla="*/ 438150 w 297"/>
                <a:gd name="T15" fmla="*/ 241300 h 168"/>
                <a:gd name="T16" fmla="*/ 431800 w 297"/>
                <a:gd name="T17" fmla="*/ 247650 h 168"/>
                <a:gd name="T18" fmla="*/ 422275 w 297"/>
                <a:gd name="T19" fmla="*/ 254000 h 168"/>
                <a:gd name="T20" fmla="*/ 414338 w 297"/>
                <a:gd name="T21" fmla="*/ 258763 h 168"/>
                <a:gd name="T22" fmla="*/ 403225 w 297"/>
                <a:gd name="T23" fmla="*/ 263525 h 168"/>
                <a:gd name="T24" fmla="*/ 395288 w 297"/>
                <a:gd name="T25" fmla="*/ 265113 h 168"/>
                <a:gd name="T26" fmla="*/ 385763 w 297"/>
                <a:gd name="T27" fmla="*/ 266700 h 168"/>
                <a:gd name="T28" fmla="*/ 385763 w 297"/>
                <a:gd name="T29" fmla="*/ 266700 h 168"/>
                <a:gd name="T30" fmla="*/ 1588 w 297"/>
                <a:gd name="T31" fmla="*/ 258763 h 168"/>
                <a:gd name="T32" fmla="*/ 1588 w 297"/>
                <a:gd name="T33" fmla="*/ 258763 h 168"/>
                <a:gd name="T34" fmla="*/ 0 w 297"/>
                <a:gd name="T35" fmla="*/ 0 h 168"/>
                <a:gd name="T36" fmla="*/ 0 w 297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97"/>
                <a:gd name="T58" fmla="*/ 0 h 168"/>
                <a:gd name="T59" fmla="*/ 297 w 297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97" h="168">
                  <a:moveTo>
                    <a:pt x="0" y="0"/>
                  </a:moveTo>
                  <a:lnTo>
                    <a:pt x="0" y="0"/>
                  </a:lnTo>
                  <a:lnTo>
                    <a:pt x="297" y="0"/>
                  </a:lnTo>
                  <a:lnTo>
                    <a:pt x="280" y="140"/>
                  </a:lnTo>
                  <a:lnTo>
                    <a:pt x="279" y="147"/>
                  </a:lnTo>
                  <a:lnTo>
                    <a:pt x="276" y="152"/>
                  </a:lnTo>
                  <a:lnTo>
                    <a:pt x="272" y="156"/>
                  </a:lnTo>
                  <a:lnTo>
                    <a:pt x="266" y="160"/>
                  </a:lnTo>
                  <a:lnTo>
                    <a:pt x="261" y="163"/>
                  </a:lnTo>
                  <a:lnTo>
                    <a:pt x="254" y="166"/>
                  </a:lnTo>
                  <a:lnTo>
                    <a:pt x="249" y="167"/>
                  </a:lnTo>
                  <a:lnTo>
                    <a:pt x="243" y="168"/>
                  </a:lnTo>
                  <a:lnTo>
                    <a:pt x="1" y="16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7"/>
            <p:cNvSpPr>
              <a:spLocks noChangeArrowheads="1"/>
            </p:cNvSpPr>
            <p:nvPr/>
          </p:nvSpPr>
          <p:spPr bwMode="auto">
            <a:xfrm>
              <a:off x="949325" y="152400"/>
              <a:ext cx="465138" cy="266700"/>
            </a:xfrm>
            <a:custGeom>
              <a:avLst/>
              <a:gdLst>
                <a:gd name="T0" fmla="*/ 0 w 293"/>
                <a:gd name="T1" fmla="*/ 0 h 168"/>
                <a:gd name="T2" fmla="*/ 0 w 293"/>
                <a:gd name="T3" fmla="*/ 0 h 168"/>
                <a:gd name="T4" fmla="*/ 465138 w 293"/>
                <a:gd name="T5" fmla="*/ 0 h 168"/>
                <a:gd name="T6" fmla="*/ 465138 w 293"/>
                <a:gd name="T7" fmla="*/ 0 h 168"/>
                <a:gd name="T8" fmla="*/ 438150 w 293"/>
                <a:gd name="T9" fmla="*/ 222250 h 168"/>
                <a:gd name="T10" fmla="*/ 438150 w 293"/>
                <a:gd name="T11" fmla="*/ 222250 h 168"/>
                <a:gd name="T12" fmla="*/ 436563 w 293"/>
                <a:gd name="T13" fmla="*/ 233363 h 168"/>
                <a:gd name="T14" fmla="*/ 431800 w 293"/>
                <a:gd name="T15" fmla="*/ 241300 h 168"/>
                <a:gd name="T16" fmla="*/ 425450 w 293"/>
                <a:gd name="T17" fmla="*/ 247650 h 168"/>
                <a:gd name="T18" fmla="*/ 415925 w 293"/>
                <a:gd name="T19" fmla="*/ 254000 h 168"/>
                <a:gd name="T20" fmla="*/ 407988 w 293"/>
                <a:gd name="T21" fmla="*/ 258763 h 168"/>
                <a:gd name="T22" fmla="*/ 396875 w 293"/>
                <a:gd name="T23" fmla="*/ 263525 h 168"/>
                <a:gd name="T24" fmla="*/ 388938 w 293"/>
                <a:gd name="T25" fmla="*/ 265113 h 168"/>
                <a:gd name="T26" fmla="*/ 379413 w 293"/>
                <a:gd name="T27" fmla="*/ 266700 h 168"/>
                <a:gd name="T28" fmla="*/ 379413 w 293"/>
                <a:gd name="T29" fmla="*/ 266700 h 168"/>
                <a:gd name="T30" fmla="*/ 0 w 293"/>
                <a:gd name="T31" fmla="*/ 258763 h 168"/>
                <a:gd name="T32" fmla="*/ 0 w 293"/>
                <a:gd name="T33" fmla="*/ 258763 h 168"/>
                <a:gd name="T34" fmla="*/ 0 w 293"/>
                <a:gd name="T35" fmla="*/ 0 h 168"/>
                <a:gd name="T36" fmla="*/ 0 w 293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93"/>
                <a:gd name="T58" fmla="*/ 0 h 168"/>
                <a:gd name="T59" fmla="*/ 293 w 293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93" h="168">
                  <a:moveTo>
                    <a:pt x="0" y="0"/>
                  </a:moveTo>
                  <a:lnTo>
                    <a:pt x="0" y="0"/>
                  </a:lnTo>
                  <a:lnTo>
                    <a:pt x="293" y="0"/>
                  </a:lnTo>
                  <a:lnTo>
                    <a:pt x="276" y="140"/>
                  </a:lnTo>
                  <a:lnTo>
                    <a:pt x="275" y="147"/>
                  </a:lnTo>
                  <a:lnTo>
                    <a:pt x="272" y="152"/>
                  </a:lnTo>
                  <a:lnTo>
                    <a:pt x="268" y="156"/>
                  </a:lnTo>
                  <a:lnTo>
                    <a:pt x="262" y="160"/>
                  </a:lnTo>
                  <a:lnTo>
                    <a:pt x="257" y="163"/>
                  </a:lnTo>
                  <a:lnTo>
                    <a:pt x="250" y="166"/>
                  </a:lnTo>
                  <a:lnTo>
                    <a:pt x="245" y="167"/>
                  </a:lnTo>
                  <a:lnTo>
                    <a:pt x="239" y="168"/>
                  </a:lnTo>
                  <a:lnTo>
                    <a:pt x="0" y="16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28"/>
            <p:cNvSpPr>
              <a:spLocks noChangeArrowheads="1"/>
            </p:cNvSpPr>
            <p:nvPr/>
          </p:nvSpPr>
          <p:spPr bwMode="auto">
            <a:xfrm>
              <a:off x="955675" y="152400"/>
              <a:ext cx="458788" cy="266700"/>
            </a:xfrm>
            <a:custGeom>
              <a:avLst/>
              <a:gdLst>
                <a:gd name="T0" fmla="*/ 0 w 289"/>
                <a:gd name="T1" fmla="*/ 0 h 168"/>
                <a:gd name="T2" fmla="*/ 0 w 289"/>
                <a:gd name="T3" fmla="*/ 0 h 168"/>
                <a:gd name="T4" fmla="*/ 458788 w 289"/>
                <a:gd name="T5" fmla="*/ 0 h 168"/>
                <a:gd name="T6" fmla="*/ 458788 w 289"/>
                <a:gd name="T7" fmla="*/ 0 h 168"/>
                <a:gd name="T8" fmla="*/ 431800 w 289"/>
                <a:gd name="T9" fmla="*/ 222250 h 168"/>
                <a:gd name="T10" fmla="*/ 431800 w 289"/>
                <a:gd name="T11" fmla="*/ 222250 h 168"/>
                <a:gd name="T12" fmla="*/ 430213 w 289"/>
                <a:gd name="T13" fmla="*/ 233363 h 168"/>
                <a:gd name="T14" fmla="*/ 425450 w 289"/>
                <a:gd name="T15" fmla="*/ 239713 h 168"/>
                <a:gd name="T16" fmla="*/ 419100 w 289"/>
                <a:gd name="T17" fmla="*/ 247650 h 168"/>
                <a:gd name="T18" fmla="*/ 409575 w 289"/>
                <a:gd name="T19" fmla="*/ 254000 h 168"/>
                <a:gd name="T20" fmla="*/ 401638 w 289"/>
                <a:gd name="T21" fmla="*/ 258763 h 168"/>
                <a:gd name="T22" fmla="*/ 393700 w 289"/>
                <a:gd name="T23" fmla="*/ 263525 h 168"/>
                <a:gd name="T24" fmla="*/ 373063 w 289"/>
                <a:gd name="T25" fmla="*/ 266700 h 168"/>
                <a:gd name="T26" fmla="*/ 373063 w 289"/>
                <a:gd name="T27" fmla="*/ 266700 h 168"/>
                <a:gd name="T28" fmla="*/ 0 w 289"/>
                <a:gd name="T29" fmla="*/ 255588 h 168"/>
                <a:gd name="T30" fmla="*/ 0 w 289"/>
                <a:gd name="T31" fmla="*/ 255588 h 168"/>
                <a:gd name="T32" fmla="*/ 0 w 289"/>
                <a:gd name="T33" fmla="*/ 0 h 168"/>
                <a:gd name="T34" fmla="*/ 0 w 289"/>
                <a:gd name="T35" fmla="*/ 0 h 1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9"/>
                <a:gd name="T55" fmla="*/ 0 h 168"/>
                <a:gd name="T56" fmla="*/ 289 w 289"/>
                <a:gd name="T57" fmla="*/ 168 h 16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9" h="168">
                  <a:moveTo>
                    <a:pt x="0" y="0"/>
                  </a:moveTo>
                  <a:lnTo>
                    <a:pt x="0" y="0"/>
                  </a:lnTo>
                  <a:lnTo>
                    <a:pt x="289" y="0"/>
                  </a:lnTo>
                  <a:lnTo>
                    <a:pt x="272" y="140"/>
                  </a:lnTo>
                  <a:lnTo>
                    <a:pt x="271" y="147"/>
                  </a:lnTo>
                  <a:lnTo>
                    <a:pt x="268" y="151"/>
                  </a:lnTo>
                  <a:lnTo>
                    <a:pt x="264" y="156"/>
                  </a:lnTo>
                  <a:lnTo>
                    <a:pt x="258" y="160"/>
                  </a:lnTo>
                  <a:lnTo>
                    <a:pt x="253" y="163"/>
                  </a:lnTo>
                  <a:lnTo>
                    <a:pt x="248" y="166"/>
                  </a:lnTo>
                  <a:lnTo>
                    <a:pt x="235" y="168"/>
                  </a:lnTo>
                  <a:lnTo>
                    <a:pt x="0" y="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9"/>
            <p:cNvSpPr>
              <a:spLocks noChangeArrowheads="1"/>
            </p:cNvSpPr>
            <p:nvPr/>
          </p:nvSpPr>
          <p:spPr bwMode="auto">
            <a:xfrm>
              <a:off x="962025" y="152400"/>
              <a:ext cx="452438" cy="265113"/>
            </a:xfrm>
            <a:custGeom>
              <a:avLst/>
              <a:gdLst>
                <a:gd name="T0" fmla="*/ 0 w 285"/>
                <a:gd name="T1" fmla="*/ 0 h 167"/>
                <a:gd name="T2" fmla="*/ 0 w 285"/>
                <a:gd name="T3" fmla="*/ 0 h 167"/>
                <a:gd name="T4" fmla="*/ 452438 w 285"/>
                <a:gd name="T5" fmla="*/ 0 h 167"/>
                <a:gd name="T6" fmla="*/ 452438 w 285"/>
                <a:gd name="T7" fmla="*/ 0 h 167"/>
                <a:gd name="T8" fmla="*/ 425450 w 285"/>
                <a:gd name="T9" fmla="*/ 222250 h 167"/>
                <a:gd name="T10" fmla="*/ 425450 w 285"/>
                <a:gd name="T11" fmla="*/ 222250 h 167"/>
                <a:gd name="T12" fmla="*/ 423863 w 285"/>
                <a:gd name="T13" fmla="*/ 233363 h 167"/>
                <a:gd name="T14" fmla="*/ 419100 w 285"/>
                <a:gd name="T15" fmla="*/ 239713 h 167"/>
                <a:gd name="T16" fmla="*/ 412750 w 285"/>
                <a:gd name="T17" fmla="*/ 247650 h 167"/>
                <a:gd name="T18" fmla="*/ 403225 w 285"/>
                <a:gd name="T19" fmla="*/ 254000 h 167"/>
                <a:gd name="T20" fmla="*/ 395288 w 285"/>
                <a:gd name="T21" fmla="*/ 258763 h 167"/>
                <a:gd name="T22" fmla="*/ 387350 w 285"/>
                <a:gd name="T23" fmla="*/ 263525 h 167"/>
                <a:gd name="T24" fmla="*/ 366713 w 285"/>
                <a:gd name="T25" fmla="*/ 265113 h 167"/>
                <a:gd name="T26" fmla="*/ 366713 w 285"/>
                <a:gd name="T27" fmla="*/ 265113 h 167"/>
                <a:gd name="T28" fmla="*/ 0 w 285"/>
                <a:gd name="T29" fmla="*/ 254000 h 167"/>
                <a:gd name="T30" fmla="*/ 0 w 285"/>
                <a:gd name="T31" fmla="*/ 254000 h 167"/>
                <a:gd name="T32" fmla="*/ 0 w 285"/>
                <a:gd name="T33" fmla="*/ 0 h 167"/>
                <a:gd name="T34" fmla="*/ 0 w 285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5"/>
                <a:gd name="T55" fmla="*/ 0 h 167"/>
                <a:gd name="T56" fmla="*/ 285 w 285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5" h="167">
                  <a:moveTo>
                    <a:pt x="0" y="0"/>
                  </a:moveTo>
                  <a:lnTo>
                    <a:pt x="0" y="0"/>
                  </a:lnTo>
                  <a:lnTo>
                    <a:pt x="285" y="0"/>
                  </a:lnTo>
                  <a:lnTo>
                    <a:pt x="268" y="140"/>
                  </a:lnTo>
                  <a:lnTo>
                    <a:pt x="267" y="147"/>
                  </a:lnTo>
                  <a:lnTo>
                    <a:pt x="264" y="151"/>
                  </a:lnTo>
                  <a:lnTo>
                    <a:pt x="260" y="156"/>
                  </a:lnTo>
                  <a:lnTo>
                    <a:pt x="254" y="160"/>
                  </a:lnTo>
                  <a:lnTo>
                    <a:pt x="249" y="163"/>
                  </a:lnTo>
                  <a:lnTo>
                    <a:pt x="244" y="166"/>
                  </a:lnTo>
                  <a:lnTo>
                    <a:pt x="231" y="167"/>
                  </a:lnTo>
                  <a:lnTo>
                    <a:pt x="0" y="16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0"/>
            <p:cNvSpPr>
              <a:spLocks noChangeArrowheads="1"/>
            </p:cNvSpPr>
            <p:nvPr/>
          </p:nvSpPr>
          <p:spPr bwMode="auto">
            <a:xfrm>
              <a:off x="968375" y="152400"/>
              <a:ext cx="446088" cy="265113"/>
            </a:xfrm>
            <a:custGeom>
              <a:avLst/>
              <a:gdLst>
                <a:gd name="T0" fmla="*/ 0 w 281"/>
                <a:gd name="T1" fmla="*/ 0 h 167"/>
                <a:gd name="T2" fmla="*/ 0 w 281"/>
                <a:gd name="T3" fmla="*/ 0 h 167"/>
                <a:gd name="T4" fmla="*/ 446088 w 281"/>
                <a:gd name="T5" fmla="*/ 0 h 167"/>
                <a:gd name="T6" fmla="*/ 446088 w 281"/>
                <a:gd name="T7" fmla="*/ 0 h 167"/>
                <a:gd name="T8" fmla="*/ 419100 w 281"/>
                <a:gd name="T9" fmla="*/ 222250 h 167"/>
                <a:gd name="T10" fmla="*/ 419100 w 281"/>
                <a:gd name="T11" fmla="*/ 222250 h 167"/>
                <a:gd name="T12" fmla="*/ 417513 w 281"/>
                <a:gd name="T13" fmla="*/ 230188 h 167"/>
                <a:gd name="T14" fmla="*/ 412750 w 281"/>
                <a:gd name="T15" fmla="*/ 239713 h 167"/>
                <a:gd name="T16" fmla="*/ 406400 w 281"/>
                <a:gd name="T17" fmla="*/ 247650 h 167"/>
                <a:gd name="T18" fmla="*/ 396875 w 281"/>
                <a:gd name="T19" fmla="*/ 254000 h 167"/>
                <a:gd name="T20" fmla="*/ 388938 w 281"/>
                <a:gd name="T21" fmla="*/ 258763 h 167"/>
                <a:gd name="T22" fmla="*/ 381000 w 281"/>
                <a:gd name="T23" fmla="*/ 263525 h 167"/>
                <a:gd name="T24" fmla="*/ 363538 w 281"/>
                <a:gd name="T25" fmla="*/ 265113 h 167"/>
                <a:gd name="T26" fmla="*/ 363538 w 281"/>
                <a:gd name="T27" fmla="*/ 265113 h 167"/>
                <a:gd name="T28" fmla="*/ 0 w 281"/>
                <a:gd name="T29" fmla="*/ 252413 h 167"/>
                <a:gd name="T30" fmla="*/ 0 w 281"/>
                <a:gd name="T31" fmla="*/ 252413 h 167"/>
                <a:gd name="T32" fmla="*/ 0 w 281"/>
                <a:gd name="T33" fmla="*/ 0 h 167"/>
                <a:gd name="T34" fmla="*/ 0 w 281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1"/>
                <a:gd name="T55" fmla="*/ 0 h 167"/>
                <a:gd name="T56" fmla="*/ 281 w 281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1" h="167">
                  <a:moveTo>
                    <a:pt x="0" y="0"/>
                  </a:moveTo>
                  <a:lnTo>
                    <a:pt x="0" y="0"/>
                  </a:lnTo>
                  <a:lnTo>
                    <a:pt x="281" y="0"/>
                  </a:lnTo>
                  <a:lnTo>
                    <a:pt x="264" y="140"/>
                  </a:lnTo>
                  <a:lnTo>
                    <a:pt x="263" y="145"/>
                  </a:lnTo>
                  <a:lnTo>
                    <a:pt x="260" y="151"/>
                  </a:lnTo>
                  <a:lnTo>
                    <a:pt x="256" y="156"/>
                  </a:lnTo>
                  <a:lnTo>
                    <a:pt x="250" y="160"/>
                  </a:lnTo>
                  <a:lnTo>
                    <a:pt x="245" y="163"/>
                  </a:lnTo>
                  <a:lnTo>
                    <a:pt x="240" y="166"/>
                  </a:lnTo>
                  <a:lnTo>
                    <a:pt x="229" y="167"/>
                  </a:lnTo>
                  <a:lnTo>
                    <a:pt x="0" y="15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1"/>
            <p:cNvSpPr>
              <a:spLocks noChangeArrowheads="1"/>
            </p:cNvSpPr>
            <p:nvPr/>
          </p:nvSpPr>
          <p:spPr bwMode="auto">
            <a:xfrm>
              <a:off x="973137" y="152400"/>
              <a:ext cx="441325" cy="265113"/>
            </a:xfrm>
            <a:custGeom>
              <a:avLst/>
              <a:gdLst>
                <a:gd name="T0" fmla="*/ 1588 w 278"/>
                <a:gd name="T1" fmla="*/ 0 h 167"/>
                <a:gd name="T2" fmla="*/ 1588 w 278"/>
                <a:gd name="T3" fmla="*/ 0 h 167"/>
                <a:gd name="T4" fmla="*/ 441325 w 278"/>
                <a:gd name="T5" fmla="*/ 0 h 167"/>
                <a:gd name="T6" fmla="*/ 441325 w 278"/>
                <a:gd name="T7" fmla="*/ 0 h 167"/>
                <a:gd name="T8" fmla="*/ 414338 w 278"/>
                <a:gd name="T9" fmla="*/ 222250 h 167"/>
                <a:gd name="T10" fmla="*/ 414338 w 278"/>
                <a:gd name="T11" fmla="*/ 222250 h 167"/>
                <a:gd name="T12" fmla="*/ 412750 w 278"/>
                <a:gd name="T13" fmla="*/ 230188 h 167"/>
                <a:gd name="T14" fmla="*/ 407988 w 278"/>
                <a:gd name="T15" fmla="*/ 239713 h 167"/>
                <a:gd name="T16" fmla="*/ 401638 w 278"/>
                <a:gd name="T17" fmla="*/ 247650 h 167"/>
                <a:gd name="T18" fmla="*/ 392113 w 278"/>
                <a:gd name="T19" fmla="*/ 252413 h 167"/>
                <a:gd name="T20" fmla="*/ 384175 w 278"/>
                <a:gd name="T21" fmla="*/ 258763 h 167"/>
                <a:gd name="T22" fmla="*/ 376238 w 278"/>
                <a:gd name="T23" fmla="*/ 263525 h 167"/>
                <a:gd name="T24" fmla="*/ 358775 w 278"/>
                <a:gd name="T25" fmla="*/ 265113 h 167"/>
                <a:gd name="T26" fmla="*/ 358775 w 278"/>
                <a:gd name="T27" fmla="*/ 265113 h 167"/>
                <a:gd name="T28" fmla="*/ 0 w 278"/>
                <a:gd name="T29" fmla="*/ 249238 h 167"/>
                <a:gd name="T30" fmla="*/ 0 w 278"/>
                <a:gd name="T31" fmla="*/ 249238 h 167"/>
                <a:gd name="T32" fmla="*/ 1588 w 278"/>
                <a:gd name="T33" fmla="*/ 0 h 167"/>
                <a:gd name="T34" fmla="*/ 1588 w 278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78"/>
                <a:gd name="T55" fmla="*/ 0 h 167"/>
                <a:gd name="T56" fmla="*/ 278 w 278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78" h="167">
                  <a:moveTo>
                    <a:pt x="1" y="0"/>
                  </a:moveTo>
                  <a:lnTo>
                    <a:pt x="1" y="0"/>
                  </a:lnTo>
                  <a:lnTo>
                    <a:pt x="278" y="0"/>
                  </a:lnTo>
                  <a:lnTo>
                    <a:pt x="261" y="140"/>
                  </a:lnTo>
                  <a:lnTo>
                    <a:pt x="260" y="145"/>
                  </a:lnTo>
                  <a:lnTo>
                    <a:pt x="257" y="151"/>
                  </a:lnTo>
                  <a:lnTo>
                    <a:pt x="253" y="156"/>
                  </a:lnTo>
                  <a:lnTo>
                    <a:pt x="247" y="159"/>
                  </a:lnTo>
                  <a:lnTo>
                    <a:pt x="242" y="163"/>
                  </a:lnTo>
                  <a:lnTo>
                    <a:pt x="237" y="166"/>
                  </a:lnTo>
                  <a:lnTo>
                    <a:pt x="226" y="167"/>
                  </a:lnTo>
                  <a:lnTo>
                    <a:pt x="0" y="157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2"/>
            <p:cNvSpPr>
              <a:spLocks noChangeArrowheads="1"/>
            </p:cNvSpPr>
            <p:nvPr/>
          </p:nvSpPr>
          <p:spPr bwMode="auto">
            <a:xfrm>
              <a:off x="979487" y="152400"/>
              <a:ext cx="434975" cy="265113"/>
            </a:xfrm>
            <a:custGeom>
              <a:avLst/>
              <a:gdLst>
                <a:gd name="T0" fmla="*/ 1588 w 274"/>
                <a:gd name="T1" fmla="*/ 0 h 167"/>
                <a:gd name="T2" fmla="*/ 1588 w 274"/>
                <a:gd name="T3" fmla="*/ 0 h 167"/>
                <a:gd name="T4" fmla="*/ 434975 w 274"/>
                <a:gd name="T5" fmla="*/ 0 h 167"/>
                <a:gd name="T6" fmla="*/ 434975 w 274"/>
                <a:gd name="T7" fmla="*/ 0 h 167"/>
                <a:gd name="T8" fmla="*/ 407988 w 274"/>
                <a:gd name="T9" fmla="*/ 222250 h 167"/>
                <a:gd name="T10" fmla="*/ 407988 w 274"/>
                <a:gd name="T11" fmla="*/ 222250 h 167"/>
                <a:gd name="T12" fmla="*/ 406400 w 274"/>
                <a:gd name="T13" fmla="*/ 230188 h 167"/>
                <a:gd name="T14" fmla="*/ 401638 w 274"/>
                <a:gd name="T15" fmla="*/ 239713 h 167"/>
                <a:gd name="T16" fmla="*/ 395288 w 274"/>
                <a:gd name="T17" fmla="*/ 247650 h 167"/>
                <a:gd name="T18" fmla="*/ 388938 w 274"/>
                <a:gd name="T19" fmla="*/ 252413 h 167"/>
                <a:gd name="T20" fmla="*/ 379413 w 274"/>
                <a:gd name="T21" fmla="*/ 258763 h 167"/>
                <a:gd name="T22" fmla="*/ 369888 w 274"/>
                <a:gd name="T23" fmla="*/ 260350 h 167"/>
                <a:gd name="T24" fmla="*/ 352425 w 274"/>
                <a:gd name="T25" fmla="*/ 265113 h 167"/>
                <a:gd name="T26" fmla="*/ 352425 w 274"/>
                <a:gd name="T27" fmla="*/ 265113 h 167"/>
                <a:gd name="T28" fmla="*/ 0 w 274"/>
                <a:gd name="T29" fmla="*/ 247650 h 167"/>
                <a:gd name="T30" fmla="*/ 0 w 274"/>
                <a:gd name="T31" fmla="*/ 247650 h 167"/>
                <a:gd name="T32" fmla="*/ 1588 w 274"/>
                <a:gd name="T33" fmla="*/ 0 h 167"/>
                <a:gd name="T34" fmla="*/ 1588 w 274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74"/>
                <a:gd name="T55" fmla="*/ 0 h 167"/>
                <a:gd name="T56" fmla="*/ 274 w 274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74" h="167">
                  <a:moveTo>
                    <a:pt x="1" y="0"/>
                  </a:moveTo>
                  <a:lnTo>
                    <a:pt x="1" y="0"/>
                  </a:lnTo>
                  <a:lnTo>
                    <a:pt x="274" y="0"/>
                  </a:lnTo>
                  <a:lnTo>
                    <a:pt x="257" y="140"/>
                  </a:lnTo>
                  <a:lnTo>
                    <a:pt x="256" y="145"/>
                  </a:lnTo>
                  <a:lnTo>
                    <a:pt x="253" y="151"/>
                  </a:lnTo>
                  <a:lnTo>
                    <a:pt x="249" y="156"/>
                  </a:lnTo>
                  <a:lnTo>
                    <a:pt x="245" y="159"/>
                  </a:lnTo>
                  <a:lnTo>
                    <a:pt x="239" y="163"/>
                  </a:lnTo>
                  <a:lnTo>
                    <a:pt x="233" y="164"/>
                  </a:lnTo>
                  <a:lnTo>
                    <a:pt x="222" y="167"/>
                  </a:lnTo>
                  <a:lnTo>
                    <a:pt x="0" y="15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33"/>
            <p:cNvSpPr>
              <a:spLocks noChangeArrowheads="1"/>
            </p:cNvSpPr>
            <p:nvPr/>
          </p:nvSpPr>
          <p:spPr bwMode="auto">
            <a:xfrm>
              <a:off x="985837" y="152400"/>
              <a:ext cx="428625" cy="265113"/>
            </a:xfrm>
            <a:custGeom>
              <a:avLst/>
              <a:gdLst>
                <a:gd name="T0" fmla="*/ 0 w 270"/>
                <a:gd name="T1" fmla="*/ 0 h 167"/>
                <a:gd name="T2" fmla="*/ 0 w 270"/>
                <a:gd name="T3" fmla="*/ 0 h 167"/>
                <a:gd name="T4" fmla="*/ 428625 w 270"/>
                <a:gd name="T5" fmla="*/ 0 h 167"/>
                <a:gd name="T6" fmla="*/ 428625 w 270"/>
                <a:gd name="T7" fmla="*/ 0 h 167"/>
                <a:gd name="T8" fmla="*/ 401638 w 270"/>
                <a:gd name="T9" fmla="*/ 222250 h 167"/>
                <a:gd name="T10" fmla="*/ 401638 w 270"/>
                <a:gd name="T11" fmla="*/ 222250 h 167"/>
                <a:gd name="T12" fmla="*/ 400050 w 270"/>
                <a:gd name="T13" fmla="*/ 230188 h 167"/>
                <a:gd name="T14" fmla="*/ 395288 w 270"/>
                <a:gd name="T15" fmla="*/ 239713 h 167"/>
                <a:gd name="T16" fmla="*/ 388938 w 270"/>
                <a:gd name="T17" fmla="*/ 246063 h 167"/>
                <a:gd name="T18" fmla="*/ 382588 w 270"/>
                <a:gd name="T19" fmla="*/ 252413 h 167"/>
                <a:gd name="T20" fmla="*/ 373063 w 270"/>
                <a:gd name="T21" fmla="*/ 258763 h 167"/>
                <a:gd name="T22" fmla="*/ 365125 w 270"/>
                <a:gd name="T23" fmla="*/ 260350 h 167"/>
                <a:gd name="T24" fmla="*/ 347663 w 270"/>
                <a:gd name="T25" fmla="*/ 265113 h 167"/>
                <a:gd name="T26" fmla="*/ 347663 w 270"/>
                <a:gd name="T27" fmla="*/ 265113 h 167"/>
                <a:gd name="T28" fmla="*/ 0 w 270"/>
                <a:gd name="T29" fmla="*/ 247650 h 167"/>
                <a:gd name="T30" fmla="*/ 0 w 270"/>
                <a:gd name="T31" fmla="*/ 247650 h 167"/>
                <a:gd name="T32" fmla="*/ 0 w 270"/>
                <a:gd name="T33" fmla="*/ 0 h 167"/>
                <a:gd name="T34" fmla="*/ 0 w 270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70"/>
                <a:gd name="T55" fmla="*/ 0 h 167"/>
                <a:gd name="T56" fmla="*/ 270 w 270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70" h="167">
                  <a:moveTo>
                    <a:pt x="0" y="0"/>
                  </a:moveTo>
                  <a:lnTo>
                    <a:pt x="0" y="0"/>
                  </a:lnTo>
                  <a:lnTo>
                    <a:pt x="270" y="0"/>
                  </a:lnTo>
                  <a:lnTo>
                    <a:pt x="253" y="140"/>
                  </a:lnTo>
                  <a:lnTo>
                    <a:pt x="252" y="145"/>
                  </a:lnTo>
                  <a:lnTo>
                    <a:pt x="249" y="151"/>
                  </a:lnTo>
                  <a:lnTo>
                    <a:pt x="245" y="155"/>
                  </a:lnTo>
                  <a:lnTo>
                    <a:pt x="241" y="159"/>
                  </a:lnTo>
                  <a:lnTo>
                    <a:pt x="235" y="163"/>
                  </a:lnTo>
                  <a:lnTo>
                    <a:pt x="230" y="164"/>
                  </a:lnTo>
                  <a:lnTo>
                    <a:pt x="219" y="167"/>
                  </a:lnTo>
                  <a:lnTo>
                    <a:pt x="0" y="1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4"/>
            <p:cNvSpPr>
              <a:spLocks noChangeArrowheads="1"/>
            </p:cNvSpPr>
            <p:nvPr/>
          </p:nvSpPr>
          <p:spPr bwMode="auto">
            <a:xfrm>
              <a:off x="992187" y="152400"/>
              <a:ext cx="422275" cy="265113"/>
            </a:xfrm>
            <a:custGeom>
              <a:avLst/>
              <a:gdLst>
                <a:gd name="T0" fmla="*/ 0 w 266"/>
                <a:gd name="T1" fmla="*/ 0 h 167"/>
                <a:gd name="T2" fmla="*/ 0 w 266"/>
                <a:gd name="T3" fmla="*/ 0 h 167"/>
                <a:gd name="T4" fmla="*/ 422275 w 266"/>
                <a:gd name="T5" fmla="*/ 0 h 167"/>
                <a:gd name="T6" fmla="*/ 422275 w 266"/>
                <a:gd name="T7" fmla="*/ 0 h 167"/>
                <a:gd name="T8" fmla="*/ 395288 w 266"/>
                <a:gd name="T9" fmla="*/ 222250 h 167"/>
                <a:gd name="T10" fmla="*/ 395288 w 266"/>
                <a:gd name="T11" fmla="*/ 222250 h 167"/>
                <a:gd name="T12" fmla="*/ 393700 w 266"/>
                <a:gd name="T13" fmla="*/ 230188 h 167"/>
                <a:gd name="T14" fmla="*/ 388938 w 266"/>
                <a:gd name="T15" fmla="*/ 239713 h 167"/>
                <a:gd name="T16" fmla="*/ 382588 w 266"/>
                <a:gd name="T17" fmla="*/ 246063 h 167"/>
                <a:gd name="T18" fmla="*/ 376238 w 266"/>
                <a:gd name="T19" fmla="*/ 252413 h 167"/>
                <a:gd name="T20" fmla="*/ 358775 w 266"/>
                <a:gd name="T21" fmla="*/ 260350 h 167"/>
                <a:gd name="T22" fmla="*/ 341313 w 266"/>
                <a:gd name="T23" fmla="*/ 265113 h 167"/>
                <a:gd name="T24" fmla="*/ 341313 w 266"/>
                <a:gd name="T25" fmla="*/ 265113 h 167"/>
                <a:gd name="T26" fmla="*/ 0 w 266"/>
                <a:gd name="T27" fmla="*/ 246063 h 167"/>
                <a:gd name="T28" fmla="*/ 0 w 266"/>
                <a:gd name="T29" fmla="*/ 246063 h 167"/>
                <a:gd name="T30" fmla="*/ 0 w 266"/>
                <a:gd name="T31" fmla="*/ 0 h 167"/>
                <a:gd name="T32" fmla="*/ 0 w 266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6"/>
                <a:gd name="T52" fmla="*/ 0 h 167"/>
                <a:gd name="T53" fmla="*/ 266 w 266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6" h="167">
                  <a:moveTo>
                    <a:pt x="0" y="0"/>
                  </a:moveTo>
                  <a:lnTo>
                    <a:pt x="0" y="0"/>
                  </a:lnTo>
                  <a:lnTo>
                    <a:pt x="266" y="0"/>
                  </a:lnTo>
                  <a:lnTo>
                    <a:pt x="249" y="140"/>
                  </a:lnTo>
                  <a:lnTo>
                    <a:pt x="248" y="145"/>
                  </a:lnTo>
                  <a:lnTo>
                    <a:pt x="245" y="151"/>
                  </a:lnTo>
                  <a:lnTo>
                    <a:pt x="241" y="155"/>
                  </a:lnTo>
                  <a:lnTo>
                    <a:pt x="237" y="159"/>
                  </a:lnTo>
                  <a:lnTo>
                    <a:pt x="226" y="164"/>
                  </a:lnTo>
                  <a:lnTo>
                    <a:pt x="215" y="167"/>
                  </a:lnTo>
                  <a:lnTo>
                    <a:pt x="0" y="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35"/>
            <p:cNvSpPr>
              <a:spLocks noChangeArrowheads="1"/>
            </p:cNvSpPr>
            <p:nvPr/>
          </p:nvSpPr>
          <p:spPr bwMode="auto">
            <a:xfrm>
              <a:off x="995362" y="152400"/>
              <a:ext cx="419100" cy="265113"/>
            </a:xfrm>
            <a:custGeom>
              <a:avLst/>
              <a:gdLst>
                <a:gd name="T0" fmla="*/ 3175 w 264"/>
                <a:gd name="T1" fmla="*/ 0 h 167"/>
                <a:gd name="T2" fmla="*/ 3175 w 264"/>
                <a:gd name="T3" fmla="*/ 0 h 167"/>
                <a:gd name="T4" fmla="*/ 419100 w 264"/>
                <a:gd name="T5" fmla="*/ 0 h 167"/>
                <a:gd name="T6" fmla="*/ 419100 w 264"/>
                <a:gd name="T7" fmla="*/ 0 h 167"/>
                <a:gd name="T8" fmla="*/ 392113 w 264"/>
                <a:gd name="T9" fmla="*/ 222250 h 167"/>
                <a:gd name="T10" fmla="*/ 392113 w 264"/>
                <a:gd name="T11" fmla="*/ 222250 h 167"/>
                <a:gd name="T12" fmla="*/ 390525 w 264"/>
                <a:gd name="T13" fmla="*/ 230188 h 167"/>
                <a:gd name="T14" fmla="*/ 385763 w 264"/>
                <a:gd name="T15" fmla="*/ 239713 h 167"/>
                <a:gd name="T16" fmla="*/ 379413 w 264"/>
                <a:gd name="T17" fmla="*/ 246063 h 167"/>
                <a:gd name="T18" fmla="*/ 373063 w 264"/>
                <a:gd name="T19" fmla="*/ 252413 h 167"/>
                <a:gd name="T20" fmla="*/ 355600 w 264"/>
                <a:gd name="T21" fmla="*/ 260350 h 167"/>
                <a:gd name="T22" fmla="*/ 338138 w 264"/>
                <a:gd name="T23" fmla="*/ 265113 h 167"/>
                <a:gd name="T24" fmla="*/ 338138 w 264"/>
                <a:gd name="T25" fmla="*/ 265113 h 167"/>
                <a:gd name="T26" fmla="*/ 0 w 264"/>
                <a:gd name="T27" fmla="*/ 242888 h 167"/>
                <a:gd name="T28" fmla="*/ 0 w 264"/>
                <a:gd name="T29" fmla="*/ 242888 h 167"/>
                <a:gd name="T30" fmla="*/ 3175 w 264"/>
                <a:gd name="T31" fmla="*/ 0 h 167"/>
                <a:gd name="T32" fmla="*/ 3175 w 264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4"/>
                <a:gd name="T52" fmla="*/ 0 h 167"/>
                <a:gd name="T53" fmla="*/ 264 w 264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4" h="167">
                  <a:moveTo>
                    <a:pt x="2" y="0"/>
                  </a:moveTo>
                  <a:lnTo>
                    <a:pt x="2" y="0"/>
                  </a:lnTo>
                  <a:lnTo>
                    <a:pt x="264" y="0"/>
                  </a:lnTo>
                  <a:lnTo>
                    <a:pt x="247" y="140"/>
                  </a:lnTo>
                  <a:lnTo>
                    <a:pt x="246" y="145"/>
                  </a:lnTo>
                  <a:lnTo>
                    <a:pt x="243" y="151"/>
                  </a:lnTo>
                  <a:lnTo>
                    <a:pt x="239" y="155"/>
                  </a:lnTo>
                  <a:lnTo>
                    <a:pt x="235" y="159"/>
                  </a:lnTo>
                  <a:lnTo>
                    <a:pt x="224" y="164"/>
                  </a:lnTo>
                  <a:lnTo>
                    <a:pt x="213" y="167"/>
                  </a:lnTo>
                  <a:lnTo>
                    <a:pt x="0" y="153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36"/>
            <p:cNvSpPr>
              <a:spLocks noChangeArrowheads="1"/>
            </p:cNvSpPr>
            <p:nvPr/>
          </p:nvSpPr>
          <p:spPr bwMode="auto">
            <a:xfrm>
              <a:off x="1001712" y="152400"/>
              <a:ext cx="412750" cy="265113"/>
            </a:xfrm>
            <a:custGeom>
              <a:avLst/>
              <a:gdLst>
                <a:gd name="T0" fmla="*/ 3175 w 260"/>
                <a:gd name="T1" fmla="*/ 0 h 167"/>
                <a:gd name="T2" fmla="*/ 3175 w 260"/>
                <a:gd name="T3" fmla="*/ 0 h 167"/>
                <a:gd name="T4" fmla="*/ 412750 w 260"/>
                <a:gd name="T5" fmla="*/ 0 h 167"/>
                <a:gd name="T6" fmla="*/ 412750 w 260"/>
                <a:gd name="T7" fmla="*/ 0 h 167"/>
                <a:gd name="T8" fmla="*/ 385763 w 260"/>
                <a:gd name="T9" fmla="*/ 222250 h 167"/>
                <a:gd name="T10" fmla="*/ 385763 w 260"/>
                <a:gd name="T11" fmla="*/ 222250 h 167"/>
                <a:gd name="T12" fmla="*/ 384175 w 260"/>
                <a:gd name="T13" fmla="*/ 230188 h 167"/>
                <a:gd name="T14" fmla="*/ 379413 w 260"/>
                <a:gd name="T15" fmla="*/ 239713 h 167"/>
                <a:gd name="T16" fmla="*/ 373063 w 260"/>
                <a:gd name="T17" fmla="*/ 246063 h 167"/>
                <a:gd name="T18" fmla="*/ 366713 w 260"/>
                <a:gd name="T19" fmla="*/ 252413 h 167"/>
                <a:gd name="T20" fmla="*/ 349250 w 260"/>
                <a:gd name="T21" fmla="*/ 260350 h 167"/>
                <a:gd name="T22" fmla="*/ 331788 w 260"/>
                <a:gd name="T23" fmla="*/ 265113 h 167"/>
                <a:gd name="T24" fmla="*/ 331788 w 260"/>
                <a:gd name="T25" fmla="*/ 265113 h 167"/>
                <a:gd name="T26" fmla="*/ 0 w 260"/>
                <a:gd name="T27" fmla="*/ 241300 h 167"/>
                <a:gd name="T28" fmla="*/ 0 w 260"/>
                <a:gd name="T29" fmla="*/ 241300 h 167"/>
                <a:gd name="T30" fmla="*/ 3175 w 260"/>
                <a:gd name="T31" fmla="*/ 0 h 167"/>
                <a:gd name="T32" fmla="*/ 3175 w 260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0"/>
                <a:gd name="T52" fmla="*/ 0 h 167"/>
                <a:gd name="T53" fmla="*/ 260 w 260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0" h="167">
                  <a:moveTo>
                    <a:pt x="2" y="0"/>
                  </a:moveTo>
                  <a:lnTo>
                    <a:pt x="2" y="0"/>
                  </a:lnTo>
                  <a:lnTo>
                    <a:pt x="260" y="0"/>
                  </a:lnTo>
                  <a:lnTo>
                    <a:pt x="243" y="140"/>
                  </a:lnTo>
                  <a:lnTo>
                    <a:pt x="242" y="145"/>
                  </a:lnTo>
                  <a:lnTo>
                    <a:pt x="239" y="151"/>
                  </a:lnTo>
                  <a:lnTo>
                    <a:pt x="235" y="155"/>
                  </a:lnTo>
                  <a:lnTo>
                    <a:pt x="231" y="159"/>
                  </a:lnTo>
                  <a:lnTo>
                    <a:pt x="220" y="164"/>
                  </a:lnTo>
                  <a:lnTo>
                    <a:pt x="209" y="167"/>
                  </a:lnTo>
                  <a:lnTo>
                    <a:pt x="0" y="15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37"/>
            <p:cNvSpPr>
              <a:spLocks noChangeArrowheads="1"/>
            </p:cNvSpPr>
            <p:nvPr/>
          </p:nvSpPr>
          <p:spPr bwMode="auto">
            <a:xfrm>
              <a:off x="1009650" y="152400"/>
              <a:ext cx="404813" cy="265113"/>
            </a:xfrm>
            <a:custGeom>
              <a:avLst/>
              <a:gdLst>
                <a:gd name="T0" fmla="*/ 1588 w 255"/>
                <a:gd name="T1" fmla="*/ 0 h 167"/>
                <a:gd name="T2" fmla="*/ 1588 w 255"/>
                <a:gd name="T3" fmla="*/ 0 h 167"/>
                <a:gd name="T4" fmla="*/ 404813 w 255"/>
                <a:gd name="T5" fmla="*/ 0 h 167"/>
                <a:gd name="T6" fmla="*/ 404813 w 255"/>
                <a:gd name="T7" fmla="*/ 0 h 167"/>
                <a:gd name="T8" fmla="*/ 377825 w 255"/>
                <a:gd name="T9" fmla="*/ 222250 h 167"/>
                <a:gd name="T10" fmla="*/ 377825 w 255"/>
                <a:gd name="T11" fmla="*/ 222250 h 167"/>
                <a:gd name="T12" fmla="*/ 376238 w 255"/>
                <a:gd name="T13" fmla="*/ 230188 h 167"/>
                <a:gd name="T14" fmla="*/ 371475 w 255"/>
                <a:gd name="T15" fmla="*/ 239713 h 167"/>
                <a:gd name="T16" fmla="*/ 365125 w 255"/>
                <a:gd name="T17" fmla="*/ 246063 h 167"/>
                <a:gd name="T18" fmla="*/ 358775 w 255"/>
                <a:gd name="T19" fmla="*/ 252413 h 167"/>
                <a:gd name="T20" fmla="*/ 341313 w 255"/>
                <a:gd name="T21" fmla="*/ 260350 h 167"/>
                <a:gd name="T22" fmla="*/ 325438 w 255"/>
                <a:gd name="T23" fmla="*/ 265113 h 167"/>
                <a:gd name="T24" fmla="*/ 325438 w 255"/>
                <a:gd name="T25" fmla="*/ 265113 h 167"/>
                <a:gd name="T26" fmla="*/ 0 w 255"/>
                <a:gd name="T27" fmla="*/ 239713 h 167"/>
                <a:gd name="T28" fmla="*/ 0 w 255"/>
                <a:gd name="T29" fmla="*/ 239713 h 167"/>
                <a:gd name="T30" fmla="*/ 1588 w 255"/>
                <a:gd name="T31" fmla="*/ 0 h 167"/>
                <a:gd name="T32" fmla="*/ 1588 w 255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55"/>
                <a:gd name="T52" fmla="*/ 0 h 167"/>
                <a:gd name="T53" fmla="*/ 255 w 255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55" h="167">
                  <a:moveTo>
                    <a:pt x="1" y="0"/>
                  </a:moveTo>
                  <a:lnTo>
                    <a:pt x="1" y="0"/>
                  </a:lnTo>
                  <a:lnTo>
                    <a:pt x="255" y="0"/>
                  </a:lnTo>
                  <a:lnTo>
                    <a:pt x="238" y="140"/>
                  </a:lnTo>
                  <a:lnTo>
                    <a:pt x="237" y="145"/>
                  </a:lnTo>
                  <a:lnTo>
                    <a:pt x="234" y="151"/>
                  </a:lnTo>
                  <a:lnTo>
                    <a:pt x="230" y="155"/>
                  </a:lnTo>
                  <a:lnTo>
                    <a:pt x="226" y="159"/>
                  </a:lnTo>
                  <a:lnTo>
                    <a:pt x="215" y="164"/>
                  </a:lnTo>
                  <a:lnTo>
                    <a:pt x="205" y="167"/>
                  </a:lnTo>
                  <a:lnTo>
                    <a:pt x="0" y="15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8"/>
            <p:cNvSpPr>
              <a:spLocks noChangeArrowheads="1"/>
            </p:cNvSpPr>
            <p:nvPr/>
          </p:nvSpPr>
          <p:spPr bwMode="auto">
            <a:xfrm>
              <a:off x="1016000" y="152400"/>
              <a:ext cx="398463" cy="265113"/>
            </a:xfrm>
            <a:custGeom>
              <a:avLst/>
              <a:gdLst>
                <a:gd name="T0" fmla="*/ 1588 w 251"/>
                <a:gd name="T1" fmla="*/ 0 h 167"/>
                <a:gd name="T2" fmla="*/ 1588 w 251"/>
                <a:gd name="T3" fmla="*/ 0 h 167"/>
                <a:gd name="T4" fmla="*/ 398463 w 251"/>
                <a:gd name="T5" fmla="*/ 0 h 167"/>
                <a:gd name="T6" fmla="*/ 398463 w 251"/>
                <a:gd name="T7" fmla="*/ 0 h 167"/>
                <a:gd name="T8" fmla="*/ 371475 w 251"/>
                <a:gd name="T9" fmla="*/ 222250 h 167"/>
                <a:gd name="T10" fmla="*/ 371475 w 251"/>
                <a:gd name="T11" fmla="*/ 222250 h 167"/>
                <a:gd name="T12" fmla="*/ 369888 w 251"/>
                <a:gd name="T13" fmla="*/ 230188 h 167"/>
                <a:gd name="T14" fmla="*/ 365125 w 251"/>
                <a:gd name="T15" fmla="*/ 239713 h 167"/>
                <a:gd name="T16" fmla="*/ 358775 w 251"/>
                <a:gd name="T17" fmla="*/ 246063 h 167"/>
                <a:gd name="T18" fmla="*/ 352425 w 251"/>
                <a:gd name="T19" fmla="*/ 252413 h 167"/>
                <a:gd name="T20" fmla="*/ 336550 w 251"/>
                <a:gd name="T21" fmla="*/ 260350 h 167"/>
                <a:gd name="T22" fmla="*/ 319088 w 251"/>
                <a:gd name="T23" fmla="*/ 265113 h 167"/>
                <a:gd name="T24" fmla="*/ 319088 w 251"/>
                <a:gd name="T25" fmla="*/ 265113 h 167"/>
                <a:gd name="T26" fmla="*/ 0 w 251"/>
                <a:gd name="T27" fmla="*/ 236538 h 167"/>
                <a:gd name="T28" fmla="*/ 0 w 251"/>
                <a:gd name="T29" fmla="*/ 236538 h 167"/>
                <a:gd name="T30" fmla="*/ 1588 w 251"/>
                <a:gd name="T31" fmla="*/ 0 h 167"/>
                <a:gd name="T32" fmla="*/ 1588 w 251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51"/>
                <a:gd name="T52" fmla="*/ 0 h 167"/>
                <a:gd name="T53" fmla="*/ 251 w 251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51" h="167">
                  <a:moveTo>
                    <a:pt x="1" y="0"/>
                  </a:moveTo>
                  <a:lnTo>
                    <a:pt x="1" y="0"/>
                  </a:lnTo>
                  <a:lnTo>
                    <a:pt x="251" y="0"/>
                  </a:lnTo>
                  <a:lnTo>
                    <a:pt x="234" y="140"/>
                  </a:lnTo>
                  <a:lnTo>
                    <a:pt x="233" y="145"/>
                  </a:lnTo>
                  <a:lnTo>
                    <a:pt x="230" y="151"/>
                  </a:lnTo>
                  <a:lnTo>
                    <a:pt x="226" y="155"/>
                  </a:lnTo>
                  <a:lnTo>
                    <a:pt x="222" y="159"/>
                  </a:lnTo>
                  <a:lnTo>
                    <a:pt x="212" y="164"/>
                  </a:lnTo>
                  <a:lnTo>
                    <a:pt x="201" y="167"/>
                  </a:lnTo>
                  <a:lnTo>
                    <a:pt x="0" y="149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39"/>
            <p:cNvSpPr>
              <a:spLocks noChangeArrowheads="1"/>
            </p:cNvSpPr>
            <p:nvPr/>
          </p:nvSpPr>
          <p:spPr bwMode="auto">
            <a:xfrm>
              <a:off x="1019175" y="152400"/>
              <a:ext cx="395288" cy="263525"/>
            </a:xfrm>
            <a:custGeom>
              <a:avLst/>
              <a:gdLst>
                <a:gd name="T0" fmla="*/ 3175 w 249"/>
                <a:gd name="T1" fmla="*/ 0 h 166"/>
                <a:gd name="T2" fmla="*/ 3175 w 249"/>
                <a:gd name="T3" fmla="*/ 0 h 166"/>
                <a:gd name="T4" fmla="*/ 395288 w 249"/>
                <a:gd name="T5" fmla="*/ 0 h 166"/>
                <a:gd name="T6" fmla="*/ 395288 w 249"/>
                <a:gd name="T7" fmla="*/ 0 h 166"/>
                <a:gd name="T8" fmla="*/ 368300 w 249"/>
                <a:gd name="T9" fmla="*/ 222250 h 166"/>
                <a:gd name="T10" fmla="*/ 368300 w 249"/>
                <a:gd name="T11" fmla="*/ 222250 h 166"/>
                <a:gd name="T12" fmla="*/ 366713 w 249"/>
                <a:gd name="T13" fmla="*/ 230188 h 166"/>
                <a:gd name="T14" fmla="*/ 361950 w 249"/>
                <a:gd name="T15" fmla="*/ 239713 h 166"/>
                <a:gd name="T16" fmla="*/ 357188 w 249"/>
                <a:gd name="T17" fmla="*/ 246063 h 166"/>
                <a:gd name="T18" fmla="*/ 349250 w 249"/>
                <a:gd name="T19" fmla="*/ 252413 h 166"/>
                <a:gd name="T20" fmla="*/ 333375 w 249"/>
                <a:gd name="T21" fmla="*/ 260350 h 166"/>
                <a:gd name="T22" fmla="*/ 315913 w 249"/>
                <a:gd name="T23" fmla="*/ 263525 h 166"/>
                <a:gd name="T24" fmla="*/ 315913 w 249"/>
                <a:gd name="T25" fmla="*/ 263525 h 166"/>
                <a:gd name="T26" fmla="*/ 0 w 249"/>
                <a:gd name="T27" fmla="*/ 234950 h 166"/>
                <a:gd name="T28" fmla="*/ 0 w 249"/>
                <a:gd name="T29" fmla="*/ 234950 h 166"/>
                <a:gd name="T30" fmla="*/ 3175 w 249"/>
                <a:gd name="T31" fmla="*/ 0 h 166"/>
                <a:gd name="T32" fmla="*/ 3175 w 249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9"/>
                <a:gd name="T52" fmla="*/ 0 h 166"/>
                <a:gd name="T53" fmla="*/ 249 w 249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9" h="166">
                  <a:moveTo>
                    <a:pt x="2" y="0"/>
                  </a:moveTo>
                  <a:lnTo>
                    <a:pt x="2" y="0"/>
                  </a:lnTo>
                  <a:lnTo>
                    <a:pt x="249" y="0"/>
                  </a:lnTo>
                  <a:lnTo>
                    <a:pt x="232" y="140"/>
                  </a:lnTo>
                  <a:lnTo>
                    <a:pt x="231" y="145"/>
                  </a:lnTo>
                  <a:lnTo>
                    <a:pt x="228" y="151"/>
                  </a:lnTo>
                  <a:lnTo>
                    <a:pt x="225" y="155"/>
                  </a:lnTo>
                  <a:lnTo>
                    <a:pt x="220" y="159"/>
                  </a:lnTo>
                  <a:lnTo>
                    <a:pt x="210" y="164"/>
                  </a:lnTo>
                  <a:lnTo>
                    <a:pt x="199" y="166"/>
                  </a:lnTo>
                  <a:lnTo>
                    <a:pt x="0" y="148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40"/>
            <p:cNvSpPr>
              <a:spLocks noChangeArrowheads="1"/>
            </p:cNvSpPr>
            <p:nvPr/>
          </p:nvSpPr>
          <p:spPr bwMode="auto">
            <a:xfrm>
              <a:off x="1025525" y="152400"/>
              <a:ext cx="388938" cy="263525"/>
            </a:xfrm>
            <a:custGeom>
              <a:avLst/>
              <a:gdLst>
                <a:gd name="T0" fmla="*/ 3175 w 245"/>
                <a:gd name="T1" fmla="*/ 0 h 166"/>
                <a:gd name="T2" fmla="*/ 3175 w 245"/>
                <a:gd name="T3" fmla="*/ 0 h 166"/>
                <a:gd name="T4" fmla="*/ 388938 w 245"/>
                <a:gd name="T5" fmla="*/ 0 h 166"/>
                <a:gd name="T6" fmla="*/ 388938 w 245"/>
                <a:gd name="T7" fmla="*/ 0 h 166"/>
                <a:gd name="T8" fmla="*/ 361950 w 245"/>
                <a:gd name="T9" fmla="*/ 222250 h 166"/>
                <a:gd name="T10" fmla="*/ 361950 w 245"/>
                <a:gd name="T11" fmla="*/ 222250 h 166"/>
                <a:gd name="T12" fmla="*/ 360363 w 245"/>
                <a:gd name="T13" fmla="*/ 230188 h 166"/>
                <a:gd name="T14" fmla="*/ 355600 w 245"/>
                <a:gd name="T15" fmla="*/ 239713 h 166"/>
                <a:gd name="T16" fmla="*/ 350838 w 245"/>
                <a:gd name="T17" fmla="*/ 246063 h 166"/>
                <a:gd name="T18" fmla="*/ 342900 w 245"/>
                <a:gd name="T19" fmla="*/ 252413 h 166"/>
                <a:gd name="T20" fmla="*/ 327025 w 245"/>
                <a:gd name="T21" fmla="*/ 258763 h 166"/>
                <a:gd name="T22" fmla="*/ 309563 w 245"/>
                <a:gd name="T23" fmla="*/ 263525 h 166"/>
                <a:gd name="T24" fmla="*/ 309563 w 245"/>
                <a:gd name="T25" fmla="*/ 263525 h 166"/>
                <a:gd name="T26" fmla="*/ 0 w 245"/>
                <a:gd name="T27" fmla="*/ 234950 h 166"/>
                <a:gd name="T28" fmla="*/ 0 w 245"/>
                <a:gd name="T29" fmla="*/ 234950 h 166"/>
                <a:gd name="T30" fmla="*/ 3175 w 245"/>
                <a:gd name="T31" fmla="*/ 0 h 166"/>
                <a:gd name="T32" fmla="*/ 3175 w 245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5"/>
                <a:gd name="T52" fmla="*/ 0 h 166"/>
                <a:gd name="T53" fmla="*/ 245 w 245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5" h="166">
                  <a:moveTo>
                    <a:pt x="2" y="0"/>
                  </a:moveTo>
                  <a:lnTo>
                    <a:pt x="2" y="0"/>
                  </a:lnTo>
                  <a:lnTo>
                    <a:pt x="245" y="0"/>
                  </a:lnTo>
                  <a:lnTo>
                    <a:pt x="228" y="140"/>
                  </a:lnTo>
                  <a:lnTo>
                    <a:pt x="227" y="145"/>
                  </a:lnTo>
                  <a:lnTo>
                    <a:pt x="224" y="151"/>
                  </a:lnTo>
                  <a:lnTo>
                    <a:pt x="221" y="155"/>
                  </a:lnTo>
                  <a:lnTo>
                    <a:pt x="216" y="159"/>
                  </a:lnTo>
                  <a:lnTo>
                    <a:pt x="206" y="163"/>
                  </a:lnTo>
                  <a:lnTo>
                    <a:pt x="195" y="166"/>
                  </a:lnTo>
                  <a:lnTo>
                    <a:pt x="0" y="148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41"/>
            <p:cNvSpPr>
              <a:spLocks noChangeArrowheads="1"/>
            </p:cNvSpPr>
            <p:nvPr/>
          </p:nvSpPr>
          <p:spPr bwMode="auto">
            <a:xfrm>
              <a:off x="1031875" y="152400"/>
              <a:ext cx="382588" cy="263525"/>
            </a:xfrm>
            <a:custGeom>
              <a:avLst/>
              <a:gdLst>
                <a:gd name="T0" fmla="*/ 3175 w 241"/>
                <a:gd name="T1" fmla="*/ 0 h 166"/>
                <a:gd name="T2" fmla="*/ 3175 w 241"/>
                <a:gd name="T3" fmla="*/ 0 h 166"/>
                <a:gd name="T4" fmla="*/ 382588 w 241"/>
                <a:gd name="T5" fmla="*/ 0 h 166"/>
                <a:gd name="T6" fmla="*/ 382588 w 241"/>
                <a:gd name="T7" fmla="*/ 0 h 166"/>
                <a:gd name="T8" fmla="*/ 355600 w 241"/>
                <a:gd name="T9" fmla="*/ 222250 h 166"/>
                <a:gd name="T10" fmla="*/ 355600 w 241"/>
                <a:gd name="T11" fmla="*/ 222250 h 166"/>
                <a:gd name="T12" fmla="*/ 354013 w 241"/>
                <a:gd name="T13" fmla="*/ 230188 h 166"/>
                <a:gd name="T14" fmla="*/ 349250 w 241"/>
                <a:gd name="T15" fmla="*/ 239713 h 166"/>
                <a:gd name="T16" fmla="*/ 344488 w 241"/>
                <a:gd name="T17" fmla="*/ 246063 h 166"/>
                <a:gd name="T18" fmla="*/ 336550 w 241"/>
                <a:gd name="T19" fmla="*/ 249238 h 166"/>
                <a:gd name="T20" fmla="*/ 320675 w 241"/>
                <a:gd name="T21" fmla="*/ 258763 h 166"/>
                <a:gd name="T22" fmla="*/ 306388 w 241"/>
                <a:gd name="T23" fmla="*/ 263525 h 166"/>
                <a:gd name="T24" fmla="*/ 306388 w 241"/>
                <a:gd name="T25" fmla="*/ 263525 h 166"/>
                <a:gd name="T26" fmla="*/ 0 w 241"/>
                <a:gd name="T27" fmla="*/ 233363 h 166"/>
                <a:gd name="T28" fmla="*/ 0 w 241"/>
                <a:gd name="T29" fmla="*/ 233363 h 166"/>
                <a:gd name="T30" fmla="*/ 3175 w 241"/>
                <a:gd name="T31" fmla="*/ 0 h 166"/>
                <a:gd name="T32" fmla="*/ 3175 w 241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1"/>
                <a:gd name="T52" fmla="*/ 0 h 166"/>
                <a:gd name="T53" fmla="*/ 241 w 241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1" h="166">
                  <a:moveTo>
                    <a:pt x="2" y="0"/>
                  </a:moveTo>
                  <a:lnTo>
                    <a:pt x="2" y="0"/>
                  </a:lnTo>
                  <a:lnTo>
                    <a:pt x="241" y="0"/>
                  </a:lnTo>
                  <a:lnTo>
                    <a:pt x="224" y="140"/>
                  </a:lnTo>
                  <a:lnTo>
                    <a:pt x="223" y="145"/>
                  </a:lnTo>
                  <a:lnTo>
                    <a:pt x="220" y="151"/>
                  </a:lnTo>
                  <a:lnTo>
                    <a:pt x="217" y="155"/>
                  </a:lnTo>
                  <a:lnTo>
                    <a:pt x="212" y="157"/>
                  </a:lnTo>
                  <a:lnTo>
                    <a:pt x="202" y="163"/>
                  </a:lnTo>
                  <a:lnTo>
                    <a:pt x="193" y="166"/>
                  </a:lnTo>
                  <a:lnTo>
                    <a:pt x="0" y="147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2"/>
            <p:cNvSpPr>
              <a:spLocks noChangeArrowheads="1"/>
            </p:cNvSpPr>
            <p:nvPr/>
          </p:nvSpPr>
          <p:spPr bwMode="auto">
            <a:xfrm>
              <a:off x="1039812" y="152400"/>
              <a:ext cx="374650" cy="263525"/>
            </a:xfrm>
            <a:custGeom>
              <a:avLst/>
              <a:gdLst>
                <a:gd name="T0" fmla="*/ 1588 w 236"/>
                <a:gd name="T1" fmla="*/ 0 h 166"/>
                <a:gd name="T2" fmla="*/ 1588 w 236"/>
                <a:gd name="T3" fmla="*/ 0 h 166"/>
                <a:gd name="T4" fmla="*/ 374650 w 236"/>
                <a:gd name="T5" fmla="*/ 0 h 166"/>
                <a:gd name="T6" fmla="*/ 374650 w 236"/>
                <a:gd name="T7" fmla="*/ 0 h 166"/>
                <a:gd name="T8" fmla="*/ 347663 w 236"/>
                <a:gd name="T9" fmla="*/ 222250 h 166"/>
                <a:gd name="T10" fmla="*/ 347663 w 236"/>
                <a:gd name="T11" fmla="*/ 222250 h 166"/>
                <a:gd name="T12" fmla="*/ 346075 w 236"/>
                <a:gd name="T13" fmla="*/ 230188 h 166"/>
                <a:gd name="T14" fmla="*/ 341313 w 236"/>
                <a:gd name="T15" fmla="*/ 239713 h 166"/>
                <a:gd name="T16" fmla="*/ 336550 w 236"/>
                <a:gd name="T17" fmla="*/ 246063 h 166"/>
                <a:gd name="T18" fmla="*/ 330200 w 236"/>
                <a:gd name="T19" fmla="*/ 249238 h 166"/>
                <a:gd name="T20" fmla="*/ 312738 w 236"/>
                <a:gd name="T21" fmla="*/ 258763 h 166"/>
                <a:gd name="T22" fmla="*/ 298450 w 236"/>
                <a:gd name="T23" fmla="*/ 263525 h 166"/>
                <a:gd name="T24" fmla="*/ 298450 w 236"/>
                <a:gd name="T25" fmla="*/ 263525 h 166"/>
                <a:gd name="T26" fmla="*/ 0 w 236"/>
                <a:gd name="T27" fmla="*/ 230188 h 166"/>
                <a:gd name="T28" fmla="*/ 0 w 236"/>
                <a:gd name="T29" fmla="*/ 230188 h 166"/>
                <a:gd name="T30" fmla="*/ 1588 w 236"/>
                <a:gd name="T31" fmla="*/ 0 h 166"/>
                <a:gd name="T32" fmla="*/ 1588 w 236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6"/>
                <a:gd name="T52" fmla="*/ 0 h 166"/>
                <a:gd name="T53" fmla="*/ 236 w 236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6" h="166">
                  <a:moveTo>
                    <a:pt x="1" y="0"/>
                  </a:moveTo>
                  <a:lnTo>
                    <a:pt x="1" y="0"/>
                  </a:lnTo>
                  <a:lnTo>
                    <a:pt x="236" y="0"/>
                  </a:lnTo>
                  <a:lnTo>
                    <a:pt x="219" y="140"/>
                  </a:lnTo>
                  <a:lnTo>
                    <a:pt x="218" y="145"/>
                  </a:lnTo>
                  <a:lnTo>
                    <a:pt x="215" y="151"/>
                  </a:lnTo>
                  <a:lnTo>
                    <a:pt x="212" y="155"/>
                  </a:lnTo>
                  <a:lnTo>
                    <a:pt x="208" y="157"/>
                  </a:lnTo>
                  <a:lnTo>
                    <a:pt x="197" y="163"/>
                  </a:lnTo>
                  <a:lnTo>
                    <a:pt x="188" y="166"/>
                  </a:lnTo>
                  <a:lnTo>
                    <a:pt x="0" y="145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3"/>
            <p:cNvSpPr>
              <a:spLocks noChangeArrowheads="1"/>
            </p:cNvSpPr>
            <p:nvPr/>
          </p:nvSpPr>
          <p:spPr bwMode="auto">
            <a:xfrm>
              <a:off x="1046162" y="152400"/>
              <a:ext cx="368300" cy="263525"/>
            </a:xfrm>
            <a:custGeom>
              <a:avLst/>
              <a:gdLst>
                <a:gd name="T0" fmla="*/ 1588 w 232"/>
                <a:gd name="T1" fmla="*/ 0 h 166"/>
                <a:gd name="T2" fmla="*/ 1588 w 232"/>
                <a:gd name="T3" fmla="*/ 0 h 166"/>
                <a:gd name="T4" fmla="*/ 368300 w 232"/>
                <a:gd name="T5" fmla="*/ 0 h 166"/>
                <a:gd name="T6" fmla="*/ 368300 w 232"/>
                <a:gd name="T7" fmla="*/ 0 h 166"/>
                <a:gd name="T8" fmla="*/ 341313 w 232"/>
                <a:gd name="T9" fmla="*/ 222250 h 166"/>
                <a:gd name="T10" fmla="*/ 341313 w 232"/>
                <a:gd name="T11" fmla="*/ 222250 h 166"/>
                <a:gd name="T12" fmla="*/ 339725 w 232"/>
                <a:gd name="T13" fmla="*/ 230188 h 166"/>
                <a:gd name="T14" fmla="*/ 334963 w 232"/>
                <a:gd name="T15" fmla="*/ 239713 h 166"/>
                <a:gd name="T16" fmla="*/ 330200 w 232"/>
                <a:gd name="T17" fmla="*/ 246063 h 166"/>
                <a:gd name="T18" fmla="*/ 323850 w 232"/>
                <a:gd name="T19" fmla="*/ 249238 h 166"/>
                <a:gd name="T20" fmla="*/ 309563 w 232"/>
                <a:gd name="T21" fmla="*/ 258763 h 166"/>
                <a:gd name="T22" fmla="*/ 292100 w 232"/>
                <a:gd name="T23" fmla="*/ 263525 h 166"/>
                <a:gd name="T24" fmla="*/ 292100 w 232"/>
                <a:gd name="T25" fmla="*/ 263525 h 166"/>
                <a:gd name="T26" fmla="*/ 0 w 232"/>
                <a:gd name="T27" fmla="*/ 228600 h 166"/>
                <a:gd name="T28" fmla="*/ 0 w 232"/>
                <a:gd name="T29" fmla="*/ 228600 h 166"/>
                <a:gd name="T30" fmla="*/ 1588 w 232"/>
                <a:gd name="T31" fmla="*/ 0 h 166"/>
                <a:gd name="T32" fmla="*/ 1588 w 232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2"/>
                <a:gd name="T52" fmla="*/ 0 h 166"/>
                <a:gd name="T53" fmla="*/ 232 w 232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2" h="166">
                  <a:moveTo>
                    <a:pt x="1" y="0"/>
                  </a:moveTo>
                  <a:lnTo>
                    <a:pt x="1" y="0"/>
                  </a:lnTo>
                  <a:lnTo>
                    <a:pt x="232" y="0"/>
                  </a:lnTo>
                  <a:lnTo>
                    <a:pt x="215" y="140"/>
                  </a:lnTo>
                  <a:lnTo>
                    <a:pt x="214" y="145"/>
                  </a:lnTo>
                  <a:lnTo>
                    <a:pt x="211" y="151"/>
                  </a:lnTo>
                  <a:lnTo>
                    <a:pt x="208" y="155"/>
                  </a:lnTo>
                  <a:lnTo>
                    <a:pt x="204" y="157"/>
                  </a:lnTo>
                  <a:lnTo>
                    <a:pt x="195" y="163"/>
                  </a:lnTo>
                  <a:lnTo>
                    <a:pt x="184" y="166"/>
                  </a:lnTo>
                  <a:lnTo>
                    <a:pt x="0" y="144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4"/>
            <p:cNvSpPr>
              <a:spLocks noChangeArrowheads="1"/>
            </p:cNvSpPr>
            <p:nvPr/>
          </p:nvSpPr>
          <p:spPr bwMode="auto">
            <a:xfrm>
              <a:off x="1049337" y="152400"/>
              <a:ext cx="365125" cy="263525"/>
            </a:xfrm>
            <a:custGeom>
              <a:avLst/>
              <a:gdLst>
                <a:gd name="T0" fmla="*/ 4763 w 230"/>
                <a:gd name="T1" fmla="*/ 0 h 166"/>
                <a:gd name="T2" fmla="*/ 4763 w 230"/>
                <a:gd name="T3" fmla="*/ 0 h 166"/>
                <a:gd name="T4" fmla="*/ 365125 w 230"/>
                <a:gd name="T5" fmla="*/ 0 h 166"/>
                <a:gd name="T6" fmla="*/ 365125 w 230"/>
                <a:gd name="T7" fmla="*/ 0 h 166"/>
                <a:gd name="T8" fmla="*/ 338138 w 230"/>
                <a:gd name="T9" fmla="*/ 222250 h 166"/>
                <a:gd name="T10" fmla="*/ 338138 w 230"/>
                <a:gd name="T11" fmla="*/ 222250 h 166"/>
                <a:gd name="T12" fmla="*/ 336550 w 230"/>
                <a:gd name="T13" fmla="*/ 230188 h 166"/>
                <a:gd name="T14" fmla="*/ 331788 w 230"/>
                <a:gd name="T15" fmla="*/ 236538 h 166"/>
                <a:gd name="T16" fmla="*/ 327025 w 230"/>
                <a:gd name="T17" fmla="*/ 242888 h 166"/>
                <a:gd name="T18" fmla="*/ 320675 w 230"/>
                <a:gd name="T19" fmla="*/ 249238 h 166"/>
                <a:gd name="T20" fmla="*/ 306388 w 230"/>
                <a:gd name="T21" fmla="*/ 258763 h 166"/>
                <a:gd name="T22" fmla="*/ 290513 w 230"/>
                <a:gd name="T23" fmla="*/ 263525 h 166"/>
                <a:gd name="T24" fmla="*/ 290513 w 230"/>
                <a:gd name="T25" fmla="*/ 263525 h 166"/>
                <a:gd name="T26" fmla="*/ 0 w 230"/>
                <a:gd name="T27" fmla="*/ 227013 h 166"/>
                <a:gd name="T28" fmla="*/ 0 w 230"/>
                <a:gd name="T29" fmla="*/ 227013 h 166"/>
                <a:gd name="T30" fmla="*/ 4763 w 230"/>
                <a:gd name="T31" fmla="*/ 0 h 166"/>
                <a:gd name="T32" fmla="*/ 4763 w 230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0"/>
                <a:gd name="T52" fmla="*/ 0 h 166"/>
                <a:gd name="T53" fmla="*/ 230 w 230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0" h="166">
                  <a:moveTo>
                    <a:pt x="3" y="0"/>
                  </a:moveTo>
                  <a:lnTo>
                    <a:pt x="3" y="0"/>
                  </a:lnTo>
                  <a:lnTo>
                    <a:pt x="230" y="0"/>
                  </a:lnTo>
                  <a:lnTo>
                    <a:pt x="213" y="140"/>
                  </a:lnTo>
                  <a:lnTo>
                    <a:pt x="212" y="145"/>
                  </a:lnTo>
                  <a:lnTo>
                    <a:pt x="209" y="149"/>
                  </a:lnTo>
                  <a:lnTo>
                    <a:pt x="206" y="153"/>
                  </a:lnTo>
                  <a:lnTo>
                    <a:pt x="202" y="157"/>
                  </a:lnTo>
                  <a:lnTo>
                    <a:pt x="193" y="163"/>
                  </a:lnTo>
                  <a:lnTo>
                    <a:pt x="183" y="166"/>
                  </a:lnTo>
                  <a:lnTo>
                    <a:pt x="0" y="14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5"/>
            <p:cNvSpPr>
              <a:spLocks noChangeArrowheads="1"/>
            </p:cNvSpPr>
            <p:nvPr/>
          </p:nvSpPr>
          <p:spPr bwMode="auto">
            <a:xfrm>
              <a:off x="1055687" y="152400"/>
              <a:ext cx="358775" cy="263525"/>
            </a:xfrm>
            <a:custGeom>
              <a:avLst/>
              <a:gdLst>
                <a:gd name="T0" fmla="*/ 4763 w 226"/>
                <a:gd name="T1" fmla="*/ 0 h 166"/>
                <a:gd name="T2" fmla="*/ 4763 w 226"/>
                <a:gd name="T3" fmla="*/ 0 h 166"/>
                <a:gd name="T4" fmla="*/ 358775 w 226"/>
                <a:gd name="T5" fmla="*/ 0 h 166"/>
                <a:gd name="T6" fmla="*/ 358775 w 226"/>
                <a:gd name="T7" fmla="*/ 0 h 166"/>
                <a:gd name="T8" fmla="*/ 331788 w 226"/>
                <a:gd name="T9" fmla="*/ 222250 h 166"/>
                <a:gd name="T10" fmla="*/ 331788 w 226"/>
                <a:gd name="T11" fmla="*/ 222250 h 166"/>
                <a:gd name="T12" fmla="*/ 330200 w 226"/>
                <a:gd name="T13" fmla="*/ 230188 h 166"/>
                <a:gd name="T14" fmla="*/ 325438 w 226"/>
                <a:gd name="T15" fmla="*/ 236538 h 166"/>
                <a:gd name="T16" fmla="*/ 320675 w 226"/>
                <a:gd name="T17" fmla="*/ 242888 h 166"/>
                <a:gd name="T18" fmla="*/ 314325 w 226"/>
                <a:gd name="T19" fmla="*/ 249238 h 166"/>
                <a:gd name="T20" fmla="*/ 300038 w 226"/>
                <a:gd name="T21" fmla="*/ 258763 h 166"/>
                <a:gd name="T22" fmla="*/ 284163 w 226"/>
                <a:gd name="T23" fmla="*/ 263525 h 166"/>
                <a:gd name="T24" fmla="*/ 284163 w 226"/>
                <a:gd name="T25" fmla="*/ 263525 h 166"/>
                <a:gd name="T26" fmla="*/ 0 w 226"/>
                <a:gd name="T27" fmla="*/ 223838 h 166"/>
                <a:gd name="T28" fmla="*/ 0 w 226"/>
                <a:gd name="T29" fmla="*/ 223838 h 166"/>
                <a:gd name="T30" fmla="*/ 4763 w 226"/>
                <a:gd name="T31" fmla="*/ 0 h 166"/>
                <a:gd name="T32" fmla="*/ 4763 w 226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"/>
                <a:gd name="T52" fmla="*/ 0 h 166"/>
                <a:gd name="T53" fmla="*/ 226 w 226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" h="166">
                  <a:moveTo>
                    <a:pt x="3" y="0"/>
                  </a:moveTo>
                  <a:lnTo>
                    <a:pt x="3" y="0"/>
                  </a:lnTo>
                  <a:lnTo>
                    <a:pt x="226" y="0"/>
                  </a:lnTo>
                  <a:lnTo>
                    <a:pt x="209" y="140"/>
                  </a:lnTo>
                  <a:lnTo>
                    <a:pt x="208" y="145"/>
                  </a:lnTo>
                  <a:lnTo>
                    <a:pt x="205" y="149"/>
                  </a:lnTo>
                  <a:lnTo>
                    <a:pt x="202" y="153"/>
                  </a:lnTo>
                  <a:lnTo>
                    <a:pt x="198" y="157"/>
                  </a:lnTo>
                  <a:lnTo>
                    <a:pt x="189" y="163"/>
                  </a:lnTo>
                  <a:lnTo>
                    <a:pt x="179" y="166"/>
                  </a:lnTo>
                  <a:lnTo>
                    <a:pt x="0" y="14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6"/>
            <p:cNvSpPr>
              <a:spLocks noChangeArrowheads="1"/>
            </p:cNvSpPr>
            <p:nvPr/>
          </p:nvSpPr>
          <p:spPr bwMode="auto">
            <a:xfrm>
              <a:off x="1062037" y="152400"/>
              <a:ext cx="352425" cy="263525"/>
            </a:xfrm>
            <a:custGeom>
              <a:avLst/>
              <a:gdLst>
                <a:gd name="T0" fmla="*/ 3175 w 222"/>
                <a:gd name="T1" fmla="*/ 0 h 166"/>
                <a:gd name="T2" fmla="*/ 3175 w 222"/>
                <a:gd name="T3" fmla="*/ 0 h 166"/>
                <a:gd name="T4" fmla="*/ 352425 w 222"/>
                <a:gd name="T5" fmla="*/ 0 h 166"/>
                <a:gd name="T6" fmla="*/ 352425 w 222"/>
                <a:gd name="T7" fmla="*/ 0 h 166"/>
                <a:gd name="T8" fmla="*/ 325438 w 222"/>
                <a:gd name="T9" fmla="*/ 222250 h 166"/>
                <a:gd name="T10" fmla="*/ 325438 w 222"/>
                <a:gd name="T11" fmla="*/ 222250 h 166"/>
                <a:gd name="T12" fmla="*/ 323850 w 222"/>
                <a:gd name="T13" fmla="*/ 230188 h 166"/>
                <a:gd name="T14" fmla="*/ 319088 w 222"/>
                <a:gd name="T15" fmla="*/ 236538 h 166"/>
                <a:gd name="T16" fmla="*/ 314325 w 222"/>
                <a:gd name="T17" fmla="*/ 242888 h 166"/>
                <a:gd name="T18" fmla="*/ 307975 w 222"/>
                <a:gd name="T19" fmla="*/ 249238 h 166"/>
                <a:gd name="T20" fmla="*/ 293688 w 222"/>
                <a:gd name="T21" fmla="*/ 258763 h 166"/>
                <a:gd name="T22" fmla="*/ 277813 w 222"/>
                <a:gd name="T23" fmla="*/ 263525 h 166"/>
                <a:gd name="T24" fmla="*/ 277813 w 222"/>
                <a:gd name="T25" fmla="*/ 263525 h 166"/>
                <a:gd name="T26" fmla="*/ 0 w 222"/>
                <a:gd name="T27" fmla="*/ 223838 h 166"/>
                <a:gd name="T28" fmla="*/ 0 w 222"/>
                <a:gd name="T29" fmla="*/ 223838 h 166"/>
                <a:gd name="T30" fmla="*/ 3175 w 222"/>
                <a:gd name="T31" fmla="*/ 0 h 166"/>
                <a:gd name="T32" fmla="*/ 3175 w 222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2"/>
                <a:gd name="T52" fmla="*/ 0 h 166"/>
                <a:gd name="T53" fmla="*/ 222 w 222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2" h="166">
                  <a:moveTo>
                    <a:pt x="2" y="0"/>
                  </a:moveTo>
                  <a:lnTo>
                    <a:pt x="2" y="0"/>
                  </a:lnTo>
                  <a:lnTo>
                    <a:pt x="222" y="0"/>
                  </a:lnTo>
                  <a:lnTo>
                    <a:pt x="205" y="140"/>
                  </a:lnTo>
                  <a:lnTo>
                    <a:pt x="204" y="145"/>
                  </a:lnTo>
                  <a:lnTo>
                    <a:pt x="201" y="149"/>
                  </a:lnTo>
                  <a:lnTo>
                    <a:pt x="198" y="153"/>
                  </a:lnTo>
                  <a:lnTo>
                    <a:pt x="194" y="157"/>
                  </a:lnTo>
                  <a:lnTo>
                    <a:pt x="185" y="163"/>
                  </a:lnTo>
                  <a:lnTo>
                    <a:pt x="175" y="166"/>
                  </a:lnTo>
                  <a:lnTo>
                    <a:pt x="0" y="14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7"/>
            <p:cNvSpPr>
              <a:spLocks noChangeArrowheads="1"/>
            </p:cNvSpPr>
            <p:nvPr/>
          </p:nvSpPr>
          <p:spPr bwMode="auto">
            <a:xfrm>
              <a:off x="1068387" y="152400"/>
              <a:ext cx="346075" cy="263525"/>
            </a:xfrm>
            <a:custGeom>
              <a:avLst/>
              <a:gdLst>
                <a:gd name="T0" fmla="*/ 3175 w 218"/>
                <a:gd name="T1" fmla="*/ 0 h 166"/>
                <a:gd name="T2" fmla="*/ 3175 w 218"/>
                <a:gd name="T3" fmla="*/ 0 h 166"/>
                <a:gd name="T4" fmla="*/ 346075 w 218"/>
                <a:gd name="T5" fmla="*/ 0 h 166"/>
                <a:gd name="T6" fmla="*/ 346075 w 218"/>
                <a:gd name="T7" fmla="*/ 0 h 166"/>
                <a:gd name="T8" fmla="*/ 319088 w 218"/>
                <a:gd name="T9" fmla="*/ 222250 h 166"/>
                <a:gd name="T10" fmla="*/ 319088 w 218"/>
                <a:gd name="T11" fmla="*/ 222250 h 166"/>
                <a:gd name="T12" fmla="*/ 317500 w 218"/>
                <a:gd name="T13" fmla="*/ 230188 h 166"/>
                <a:gd name="T14" fmla="*/ 312738 w 218"/>
                <a:gd name="T15" fmla="*/ 236538 h 166"/>
                <a:gd name="T16" fmla="*/ 307975 w 218"/>
                <a:gd name="T17" fmla="*/ 242888 h 166"/>
                <a:gd name="T18" fmla="*/ 301625 w 218"/>
                <a:gd name="T19" fmla="*/ 249238 h 166"/>
                <a:gd name="T20" fmla="*/ 287338 w 218"/>
                <a:gd name="T21" fmla="*/ 258763 h 166"/>
                <a:gd name="T22" fmla="*/ 271463 w 218"/>
                <a:gd name="T23" fmla="*/ 263525 h 166"/>
                <a:gd name="T24" fmla="*/ 271463 w 218"/>
                <a:gd name="T25" fmla="*/ 263525 h 166"/>
                <a:gd name="T26" fmla="*/ 0 w 218"/>
                <a:gd name="T27" fmla="*/ 222250 h 166"/>
                <a:gd name="T28" fmla="*/ 0 w 218"/>
                <a:gd name="T29" fmla="*/ 222250 h 166"/>
                <a:gd name="T30" fmla="*/ 3175 w 218"/>
                <a:gd name="T31" fmla="*/ 0 h 166"/>
                <a:gd name="T32" fmla="*/ 3175 w 218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8"/>
                <a:gd name="T52" fmla="*/ 0 h 166"/>
                <a:gd name="T53" fmla="*/ 218 w 218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8" h="166">
                  <a:moveTo>
                    <a:pt x="2" y="0"/>
                  </a:moveTo>
                  <a:lnTo>
                    <a:pt x="2" y="0"/>
                  </a:lnTo>
                  <a:lnTo>
                    <a:pt x="218" y="0"/>
                  </a:lnTo>
                  <a:lnTo>
                    <a:pt x="201" y="140"/>
                  </a:lnTo>
                  <a:lnTo>
                    <a:pt x="200" y="145"/>
                  </a:lnTo>
                  <a:lnTo>
                    <a:pt x="197" y="149"/>
                  </a:lnTo>
                  <a:lnTo>
                    <a:pt x="194" y="153"/>
                  </a:lnTo>
                  <a:lnTo>
                    <a:pt x="190" y="157"/>
                  </a:lnTo>
                  <a:lnTo>
                    <a:pt x="181" y="163"/>
                  </a:lnTo>
                  <a:lnTo>
                    <a:pt x="171" y="166"/>
                  </a:lnTo>
                  <a:lnTo>
                    <a:pt x="0" y="14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48"/>
            <p:cNvSpPr>
              <a:spLocks noChangeArrowheads="1"/>
            </p:cNvSpPr>
            <p:nvPr/>
          </p:nvSpPr>
          <p:spPr bwMode="auto">
            <a:xfrm>
              <a:off x="1073150" y="152400"/>
              <a:ext cx="341313" cy="260350"/>
            </a:xfrm>
            <a:custGeom>
              <a:avLst/>
              <a:gdLst>
                <a:gd name="T0" fmla="*/ 4763 w 215"/>
                <a:gd name="T1" fmla="*/ 0 h 164"/>
                <a:gd name="T2" fmla="*/ 4763 w 215"/>
                <a:gd name="T3" fmla="*/ 0 h 164"/>
                <a:gd name="T4" fmla="*/ 341313 w 215"/>
                <a:gd name="T5" fmla="*/ 0 h 164"/>
                <a:gd name="T6" fmla="*/ 341313 w 215"/>
                <a:gd name="T7" fmla="*/ 0 h 164"/>
                <a:gd name="T8" fmla="*/ 314325 w 215"/>
                <a:gd name="T9" fmla="*/ 222250 h 164"/>
                <a:gd name="T10" fmla="*/ 314325 w 215"/>
                <a:gd name="T11" fmla="*/ 222250 h 164"/>
                <a:gd name="T12" fmla="*/ 312738 w 215"/>
                <a:gd name="T13" fmla="*/ 230188 h 164"/>
                <a:gd name="T14" fmla="*/ 309563 w 215"/>
                <a:gd name="T15" fmla="*/ 236538 h 164"/>
                <a:gd name="T16" fmla="*/ 303213 w 215"/>
                <a:gd name="T17" fmla="*/ 242888 h 164"/>
                <a:gd name="T18" fmla="*/ 296863 w 215"/>
                <a:gd name="T19" fmla="*/ 249238 h 164"/>
                <a:gd name="T20" fmla="*/ 282575 w 215"/>
                <a:gd name="T21" fmla="*/ 258763 h 164"/>
                <a:gd name="T22" fmla="*/ 268288 w 215"/>
                <a:gd name="T23" fmla="*/ 260350 h 164"/>
                <a:gd name="T24" fmla="*/ 268288 w 215"/>
                <a:gd name="T25" fmla="*/ 260350 h 164"/>
                <a:gd name="T26" fmla="*/ 0 w 215"/>
                <a:gd name="T27" fmla="*/ 219075 h 164"/>
                <a:gd name="T28" fmla="*/ 0 w 215"/>
                <a:gd name="T29" fmla="*/ 219075 h 164"/>
                <a:gd name="T30" fmla="*/ 4763 w 215"/>
                <a:gd name="T31" fmla="*/ 0 h 164"/>
                <a:gd name="T32" fmla="*/ 4763 w 215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5"/>
                <a:gd name="T52" fmla="*/ 0 h 164"/>
                <a:gd name="T53" fmla="*/ 215 w 215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5" h="164">
                  <a:moveTo>
                    <a:pt x="3" y="0"/>
                  </a:moveTo>
                  <a:lnTo>
                    <a:pt x="3" y="0"/>
                  </a:lnTo>
                  <a:lnTo>
                    <a:pt x="215" y="0"/>
                  </a:lnTo>
                  <a:lnTo>
                    <a:pt x="198" y="140"/>
                  </a:lnTo>
                  <a:lnTo>
                    <a:pt x="197" y="145"/>
                  </a:lnTo>
                  <a:lnTo>
                    <a:pt x="195" y="149"/>
                  </a:lnTo>
                  <a:lnTo>
                    <a:pt x="191" y="153"/>
                  </a:lnTo>
                  <a:lnTo>
                    <a:pt x="187" y="157"/>
                  </a:lnTo>
                  <a:lnTo>
                    <a:pt x="178" y="163"/>
                  </a:lnTo>
                  <a:lnTo>
                    <a:pt x="169" y="164"/>
                  </a:lnTo>
                  <a:lnTo>
                    <a:pt x="0" y="138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49"/>
            <p:cNvSpPr>
              <a:spLocks noChangeArrowheads="1"/>
            </p:cNvSpPr>
            <p:nvPr/>
          </p:nvSpPr>
          <p:spPr bwMode="auto">
            <a:xfrm>
              <a:off x="1079500" y="152400"/>
              <a:ext cx="334963" cy="260350"/>
            </a:xfrm>
            <a:custGeom>
              <a:avLst/>
              <a:gdLst>
                <a:gd name="T0" fmla="*/ 4763 w 211"/>
                <a:gd name="T1" fmla="*/ 0 h 164"/>
                <a:gd name="T2" fmla="*/ 4763 w 211"/>
                <a:gd name="T3" fmla="*/ 0 h 164"/>
                <a:gd name="T4" fmla="*/ 334963 w 211"/>
                <a:gd name="T5" fmla="*/ 0 h 164"/>
                <a:gd name="T6" fmla="*/ 334963 w 211"/>
                <a:gd name="T7" fmla="*/ 0 h 164"/>
                <a:gd name="T8" fmla="*/ 307975 w 211"/>
                <a:gd name="T9" fmla="*/ 222250 h 164"/>
                <a:gd name="T10" fmla="*/ 307975 w 211"/>
                <a:gd name="T11" fmla="*/ 222250 h 164"/>
                <a:gd name="T12" fmla="*/ 306388 w 211"/>
                <a:gd name="T13" fmla="*/ 230188 h 164"/>
                <a:gd name="T14" fmla="*/ 303213 w 211"/>
                <a:gd name="T15" fmla="*/ 236538 h 164"/>
                <a:gd name="T16" fmla="*/ 296863 w 211"/>
                <a:gd name="T17" fmla="*/ 242888 h 164"/>
                <a:gd name="T18" fmla="*/ 290513 w 211"/>
                <a:gd name="T19" fmla="*/ 249238 h 164"/>
                <a:gd name="T20" fmla="*/ 277813 w 211"/>
                <a:gd name="T21" fmla="*/ 255588 h 164"/>
                <a:gd name="T22" fmla="*/ 261938 w 211"/>
                <a:gd name="T23" fmla="*/ 260350 h 164"/>
                <a:gd name="T24" fmla="*/ 261938 w 211"/>
                <a:gd name="T25" fmla="*/ 260350 h 164"/>
                <a:gd name="T26" fmla="*/ 0 w 211"/>
                <a:gd name="T27" fmla="*/ 217488 h 164"/>
                <a:gd name="T28" fmla="*/ 0 w 211"/>
                <a:gd name="T29" fmla="*/ 217488 h 164"/>
                <a:gd name="T30" fmla="*/ 4763 w 211"/>
                <a:gd name="T31" fmla="*/ 0 h 164"/>
                <a:gd name="T32" fmla="*/ 4763 w 211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1"/>
                <a:gd name="T52" fmla="*/ 0 h 164"/>
                <a:gd name="T53" fmla="*/ 211 w 211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1" h="164">
                  <a:moveTo>
                    <a:pt x="3" y="0"/>
                  </a:moveTo>
                  <a:lnTo>
                    <a:pt x="3" y="0"/>
                  </a:lnTo>
                  <a:lnTo>
                    <a:pt x="211" y="0"/>
                  </a:lnTo>
                  <a:lnTo>
                    <a:pt x="194" y="140"/>
                  </a:lnTo>
                  <a:lnTo>
                    <a:pt x="193" y="145"/>
                  </a:lnTo>
                  <a:lnTo>
                    <a:pt x="191" y="149"/>
                  </a:lnTo>
                  <a:lnTo>
                    <a:pt x="187" y="153"/>
                  </a:lnTo>
                  <a:lnTo>
                    <a:pt x="183" y="157"/>
                  </a:lnTo>
                  <a:lnTo>
                    <a:pt x="175" y="161"/>
                  </a:lnTo>
                  <a:lnTo>
                    <a:pt x="165" y="164"/>
                  </a:lnTo>
                  <a:lnTo>
                    <a:pt x="0" y="137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50"/>
            <p:cNvSpPr>
              <a:spLocks noChangeArrowheads="1"/>
            </p:cNvSpPr>
            <p:nvPr/>
          </p:nvSpPr>
          <p:spPr bwMode="auto">
            <a:xfrm>
              <a:off x="1085850" y="152400"/>
              <a:ext cx="328613" cy="260350"/>
            </a:xfrm>
            <a:custGeom>
              <a:avLst/>
              <a:gdLst>
                <a:gd name="T0" fmla="*/ 4763 w 207"/>
                <a:gd name="T1" fmla="*/ 0 h 164"/>
                <a:gd name="T2" fmla="*/ 4763 w 207"/>
                <a:gd name="T3" fmla="*/ 0 h 164"/>
                <a:gd name="T4" fmla="*/ 328613 w 207"/>
                <a:gd name="T5" fmla="*/ 0 h 164"/>
                <a:gd name="T6" fmla="*/ 328613 w 207"/>
                <a:gd name="T7" fmla="*/ 0 h 164"/>
                <a:gd name="T8" fmla="*/ 301625 w 207"/>
                <a:gd name="T9" fmla="*/ 222250 h 164"/>
                <a:gd name="T10" fmla="*/ 301625 w 207"/>
                <a:gd name="T11" fmla="*/ 222250 h 164"/>
                <a:gd name="T12" fmla="*/ 300038 w 207"/>
                <a:gd name="T13" fmla="*/ 230188 h 164"/>
                <a:gd name="T14" fmla="*/ 296863 w 207"/>
                <a:gd name="T15" fmla="*/ 236538 h 164"/>
                <a:gd name="T16" fmla="*/ 290513 w 207"/>
                <a:gd name="T17" fmla="*/ 242888 h 164"/>
                <a:gd name="T18" fmla="*/ 284163 w 207"/>
                <a:gd name="T19" fmla="*/ 247650 h 164"/>
                <a:gd name="T20" fmla="*/ 271463 w 207"/>
                <a:gd name="T21" fmla="*/ 255588 h 164"/>
                <a:gd name="T22" fmla="*/ 255588 w 207"/>
                <a:gd name="T23" fmla="*/ 260350 h 164"/>
                <a:gd name="T24" fmla="*/ 255588 w 207"/>
                <a:gd name="T25" fmla="*/ 260350 h 164"/>
                <a:gd name="T26" fmla="*/ 0 w 207"/>
                <a:gd name="T27" fmla="*/ 215900 h 164"/>
                <a:gd name="T28" fmla="*/ 0 w 207"/>
                <a:gd name="T29" fmla="*/ 215900 h 164"/>
                <a:gd name="T30" fmla="*/ 4763 w 207"/>
                <a:gd name="T31" fmla="*/ 0 h 164"/>
                <a:gd name="T32" fmla="*/ 4763 w 207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7"/>
                <a:gd name="T52" fmla="*/ 0 h 164"/>
                <a:gd name="T53" fmla="*/ 207 w 207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7" h="164">
                  <a:moveTo>
                    <a:pt x="3" y="0"/>
                  </a:moveTo>
                  <a:lnTo>
                    <a:pt x="3" y="0"/>
                  </a:lnTo>
                  <a:lnTo>
                    <a:pt x="207" y="0"/>
                  </a:lnTo>
                  <a:lnTo>
                    <a:pt x="190" y="140"/>
                  </a:lnTo>
                  <a:lnTo>
                    <a:pt x="189" y="145"/>
                  </a:lnTo>
                  <a:lnTo>
                    <a:pt x="187" y="149"/>
                  </a:lnTo>
                  <a:lnTo>
                    <a:pt x="183" y="153"/>
                  </a:lnTo>
                  <a:lnTo>
                    <a:pt x="179" y="156"/>
                  </a:lnTo>
                  <a:lnTo>
                    <a:pt x="171" y="161"/>
                  </a:lnTo>
                  <a:lnTo>
                    <a:pt x="161" y="164"/>
                  </a:lnTo>
                  <a:lnTo>
                    <a:pt x="0" y="136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51"/>
            <p:cNvSpPr>
              <a:spLocks noChangeArrowheads="1"/>
            </p:cNvSpPr>
            <p:nvPr/>
          </p:nvSpPr>
          <p:spPr bwMode="auto">
            <a:xfrm>
              <a:off x="1092200" y="152400"/>
              <a:ext cx="322263" cy="260350"/>
            </a:xfrm>
            <a:custGeom>
              <a:avLst/>
              <a:gdLst>
                <a:gd name="T0" fmla="*/ 4763 w 203"/>
                <a:gd name="T1" fmla="*/ 0 h 164"/>
                <a:gd name="T2" fmla="*/ 4763 w 203"/>
                <a:gd name="T3" fmla="*/ 0 h 164"/>
                <a:gd name="T4" fmla="*/ 322263 w 203"/>
                <a:gd name="T5" fmla="*/ 0 h 164"/>
                <a:gd name="T6" fmla="*/ 322263 w 203"/>
                <a:gd name="T7" fmla="*/ 0 h 164"/>
                <a:gd name="T8" fmla="*/ 295275 w 203"/>
                <a:gd name="T9" fmla="*/ 222250 h 164"/>
                <a:gd name="T10" fmla="*/ 295275 w 203"/>
                <a:gd name="T11" fmla="*/ 222250 h 164"/>
                <a:gd name="T12" fmla="*/ 293688 w 203"/>
                <a:gd name="T13" fmla="*/ 230188 h 164"/>
                <a:gd name="T14" fmla="*/ 290513 w 203"/>
                <a:gd name="T15" fmla="*/ 236538 h 164"/>
                <a:gd name="T16" fmla="*/ 284163 w 203"/>
                <a:gd name="T17" fmla="*/ 242888 h 164"/>
                <a:gd name="T18" fmla="*/ 279400 w 203"/>
                <a:gd name="T19" fmla="*/ 247650 h 164"/>
                <a:gd name="T20" fmla="*/ 265113 w 203"/>
                <a:gd name="T21" fmla="*/ 255588 h 164"/>
                <a:gd name="T22" fmla="*/ 249238 w 203"/>
                <a:gd name="T23" fmla="*/ 260350 h 164"/>
                <a:gd name="T24" fmla="*/ 249238 w 203"/>
                <a:gd name="T25" fmla="*/ 260350 h 164"/>
                <a:gd name="T26" fmla="*/ 0 w 203"/>
                <a:gd name="T27" fmla="*/ 212725 h 164"/>
                <a:gd name="T28" fmla="*/ 0 w 203"/>
                <a:gd name="T29" fmla="*/ 212725 h 164"/>
                <a:gd name="T30" fmla="*/ 4763 w 203"/>
                <a:gd name="T31" fmla="*/ 0 h 164"/>
                <a:gd name="T32" fmla="*/ 4763 w 203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3"/>
                <a:gd name="T52" fmla="*/ 0 h 164"/>
                <a:gd name="T53" fmla="*/ 203 w 203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3" h="164">
                  <a:moveTo>
                    <a:pt x="3" y="0"/>
                  </a:moveTo>
                  <a:lnTo>
                    <a:pt x="3" y="0"/>
                  </a:lnTo>
                  <a:lnTo>
                    <a:pt x="203" y="0"/>
                  </a:lnTo>
                  <a:lnTo>
                    <a:pt x="186" y="140"/>
                  </a:lnTo>
                  <a:lnTo>
                    <a:pt x="185" y="145"/>
                  </a:lnTo>
                  <a:lnTo>
                    <a:pt x="183" y="149"/>
                  </a:lnTo>
                  <a:lnTo>
                    <a:pt x="179" y="153"/>
                  </a:lnTo>
                  <a:lnTo>
                    <a:pt x="176" y="156"/>
                  </a:lnTo>
                  <a:lnTo>
                    <a:pt x="167" y="161"/>
                  </a:lnTo>
                  <a:lnTo>
                    <a:pt x="157" y="164"/>
                  </a:lnTo>
                  <a:lnTo>
                    <a:pt x="0" y="134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52"/>
            <p:cNvSpPr>
              <a:spLocks noChangeArrowheads="1"/>
            </p:cNvSpPr>
            <p:nvPr/>
          </p:nvSpPr>
          <p:spPr bwMode="auto">
            <a:xfrm>
              <a:off x="1096962" y="152400"/>
              <a:ext cx="317500" cy="260350"/>
            </a:xfrm>
            <a:custGeom>
              <a:avLst/>
              <a:gdLst>
                <a:gd name="T0" fmla="*/ 4763 w 200"/>
                <a:gd name="T1" fmla="*/ 0 h 164"/>
                <a:gd name="T2" fmla="*/ 4763 w 200"/>
                <a:gd name="T3" fmla="*/ 0 h 164"/>
                <a:gd name="T4" fmla="*/ 317500 w 200"/>
                <a:gd name="T5" fmla="*/ 0 h 164"/>
                <a:gd name="T6" fmla="*/ 317500 w 200"/>
                <a:gd name="T7" fmla="*/ 0 h 164"/>
                <a:gd name="T8" fmla="*/ 290513 w 200"/>
                <a:gd name="T9" fmla="*/ 222250 h 164"/>
                <a:gd name="T10" fmla="*/ 290513 w 200"/>
                <a:gd name="T11" fmla="*/ 222250 h 164"/>
                <a:gd name="T12" fmla="*/ 288925 w 200"/>
                <a:gd name="T13" fmla="*/ 230188 h 164"/>
                <a:gd name="T14" fmla="*/ 285750 w 200"/>
                <a:gd name="T15" fmla="*/ 236538 h 164"/>
                <a:gd name="T16" fmla="*/ 279400 w 200"/>
                <a:gd name="T17" fmla="*/ 242888 h 164"/>
                <a:gd name="T18" fmla="*/ 274638 w 200"/>
                <a:gd name="T19" fmla="*/ 247650 h 164"/>
                <a:gd name="T20" fmla="*/ 260350 w 200"/>
                <a:gd name="T21" fmla="*/ 255588 h 164"/>
                <a:gd name="T22" fmla="*/ 247650 w 200"/>
                <a:gd name="T23" fmla="*/ 260350 h 164"/>
                <a:gd name="T24" fmla="*/ 247650 w 200"/>
                <a:gd name="T25" fmla="*/ 260350 h 164"/>
                <a:gd name="T26" fmla="*/ 0 w 200"/>
                <a:gd name="T27" fmla="*/ 212725 h 164"/>
                <a:gd name="T28" fmla="*/ 0 w 200"/>
                <a:gd name="T29" fmla="*/ 212725 h 164"/>
                <a:gd name="T30" fmla="*/ 4763 w 200"/>
                <a:gd name="T31" fmla="*/ 0 h 164"/>
                <a:gd name="T32" fmla="*/ 4763 w 200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0"/>
                <a:gd name="T52" fmla="*/ 0 h 164"/>
                <a:gd name="T53" fmla="*/ 200 w 200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0" h="164">
                  <a:moveTo>
                    <a:pt x="3" y="0"/>
                  </a:moveTo>
                  <a:lnTo>
                    <a:pt x="3" y="0"/>
                  </a:lnTo>
                  <a:lnTo>
                    <a:pt x="200" y="0"/>
                  </a:lnTo>
                  <a:lnTo>
                    <a:pt x="183" y="140"/>
                  </a:lnTo>
                  <a:lnTo>
                    <a:pt x="182" y="145"/>
                  </a:lnTo>
                  <a:lnTo>
                    <a:pt x="180" y="149"/>
                  </a:lnTo>
                  <a:lnTo>
                    <a:pt x="176" y="153"/>
                  </a:lnTo>
                  <a:lnTo>
                    <a:pt x="173" y="156"/>
                  </a:lnTo>
                  <a:lnTo>
                    <a:pt x="164" y="161"/>
                  </a:lnTo>
                  <a:lnTo>
                    <a:pt x="156" y="164"/>
                  </a:lnTo>
                  <a:lnTo>
                    <a:pt x="0" y="134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53"/>
            <p:cNvSpPr>
              <a:spLocks noChangeArrowheads="1"/>
            </p:cNvSpPr>
            <p:nvPr/>
          </p:nvSpPr>
          <p:spPr bwMode="auto">
            <a:xfrm>
              <a:off x="1103312" y="152400"/>
              <a:ext cx="311150" cy="260350"/>
            </a:xfrm>
            <a:custGeom>
              <a:avLst/>
              <a:gdLst>
                <a:gd name="T0" fmla="*/ 4763 w 196"/>
                <a:gd name="T1" fmla="*/ 0 h 164"/>
                <a:gd name="T2" fmla="*/ 4763 w 196"/>
                <a:gd name="T3" fmla="*/ 0 h 164"/>
                <a:gd name="T4" fmla="*/ 311150 w 196"/>
                <a:gd name="T5" fmla="*/ 0 h 164"/>
                <a:gd name="T6" fmla="*/ 311150 w 196"/>
                <a:gd name="T7" fmla="*/ 0 h 164"/>
                <a:gd name="T8" fmla="*/ 284163 w 196"/>
                <a:gd name="T9" fmla="*/ 222250 h 164"/>
                <a:gd name="T10" fmla="*/ 284163 w 196"/>
                <a:gd name="T11" fmla="*/ 222250 h 164"/>
                <a:gd name="T12" fmla="*/ 282575 w 196"/>
                <a:gd name="T13" fmla="*/ 230188 h 164"/>
                <a:gd name="T14" fmla="*/ 279400 w 196"/>
                <a:gd name="T15" fmla="*/ 236538 h 164"/>
                <a:gd name="T16" fmla="*/ 273050 w 196"/>
                <a:gd name="T17" fmla="*/ 242888 h 164"/>
                <a:gd name="T18" fmla="*/ 268288 w 196"/>
                <a:gd name="T19" fmla="*/ 247650 h 164"/>
                <a:gd name="T20" fmla="*/ 254000 w 196"/>
                <a:gd name="T21" fmla="*/ 255588 h 164"/>
                <a:gd name="T22" fmla="*/ 241300 w 196"/>
                <a:gd name="T23" fmla="*/ 260350 h 164"/>
                <a:gd name="T24" fmla="*/ 241300 w 196"/>
                <a:gd name="T25" fmla="*/ 260350 h 164"/>
                <a:gd name="T26" fmla="*/ 0 w 196"/>
                <a:gd name="T27" fmla="*/ 211138 h 164"/>
                <a:gd name="T28" fmla="*/ 0 w 196"/>
                <a:gd name="T29" fmla="*/ 211138 h 164"/>
                <a:gd name="T30" fmla="*/ 4763 w 196"/>
                <a:gd name="T31" fmla="*/ 0 h 164"/>
                <a:gd name="T32" fmla="*/ 4763 w 196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96"/>
                <a:gd name="T52" fmla="*/ 0 h 164"/>
                <a:gd name="T53" fmla="*/ 196 w 196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96" h="164">
                  <a:moveTo>
                    <a:pt x="3" y="0"/>
                  </a:moveTo>
                  <a:lnTo>
                    <a:pt x="3" y="0"/>
                  </a:lnTo>
                  <a:lnTo>
                    <a:pt x="196" y="0"/>
                  </a:lnTo>
                  <a:lnTo>
                    <a:pt x="179" y="140"/>
                  </a:lnTo>
                  <a:lnTo>
                    <a:pt x="178" y="145"/>
                  </a:lnTo>
                  <a:lnTo>
                    <a:pt x="176" y="149"/>
                  </a:lnTo>
                  <a:lnTo>
                    <a:pt x="172" y="153"/>
                  </a:lnTo>
                  <a:lnTo>
                    <a:pt x="169" y="156"/>
                  </a:lnTo>
                  <a:lnTo>
                    <a:pt x="160" y="161"/>
                  </a:lnTo>
                  <a:lnTo>
                    <a:pt x="152" y="164"/>
                  </a:lnTo>
                  <a:lnTo>
                    <a:pt x="0" y="13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54"/>
            <p:cNvSpPr>
              <a:spLocks noChangeArrowheads="1"/>
            </p:cNvSpPr>
            <p:nvPr/>
          </p:nvSpPr>
          <p:spPr bwMode="auto">
            <a:xfrm>
              <a:off x="1109662" y="152400"/>
              <a:ext cx="304800" cy="260350"/>
            </a:xfrm>
            <a:custGeom>
              <a:avLst/>
              <a:gdLst>
                <a:gd name="T0" fmla="*/ 4763 w 192"/>
                <a:gd name="T1" fmla="*/ 0 h 164"/>
                <a:gd name="T2" fmla="*/ 4763 w 192"/>
                <a:gd name="T3" fmla="*/ 0 h 164"/>
                <a:gd name="T4" fmla="*/ 304800 w 192"/>
                <a:gd name="T5" fmla="*/ 0 h 164"/>
                <a:gd name="T6" fmla="*/ 304800 w 192"/>
                <a:gd name="T7" fmla="*/ 0 h 164"/>
                <a:gd name="T8" fmla="*/ 277813 w 192"/>
                <a:gd name="T9" fmla="*/ 222250 h 164"/>
                <a:gd name="T10" fmla="*/ 277813 w 192"/>
                <a:gd name="T11" fmla="*/ 222250 h 164"/>
                <a:gd name="T12" fmla="*/ 276225 w 192"/>
                <a:gd name="T13" fmla="*/ 230188 h 164"/>
                <a:gd name="T14" fmla="*/ 273050 w 192"/>
                <a:gd name="T15" fmla="*/ 236538 h 164"/>
                <a:gd name="T16" fmla="*/ 268288 w 192"/>
                <a:gd name="T17" fmla="*/ 242888 h 164"/>
                <a:gd name="T18" fmla="*/ 261938 w 192"/>
                <a:gd name="T19" fmla="*/ 247650 h 164"/>
                <a:gd name="T20" fmla="*/ 249238 w 192"/>
                <a:gd name="T21" fmla="*/ 255588 h 164"/>
                <a:gd name="T22" fmla="*/ 234950 w 192"/>
                <a:gd name="T23" fmla="*/ 260350 h 164"/>
                <a:gd name="T24" fmla="*/ 234950 w 192"/>
                <a:gd name="T25" fmla="*/ 260350 h 164"/>
                <a:gd name="T26" fmla="*/ 0 w 192"/>
                <a:gd name="T27" fmla="*/ 209550 h 164"/>
                <a:gd name="T28" fmla="*/ 0 w 192"/>
                <a:gd name="T29" fmla="*/ 209550 h 164"/>
                <a:gd name="T30" fmla="*/ 4763 w 192"/>
                <a:gd name="T31" fmla="*/ 0 h 164"/>
                <a:gd name="T32" fmla="*/ 4763 w 192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92"/>
                <a:gd name="T52" fmla="*/ 0 h 164"/>
                <a:gd name="T53" fmla="*/ 192 w 192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92" h="164">
                  <a:moveTo>
                    <a:pt x="3" y="0"/>
                  </a:moveTo>
                  <a:lnTo>
                    <a:pt x="3" y="0"/>
                  </a:lnTo>
                  <a:lnTo>
                    <a:pt x="192" y="0"/>
                  </a:lnTo>
                  <a:lnTo>
                    <a:pt x="175" y="140"/>
                  </a:lnTo>
                  <a:lnTo>
                    <a:pt x="174" y="145"/>
                  </a:lnTo>
                  <a:lnTo>
                    <a:pt x="172" y="149"/>
                  </a:lnTo>
                  <a:lnTo>
                    <a:pt x="169" y="153"/>
                  </a:lnTo>
                  <a:lnTo>
                    <a:pt x="165" y="156"/>
                  </a:lnTo>
                  <a:lnTo>
                    <a:pt x="157" y="161"/>
                  </a:lnTo>
                  <a:lnTo>
                    <a:pt x="148" y="164"/>
                  </a:lnTo>
                  <a:lnTo>
                    <a:pt x="0" y="13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55"/>
            <p:cNvSpPr>
              <a:spLocks noChangeArrowheads="1"/>
            </p:cNvSpPr>
            <p:nvPr/>
          </p:nvSpPr>
          <p:spPr bwMode="auto">
            <a:xfrm>
              <a:off x="1116012" y="152400"/>
              <a:ext cx="298450" cy="260350"/>
            </a:xfrm>
            <a:custGeom>
              <a:avLst/>
              <a:gdLst>
                <a:gd name="T0" fmla="*/ 4763 w 188"/>
                <a:gd name="T1" fmla="*/ 0 h 164"/>
                <a:gd name="T2" fmla="*/ 4763 w 188"/>
                <a:gd name="T3" fmla="*/ 0 h 164"/>
                <a:gd name="T4" fmla="*/ 298450 w 188"/>
                <a:gd name="T5" fmla="*/ 0 h 164"/>
                <a:gd name="T6" fmla="*/ 298450 w 188"/>
                <a:gd name="T7" fmla="*/ 0 h 164"/>
                <a:gd name="T8" fmla="*/ 271463 w 188"/>
                <a:gd name="T9" fmla="*/ 222250 h 164"/>
                <a:gd name="T10" fmla="*/ 271463 w 188"/>
                <a:gd name="T11" fmla="*/ 222250 h 164"/>
                <a:gd name="T12" fmla="*/ 269875 w 188"/>
                <a:gd name="T13" fmla="*/ 230188 h 164"/>
                <a:gd name="T14" fmla="*/ 266700 w 188"/>
                <a:gd name="T15" fmla="*/ 236538 h 164"/>
                <a:gd name="T16" fmla="*/ 261938 w 188"/>
                <a:gd name="T17" fmla="*/ 242888 h 164"/>
                <a:gd name="T18" fmla="*/ 255588 w 188"/>
                <a:gd name="T19" fmla="*/ 247650 h 164"/>
                <a:gd name="T20" fmla="*/ 242888 w 188"/>
                <a:gd name="T21" fmla="*/ 255588 h 164"/>
                <a:gd name="T22" fmla="*/ 228600 w 188"/>
                <a:gd name="T23" fmla="*/ 260350 h 164"/>
                <a:gd name="T24" fmla="*/ 228600 w 188"/>
                <a:gd name="T25" fmla="*/ 260350 h 164"/>
                <a:gd name="T26" fmla="*/ 0 w 188"/>
                <a:gd name="T27" fmla="*/ 206375 h 164"/>
                <a:gd name="T28" fmla="*/ 0 w 188"/>
                <a:gd name="T29" fmla="*/ 206375 h 164"/>
                <a:gd name="T30" fmla="*/ 4763 w 188"/>
                <a:gd name="T31" fmla="*/ 0 h 164"/>
                <a:gd name="T32" fmla="*/ 4763 w 188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8"/>
                <a:gd name="T52" fmla="*/ 0 h 164"/>
                <a:gd name="T53" fmla="*/ 188 w 188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8" h="164">
                  <a:moveTo>
                    <a:pt x="3" y="0"/>
                  </a:moveTo>
                  <a:lnTo>
                    <a:pt x="3" y="0"/>
                  </a:lnTo>
                  <a:lnTo>
                    <a:pt x="188" y="0"/>
                  </a:lnTo>
                  <a:lnTo>
                    <a:pt x="171" y="140"/>
                  </a:lnTo>
                  <a:lnTo>
                    <a:pt x="170" y="145"/>
                  </a:lnTo>
                  <a:lnTo>
                    <a:pt x="168" y="149"/>
                  </a:lnTo>
                  <a:lnTo>
                    <a:pt x="165" y="153"/>
                  </a:lnTo>
                  <a:lnTo>
                    <a:pt x="161" y="156"/>
                  </a:lnTo>
                  <a:lnTo>
                    <a:pt x="153" y="161"/>
                  </a:lnTo>
                  <a:lnTo>
                    <a:pt x="144" y="164"/>
                  </a:lnTo>
                  <a:lnTo>
                    <a:pt x="0" y="13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56"/>
            <p:cNvSpPr>
              <a:spLocks noChangeArrowheads="1"/>
            </p:cNvSpPr>
            <p:nvPr/>
          </p:nvSpPr>
          <p:spPr bwMode="auto">
            <a:xfrm>
              <a:off x="1122362" y="152400"/>
              <a:ext cx="292100" cy="260350"/>
            </a:xfrm>
            <a:custGeom>
              <a:avLst/>
              <a:gdLst>
                <a:gd name="T0" fmla="*/ 4763 w 184"/>
                <a:gd name="T1" fmla="*/ 0 h 164"/>
                <a:gd name="T2" fmla="*/ 4763 w 184"/>
                <a:gd name="T3" fmla="*/ 0 h 164"/>
                <a:gd name="T4" fmla="*/ 292100 w 184"/>
                <a:gd name="T5" fmla="*/ 0 h 164"/>
                <a:gd name="T6" fmla="*/ 292100 w 184"/>
                <a:gd name="T7" fmla="*/ 0 h 164"/>
                <a:gd name="T8" fmla="*/ 265113 w 184"/>
                <a:gd name="T9" fmla="*/ 222250 h 164"/>
                <a:gd name="T10" fmla="*/ 265113 w 184"/>
                <a:gd name="T11" fmla="*/ 222250 h 164"/>
                <a:gd name="T12" fmla="*/ 263525 w 184"/>
                <a:gd name="T13" fmla="*/ 230188 h 164"/>
                <a:gd name="T14" fmla="*/ 260350 w 184"/>
                <a:gd name="T15" fmla="*/ 236538 h 164"/>
                <a:gd name="T16" fmla="*/ 249238 w 184"/>
                <a:gd name="T17" fmla="*/ 247650 h 164"/>
                <a:gd name="T18" fmla="*/ 236538 w 184"/>
                <a:gd name="T19" fmla="*/ 255588 h 164"/>
                <a:gd name="T20" fmla="*/ 223838 w 184"/>
                <a:gd name="T21" fmla="*/ 260350 h 164"/>
                <a:gd name="T22" fmla="*/ 223838 w 184"/>
                <a:gd name="T23" fmla="*/ 260350 h 164"/>
                <a:gd name="T24" fmla="*/ 0 w 184"/>
                <a:gd name="T25" fmla="*/ 204788 h 164"/>
                <a:gd name="T26" fmla="*/ 0 w 184"/>
                <a:gd name="T27" fmla="*/ 204788 h 164"/>
                <a:gd name="T28" fmla="*/ 4763 w 184"/>
                <a:gd name="T29" fmla="*/ 0 h 164"/>
                <a:gd name="T30" fmla="*/ 4763 w 184"/>
                <a:gd name="T31" fmla="*/ 0 h 1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4"/>
                <a:gd name="T49" fmla="*/ 0 h 164"/>
                <a:gd name="T50" fmla="*/ 184 w 184"/>
                <a:gd name="T51" fmla="*/ 164 h 1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4" h="164">
                  <a:moveTo>
                    <a:pt x="3" y="0"/>
                  </a:moveTo>
                  <a:lnTo>
                    <a:pt x="3" y="0"/>
                  </a:lnTo>
                  <a:lnTo>
                    <a:pt x="184" y="0"/>
                  </a:lnTo>
                  <a:lnTo>
                    <a:pt x="167" y="140"/>
                  </a:lnTo>
                  <a:lnTo>
                    <a:pt x="166" y="145"/>
                  </a:lnTo>
                  <a:lnTo>
                    <a:pt x="164" y="149"/>
                  </a:lnTo>
                  <a:lnTo>
                    <a:pt x="157" y="156"/>
                  </a:lnTo>
                  <a:lnTo>
                    <a:pt x="149" y="161"/>
                  </a:lnTo>
                  <a:lnTo>
                    <a:pt x="141" y="164"/>
                  </a:lnTo>
                  <a:lnTo>
                    <a:pt x="0" y="129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57"/>
            <p:cNvSpPr>
              <a:spLocks noChangeArrowheads="1"/>
            </p:cNvSpPr>
            <p:nvPr/>
          </p:nvSpPr>
          <p:spPr bwMode="auto">
            <a:xfrm>
              <a:off x="1127125" y="152400"/>
              <a:ext cx="287338" cy="260350"/>
            </a:xfrm>
            <a:custGeom>
              <a:avLst/>
              <a:gdLst>
                <a:gd name="T0" fmla="*/ 6350 w 181"/>
                <a:gd name="T1" fmla="*/ 0 h 164"/>
                <a:gd name="T2" fmla="*/ 6350 w 181"/>
                <a:gd name="T3" fmla="*/ 0 h 164"/>
                <a:gd name="T4" fmla="*/ 287338 w 181"/>
                <a:gd name="T5" fmla="*/ 0 h 164"/>
                <a:gd name="T6" fmla="*/ 287338 w 181"/>
                <a:gd name="T7" fmla="*/ 0 h 164"/>
                <a:gd name="T8" fmla="*/ 260350 w 181"/>
                <a:gd name="T9" fmla="*/ 222250 h 164"/>
                <a:gd name="T10" fmla="*/ 260350 w 181"/>
                <a:gd name="T11" fmla="*/ 222250 h 164"/>
                <a:gd name="T12" fmla="*/ 258763 w 181"/>
                <a:gd name="T13" fmla="*/ 230188 h 164"/>
                <a:gd name="T14" fmla="*/ 255588 w 181"/>
                <a:gd name="T15" fmla="*/ 236538 h 164"/>
                <a:gd name="T16" fmla="*/ 244475 w 181"/>
                <a:gd name="T17" fmla="*/ 247650 h 164"/>
                <a:gd name="T18" fmla="*/ 231775 w 181"/>
                <a:gd name="T19" fmla="*/ 254000 h 164"/>
                <a:gd name="T20" fmla="*/ 219075 w 181"/>
                <a:gd name="T21" fmla="*/ 260350 h 164"/>
                <a:gd name="T22" fmla="*/ 219075 w 181"/>
                <a:gd name="T23" fmla="*/ 260350 h 164"/>
                <a:gd name="T24" fmla="*/ 0 w 181"/>
                <a:gd name="T25" fmla="*/ 203200 h 164"/>
                <a:gd name="T26" fmla="*/ 0 w 181"/>
                <a:gd name="T27" fmla="*/ 203200 h 164"/>
                <a:gd name="T28" fmla="*/ 6350 w 181"/>
                <a:gd name="T29" fmla="*/ 0 h 164"/>
                <a:gd name="T30" fmla="*/ 6350 w 181"/>
                <a:gd name="T31" fmla="*/ 0 h 1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1"/>
                <a:gd name="T49" fmla="*/ 0 h 164"/>
                <a:gd name="T50" fmla="*/ 181 w 181"/>
                <a:gd name="T51" fmla="*/ 164 h 1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1" h="164">
                  <a:moveTo>
                    <a:pt x="4" y="0"/>
                  </a:moveTo>
                  <a:lnTo>
                    <a:pt x="4" y="0"/>
                  </a:lnTo>
                  <a:lnTo>
                    <a:pt x="181" y="0"/>
                  </a:lnTo>
                  <a:lnTo>
                    <a:pt x="164" y="140"/>
                  </a:lnTo>
                  <a:lnTo>
                    <a:pt x="163" y="145"/>
                  </a:lnTo>
                  <a:lnTo>
                    <a:pt x="161" y="149"/>
                  </a:lnTo>
                  <a:lnTo>
                    <a:pt x="154" y="156"/>
                  </a:lnTo>
                  <a:lnTo>
                    <a:pt x="146" y="160"/>
                  </a:lnTo>
                  <a:lnTo>
                    <a:pt x="138" y="164"/>
                  </a:lnTo>
                  <a:lnTo>
                    <a:pt x="0" y="128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58"/>
            <p:cNvSpPr>
              <a:spLocks noChangeArrowheads="1"/>
            </p:cNvSpPr>
            <p:nvPr/>
          </p:nvSpPr>
          <p:spPr bwMode="auto">
            <a:xfrm>
              <a:off x="1133475" y="152400"/>
              <a:ext cx="280988" cy="258763"/>
            </a:xfrm>
            <a:custGeom>
              <a:avLst/>
              <a:gdLst>
                <a:gd name="T0" fmla="*/ 6350 w 177"/>
                <a:gd name="T1" fmla="*/ 0 h 163"/>
                <a:gd name="T2" fmla="*/ 6350 w 177"/>
                <a:gd name="T3" fmla="*/ 0 h 163"/>
                <a:gd name="T4" fmla="*/ 280988 w 177"/>
                <a:gd name="T5" fmla="*/ 0 h 163"/>
                <a:gd name="T6" fmla="*/ 280988 w 177"/>
                <a:gd name="T7" fmla="*/ 0 h 163"/>
                <a:gd name="T8" fmla="*/ 254000 w 177"/>
                <a:gd name="T9" fmla="*/ 222250 h 163"/>
                <a:gd name="T10" fmla="*/ 254000 w 177"/>
                <a:gd name="T11" fmla="*/ 222250 h 163"/>
                <a:gd name="T12" fmla="*/ 252413 w 177"/>
                <a:gd name="T13" fmla="*/ 230188 h 163"/>
                <a:gd name="T14" fmla="*/ 249238 w 177"/>
                <a:gd name="T15" fmla="*/ 236538 h 163"/>
                <a:gd name="T16" fmla="*/ 238125 w 177"/>
                <a:gd name="T17" fmla="*/ 247650 h 163"/>
                <a:gd name="T18" fmla="*/ 225425 w 177"/>
                <a:gd name="T19" fmla="*/ 254000 h 163"/>
                <a:gd name="T20" fmla="*/ 212725 w 177"/>
                <a:gd name="T21" fmla="*/ 258763 h 163"/>
                <a:gd name="T22" fmla="*/ 212725 w 177"/>
                <a:gd name="T23" fmla="*/ 258763 h 163"/>
                <a:gd name="T24" fmla="*/ 0 w 177"/>
                <a:gd name="T25" fmla="*/ 203200 h 163"/>
                <a:gd name="T26" fmla="*/ 0 w 177"/>
                <a:gd name="T27" fmla="*/ 203200 h 163"/>
                <a:gd name="T28" fmla="*/ 6350 w 177"/>
                <a:gd name="T29" fmla="*/ 0 h 163"/>
                <a:gd name="T30" fmla="*/ 6350 w 177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7"/>
                <a:gd name="T49" fmla="*/ 0 h 163"/>
                <a:gd name="T50" fmla="*/ 177 w 177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7" h="163">
                  <a:moveTo>
                    <a:pt x="4" y="0"/>
                  </a:moveTo>
                  <a:lnTo>
                    <a:pt x="4" y="0"/>
                  </a:lnTo>
                  <a:lnTo>
                    <a:pt x="177" y="0"/>
                  </a:lnTo>
                  <a:lnTo>
                    <a:pt x="160" y="140"/>
                  </a:lnTo>
                  <a:lnTo>
                    <a:pt x="159" y="145"/>
                  </a:lnTo>
                  <a:lnTo>
                    <a:pt x="157" y="149"/>
                  </a:lnTo>
                  <a:lnTo>
                    <a:pt x="150" y="156"/>
                  </a:lnTo>
                  <a:lnTo>
                    <a:pt x="142" y="160"/>
                  </a:lnTo>
                  <a:lnTo>
                    <a:pt x="134" y="163"/>
                  </a:lnTo>
                  <a:lnTo>
                    <a:pt x="0" y="128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59"/>
            <p:cNvSpPr>
              <a:spLocks noChangeArrowheads="1"/>
            </p:cNvSpPr>
            <p:nvPr/>
          </p:nvSpPr>
          <p:spPr bwMode="auto">
            <a:xfrm>
              <a:off x="1139825" y="152400"/>
              <a:ext cx="274638" cy="258763"/>
            </a:xfrm>
            <a:custGeom>
              <a:avLst/>
              <a:gdLst>
                <a:gd name="T0" fmla="*/ 4763 w 173"/>
                <a:gd name="T1" fmla="*/ 0 h 163"/>
                <a:gd name="T2" fmla="*/ 4763 w 173"/>
                <a:gd name="T3" fmla="*/ 0 h 163"/>
                <a:gd name="T4" fmla="*/ 274638 w 173"/>
                <a:gd name="T5" fmla="*/ 0 h 163"/>
                <a:gd name="T6" fmla="*/ 274638 w 173"/>
                <a:gd name="T7" fmla="*/ 0 h 163"/>
                <a:gd name="T8" fmla="*/ 247650 w 173"/>
                <a:gd name="T9" fmla="*/ 222250 h 163"/>
                <a:gd name="T10" fmla="*/ 247650 w 173"/>
                <a:gd name="T11" fmla="*/ 222250 h 163"/>
                <a:gd name="T12" fmla="*/ 246063 w 173"/>
                <a:gd name="T13" fmla="*/ 230188 h 163"/>
                <a:gd name="T14" fmla="*/ 242888 w 173"/>
                <a:gd name="T15" fmla="*/ 236538 h 163"/>
                <a:gd name="T16" fmla="*/ 231775 w 173"/>
                <a:gd name="T17" fmla="*/ 247650 h 163"/>
                <a:gd name="T18" fmla="*/ 222250 w 173"/>
                <a:gd name="T19" fmla="*/ 254000 h 163"/>
                <a:gd name="T20" fmla="*/ 209550 w 173"/>
                <a:gd name="T21" fmla="*/ 258763 h 163"/>
                <a:gd name="T22" fmla="*/ 209550 w 173"/>
                <a:gd name="T23" fmla="*/ 258763 h 163"/>
                <a:gd name="T24" fmla="*/ 0 w 173"/>
                <a:gd name="T25" fmla="*/ 200025 h 163"/>
                <a:gd name="T26" fmla="*/ 0 w 173"/>
                <a:gd name="T27" fmla="*/ 200025 h 163"/>
                <a:gd name="T28" fmla="*/ 4763 w 173"/>
                <a:gd name="T29" fmla="*/ 0 h 163"/>
                <a:gd name="T30" fmla="*/ 4763 w 173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3"/>
                <a:gd name="T49" fmla="*/ 0 h 163"/>
                <a:gd name="T50" fmla="*/ 173 w 173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3" h="163">
                  <a:moveTo>
                    <a:pt x="3" y="0"/>
                  </a:moveTo>
                  <a:lnTo>
                    <a:pt x="3" y="0"/>
                  </a:lnTo>
                  <a:lnTo>
                    <a:pt x="173" y="0"/>
                  </a:lnTo>
                  <a:lnTo>
                    <a:pt x="156" y="140"/>
                  </a:lnTo>
                  <a:lnTo>
                    <a:pt x="155" y="145"/>
                  </a:lnTo>
                  <a:lnTo>
                    <a:pt x="153" y="149"/>
                  </a:lnTo>
                  <a:lnTo>
                    <a:pt x="146" y="156"/>
                  </a:lnTo>
                  <a:lnTo>
                    <a:pt x="140" y="160"/>
                  </a:lnTo>
                  <a:lnTo>
                    <a:pt x="132" y="163"/>
                  </a:lnTo>
                  <a:lnTo>
                    <a:pt x="0" y="126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60"/>
            <p:cNvSpPr>
              <a:spLocks noChangeArrowheads="1"/>
            </p:cNvSpPr>
            <p:nvPr/>
          </p:nvSpPr>
          <p:spPr bwMode="auto">
            <a:xfrm>
              <a:off x="1146175" y="152400"/>
              <a:ext cx="268288" cy="258763"/>
            </a:xfrm>
            <a:custGeom>
              <a:avLst/>
              <a:gdLst>
                <a:gd name="T0" fmla="*/ 4763 w 169"/>
                <a:gd name="T1" fmla="*/ 0 h 163"/>
                <a:gd name="T2" fmla="*/ 4763 w 169"/>
                <a:gd name="T3" fmla="*/ 0 h 163"/>
                <a:gd name="T4" fmla="*/ 268288 w 169"/>
                <a:gd name="T5" fmla="*/ 0 h 163"/>
                <a:gd name="T6" fmla="*/ 268288 w 169"/>
                <a:gd name="T7" fmla="*/ 0 h 163"/>
                <a:gd name="T8" fmla="*/ 241300 w 169"/>
                <a:gd name="T9" fmla="*/ 222250 h 163"/>
                <a:gd name="T10" fmla="*/ 241300 w 169"/>
                <a:gd name="T11" fmla="*/ 222250 h 163"/>
                <a:gd name="T12" fmla="*/ 239713 w 169"/>
                <a:gd name="T13" fmla="*/ 228600 h 163"/>
                <a:gd name="T14" fmla="*/ 236538 w 169"/>
                <a:gd name="T15" fmla="*/ 234950 h 163"/>
                <a:gd name="T16" fmla="*/ 225425 w 169"/>
                <a:gd name="T17" fmla="*/ 246063 h 163"/>
                <a:gd name="T18" fmla="*/ 215900 w 169"/>
                <a:gd name="T19" fmla="*/ 254000 h 163"/>
                <a:gd name="T20" fmla="*/ 203200 w 169"/>
                <a:gd name="T21" fmla="*/ 258763 h 163"/>
                <a:gd name="T22" fmla="*/ 203200 w 169"/>
                <a:gd name="T23" fmla="*/ 258763 h 163"/>
                <a:gd name="T24" fmla="*/ 0 w 169"/>
                <a:gd name="T25" fmla="*/ 198438 h 163"/>
                <a:gd name="T26" fmla="*/ 0 w 169"/>
                <a:gd name="T27" fmla="*/ 198438 h 163"/>
                <a:gd name="T28" fmla="*/ 4763 w 169"/>
                <a:gd name="T29" fmla="*/ 0 h 163"/>
                <a:gd name="T30" fmla="*/ 4763 w 169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9"/>
                <a:gd name="T49" fmla="*/ 0 h 163"/>
                <a:gd name="T50" fmla="*/ 169 w 169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9" h="163">
                  <a:moveTo>
                    <a:pt x="3" y="0"/>
                  </a:moveTo>
                  <a:lnTo>
                    <a:pt x="3" y="0"/>
                  </a:lnTo>
                  <a:lnTo>
                    <a:pt x="169" y="0"/>
                  </a:lnTo>
                  <a:lnTo>
                    <a:pt x="152" y="140"/>
                  </a:lnTo>
                  <a:lnTo>
                    <a:pt x="151" y="144"/>
                  </a:lnTo>
                  <a:lnTo>
                    <a:pt x="149" y="148"/>
                  </a:lnTo>
                  <a:lnTo>
                    <a:pt x="142" y="155"/>
                  </a:lnTo>
                  <a:lnTo>
                    <a:pt x="136" y="160"/>
                  </a:lnTo>
                  <a:lnTo>
                    <a:pt x="128" y="163"/>
                  </a:lnTo>
                  <a:lnTo>
                    <a:pt x="0" y="125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61"/>
            <p:cNvSpPr>
              <a:spLocks noChangeArrowheads="1"/>
            </p:cNvSpPr>
            <p:nvPr/>
          </p:nvSpPr>
          <p:spPr bwMode="auto">
            <a:xfrm>
              <a:off x="1150937" y="152400"/>
              <a:ext cx="263525" cy="258763"/>
            </a:xfrm>
            <a:custGeom>
              <a:avLst/>
              <a:gdLst>
                <a:gd name="T0" fmla="*/ 6350 w 166"/>
                <a:gd name="T1" fmla="*/ 0 h 163"/>
                <a:gd name="T2" fmla="*/ 6350 w 166"/>
                <a:gd name="T3" fmla="*/ 0 h 163"/>
                <a:gd name="T4" fmla="*/ 263525 w 166"/>
                <a:gd name="T5" fmla="*/ 0 h 163"/>
                <a:gd name="T6" fmla="*/ 263525 w 166"/>
                <a:gd name="T7" fmla="*/ 0 h 163"/>
                <a:gd name="T8" fmla="*/ 236538 w 166"/>
                <a:gd name="T9" fmla="*/ 222250 h 163"/>
                <a:gd name="T10" fmla="*/ 236538 w 166"/>
                <a:gd name="T11" fmla="*/ 222250 h 163"/>
                <a:gd name="T12" fmla="*/ 234950 w 166"/>
                <a:gd name="T13" fmla="*/ 228600 h 163"/>
                <a:gd name="T14" fmla="*/ 231775 w 166"/>
                <a:gd name="T15" fmla="*/ 234950 h 163"/>
                <a:gd name="T16" fmla="*/ 223838 w 166"/>
                <a:gd name="T17" fmla="*/ 246063 h 163"/>
                <a:gd name="T18" fmla="*/ 211138 w 166"/>
                <a:gd name="T19" fmla="*/ 254000 h 163"/>
                <a:gd name="T20" fmla="*/ 198438 w 166"/>
                <a:gd name="T21" fmla="*/ 258763 h 163"/>
                <a:gd name="T22" fmla="*/ 198438 w 166"/>
                <a:gd name="T23" fmla="*/ 258763 h 163"/>
                <a:gd name="T24" fmla="*/ 0 w 166"/>
                <a:gd name="T25" fmla="*/ 196850 h 163"/>
                <a:gd name="T26" fmla="*/ 0 w 166"/>
                <a:gd name="T27" fmla="*/ 196850 h 163"/>
                <a:gd name="T28" fmla="*/ 6350 w 166"/>
                <a:gd name="T29" fmla="*/ 0 h 163"/>
                <a:gd name="T30" fmla="*/ 6350 w 166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6"/>
                <a:gd name="T49" fmla="*/ 0 h 163"/>
                <a:gd name="T50" fmla="*/ 166 w 166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6" h="163">
                  <a:moveTo>
                    <a:pt x="4" y="0"/>
                  </a:moveTo>
                  <a:lnTo>
                    <a:pt x="4" y="0"/>
                  </a:lnTo>
                  <a:lnTo>
                    <a:pt x="166" y="0"/>
                  </a:lnTo>
                  <a:lnTo>
                    <a:pt x="149" y="140"/>
                  </a:lnTo>
                  <a:lnTo>
                    <a:pt x="148" y="144"/>
                  </a:lnTo>
                  <a:lnTo>
                    <a:pt x="146" y="148"/>
                  </a:lnTo>
                  <a:lnTo>
                    <a:pt x="141" y="155"/>
                  </a:lnTo>
                  <a:lnTo>
                    <a:pt x="133" y="160"/>
                  </a:lnTo>
                  <a:lnTo>
                    <a:pt x="125" y="163"/>
                  </a:lnTo>
                  <a:lnTo>
                    <a:pt x="0" y="124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62"/>
            <p:cNvSpPr>
              <a:spLocks noChangeArrowheads="1"/>
            </p:cNvSpPr>
            <p:nvPr/>
          </p:nvSpPr>
          <p:spPr bwMode="auto">
            <a:xfrm>
              <a:off x="1157287" y="152400"/>
              <a:ext cx="257175" cy="258763"/>
            </a:xfrm>
            <a:custGeom>
              <a:avLst/>
              <a:gdLst>
                <a:gd name="T0" fmla="*/ 6350 w 162"/>
                <a:gd name="T1" fmla="*/ 0 h 163"/>
                <a:gd name="T2" fmla="*/ 6350 w 162"/>
                <a:gd name="T3" fmla="*/ 0 h 163"/>
                <a:gd name="T4" fmla="*/ 257175 w 162"/>
                <a:gd name="T5" fmla="*/ 0 h 163"/>
                <a:gd name="T6" fmla="*/ 257175 w 162"/>
                <a:gd name="T7" fmla="*/ 0 h 163"/>
                <a:gd name="T8" fmla="*/ 230188 w 162"/>
                <a:gd name="T9" fmla="*/ 222250 h 163"/>
                <a:gd name="T10" fmla="*/ 230188 w 162"/>
                <a:gd name="T11" fmla="*/ 222250 h 163"/>
                <a:gd name="T12" fmla="*/ 228600 w 162"/>
                <a:gd name="T13" fmla="*/ 228600 h 163"/>
                <a:gd name="T14" fmla="*/ 225425 w 162"/>
                <a:gd name="T15" fmla="*/ 234950 h 163"/>
                <a:gd name="T16" fmla="*/ 217488 w 162"/>
                <a:gd name="T17" fmla="*/ 246063 h 163"/>
                <a:gd name="T18" fmla="*/ 204788 w 162"/>
                <a:gd name="T19" fmla="*/ 254000 h 163"/>
                <a:gd name="T20" fmla="*/ 192088 w 162"/>
                <a:gd name="T21" fmla="*/ 258763 h 163"/>
                <a:gd name="T22" fmla="*/ 192088 w 162"/>
                <a:gd name="T23" fmla="*/ 258763 h 163"/>
                <a:gd name="T24" fmla="*/ 0 w 162"/>
                <a:gd name="T25" fmla="*/ 193675 h 163"/>
                <a:gd name="T26" fmla="*/ 0 w 162"/>
                <a:gd name="T27" fmla="*/ 193675 h 163"/>
                <a:gd name="T28" fmla="*/ 6350 w 162"/>
                <a:gd name="T29" fmla="*/ 0 h 163"/>
                <a:gd name="T30" fmla="*/ 6350 w 162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163"/>
                <a:gd name="T50" fmla="*/ 162 w 162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163">
                  <a:moveTo>
                    <a:pt x="4" y="0"/>
                  </a:moveTo>
                  <a:lnTo>
                    <a:pt x="4" y="0"/>
                  </a:lnTo>
                  <a:lnTo>
                    <a:pt x="162" y="0"/>
                  </a:lnTo>
                  <a:lnTo>
                    <a:pt x="145" y="140"/>
                  </a:lnTo>
                  <a:lnTo>
                    <a:pt x="144" y="144"/>
                  </a:lnTo>
                  <a:lnTo>
                    <a:pt x="142" y="148"/>
                  </a:lnTo>
                  <a:lnTo>
                    <a:pt x="137" y="155"/>
                  </a:lnTo>
                  <a:lnTo>
                    <a:pt x="129" y="160"/>
                  </a:lnTo>
                  <a:lnTo>
                    <a:pt x="121" y="163"/>
                  </a:lnTo>
                  <a:lnTo>
                    <a:pt x="0" y="12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63"/>
            <p:cNvSpPr>
              <a:spLocks noChangeArrowheads="1"/>
            </p:cNvSpPr>
            <p:nvPr/>
          </p:nvSpPr>
          <p:spPr bwMode="auto">
            <a:xfrm>
              <a:off x="1163637" y="152400"/>
              <a:ext cx="250825" cy="258763"/>
            </a:xfrm>
            <a:custGeom>
              <a:avLst/>
              <a:gdLst>
                <a:gd name="T0" fmla="*/ 6350 w 158"/>
                <a:gd name="T1" fmla="*/ 0 h 163"/>
                <a:gd name="T2" fmla="*/ 6350 w 158"/>
                <a:gd name="T3" fmla="*/ 0 h 163"/>
                <a:gd name="T4" fmla="*/ 250825 w 158"/>
                <a:gd name="T5" fmla="*/ 0 h 163"/>
                <a:gd name="T6" fmla="*/ 250825 w 158"/>
                <a:gd name="T7" fmla="*/ 0 h 163"/>
                <a:gd name="T8" fmla="*/ 223838 w 158"/>
                <a:gd name="T9" fmla="*/ 222250 h 163"/>
                <a:gd name="T10" fmla="*/ 223838 w 158"/>
                <a:gd name="T11" fmla="*/ 222250 h 163"/>
                <a:gd name="T12" fmla="*/ 222250 w 158"/>
                <a:gd name="T13" fmla="*/ 228600 h 163"/>
                <a:gd name="T14" fmla="*/ 219075 w 158"/>
                <a:gd name="T15" fmla="*/ 234950 h 163"/>
                <a:gd name="T16" fmla="*/ 211138 w 158"/>
                <a:gd name="T17" fmla="*/ 246063 h 163"/>
                <a:gd name="T18" fmla="*/ 198438 w 158"/>
                <a:gd name="T19" fmla="*/ 254000 h 163"/>
                <a:gd name="T20" fmla="*/ 187325 w 158"/>
                <a:gd name="T21" fmla="*/ 258763 h 163"/>
                <a:gd name="T22" fmla="*/ 187325 w 158"/>
                <a:gd name="T23" fmla="*/ 258763 h 163"/>
                <a:gd name="T24" fmla="*/ 0 w 158"/>
                <a:gd name="T25" fmla="*/ 192088 h 163"/>
                <a:gd name="T26" fmla="*/ 0 w 158"/>
                <a:gd name="T27" fmla="*/ 192088 h 163"/>
                <a:gd name="T28" fmla="*/ 6350 w 158"/>
                <a:gd name="T29" fmla="*/ 0 h 163"/>
                <a:gd name="T30" fmla="*/ 6350 w 158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8"/>
                <a:gd name="T49" fmla="*/ 0 h 163"/>
                <a:gd name="T50" fmla="*/ 158 w 158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8" h="163">
                  <a:moveTo>
                    <a:pt x="4" y="0"/>
                  </a:moveTo>
                  <a:lnTo>
                    <a:pt x="4" y="0"/>
                  </a:lnTo>
                  <a:lnTo>
                    <a:pt x="158" y="0"/>
                  </a:lnTo>
                  <a:lnTo>
                    <a:pt x="141" y="140"/>
                  </a:lnTo>
                  <a:lnTo>
                    <a:pt x="140" y="144"/>
                  </a:lnTo>
                  <a:lnTo>
                    <a:pt x="138" y="148"/>
                  </a:lnTo>
                  <a:lnTo>
                    <a:pt x="133" y="155"/>
                  </a:lnTo>
                  <a:lnTo>
                    <a:pt x="125" y="160"/>
                  </a:lnTo>
                  <a:lnTo>
                    <a:pt x="118" y="163"/>
                  </a:lnTo>
                  <a:lnTo>
                    <a:pt x="0" y="12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64"/>
            <p:cNvSpPr>
              <a:spLocks noChangeArrowheads="1"/>
            </p:cNvSpPr>
            <p:nvPr/>
          </p:nvSpPr>
          <p:spPr bwMode="auto">
            <a:xfrm>
              <a:off x="1169987" y="152400"/>
              <a:ext cx="244475" cy="258763"/>
            </a:xfrm>
            <a:custGeom>
              <a:avLst/>
              <a:gdLst>
                <a:gd name="T0" fmla="*/ 6350 w 154"/>
                <a:gd name="T1" fmla="*/ 0 h 163"/>
                <a:gd name="T2" fmla="*/ 6350 w 154"/>
                <a:gd name="T3" fmla="*/ 0 h 163"/>
                <a:gd name="T4" fmla="*/ 244475 w 154"/>
                <a:gd name="T5" fmla="*/ 0 h 163"/>
                <a:gd name="T6" fmla="*/ 244475 w 154"/>
                <a:gd name="T7" fmla="*/ 0 h 163"/>
                <a:gd name="T8" fmla="*/ 217488 w 154"/>
                <a:gd name="T9" fmla="*/ 222250 h 163"/>
                <a:gd name="T10" fmla="*/ 217488 w 154"/>
                <a:gd name="T11" fmla="*/ 222250 h 163"/>
                <a:gd name="T12" fmla="*/ 215900 w 154"/>
                <a:gd name="T13" fmla="*/ 228600 h 163"/>
                <a:gd name="T14" fmla="*/ 212725 w 154"/>
                <a:gd name="T15" fmla="*/ 234950 h 163"/>
                <a:gd name="T16" fmla="*/ 204788 w 154"/>
                <a:gd name="T17" fmla="*/ 246063 h 163"/>
                <a:gd name="T18" fmla="*/ 193675 w 154"/>
                <a:gd name="T19" fmla="*/ 254000 h 163"/>
                <a:gd name="T20" fmla="*/ 180975 w 154"/>
                <a:gd name="T21" fmla="*/ 258763 h 163"/>
                <a:gd name="T22" fmla="*/ 180975 w 154"/>
                <a:gd name="T23" fmla="*/ 258763 h 163"/>
                <a:gd name="T24" fmla="*/ 0 w 154"/>
                <a:gd name="T25" fmla="*/ 188913 h 163"/>
                <a:gd name="T26" fmla="*/ 0 w 154"/>
                <a:gd name="T27" fmla="*/ 188913 h 163"/>
                <a:gd name="T28" fmla="*/ 6350 w 154"/>
                <a:gd name="T29" fmla="*/ 0 h 163"/>
                <a:gd name="T30" fmla="*/ 6350 w 154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4"/>
                <a:gd name="T49" fmla="*/ 0 h 163"/>
                <a:gd name="T50" fmla="*/ 154 w 154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4" h="163">
                  <a:moveTo>
                    <a:pt x="4" y="0"/>
                  </a:moveTo>
                  <a:lnTo>
                    <a:pt x="4" y="0"/>
                  </a:lnTo>
                  <a:lnTo>
                    <a:pt x="154" y="0"/>
                  </a:lnTo>
                  <a:lnTo>
                    <a:pt x="137" y="140"/>
                  </a:lnTo>
                  <a:lnTo>
                    <a:pt x="136" y="144"/>
                  </a:lnTo>
                  <a:lnTo>
                    <a:pt x="134" y="148"/>
                  </a:lnTo>
                  <a:lnTo>
                    <a:pt x="129" y="155"/>
                  </a:lnTo>
                  <a:lnTo>
                    <a:pt x="122" y="160"/>
                  </a:lnTo>
                  <a:lnTo>
                    <a:pt x="114" y="163"/>
                  </a:lnTo>
                  <a:lnTo>
                    <a:pt x="0" y="119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65"/>
            <p:cNvSpPr>
              <a:spLocks noChangeArrowheads="1"/>
            </p:cNvSpPr>
            <p:nvPr/>
          </p:nvSpPr>
          <p:spPr bwMode="auto">
            <a:xfrm>
              <a:off x="1174750" y="152400"/>
              <a:ext cx="239713" cy="258763"/>
            </a:xfrm>
            <a:custGeom>
              <a:avLst/>
              <a:gdLst>
                <a:gd name="T0" fmla="*/ 6350 w 151"/>
                <a:gd name="T1" fmla="*/ 0 h 163"/>
                <a:gd name="T2" fmla="*/ 6350 w 151"/>
                <a:gd name="T3" fmla="*/ 0 h 163"/>
                <a:gd name="T4" fmla="*/ 239713 w 151"/>
                <a:gd name="T5" fmla="*/ 0 h 163"/>
                <a:gd name="T6" fmla="*/ 239713 w 151"/>
                <a:gd name="T7" fmla="*/ 0 h 163"/>
                <a:gd name="T8" fmla="*/ 212725 w 151"/>
                <a:gd name="T9" fmla="*/ 222250 h 163"/>
                <a:gd name="T10" fmla="*/ 212725 w 151"/>
                <a:gd name="T11" fmla="*/ 222250 h 163"/>
                <a:gd name="T12" fmla="*/ 211138 w 151"/>
                <a:gd name="T13" fmla="*/ 228600 h 163"/>
                <a:gd name="T14" fmla="*/ 207963 w 151"/>
                <a:gd name="T15" fmla="*/ 234950 h 163"/>
                <a:gd name="T16" fmla="*/ 200025 w 151"/>
                <a:gd name="T17" fmla="*/ 246063 h 163"/>
                <a:gd name="T18" fmla="*/ 188913 w 151"/>
                <a:gd name="T19" fmla="*/ 254000 h 163"/>
                <a:gd name="T20" fmla="*/ 176213 w 151"/>
                <a:gd name="T21" fmla="*/ 258763 h 163"/>
                <a:gd name="T22" fmla="*/ 176213 w 151"/>
                <a:gd name="T23" fmla="*/ 258763 h 163"/>
                <a:gd name="T24" fmla="*/ 0 w 151"/>
                <a:gd name="T25" fmla="*/ 188913 h 163"/>
                <a:gd name="T26" fmla="*/ 0 w 151"/>
                <a:gd name="T27" fmla="*/ 188913 h 163"/>
                <a:gd name="T28" fmla="*/ 6350 w 151"/>
                <a:gd name="T29" fmla="*/ 0 h 163"/>
                <a:gd name="T30" fmla="*/ 6350 w 151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1"/>
                <a:gd name="T49" fmla="*/ 0 h 163"/>
                <a:gd name="T50" fmla="*/ 151 w 151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1" h="163">
                  <a:moveTo>
                    <a:pt x="4" y="0"/>
                  </a:moveTo>
                  <a:lnTo>
                    <a:pt x="4" y="0"/>
                  </a:lnTo>
                  <a:lnTo>
                    <a:pt x="151" y="0"/>
                  </a:lnTo>
                  <a:lnTo>
                    <a:pt x="134" y="140"/>
                  </a:lnTo>
                  <a:lnTo>
                    <a:pt x="133" y="144"/>
                  </a:lnTo>
                  <a:lnTo>
                    <a:pt x="131" y="148"/>
                  </a:lnTo>
                  <a:lnTo>
                    <a:pt x="126" y="155"/>
                  </a:lnTo>
                  <a:lnTo>
                    <a:pt x="119" y="160"/>
                  </a:lnTo>
                  <a:lnTo>
                    <a:pt x="111" y="163"/>
                  </a:lnTo>
                  <a:lnTo>
                    <a:pt x="0" y="119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66"/>
            <p:cNvSpPr>
              <a:spLocks noChangeArrowheads="1"/>
            </p:cNvSpPr>
            <p:nvPr/>
          </p:nvSpPr>
          <p:spPr bwMode="auto">
            <a:xfrm>
              <a:off x="1181100" y="152400"/>
              <a:ext cx="233363" cy="258763"/>
            </a:xfrm>
            <a:custGeom>
              <a:avLst/>
              <a:gdLst>
                <a:gd name="T0" fmla="*/ 6350 w 147"/>
                <a:gd name="T1" fmla="*/ 0 h 163"/>
                <a:gd name="T2" fmla="*/ 6350 w 147"/>
                <a:gd name="T3" fmla="*/ 0 h 163"/>
                <a:gd name="T4" fmla="*/ 233363 w 147"/>
                <a:gd name="T5" fmla="*/ 0 h 163"/>
                <a:gd name="T6" fmla="*/ 233363 w 147"/>
                <a:gd name="T7" fmla="*/ 0 h 163"/>
                <a:gd name="T8" fmla="*/ 206375 w 147"/>
                <a:gd name="T9" fmla="*/ 222250 h 163"/>
                <a:gd name="T10" fmla="*/ 206375 w 147"/>
                <a:gd name="T11" fmla="*/ 222250 h 163"/>
                <a:gd name="T12" fmla="*/ 204788 w 147"/>
                <a:gd name="T13" fmla="*/ 228600 h 163"/>
                <a:gd name="T14" fmla="*/ 201613 w 147"/>
                <a:gd name="T15" fmla="*/ 234950 h 163"/>
                <a:gd name="T16" fmla="*/ 193675 w 147"/>
                <a:gd name="T17" fmla="*/ 246063 h 163"/>
                <a:gd name="T18" fmla="*/ 182563 w 147"/>
                <a:gd name="T19" fmla="*/ 252413 h 163"/>
                <a:gd name="T20" fmla="*/ 169863 w 147"/>
                <a:gd name="T21" fmla="*/ 258763 h 163"/>
                <a:gd name="T22" fmla="*/ 169863 w 147"/>
                <a:gd name="T23" fmla="*/ 258763 h 163"/>
                <a:gd name="T24" fmla="*/ 0 w 147"/>
                <a:gd name="T25" fmla="*/ 187325 h 163"/>
                <a:gd name="T26" fmla="*/ 0 w 147"/>
                <a:gd name="T27" fmla="*/ 187325 h 163"/>
                <a:gd name="T28" fmla="*/ 6350 w 147"/>
                <a:gd name="T29" fmla="*/ 0 h 163"/>
                <a:gd name="T30" fmla="*/ 6350 w 147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7"/>
                <a:gd name="T49" fmla="*/ 0 h 163"/>
                <a:gd name="T50" fmla="*/ 147 w 147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7" h="163">
                  <a:moveTo>
                    <a:pt x="4" y="0"/>
                  </a:moveTo>
                  <a:lnTo>
                    <a:pt x="4" y="0"/>
                  </a:lnTo>
                  <a:lnTo>
                    <a:pt x="147" y="0"/>
                  </a:lnTo>
                  <a:lnTo>
                    <a:pt x="130" y="140"/>
                  </a:lnTo>
                  <a:lnTo>
                    <a:pt x="129" y="144"/>
                  </a:lnTo>
                  <a:lnTo>
                    <a:pt x="127" y="148"/>
                  </a:lnTo>
                  <a:lnTo>
                    <a:pt x="122" y="155"/>
                  </a:lnTo>
                  <a:lnTo>
                    <a:pt x="115" y="159"/>
                  </a:lnTo>
                  <a:lnTo>
                    <a:pt x="107" y="163"/>
                  </a:lnTo>
                  <a:lnTo>
                    <a:pt x="0" y="118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67"/>
            <p:cNvSpPr>
              <a:spLocks noChangeArrowheads="1"/>
            </p:cNvSpPr>
            <p:nvPr/>
          </p:nvSpPr>
          <p:spPr bwMode="auto">
            <a:xfrm>
              <a:off x="1187450" y="152400"/>
              <a:ext cx="227013" cy="258763"/>
            </a:xfrm>
            <a:custGeom>
              <a:avLst/>
              <a:gdLst>
                <a:gd name="T0" fmla="*/ 6350 w 143"/>
                <a:gd name="T1" fmla="*/ 0 h 163"/>
                <a:gd name="T2" fmla="*/ 6350 w 143"/>
                <a:gd name="T3" fmla="*/ 0 h 163"/>
                <a:gd name="T4" fmla="*/ 227013 w 143"/>
                <a:gd name="T5" fmla="*/ 0 h 163"/>
                <a:gd name="T6" fmla="*/ 227013 w 143"/>
                <a:gd name="T7" fmla="*/ 0 h 163"/>
                <a:gd name="T8" fmla="*/ 200025 w 143"/>
                <a:gd name="T9" fmla="*/ 222250 h 163"/>
                <a:gd name="T10" fmla="*/ 200025 w 143"/>
                <a:gd name="T11" fmla="*/ 222250 h 163"/>
                <a:gd name="T12" fmla="*/ 198438 w 143"/>
                <a:gd name="T13" fmla="*/ 228600 h 163"/>
                <a:gd name="T14" fmla="*/ 195263 w 143"/>
                <a:gd name="T15" fmla="*/ 234950 h 163"/>
                <a:gd name="T16" fmla="*/ 187325 w 143"/>
                <a:gd name="T17" fmla="*/ 246063 h 163"/>
                <a:gd name="T18" fmla="*/ 176213 w 143"/>
                <a:gd name="T19" fmla="*/ 252413 h 163"/>
                <a:gd name="T20" fmla="*/ 165100 w 143"/>
                <a:gd name="T21" fmla="*/ 258763 h 163"/>
                <a:gd name="T22" fmla="*/ 165100 w 143"/>
                <a:gd name="T23" fmla="*/ 258763 h 163"/>
                <a:gd name="T24" fmla="*/ 0 w 143"/>
                <a:gd name="T25" fmla="*/ 185738 h 163"/>
                <a:gd name="T26" fmla="*/ 0 w 143"/>
                <a:gd name="T27" fmla="*/ 185738 h 163"/>
                <a:gd name="T28" fmla="*/ 6350 w 143"/>
                <a:gd name="T29" fmla="*/ 0 h 163"/>
                <a:gd name="T30" fmla="*/ 6350 w 143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3"/>
                <a:gd name="T49" fmla="*/ 0 h 163"/>
                <a:gd name="T50" fmla="*/ 143 w 143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3" h="163">
                  <a:moveTo>
                    <a:pt x="4" y="0"/>
                  </a:moveTo>
                  <a:lnTo>
                    <a:pt x="4" y="0"/>
                  </a:lnTo>
                  <a:lnTo>
                    <a:pt x="143" y="0"/>
                  </a:lnTo>
                  <a:lnTo>
                    <a:pt x="126" y="140"/>
                  </a:lnTo>
                  <a:lnTo>
                    <a:pt x="125" y="144"/>
                  </a:lnTo>
                  <a:lnTo>
                    <a:pt x="123" y="148"/>
                  </a:lnTo>
                  <a:lnTo>
                    <a:pt x="118" y="155"/>
                  </a:lnTo>
                  <a:lnTo>
                    <a:pt x="111" y="159"/>
                  </a:lnTo>
                  <a:lnTo>
                    <a:pt x="104" y="163"/>
                  </a:lnTo>
                  <a:lnTo>
                    <a:pt x="0" y="117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68"/>
            <p:cNvSpPr>
              <a:spLocks noChangeArrowheads="1"/>
            </p:cNvSpPr>
            <p:nvPr/>
          </p:nvSpPr>
          <p:spPr bwMode="auto">
            <a:xfrm>
              <a:off x="1193800" y="152400"/>
              <a:ext cx="220663" cy="255588"/>
            </a:xfrm>
            <a:custGeom>
              <a:avLst/>
              <a:gdLst>
                <a:gd name="T0" fmla="*/ 6350 w 139"/>
                <a:gd name="T1" fmla="*/ 0 h 161"/>
                <a:gd name="T2" fmla="*/ 6350 w 139"/>
                <a:gd name="T3" fmla="*/ 0 h 161"/>
                <a:gd name="T4" fmla="*/ 220663 w 139"/>
                <a:gd name="T5" fmla="*/ 0 h 161"/>
                <a:gd name="T6" fmla="*/ 220663 w 139"/>
                <a:gd name="T7" fmla="*/ 0 h 161"/>
                <a:gd name="T8" fmla="*/ 193675 w 139"/>
                <a:gd name="T9" fmla="*/ 222250 h 161"/>
                <a:gd name="T10" fmla="*/ 193675 w 139"/>
                <a:gd name="T11" fmla="*/ 222250 h 161"/>
                <a:gd name="T12" fmla="*/ 192088 w 139"/>
                <a:gd name="T13" fmla="*/ 228600 h 161"/>
                <a:gd name="T14" fmla="*/ 188913 w 139"/>
                <a:gd name="T15" fmla="*/ 234950 h 161"/>
                <a:gd name="T16" fmla="*/ 180975 w 139"/>
                <a:gd name="T17" fmla="*/ 246063 h 161"/>
                <a:gd name="T18" fmla="*/ 169863 w 139"/>
                <a:gd name="T19" fmla="*/ 252413 h 161"/>
                <a:gd name="T20" fmla="*/ 158750 w 139"/>
                <a:gd name="T21" fmla="*/ 255588 h 161"/>
                <a:gd name="T22" fmla="*/ 158750 w 139"/>
                <a:gd name="T23" fmla="*/ 255588 h 161"/>
                <a:gd name="T24" fmla="*/ 0 w 139"/>
                <a:gd name="T25" fmla="*/ 182563 h 161"/>
                <a:gd name="T26" fmla="*/ 0 w 139"/>
                <a:gd name="T27" fmla="*/ 182563 h 161"/>
                <a:gd name="T28" fmla="*/ 6350 w 139"/>
                <a:gd name="T29" fmla="*/ 0 h 161"/>
                <a:gd name="T30" fmla="*/ 6350 w 139"/>
                <a:gd name="T31" fmla="*/ 0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9"/>
                <a:gd name="T49" fmla="*/ 0 h 161"/>
                <a:gd name="T50" fmla="*/ 139 w 139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9" h="161">
                  <a:moveTo>
                    <a:pt x="4" y="0"/>
                  </a:moveTo>
                  <a:lnTo>
                    <a:pt x="4" y="0"/>
                  </a:lnTo>
                  <a:lnTo>
                    <a:pt x="139" y="0"/>
                  </a:lnTo>
                  <a:lnTo>
                    <a:pt x="122" y="140"/>
                  </a:lnTo>
                  <a:lnTo>
                    <a:pt x="121" y="144"/>
                  </a:lnTo>
                  <a:lnTo>
                    <a:pt x="119" y="148"/>
                  </a:lnTo>
                  <a:lnTo>
                    <a:pt x="114" y="155"/>
                  </a:lnTo>
                  <a:lnTo>
                    <a:pt x="107" y="159"/>
                  </a:lnTo>
                  <a:lnTo>
                    <a:pt x="100" y="161"/>
                  </a:lnTo>
                  <a:lnTo>
                    <a:pt x="0" y="115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69"/>
            <p:cNvSpPr>
              <a:spLocks noChangeArrowheads="1"/>
            </p:cNvSpPr>
            <p:nvPr/>
          </p:nvSpPr>
          <p:spPr bwMode="auto">
            <a:xfrm>
              <a:off x="1200150" y="152400"/>
              <a:ext cx="214313" cy="255588"/>
            </a:xfrm>
            <a:custGeom>
              <a:avLst/>
              <a:gdLst>
                <a:gd name="T0" fmla="*/ 6350 w 135"/>
                <a:gd name="T1" fmla="*/ 0 h 161"/>
                <a:gd name="T2" fmla="*/ 6350 w 135"/>
                <a:gd name="T3" fmla="*/ 0 h 161"/>
                <a:gd name="T4" fmla="*/ 214313 w 135"/>
                <a:gd name="T5" fmla="*/ 0 h 161"/>
                <a:gd name="T6" fmla="*/ 214313 w 135"/>
                <a:gd name="T7" fmla="*/ 0 h 161"/>
                <a:gd name="T8" fmla="*/ 187325 w 135"/>
                <a:gd name="T9" fmla="*/ 222250 h 161"/>
                <a:gd name="T10" fmla="*/ 187325 w 135"/>
                <a:gd name="T11" fmla="*/ 222250 h 161"/>
                <a:gd name="T12" fmla="*/ 185738 w 135"/>
                <a:gd name="T13" fmla="*/ 228600 h 161"/>
                <a:gd name="T14" fmla="*/ 182563 w 135"/>
                <a:gd name="T15" fmla="*/ 234950 h 161"/>
                <a:gd name="T16" fmla="*/ 174625 w 135"/>
                <a:gd name="T17" fmla="*/ 246063 h 161"/>
                <a:gd name="T18" fmla="*/ 163513 w 135"/>
                <a:gd name="T19" fmla="*/ 252413 h 161"/>
                <a:gd name="T20" fmla="*/ 152400 w 135"/>
                <a:gd name="T21" fmla="*/ 255588 h 161"/>
                <a:gd name="T22" fmla="*/ 152400 w 135"/>
                <a:gd name="T23" fmla="*/ 255588 h 161"/>
                <a:gd name="T24" fmla="*/ 0 w 135"/>
                <a:gd name="T25" fmla="*/ 180975 h 161"/>
                <a:gd name="T26" fmla="*/ 0 w 135"/>
                <a:gd name="T27" fmla="*/ 180975 h 161"/>
                <a:gd name="T28" fmla="*/ 6350 w 135"/>
                <a:gd name="T29" fmla="*/ 0 h 161"/>
                <a:gd name="T30" fmla="*/ 6350 w 135"/>
                <a:gd name="T31" fmla="*/ 0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5"/>
                <a:gd name="T49" fmla="*/ 0 h 161"/>
                <a:gd name="T50" fmla="*/ 135 w 135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5" h="161">
                  <a:moveTo>
                    <a:pt x="4" y="0"/>
                  </a:moveTo>
                  <a:lnTo>
                    <a:pt x="4" y="0"/>
                  </a:lnTo>
                  <a:lnTo>
                    <a:pt x="135" y="0"/>
                  </a:lnTo>
                  <a:lnTo>
                    <a:pt x="118" y="140"/>
                  </a:lnTo>
                  <a:lnTo>
                    <a:pt x="117" y="144"/>
                  </a:lnTo>
                  <a:lnTo>
                    <a:pt x="115" y="148"/>
                  </a:lnTo>
                  <a:lnTo>
                    <a:pt x="110" y="155"/>
                  </a:lnTo>
                  <a:lnTo>
                    <a:pt x="103" y="159"/>
                  </a:lnTo>
                  <a:lnTo>
                    <a:pt x="96" y="161"/>
                  </a:lnTo>
                  <a:lnTo>
                    <a:pt x="0" y="114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70"/>
            <p:cNvSpPr>
              <a:spLocks noChangeArrowheads="1"/>
            </p:cNvSpPr>
            <p:nvPr/>
          </p:nvSpPr>
          <p:spPr bwMode="auto">
            <a:xfrm>
              <a:off x="1204912" y="152400"/>
              <a:ext cx="209550" cy="255588"/>
            </a:xfrm>
            <a:custGeom>
              <a:avLst/>
              <a:gdLst>
                <a:gd name="T0" fmla="*/ 7938 w 132"/>
                <a:gd name="T1" fmla="*/ 0 h 161"/>
                <a:gd name="T2" fmla="*/ 7938 w 132"/>
                <a:gd name="T3" fmla="*/ 0 h 161"/>
                <a:gd name="T4" fmla="*/ 209550 w 132"/>
                <a:gd name="T5" fmla="*/ 0 h 161"/>
                <a:gd name="T6" fmla="*/ 209550 w 132"/>
                <a:gd name="T7" fmla="*/ 0 h 161"/>
                <a:gd name="T8" fmla="*/ 182563 w 132"/>
                <a:gd name="T9" fmla="*/ 222250 h 161"/>
                <a:gd name="T10" fmla="*/ 182563 w 132"/>
                <a:gd name="T11" fmla="*/ 222250 h 161"/>
                <a:gd name="T12" fmla="*/ 180975 w 132"/>
                <a:gd name="T13" fmla="*/ 228600 h 161"/>
                <a:gd name="T14" fmla="*/ 177800 w 132"/>
                <a:gd name="T15" fmla="*/ 234950 h 161"/>
                <a:gd name="T16" fmla="*/ 171450 w 132"/>
                <a:gd name="T17" fmla="*/ 242888 h 161"/>
                <a:gd name="T18" fmla="*/ 160338 w 132"/>
                <a:gd name="T19" fmla="*/ 252413 h 161"/>
                <a:gd name="T20" fmla="*/ 150813 w 132"/>
                <a:gd name="T21" fmla="*/ 255588 h 161"/>
                <a:gd name="T22" fmla="*/ 150813 w 132"/>
                <a:gd name="T23" fmla="*/ 255588 h 161"/>
                <a:gd name="T24" fmla="*/ 0 w 132"/>
                <a:gd name="T25" fmla="*/ 179388 h 161"/>
                <a:gd name="T26" fmla="*/ 0 w 132"/>
                <a:gd name="T27" fmla="*/ 179388 h 161"/>
                <a:gd name="T28" fmla="*/ 7938 w 132"/>
                <a:gd name="T29" fmla="*/ 0 h 161"/>
                <a:gd name="T30" fmla="*/ 7938 w 132"/>
                <a:gd name="T31" fmla="*/ 0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2"/>
                <a:gd name="T49" fmla="*/ 0 h 161"/>
                <a:gd name="T50" fmla="*/ 132 w 132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2" h="161">
                  <a:moveTo>
                    <a:pt x="5" y="0"/>
                  </a:moveTo>
                  <a:lnTo>
                    <a:pt x="5" y="0"/>
                  </a:lnTo>
                  <a:lnTo>
                    <a:pt x="132" y="0"/>
                  </a:lnTo>
                  <a:lnTo>
                    <a:pt x="115" y="140"/>
                  </a:lnTo>
                  <a:lnTo>
                    <a:pt x="114" y="144"/>
                  </a:lnTo>
                  <a:lnTo>
                    <a:pt x="112" y="148"/>
                  </a:lnTo>
                  <a:lnTo>
                    <a:pt x="108" y="153"/>
                  </a:lnTo>
                  <a:lnTo>
                    <a:pt x="101" y="159"/>
                  </a:lnTo>
                  <a:lnTo>
                    <a:pt x="95" y="161"/>
                  </a:lnTo>
                  <a:lnTo>
                    <a:pt x="0" y="113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71"/>
            <p:cNvSpPr>
              <a:spLocks noChangeArrowheads="1"/>
            </p:cNvSpPr>
            <p:nvPr/>
          </p:nvSpPr>
          <p:spPr bwMode="auto">
            <a:xfrm>
              <a:off x="1211262" y="152400"/>
              <a:ext cx="203200" cy="255588"/>
            </a:xfrm>
            <a:custGeom>
              <a:avLst/>
              <a:gdLst>
                <a:gd name="T0" fmla="*/ 6350 w 128"/>
                <a:gd name="T1" fmla="*/ 0 h 161"/>
                <a:gd name="T2" fmla="*/ 6350 w 128"/>
                <a:gd name="T3" fmla="*/ 0 h 161"/>
                <a:gd name="T4" fmla="*/ 203200 w 128"/>
                <a:gd name="T5" fmla="*/ 0 h 161"/>
                <a:gd name="T6" fmla="*/ 203200 w 128"/>
                <a:gd name="T7" fmla="*/ 0 h 161"/>
                <a:gd name="T8" fmla="*/ 176213 w 128"/>
                <a:gd name="T9" fmla="*/ 222250 h 161"/>
                <a:gd name="T10" fmla="*/ 176213 w 128"/>
                <a:gd name="T11" fmla="*/ 222250 h 161"/>
                <a:gd name="T12" fmla="*/ 176213 w 128"/>
                <a:gd name="T13" fmla="*/ 228600 h 161"/>
                <a:gd name="T14" fmla="*/ 171450 w 128"/>
                <a:gd name="T15" fmla="*/ 234950 h 161"/>
                <a:gd name="T16" fmla="*/ 165100 w 128"/>
                <a:gd name="T17" fmla="*/ 242888 h 161"/>
                <a:gd name="T18" fmla="*/ 153988 w 128"/>
                <a:gd name="T19" fmla="*/ 252413 h 161"/>
                <a:gd name="T20" fmla="*/ 144463 w 128"/>
                <a:gd name="T21" fmla="*/ 255588 h 161"/>
                <a:gd name="T22" fmla="*/ 144463 w 128"/>
                <a:gd name="T23" fmla="*/ 255588 h 161"/>
                <a:gd name="T24" fmla="*/ 0 w 128"/>
                <a:gd name="T25" fmla="*/ 179388 h 161"/>
                <a:gd name="T26" fmla="*/ 0 w 128"/>
                <a:gd name="T27" fmla="*/ 179388 h 161"/>
                <a:gd name="T28" fmla="*/ 6350 w 128"/>
                <a:gd name="T29" fmla="*/ 0 h 161"/>
                <a:gd name="T30" fmla="*/ 6350 w 128"/>
                <a:gd name="T31" fmla="*/ 0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8"/>
                <a:gd name="T49" fmla="*/ 0 h 161"/>
                <a:gd name="T50" fmla="*/ 128 w 128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8" h="161">
                  <a:moveTo>
                    <a:pt x="4" y="0"/>
                  </a:moveTo>
                  <a:lnTo>
                    <a:pt x="4" y="0"/>
                  </a:lnTo>
                  <a:lnTo>
                    <a:pt x="128" y="0"/>
                  </a:lnTo>
                  <a:lnTo>
                    <a:pt x="111" y="140"/>
                  </a:lnTo>
                  <a:lnTo>
                    <a:pt x="111" y="144"/>
                  </a:lnTo>
                  <a:lnTo>
                    <a:pt x="108" y="148"/>
                  </a:lnTo>
                  <a:lnTo>
                    <a:pt x="104" y="153"/>
                  </a:lnTo>
                  <a:lnTo>
                    <a:pt x="97" y="159"/>
                  </a:lnTo>
                  <a:lnTo>
                    <a:pt x="91" y="161"/>
                  </a:lnTo>
                  <a:lnTo>
                    <a:pt x="0" y="11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72"/>
            <p:cNvSpPr>
              <a:spLocks noChangeArrowheads="1"/>
            </p:cNvSpPr>
            <p:nvPr/>
          </p:nvSpPr>
          <p:spPr bwMode="auto">
            <a:xfrm>
              <a:off x="1217612" y="152400"/>
              <a:ext cx="196850" cy="255588"/>
            </a:xfrm>
            <a:custGeom>
              <a:avLst/>
              <a:gdLst>
                <a:gd name="T0" fmla="*/ 6350 w 124"/>
                <a:gd name="T1" fmla="*/ 0 h 161"/>
                <a:gd name="T2" fmla="*/ 6350 w 124"/>
                <a:gd name="T3" fmla="*/ 0 h 161"/>
                <a:gd name="T4" fmla="*/ 196850 w 124"/>
                <a:gd name="T5" fmla="*/ 0 h 161"/>
                <a:gd name="T6" fmla="*/ 196850 w 124"/>
                <a:gd name="T7" fmla="*/ 0 h 161"/>
                <a:gd name="T8" fmla="*/ 169863 w 124"/>
                <a:gd name="T9" fmla="*/ 222250 h 161"/>
                <a:gd name="T10" fmla="*/ 169863 w 124"/>
                <a:gd name="T11" fmla="*/ 222250 h 161"/>
                <a:gd name="T12" fmla="*/ 165100 w 124"/>
                <a:gd name="T13" fmla="*/ 234950 h 161"/>
                <a:gd name="T14" fmla="*/ 158750 w 124"/>
                <a:gd name="T15" fmla="*/ 242888 h 161"/>
                <a:gd name="T16" fmla="*/ 147638 w 124"/>
                <a:gd name="T17" fmla="*/ 252413 h 161"/>
                <a:gd name="T18" fmla="*/ 138113 w 124"/>
                <a:gd name="T19" fmla="*/ 255588 h 161"/>
                <a:gd name="T20" fmla="*/ 138113 w 124"/>
                <a:gd name="T21" fmla="*/ 255588 h 161"/>
                <a:gd name="T22" fmla="*/ 0 w 124"/>
                <a:gd name="T23" fmla="*/ 176213 h 161"/>
                <a:gd name="T24" fmla="*/ 0 w 124"/>
                <a:gd name="T25" fmla="*/ 176213 h 161"/>
                <a:gd name="T26" fmla="*/ 6350 w 124"/>
                <a:gd name="T27" fmla="*/ 0 h 161"/>
                <a:gd name="T28" fmla="*/ 6350 w 124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4"/>
                <a:gd name="T46" fmla="*/ 0 h 161"/>
                <a:gd name="T47" fmla="*/ 124 w 124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4" h="161">
                  <a:moveTo>
                    <a:pt x="4" y="0"/>
                  </a:moveTo>
                  <a:lnTo>
                    <a:pt x="4" y="0"/>
                  </a:lnTo>
                  <a:lnTo>
                    <a:pt x="124" y="0"/>
                  </a:lnTo>
                  <a:lnTo>
                    <a:pt x="107" y="140"/>
                  </a:lnTo>
                  <a:lnTo>
                    <a:pt x="104" y="148"/>
                  </a:lnTo>
                  <a:lnTo>
                    <a:pt x="100" y="153"/>
                  </a:lnTo>
                  <a:lnTo>
                    <a:pt x="93" y="159"/>
                  </a:lnTo>
                  <a:lnTo>
                    <a:pt x="87" y="161"/>
                  </a:lnTo>
                  <a:lnTo>
                    <a:pt x="0" y="11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73"/>
            <p:cNvSpPr>
              <a:spLocks noChangeArrowheads="1"/>
            </p:cNvSpPr>
            <p:nvPr/>
          </p:nvSpPr>
          <p:spPr bwMode="auto">
            <a:xfrm>
              <a:off x="1223962" y="152400"/>
              <a:ext cx="190500" cy="255588"/>
            </a:xfrm>
            <a:custGeom>
              <a:avLst/>
              <a:gdLst>
                <a:gd name="T0" fmla="*/ 6350 w 120"/>
                <a:gd name="T1" fmla="*/ 0 h 161"/>
                <a:gd name="T2" fmla="*/ 6350 w 120"/>
                <a:gd name="T3" fmla="*/ 0 h 161"/>
                <a:gd name="T4" fmla="*/ 190500 w 120"/>
                <a:gd name="T5" fmla="*/ 0 h 161"/>
                <a:gd name="T6" fmla="*/ 190500 w 120"/>
                <a:gd name="T7" fmla="*/ 0 h 161"/>
                <a:gd name="T8" fmla="*/ 163513 w 120"/>
                <a:gd name="T9" fmla="*/ 222250 h 161"/>
                <a:gd name="T10" fmla="*/ 163513 w 120"/>
                <a:gd name="T11" fmla="*/ 222250 h 161"/>
                <a:gd name="T12" fmla="*/ 158750 w 120"/>
                <a:gd name="T13" fmla="*/ 234950 h 161"/>
                <a:gd name="T14" fmla="*/ 152400 w 120"/>
                <a:gd name="T15" fmla="*/ 242888 h 161"/>
                <a:gd name="T16" fmla="*/ 141288 w 120"/>
                <a:gd name="T17" fmla="*/ 252413 h 161"/>
                <a:gd name="T18" fmla="*/ 131763 w 120"/>
                <a:gd name="T19" fmla="*/ 255588 h 161"/>
                <a:gd name="T20" fmla="*/ 131763 w 120"/>
                <a:gd name="T21" fmla="*/ 255588 h 161"/>
                <a:gd name="T22" fmla="*/ 0 w 120"/>
                <a:gd name="T23" fmla="*/ 174625 h 161"/>
                <a:gd name="T24" fmla="*/ 0 w 120"/>
                <a:gd name="T25" fmla="*/ 174625 h 161"/>
                <a:gd name="T26" fmla="*/ 6350 w 120"/>
                <a:gd name="T27" fmla="*/ 0 h 161"/>
                <a:gd name="T28" fmla="*/ 6350 w 120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0"/>
                <a:gd name="T46" fmla="*/ 0 h 161"/>
                <a:gd name="T47" fmla="*/ 120 w 120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0" h="161">
                  <a:moveTo>
                    <a:pt x="4" y="0"/>
                  </a:moveTo>
                  <a:lnTo>
                    <a:pt x="4" y="0"/>
                  </a:lnTo>
                  <a:lnTo>
                    <a:pt x="120" y="0"/>
                  </a:lnTo>
                  <a:lnTo>
                    <a:pt x="103" y="140"/>
                  </a:lnTo>
                  <a:lnTo>
                    <a:pt x="100" y="148"/>
                  </a:lnTo>
                  <a:lnTo>
                    <a:pt x="96" y="153"/>
                  </a:lnTo>
                  <a:lnTo>
                    <a:pt x="89" y="159"/>
                  </a:lnTo>
                  <a:lnTo>
                    <a:pt x="83" y="161"/>
                  </a:lnTo>
                  <a:lnTo>
                    <a:pt x="0" y="11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74"/>
            <p:cNvSpPr>
              <a:spLocks noChangeArrowheads="1"/>
            </p:cNvSpPr>
            <p:nvPr/>
          </p:nvSpPr>
          <p:spPr bwMode="auto">
            <a:xfrm>
              <a:off x="1228725" y="152400"/>
              <a:ext cx="185738" cy="255588"/>
            </a:xfrm>
            <a:custGeom>
              <a:avLst/>
              <a:gdLst>
                <a:gd name="T0" fmla="*/ 7938 w 117"/>
                <a:gd name="T1" fmla="*/ 0 h 161"/>
                <a:gd name="T2" fmla="*/ 7938 w 117"/>
                <a:gd name="T3" fmla="*/ 0 h 161"/>
                <a:gd name="T4" fmla="*/ 185738 w 117"/>
                <a:gd name="T5" fmla="*/ 0 h 161"/>
                <a:gd name="T6" fmla="*/ 185738 w 117"/>
                <a:gd name="T7" fmla="*/ 0 h 161"/>
                <a:gd name="T8" fmla="*/ 158750 w 117"/>
                <a:gd name="T9" fmla="*/ 222250 h 161"/>
                <a:gd name="T10" fmla="*/ 158750 w 117"/>
                <a:gd name="T11" fmla="*/ 222250 h 161"/>
                <a:gd name="T12" fmla="*/ 153988 w 117"/>
                <a:gd name="T13" fmla="*/ 234950 h 161"/>
                <a:gd name="T14" fmla="*/ 147638 w 117"/>
                <a:gd name="T15" fmla="*/ 242888 h 161"/>
                <a:gd name="T16" fmla="*/ 136525 w 117"/>
                <a:gd name="T17" fmla="*/ 249238 h 161"/>
                <a:gd name="T18" fmla="*/ 128588 w 117"/>
                <a:gd name="T19" fmla="*/ 255588 h 161"/>
                <a:gd name="T20" fmla="*/ 128588 w 117"/>
                <a:gd name="T21" fmla="*/ 255588 h 161"/>
                <a:gd name="T22" fmla="*/ 0 w 117"/>
                <a:gd name="T23" fmla="*/ 173038 h 161"/>
                <a:gd name="T24" fmla="*/ 0 w 117"/>
                <a:gd name="T25" fmla="*/ 173038 h 161"/>
                <a:gd name="T26" fmla="*/ 7938 w 117"/>
                <a:gd name="T27" fmla="*/ 0 h 161"/>
                <a:gd name="T28" fmla="*/ 7938 w 117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7"/>
                <a:gd name="T46" fmla="*/ 0 h 161"/>
                <a:gd name="T47" fmla="*/ 117 w 117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7" h="161">
                  <a:moveTo>
                    <a:pt x="5" y="0"/>
                  </a:moveTo>
                  <a:lnTo>
                    <a:pt x="5" y="0"/>
                  </a:lnTo>
                  <a:lnTo>
                    <a:pt x="117" y="0"/>
                  </a:lnTo>
                  <a:lnTo>
                    <a:pt x="100" y="140"/>
                  </a:lnTo>
                  <a:lnTo>
                    <a:pt x="97" y="148"/>
                  </a:lnTo>
                  <a:lnTo>
                    <a:pt x="93" y="153"/>
                  </a:lnTo>
                  <a:lnTo>
                    <a:pt x="86" y="157"/>
                  </a:lnTo>
                  <a:lnTo>
                    <a:pt x="81" y="161"/>
                  </a:lnTo>
                  <a:lnTo>
                    <a:pt x="0" y="109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75"/>
            <p:cNvSpPr>
              <a:spLocks noChangeArrowheads="1"/>
            </p:cNvSpPr>
            <p:nvPr/>
          </p:nvSpPr>
          <p:spPr bwMode="auto">
            <a:xfrm>
              <a:off x="1235075" y="152400"/>
              <a:ext cx="179388" cy="255588"/>
            </a:xfrm>
            <a:custGeom>
              <a:avLst/>
              <a:gdLst>
                <a:gd name="T0" fmla="*/ 7938 w 113"/>
                <a:gd name="T1" fmla="*/ 0 h 161"/>
                <a:gd name="T2" fmla="*/ 7938 w 113"/>
                <a:gd name="T3" fmla="*/ 0 h 161"/>
                <a:gd name="T4" fmla="*/ 179388 w 113"/>
                <a:gd name="T5" fmla="*/ 0 h 161"/>
                <a:gd name="T6" fmla="*/ 179388 w 113"/>
                <a:gd name="T7" fmla="*/ 0 h 161"/>
                <a:gd name="T8" fmla="*/ 152400 w 113"/>
                <a:gd name="T9" fmla="*/ 222250 h 161"/>
                <a:gd name="T10" fmla="*/ 152400 w 113"/>
                <a:gd name="T11" fmla="*/ 222250 h 161"/>
                <a:gd name="T12" fmla="*/ 147638 w 113"/>
                <a:gd name="T13" fmla="*/ 233363 h 161"/>
                <a:gd name="T14" fmla="*/ 141288 w 113"/>
                <a:gd name="T15" fmla="*/ 242888 h 161"/>
                <a:gd name="T16" fmla="*/ 133350 w 113"/>
                <a:gd name="T17" fmla="*/ 249238 h 161"/>
                <a:gd name="T18" fmla="*/ 122238 w 113"/>
                <a:gd name="T19" fmla="*/ 255588 h 161"/>
                <a:gd name="T20" fmla="*/ 122238 w 113"/>
                <a:gd name="T21" fmla="*/ 255588 h 161"/>
                <a:gd name="T22" fmla="*/ 0 w 113"/>
                <a:gd name="T23" fmla="*/ 169863 h 161"/>
                <a:gd name="T24" fmla="*/ 0 w 113"/>
                <a:gd name="T25" fmla="*/ 169863 h 161"/>
                <a:gd name="T26" fmla="*/ 7938 w 113"/>
                <a:gd name="T27" fmla="*/ 0 h 161"/>
                <a:gd name="T28" fmla="*/ 7938 w 113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3"/>
                <a:gd name="T46" fmla="*/ 0 h 161"/>
                <a:gd name="T47" fmla="*/ 113 w 113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3" h="161">
                  <a:moveTo>
                    <a:pt x="5" y="0"/>
                  </a:moveTo>
                  <a:lnTo>
                    <a:pt x="5" y="0"/>
                  </a:lnTo>
                  <a:lnTo>
                    <a:pt x="113" y="0"/>
                  </a:lnTo>
                  <a:lnTo>
                    <a:pt x="96" y="140"/>
                  </a:lnTo>
                  <a:lnTo>
                    <a:pt x="93" y="147"/>
                  </a:lnTo>
                  <a:lnTo>
                    <a:pt x="89" y="153"/>
                  </a:lnTo>
                  <a:lnTo>
                    <a:pt x="84" y="157"/>
                  </a:lnTo>
                  <a:lnTo>
                    <a:pt x="77" y="161"/>
                  </a:lnTo>
                  <a:lnTo>
                    <a:pt x="0" y="107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76"/>
            <p:cNvSpPr>
              <a:spLocks noChangeArrowheads="1"/>
            </p:cNvSpPr>
            <p:nvPr/>
          </p:nvSpPr>
          <p:spPr bwMode="auto">
            <a:xfrm>
              <a:off x="1241425" y="152400"/>
              <a:ext cx="173038" cy="255588"/>
            </a:xfrm>
            <a:custGeom>
              <a:avLst/>
              <a:gdLst>
                <a:gd name="T0" fmla="*/ 7938 w 109"/>
                <a:gd name="T1" fmla="*/ 0 h 161"/>
                <a:gd name="T2" fmla="*/ 7938 w 109"/>
                <a:gd name="T3" fmla="*/ 0 h 161"/>
                <a:gd name="T4" fmla="*/ 173038 w 109"/>
                <a:gd name="T5" fmla="*/ 0 h 161"/>
                <a:gd name="T6" fmla="*/ 173038 w 109"/>
                <a:gd name="T7" fmla="*/ 0 h 161"/>
                <a:gd name="T8" fmla="*/ 146050 w 109"/>
                <a:gd name="T9" fmla="*/ 222250 h 161"/>
                <a:gd name="T10" fmla="*/ 146050 w 109"/>
                <a:gd name="T11" fmla="*/ 222250 h 161"/>
                <a:gd name="T12" fmla="*/ 141288 w 109"/>
                <a:gd name="T13" fmla="*/ 233363 h 161"/>
                <a:gd name="T14" fmla="*/ 134938 w 109"/>
                <a:gd name="T15" fmla="*/ 242888 h 161"/>
                <a:gd name="T16" fmla="*/ 127000 w 109"/>
                <a:gd name="T17" fmla="*/ 249238 h 161"/>
                <a:gd name="T18" fmla="*/ 115888 w 109"/>
                <a:gd name="T19" fmla="*/ 255588 h 161"/>
                <a:gd name="T20" fmla="*/ 115888 w 109"/>
                <a:gd name="T21" fmla="*/ 255588 h 161"/>
                <a:gd name="T22" fmla="*/ 0 w 109"/>
                <a:gd name="T23" fmla="*/ 168275 h 161"/>
                <a:gd name="T24" fmla="*/ 0 w 109"/>
                <a:gd name="T25" fmla="*/ 168275 h 161"/>
                <a:gd name="T26" fmla="*/ 7938 w 109"/>
                <a:gd name="T27" fmla="*/ 0 h 161"/>
                <a:gd name="T28" fmla="*/ 7938 w 109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9"/>
                <a:gd name="T46" fmla="*/ 0 h 161"/>
                <a:gd name="T47" fmla="*/ 109 w 109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9" h="161">
                  <a:moveTo>
                    <a:pt x="5" y="0"/>
                  </a:moveTo>
                  <a:lnTo>
                    <a:pt x="5" y="0"/>
                  </a:lnTo>
                  <a:lnTo>
                    <a:pt x="109" y="0"/>
                  </a:lnTo>
                  <a:lnTo>
                    <a:pt x="92" y="140"/>
                  </a:lnTo>
                  <a:lnTo>
                    <a:pt x="89" y="147"/>
                  </a:lnTo>
                  <a:lnTo>
                    <a:pt x="85" y="153"/>
                  </a:lnTo>
                  <a:lnTo>
                    <a:pt x="80" y="157"/>
                  </a:lnTo>
                  <a:lnTo>
                    <a:pt x="73" y="161"/>
                  </a:lnTo>
                  <a:lnTo>
                    <a:pt x="0" y="106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77"/>
            <p:cNvSpPr>
              <a:spLocks noChangeArrowheads="1"/>
            </p:cNvSpPr>
            <p:nvPr/>
          </p:nvSpPr>
          <p:spPr bwMode="auto">
            <a:xfrm>
              <a:off x="1247775" y="152400"/>
              <a:ext cx="166688" cy="254000"/>
            </a:xfrm>
            <a:custGeom>
              <a:avLst/>
              <a:gdLst>
                <a:gd name="T0" fmla="*/ 7938 w 105"/>
                <a:gd name="T1" fmla="*/ 0 h 160"/>
                <a:gd name="T2" fmla="*/ 7938 w 105"/>
                <a:gd name="T3" fmla="*/ 0 h 160"/>
                <a:gd name="T4" fmla="*/ 166688 w 105"/>
                <a:gd name="T5" fmla="*/ 0 h 160"/>
                <a:gd name="T6" fmla="*/ 166688 w 105"/>
                <a:gd name="T7" fmla="*/ 0 h 160"/>
                <a:gd name="T8" fmla="*/ 139700 w 105"/>
                <a:gd name="T9" fmla="*/ 222250 h 160"/>
                <a:gd name="T10" fmla="*/ 139700 w 105"/>
                <a:gd name="T11" fmla="*/ 222250 h 160"/>
                <a:gd name="T12" fmla="*/ 138113 w 105"/>
                <a:gd name="T13" fmla="*/ 233363 h 160"/>
                <a:gd name="T14" fmla="*/ 128588 w 105"/>
                <a:gd name="T15" fmla="*/ 242888 h 160"/>
                <a:gd name="T16" fmla="*/ 120650 w 105"/>
                <a:gd name="T17" fmla="*/ 249238 h 160"/>
                <a:gd name="T18" fmla="*/ 109538 w 105"/>
                <a:gd name="T19" fmla="*/ 254000 h 160"/>
                <a:gd name="T20" fmla="*/ 109538 w 105"/>
                <a:gd name="T21" fmla="*/ 254000 h 160"/>
                <a:gd name="T22" fmla="*/ 0 w 105"/>
                <a:gd name="T23" fmla="*/ 168275 h 160"/>
                <a:gd name="T24" fmla="*/ 0 w 105"/>
                <a:gd name="T25" fmla="*/ 168275 h 160"/>
                <a:gd name="T26" fmla="*/ 7938 w 105"/>
                <a:gd name="T27" fmla="*/ 0 h 160"/>
                <a:gd name="T28" fmla="*/ 7938 w 105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5"/>
                <a:gd name="T46" fmla="*/ 0 h 160"/>
                <a:gd name="T47" fmla="*/ 105 w 105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5" h="160">
                  <a:moveTo>
                    <a:pt x="5" y="0"/>
                  </a:moveTo>
                  <a:lnTo>
                    <a:pt x="5" y="0"/>
                  </a:lnTo>
                  <a:lnTo>
                    <a:pt x="105" y="0"/>
                  </a:lnTo>
                  <a:lnTo>
                    <a:pt x="88" y="140"/>
                  </a:lnTo>
                  <a:lnTo>
                    <a:pt x="87" y="147"/>
                  </a:lnTo>
                  <a:lnTo>
                    <a:pt x="81" y="153"/>
                  </a:lnTo>
                  <a:lnTo>
                    <a:pt x="76" y="157"/>
                  </a:lnTo>
                  <a:lnTo>
                    <a:pt x="69" y="160"/>
                  </a:lnTo>
                  <a:lnTo>
                    <a:pt x="0" y="106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78"/>
            <p:cNvSpPr>
              <a:spLocks noChangeArrowheads="1"/>
            </p:cNvSpPr>
            <p:nvPr/>
          </p:nvSpPr>
          <p:spPr bwMode="auto">
            <a:xfrm>
              <a:off x="1252537" y="152400"/>
              <a:ext cx="161925" cy="254000"/>
            </a:xfrm>
            <a:custGeom>
              <a:avLst/>
              <a:gdLst>
                <a:gd name="T0" fmla="*/ 7938 w 102"/>
                <a:gd name="T1" fmla="*/ 0 h 160"/>
                <a:gd name="T2" fmla="*/ 7938 w 102"/>
                <a:gd name="T3" fmla="*/ 0 h 160"/>
                <a:gd name="T4" fmla="*/ 161925 w 102"/>
                <a:gd name="T5" fmla="*/ 0 h 160"/>
                <a:gd name="T6" fmla="*/ 161925 w 102"/>
                <a:gd name="T7" fmla="*/ 0 h 160"/>
                <a:gd name="T8" fmla="*/ 134938 w 102"/>
                <a:gd name="T9" fmla="*/ 222250 h 160"/>
                <a:gd name="T10" fmla="*/ 134938 w 102"/>
                <a:gd name="T11" fmla="*/ 222250 h 160"/>
                <a:gd name="T12" fmla="*/ 133350 w 102"/>
                <a:gd name="T13" fmla="*/ 233363 h 160"/>
                <a:gd name="T14" fmla="*/ 123825 w 102"/>
                <a:gd name="T15" fmla="*/ 242888 h 160"/>
                <a:gd name="T16" fmla="*/ 115888 w 102"/>
                <a:gd name="T17" fmla="*/ 249238 h 160"/>
                <a:gd name="T18" fmla="*/ 106363 w 102"/>
                <a:gd name="T19" fmla="*/ 254000 h 160"/>
                <a:gd name="T20" fmla="*/ 106363 w 102"/>
                <a:gd name="T21" fmla="*/ 254000 h 160"/>
                <a:gd name="T22" fmla="*/ 0 w 102"/>
                <a:gd name="T23" fmla="*/ 166688 h 160"/>
                <a:gd name="T24" fmla="*/ 0 w 102"/>
                <a:gd name="T25" fmla="*/ 166688 h 160"/>
                <a:gd name="T26" fmla="*/ 7938 w 102"/>
                <a:gd name="T27" fmla="*/ 0 h 160"/>
                <a:gd name="T28" fmla="*/ 7938 w 102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2"/>
                <a:gd name="T46" fmla="*/ 0 h 160"/>
                <a:gd name="T47" fmla="*/ 102 w 102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2" h="160">
                  <a:moveTo>
                    <a:pt x="5" y="0"/>
                  </a:moveTo>
                  <a:lnTo>
                    <a:pt x="5" y="0"/>
                  </a:lnTo>
                  <a:lnTo>
                    <a:pt x="102" y="0"/>
                  </a:lnTo>
                  <a:lnTo>
                    <a:pt x="85" y="140"/>
                  </a:lnTo>
                  <a:lnTo>
                    <a:pt x="84" y="147"/>
                  </a:lnTo>
                  <a:lnTo>
                    <a:pt x="78" y="153"/>
                  </a:lnTo>
                  <a:lnTo>
                    <a:pt x="73" y="157"/>
                  </a:lnTo>
                  <a:lnTo>
                    <a:pt x="67" y="160"/>
                  </a:lnTo>
                  <a:lnTo>
                    <a:pt x="0" y="105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79"/>
            <p:cNvSpPr>
              <a:spLocks noChangeArrowheads="1"/>
            </p:cNvSpPr>
            <p:nvPr/>
          </p:nvSpPr>
          <p:spPr bwMode="auto">
            <a:xfrm>
              <a:off x="1258887" y="152400"/>
              <a:ext cx="155575" cy="254000"/>
            </a:xfrm>
            <a:custGeom>
              <a:avLst/>
              <a:gdLst>
                <a:gd name="T0" fmla="*/ 7938 w 98"/>
                <a:gd name="T1" fmla="*/ 0 h 160"/>
                <a:gd name="T2" fmla="*/ 7938 w 98"/>
                <a:gd name="T3" fmla="*/ 0 h 160"/>
                <a:gd name="T4" fmla="*/ 155575 w 98"/>
                <a:gd name="T5" fmla="*/ 0 h 160"/>
                <a:gd name="T6" fmla="*/ 155575 w 98"/>
                <a:gd name="T7" fmla="*/ 0 h 160"/>
                <a:gd name="T8" fmla="*/ 128588 w 98"/>
                <a:gd name="T9" fmla="*/ 222250 h 160"/>
                <a:gd name="T10" fmla="*/ 128588 w 98"/>
                <a:gd name="T11" fmla="*/ 222250 h 160"/>
                <a:gd name="T12" fmla="*/ 127000 w 98"/>
                <a:gd name="T13" fmla="*/ 233363 h 160"/>
                <a:gd name="T14" fmla="*/ 117475 w 98"/>
                <a:gd name="T15" fmla="*/ 241300 h 160"/>
                <a:gd name="T16" fmla="*/ 109538 w 98"/>
                <a:gd name="T17" fmla="*/ 249238 h 160"/>
                <a:gd name="T18" fmla="*/ 100013 w 98"/>
                <a:gd name="T19" fmla="*/ 254000 h 160"/>
                <a:gd name="T20" fmla="*/ 100013 w 98"/>
                <a:gd name="T21" fmla="*/ 254000 h 160"/>
                <a:gd name="T22" fmla="*/ 0 w 98"/>
                <a:gd name="T23" fmla="*/ 163513 h 160"/>
                <a:gd name="T24" fmla="*/ 0 w 98"/>
                <a:gd name="T25" fmla="*/ 163513 h 160"/>
                <a:gd name="T26" fmla="*/ 7938 w 98"/>
                <a:gd name="T27" fmla="*/ 0 h 160"/>
                <a:gd name="T28" fmla="*/ 7938 w 98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8"/>
                <a:gd name="T46" fmla="*/ 0 h 160"/>
                <a:gd name="T47" fmla="*/ 98 w 98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8" h="160">
                  <a:moveTo>
                    <a:pt x="5" y="0"/>
                  </a:moveTo>
                  <a:lnTo>
                    <a:pt x="5" y="0"/>
                  </a:lnTo>
                  <a:lnTo>
                    <a:pt x="98" y="0"/>
                  </a:lnTo>
                  <a:lnTo>
                    <a:pt x="81" y="140"/>
                  </a:lnTo>
                  <a:lnTo>
                    <a:pt x="80" y="147"/>
                  </a:lnTo>
                  <a:lnTo>
                    <a:pt x="74" y="152"/>
                  </a:lnTo>
                  <a:lnTo>
                    <a:pt x="69" y="157"/>
                  </a:lnTo>
                  <a:lnTo>
                    <a:pt x="63" y="160"/>
                  </a:lnTo>
                  <a:lnTo>
                    <a:pt x="0" y="103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80"/>
            <p:cNvSpPr>
              <a:spLocks noChangeArrowheads="1"/>
            </p:cNvSpPr>
            <p:nvPr/>
          </p:nvSpPr>
          <p:spPr bwMode="auto">
            <a:xfrm>
              <a:off x="1265237" y="152400"/>
              <a:ext cx="149225" cy="254000"/>
            </a:xfrm>
            <a:custGeom>
              <a:avLst/>
              <a:gdLst>
                <a:gd name="T0" fmla="*/ 7938 w 94"/>
                <a:gd name="T1" fmla="*/ 0 h 160"/>
                <a:gd name="T2" fmla="*/ 7938 w 94"/>
                <a:gd name="T3" fmla="*/ 0 h 160"/>
                <a:gd name="T4" fmla="*/ 149225 w 94"/>
                <a:gd name="T5" fmla="*/ 0 h 160"/>
                <a:gd name="T6" fmla="*/ 149225 w 94"/>
                <a:gd name="T7" fmla="*/ 0 h 160"/>
                <a:gd name="T8" fmla="*/ 122238 w 94"/>
                <a:gd name="T9" fmla="*/ 222250 h 160"/>
                <a:gd name="T10" fmla="*/ 122238 w 94"/>
                <a:gd name="T11" fmla="*/ 222250 h 160"/>
                <a:gd name="T12" fmla="*/ 120650 w 94"/>
                <a:gd name="T13" fmla="*/ 233363 h 160"/>
                <a:gd name="T14" fmla="*/ 112713 w 94"/>
                <a:gd name="T15" fmla="*/ 241300 h 160"/>
                <a:gd name="T16" fmla="*/ 104775 w 94"/>
                <a:gd name="T17" fmla="*/ 249238 h 160"/>
                <a:gd name="T18" fmla="*/ 93663 w 94"/>
                <a:gd name="T19" fmla="*/ 254000 h 160"/>
                <a:gd name="T20" fmla="*/ 93663 w 94"/>
                <a:gd name="T21" fmla="*/ 254000 h 160"/>
                <a:gd name="T22" fmla="*/ 0 w 94"/>
                <a:gd name="T23" fmla="*/ 161925 h 160"/>
                <a:gd name="T24" fmla="*/ 0 w 94"/>
                <a:gd name="T25" fmla="*/ 161925 h 160"/>
                <a:gd name="T26" fmla="*/ 7938 w 94"/>
                <a:gd name="T27" fmla="*/ 0 h 160"/>
                <a:gd name="T28" fmla="*/ 7938 w 94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4"/>
                <a:gd name="T46" fmla="*/ 0 h 160"/>
                <a:gd name="T47" fmla="*/ 94 w 94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4" h="160">
                  <a:moveTo>
                    <a:pt x="5" y="0"/>
                  </a:moveTo>
                  <a:lnTo>
                    <a:pt x="5" y="0"/>
                  </a:lnTo>
                  <a:lnTo>
                    <a:pt x="94" y="0"/>
                  </a:lnTo>
                  <a:lnTo>
                    <a:pt x="77" y="140"/>
                  </a:lnTo>
                  <a:lnTo>
                    <a:pt x="76" y="147"/>
                  </a:lnTo>
                  <a:lnTo>
                    <a:pt x="71" y="152"/>
                  </a:lnTo>
                  <a:lnTo>
                    <a:pt x="66" y="157"/>
                  </a:lnTo>
                  <a:lnTo>
                    <a:pt x="59" y="160"/>
                  </a:lnTo>
                  <a:lnTo>
                    <a:pt x="0" y="102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81"/>
            <p:cNvSpPr>
              <a:spLocks noChangeArrowheads="1"/>
            </p:cNvSpPr>
            <p:nvPr/>
          </p:nvSpPr>
          <p:spPr bwMode="auto">
            <a:xfrm>
              <a:off x="1271587" y="152400"/>
              <a:ext cx="142875" cy="254000"/>
            </a:xfrm>
            <a:custGeom>
              <a:avLst/>
              <a:gdLst>
                <a:gd name="T0" fmla="*/ 7938 w 90"/>
                <a:gd name="T1" fmla="*/ 0 h 160"/>
                <a:gd name="T2" fmla="*/ 7938 w 90"/>
                <a:gd name="T3" fmla="*/ 0 h 160"/>
                <a:gd name="T4" fmla="*/ 142875 w 90"/>
                <a:gd name="T5" fmla="*/ 0 h 160"/>
                <a:gd name="T6" fmla="*/ 142875 w 90"/>
                <a:gd name="T7" fmla="*/ 0 h 160"/>
                <a:gd name="T8" fmla="*/ 115888 w 90"/>
                <a:gd name="T9" fmla="*/ 222250 h 160"/>
                <a:gd name="T10" fmla="*/ 115888 w 90"/>
                <a:gd name="T11" fmla="*/ 222250 h 160"/>
                <a:gd name="T12" fmla="*/ 114300 w 90"/>
                <a:gd name="T13" fmla="*/ 233363 h 160"/>
                <a:gd name="T14" fmla="*/ 106363 w 90"/>
                <a:gd name="T15" fmla="*/ 241300 h 160"/>
                <a:gd name="T16" fmla="*/ 98425 w 90"/>
                <a:gd name="T17" fmla="*/ 249238 h 160"/>
                <a:gd name="T18" fmla="*/ 87313 w 90"/>
                <a:gd name="T19" fmla="*/ 254000 h 160"/>
                <a:gd name="T20" fmla="*/ 87313 w 90"/>
                <a:gd name="T21" fmla="*/ 254000 h 160"/>
                <a:gd name="T22" fmla="*/ 0 w 90"/>
                <a:gd name="T23" fmla="*/ 160338 h 160"/>
                <a:gd name="T24" fmla="*/ 0 w 90"/>
                <a:gd name="T25" fmla="*/ 160338 h 160"/>
                <a:gd name="T26" fmla="*/ 7938 w 90"/>
                <a:gd name="T27" fmla="*/ 0 h 160"/>
                <a:gd name="T28" fmla="*/ 7938 w 90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0"/>
                <a:gd name="T46" fmla="*/ 0 h 160"/>
                <a:gd name="T47" fmla="*/ 90 w 90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0" h="160">
                  <a:moveTo>
                    <a:pt x="5" y="0"/>
                  </a:moveTo>
                  <a:lnTo>
                    <a:pt x="5" y="0"/>
                  </a:lnTo>
                  <a:lnTo>
                    <a:pt x="90" y="0"/>
                  </a:lnTo>
                  <a:lnTo>
                    <a:pt x="73" y="140"/>
                  </a:lnTo>
                  <a:lnTo>
                    <a:pt x="72" y="147"/>
                  </a:lnTo>
                  <a:lnTo>
                    <a:pt x="67" y="152"/>
                  </a:lnTo>
                  <a:lnTo>
                    <a:pt x="62" y="157"/>
                  </a:lnTo>
                  <a:lnTo>
                    <a:pt x="55" y="160"/>
                  </a:lnTo>
                  <a:lnTo>
                    <a:pt x="0" y="101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82"/>
            <p:cNvSpPr>
              <a:spLocks noChangeArrowheads="1"/>
            </p:cNvSpPr>
            <p:nvPr/>
          </p:nvSpPr>
          <p:spPr bwMode="auto">
            <a:xfrm>
              <a:off x="1274762" y="152400"/>
              <a:ext cx="139700" cy="254000"/>
            </a:xfrm>
            <a:custGeom>
              <a:avLst/>
              <a:gdLst>
                <a:gd name="T0" fmla="*/ 11113 w 88"/>
                <a:gd name="T1" fmla="*/ 0 h 160"/>
                <a:gd name="T2" fmla="*/ 11113 w 88"/>
                <a:gd name="T3" fmla="*/ 0 h 160"/>
                <a:gd name="T4" fmla="*/ 139700 w 88"/>
                <a:gd name="T5" fmla="*/ 0 h 160"/>
                <a:gd name="T6" fmla="*/ 139700 w 88"/>
                <a:gd name="T7" fmla="*/ 0 h 160"/>
                <a:gd name="T8" fmla="*/ 112713 w 88"/>
                <a:gd name="T9" fmla="*/ 222250 h 160"/>
                <a:gd name="T10" fmla="*/ 112713 w 88"/>
                <a:gd name="T11" fmla="*/ 222250 h 160"/>
                <a:gd name="T12" fmla="*/ 111125 w 88"/>
                <a:gd name="T13" fmla="*/ 233363 h 160"/>
                <a:gd name="T14" fmla="*/ 103188 w 88"/>
                <a:gd name="T15" fmla="*/ 241300 h 160"/>
                <a:gd name="T16" fmla="*/ 95250 w 88"/>
                <a:gd name="T17" fmla="*/ 249238 h 160"/>
                <a:gd name="T18" fmla="*/ 87313 w 88"/>
                <a:gd name="T19" fmla="*/ 254000 h 160"/>
                <a:gd name="T20" fmla="*/ 87313 w 88"/>
                <a:gd name="T21" fmla="*/ 254000 h 160"/>
                <a:gd name="T22" fmla="*/ 0 w 88"/>
                <a:gd name="T23" fmla="*/ 157163 h 160"/>
                <a:gd name="T24" fmla="*/ 0 w 88"/>
                <a:gd name="T25" fmla="*/ 157163 h 160"/>
                <a:gd name="T26" fmla="*/ 11113 w 88"/>
                <a:gd name="T27" fmla="*/ 0 h 160"/>
                <a:gd name="T28" fmla="*/ 11113 w 88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"/>
                <a:gd name="T46" fmla="*/ 0 h 160"/>
                <a:gd name="T47" fmla="*/ 88 w 88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" h="160">
                  <a:moveTo>
                    <a:pt x="7" y="0"/>
                  </a:moveTo>
                  <a:lnTo>
                    <a:pt x="7" y="0"/>
                  </a:lnTo>
                  <a:lnTo>
                    <a:pt x="88" y="0"/>
                  </a:lnTo>
                  <a:lnTo>
                    <a:pt x="71" y="140"/>
                  </a:lnTo>
                  <a:lnTo>
                    <a:pt x="70" y="147"/>
                  </a:lnTo>
                  <a:lnTo>
                    <a:pt x="65" y="152"/>
                  </a:lnTo>
                  <a:lnTo>
                    <a:pt x="60" y="157"/>
                  </a:lnTo>
                  <a:lnTo>
                    <a:pt x="55" y="160"/>
                  </a:lnTo>
                  <a:lnTo>
                    <a:pt x="0" y="99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83"/>
            <p:cNvSpPr>
              <a:spLocks noChangeArrowheads="1"/>
            </p:cNvSpPr>
            <p:nvPr/>
          </p:nvSpPr>
          <p:spPr bwMode="auto">
            <a:xfrm>
              <a:off x="1282700" y="152400"/>
              <a:ext cx="131763" cy="254000"/>
            </a:xfrm>
            <a:custGeom>
              <a:avLst/>
              <a:gdLst>
                <a:gd name="T0" fmla="*/ 9525 w 83"/>
                <a:gd name="T1" fmla="*/ 0 h 160"/>
                <a:gd name="T2" fmla="*/ 9525 w 83"/>
                <a:gd name="T3" fmla="*/ 0 h 160"/>
                <a:gd name="T4" fmla="*/ 131763 w 83"/>
                <a:gd name="T5" fmla="*/ 0 h 160"/>
                <a:gd name="T6" fmla="*/ 131763 w 83"/>
                <a:gd name="T7" fmla="*/ 0 h 160"/>
                <a:gd name="T8" fmla="*/ 104775 w 83"/>
                <a:gd name="T9" fmla="*/ 222250 h 160"/>
                <a:gd name="T10" fmla="*/ 104775 w 83"/>
                <a:gd name="T11" fmla="*/ 222250 h 160"/>
                <a:gd name="T12" fmla="*/ 103188 w 83"/>
                <a:gd name="T13" fmla="*/ 233363 h 160"/>
                <a:gd name="T14" fmla="*/ 95250 w 83"/>
                <a:gd name="T15" fmla="*/ 241300 h 160"/>
                <a:gd name="T16" fmla="*/ 87313 w 83"/>
                <a:gd name="T17" fmla="*/ 247650 h 160"/>
                <a:gd name="T18" fmla="*/ 79375 w 83"/>
                <a:gd name="T19" fmla="*/ 254000 h 160"/>
                <a:gd name="T20" fmla="*/ 79375 w 83"/>
                <a:gd name="T21" fmla="*/ 254000 h 160"/>
                <a:gd name="T22" fmla="*/ 0 w 83"/>
                <a:gd name="T23" fmla="*/ 157163 h 160"/>
                <a:gd name="T24" fmla="*/ 0 w 83"/>
                <a:gd name="T25" fmla="*/ 157163 h 160"/>
                <a:gd name="T26" fmla="*/ 9525 w 83"/>
                <a:gd name="T27" fmla="*/ 0 h 160"/>
                <a:gd name="T28" fmla="*/ 9525 w 83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3"/>
                <a:gd name="T46" fmla="*/ 0 h 160"/>
                <a:gd name="T47" fmla="*/ 83 w 83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3" h="160">
                  <a:moveTo>
                    <a:pt x="6" y="0"/>
                  </a:moveTo>
                  <a:lnTo>
                    <a:pt x="6" y="0"/>
                  </a:lnTo>
                  <a:lnTo>
                    <a:pt x="83" y="0"/>
                  </a:lnTo>
                  <a:lnTo>
                    <a:pt x="66" y="140"/>
                  </a:lnTo>
                  <a:lnTo>
                    <a:pt x="65" y="147"/>
                  </a:lnTo>
                  <a:lnTo>
                    <a:pt x="60" y="152"/>
                  </a:lnTo>
                  <a:lnTo>
                    <a:pt x="55" y="156"/>
                  </a:lnTo>
                  <a:lnTo>
                    <a:pt x="50" y="160"/>
                  </a:lnTo>
                  <a:lnTo>
                    <a:pt x="0" y="99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84"/>
            <p:cNvSpPr>
              <a:spLocks noChangeArrowheads="1"/>
            </p:cNvSpPr>
            <p:nvPr/>
          </p:nvSpPr>
          <p:spPr bwMode="auto">
            <a:xfrm>
              <a:off x="1289050" y="152400"/>
              <a:ext cx="125413" cy="254000"/>
            </a:xfrm>
            <a:custGeom>
              <a:avLst/>
              <a:gdLst>
                <a:gd name="T0" fmla="*/ 7938 w 79"/>
                <a:gd name="T1" fmla="*/ 0 h 160"/>
                <a:gd name="T2" fmla="*/ 7938 w 79"/>
                <a:gd name="T3" fmla="*/ 0 h 160"/>
                <a:gd name="T4" fmla="*/ 125413 w 79"/>
                <a:gd name="T5" fmla="*/ 0 h 160"/>
                <a:gd name="T6" fmla="*/ 125413 w 79"/>
                <a:gd name="T7" fmla="*/ 0 h 160"/>
                <a:gd name="T8" fmla="*/ 98425 w 79"/>
                <a:gd name="T9" fmla="*/ 222250 h 160"/>
                <a:gd name="T10" fmla="*/ 98425 w 79"/>
                <a:gd name="T11" fmla="*/ 222250 h 160"/>
                <a:gd name="T12" fmla="*/ 96838 w 79"/>
                <a:gd name="T13" fmla="*/ 233363 h 160"/>
                <a:gd name="T14" fmla="*/ 88900 w 79"/>
                <a:gd name="T15" fmla="*/ 241300 h 160"/>
                <a:gd name="T16" fmla="*/ 80963 w 79"/>
                <a:gd name="T17" fmla="*/ 247650 h 160"/>
                <a:gd name="T18" fmla="*/ 73025 w 79"/>
                <a:gd name="T19" fmla="*/ 254000 h 160"/>
                <a:gd name="T20" fmla="*/ 73025 w 79"/>
                <a:gd name="T21" fmla="*/ 254000 h 160"/>
                <a:gd name="T22" fmla="*/ 0 w 79"/>
                <a:gd name="T23" fmla="*/ 155575 h 160"/>
                <a:gd name="T24" fmla="*/ 0 w 79"/>
                <a:gd name="T25" fmla="*/ 155575 h 160"/>
                <a:gd name="T26" fmla="*/ 7938 w 79"/>
                <a:gd name="T27" fmla="*/ 0 h 160"/>
                <a:gd name="T28" fmla="*/ 7938 w 79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9"/>
                <a:gd name="T46" fmla="*/ 0 h 160"/>
                <a:gd name="T47" fmla="*/ 79 w 79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9" h="160">
                  <a:moveTo>
                    <a:pt x="5" y="0"/>
                  </a:moveTo>
                  <a:lnTo>
                    <a:pt x="5" y="0"/>
                  </a:lnTo>
                  <a:lnTo>
                    <a:pt x="79" y="0"/>
                  </a:lnTo>
                  <a:lnTo>
                    <a:pt x="62" y="140"/>
                  </a:lnTo>
                  <a:lnTo>
                    <a:pt x="61" y="147"/>
                  </a:lnTo>
                  <a:lnTo>
                    <a:pt x="56" y="152"/>
                  </a:lnTo>
                  <a:lnTo>
                    <a:pt x="51" y="156"/>
                  </a:lnTo>
                  <a:lnTo>
                    <a:pt x="46" y="160"/>
                  </a:lnTo>
                  <a:lnTo>
                    <a:pt x="0" y="98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85"/>
            <p:cNvSpPr>
              <a:spLocks noChangeArrowheads="1"/>
            </p:cNvSpPr>
            <p:nvPr/>
          </p:nvSpPr>
          <p:spPr bwMode="auto">
            <a:xfrm>
              <a:off x="1295400" y="152400"/>
              <a:ext cx="119063" cy="254000"/>
            </a:xfrm>
            <a:custGeom>
              <a:avLst/>
              <a:gdLst>
                <a:gd name="T0" fmla="*/ 7938 w 75"/>
                <a:gd name="T1" fmla="*/ 0 h 160"/>
                <a:gd name="T2" fmla="*/ 7938 w 75"/>
                <a:gd name="T3" fmla="*/ 0 h 160"/>
                <a:gd name="T4" fmla="*/ 119063 w 75"/>
                <a:gd name="T5" fmla="*/ 0 h 160"/>
                <a:gd name="T6" fmla="*/ 119063 w 75"/>
                <a:gd name="T7" fmla="*/ 0 h 160"/>
                <a:gd name="T8" fmla="*/ 92075 w 75"/>
                <a:gd name="T9" fmla="*/ 222250 h 160"/>
                <a:gd name="T10" fmla="*/ 92075 w 75"/>
                <a:gd name="T11" fmla="*/ 222250 h 160"/>
                <a:gd name="T12" fmla="*/ 90488 w 75"/>
                <a:gd name="T13" fmla="*/ 233363 h 160"/>
                <a:gd name="T14" fmla="*/ 82550 w 75"/>
                <a:gd name="T15" fmla="*/ 241300 h 160"/>
                <a:gd name="T16" fmla="*/ 76200 w 75"/>
                <a:gd name="T17" fmla="*/ 247650 h 160"/>
                <a:gd name="T18" fmla="*/ 68263 w 75"/>
                <a:gd name="T19" fmla="*/ 254000 h 160"/>
                <a:gd name="T20" fmla="*/ 68263 w 75"/>
                <a:gd name="T21" fmla="*/ 254000 h 160"/>
                <a:gd name="T22" fmla="*/ 0 w 75"/>
                <a:gd name="T23" fmla="*/ 152400 h 160"/>
                <a:gd name="T24" fmla="*/ 0 w 75"/>
                <a:gd name="T25" fmla="*/ 152400 h 160"/>
                <a:gd name="T26" fmla="*/ 7938 w 75"/>
                <a:gd name="T27" fmla="*/ 0 h 160"/>
                <a:gd name="T28" fmla="*/ 7938 w 75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5"/>
                <a:gd name="T46" fmla="*/ 0 h 160"/>
                <a:gd name="T47" fmla="*/ 75 w 75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5" h="160">
                  <a:moveTo>
                    <a:pt x="5" y="0"/>
                  </a:moveTo>
                  <a:lnTo>
                    <a:pt x="5" y="0"/>
                  </a:lnTo>
                  <a:lnTo>
                    <a:pt x="75" y="0"/>
                  </a:lnTo>
                  <a:lnTo>
                    <a:pt x="58" y="140"/>
                  </a:lnTo>
                  <a:lnTo>
                    <a:pt x="57" y="147"/>
                  </a:lnTo>
                  <a:lnTo>
                    <a:pt x="52" y="152"/>
                  </a:lnTo>
                  <a:lnTo>
                    <a:pt x="48" y="156"/>
                  </a:lnTo>
                  <a:lnTo>
                    <a:pt x="43" y="160"/>
                  </a:lnTo>
                  <a:lnTo>
                    <a:pt x="0" y="96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86"/>
            <p:cNvSpPr>
              <a:spLocks noChangeArrowheads="1"/>
            </p:cNvSpPr>
            <p:nvPr/>
          </p:nvSpPr>
          <p:spPr bwMode="auto">
            <a:xfrm>
              <a:off x="1301750" y="152400"/>
              <a:ext cx="112713" cy="254000"/>
            </a:xfrm>
            <a:custGeom>
              <a:avLst/>
              <a:gdLst>
                <a:gd name="T0" fmla="*/ 7938 w 71"/>
                <a:gd name="T1" fmla="*/ 0 h 160"/>
                <a:gd name="T2" fmla="*/ 7938 w 71"/>
                <a:gd name="T3" fmla="*/ 0 h 160"/>
                <a:gd name="T4" fmla="*/ 112713 w 71"/>
                <a:gd name="T5" fmla="*/ 0 h 160"/>
                <a:gd name="T6" fmla="*/ 112713 w 71"/>
                <a:gd name="T7" fmla="*/ 0 h 160"/>
                <a:gd name="T8" fmla="*/ 85725 w 71"/>
                <a:gd name="T9" fmla="*/ 222250 h 160"/>
                <a:gd name="T10" fmla="*/ 85725 w 71"/>
                <a:gd name="T11" fmla="*/ 222250 h 160"/>
                <a:gd name="T12" fmla="*/ 84138 w 71"/>
                <a:gd name="T13" fmla="*/ 233363 h 160"/>
                <a:gd name="T14" fmla="*/ 76200 w 71"/>
                <a:gd name="T15" fmla="*/ 241300 h 160"/>
                <a:gd name="T16" fmla="*/ 69850 w 71"/>
                <a:gd name="T17" fmla="*/ 247650 h 160"/>
                <a:gd name="T18" fmla="*/ 61913 w 71"/>
                <a:gd name="T19" fmla="*/ 254000 h 160"/>
                <a:gd name="T20" fmla="*/ 61913 w 71"/>
                <a:gd name="T21" fmla="*/ 254000 h 160"/>
                <a:gd name="T22" fmla="*/ 0 w 71"/>
                <a:gd name="T23" fmla="*/ 150813 h 160"/>
                <a:gd name="T24" fmla="*/ 0 w 71"/>
                <a:gd name="T25" fmla="*/ 150813 h 160"/>
                <a:gd name="T26" fmla="*/ 7938 w 71"/>
                <a:gd name="T27" fmla="*/ 0 h 160"/>
                <a:gd name="T28" fmla="*/ 7938 w 71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1"/>
                <a:gd name="T46" fmla="*/ 0 h 160"/>
                <a:gd name="T47" fmla="*/ 71 w 71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1" h="160">
                  <a:moveTo>
                    <a:pt x="5" y="0"/>
                  </a:moveTo>
                  <a:lnTo>
                    <a:pt x="5" y="0"/>
                  </a:lnTo>
                  <a:lnTo>
                    <a:pt x="71" y="0"/>
                  </a:lnTo>
                  <a:lnTo>
                    <a:pt x="54" y="140"/>
                  </a:lnTo>
                  <a:lnTo>
                    <a:pt x="53" y="147"/>
                  </a:lnTo>
                  <a:lnTo>
                    <a:pt x="48" y="152"/>
                  </a:lnTo>
                  <a:lnTo>
                    <a:pt x="44" y="156"/>
                  </a:lnTo>
                  <a:lnTo>
                    <a:pt x="39" y="160"/>
                  </a:lnTo>
                  <a:lnTo>
                    <a:pt x="0" y="95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87"/>
            <p:cNvSpPr>
              <a:spLocks noChangeArrowheads="1"/>
            </p:cNvSpPr>
            <p:nvPr/>
          </p:nvSpPr>
          <p:spPr bwMode="auto">
            <a:xfrm>
              <a:off x="1304925" y="152400"/>
              <a:ext cx="109538" cy="252413"/>
            </a:xfrm>
            <a:custGeom>
              <a:avLst/>
              <a:gdLst>
                <a:gd name="T0" fmla="*/ 11113 w 69"/>
                <a:gd name="T1" fmla="*/ 0 h 159"/>
                <a:gd name="T2" fmla="*/ 11113 w 69"/>
                <a:gd name="T3" fmla="*/ 0 h 159"/>
                <a:gd name="T4" fmla="*/ 109538 w 69"/>
                <a:gd name="T5" fmla="*/ 0 h 159"/>
                <a:gd name="T6" fmla="*/ 109538 w 69"/>
                <a:gd name="T7" fmla="*/ 0 h 159"/>
                <a:gd name="T8" fmla="*/ 82550 w 69"/>
                <a:gd name="T9" fmla="*/ 222250 h 159"/>
                <a:gd name="T10" fmla="*/ 82550 w 69"/>
                <a:gd name="T11" fmla="*/ 222250 h 159"/>
                <a:gd name="T12" fmla="*/ 80963 w 69"/>
                <a:gd name="T13" fmla="*/ 233363 h 159"/>
                <a:gd name="T14" fmla="*/ 73025 w 69"/>
                <a:gd name="T15" fmla="*/ 241300 h 159"/>
                <a:gd name="T16" fmla="*/ 66675 w 69"/>
                <a:gd name="T17" fmla="*/ 247650 h 159"/>
                <a:gd name="T18" fmla="*/ 58738 w 69"/>
                <a:gd name="T19" fmla="*/ 252413 h 159"/>
                <a:gd name="T20" fmla="*/ 58738 w 69"/>
                <a:gd name="T21" fmla="*/ 252413 h 159"/>
                <a:gd name="T22" fmla="*/ 0 w 69"/>
                <a:gd name="T23" fmla="*/ 149225 h 159"/>
                <a:gd name="T24" fmla="*/ 0 w 69"/>
                <a:gd name="T25" fmla="*/ 149225 h 159"/>
                <a:gd name="T26" fmla="*/ 11113 w 69"/>
                <a:gd name="T27" fmla="*/ 0 h 159"/>
                <a:gd name="T28" fmla="*/ 11113 w 69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9"/>
                <a:gd name="T46" fmla="*/ 0 h 159"/>
                <a:gd name="T47" fmla="*/ 69 w 69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9" h="159">
                  <a:moveTo>
                    <a:pt x="7" y="0"/>
                  </a:moveTo>
                  <a:lnTo>
                    <a:pt x="7" y="0"/>
                  </a:lnTo>
                  <a:lnTo>
                    <a:pt x="69" y="0"/>
                  </a:lnTo>
                  <a:lnTo>
                    <a:pt x="52" y="140"/>
                  </a:lnTo>
                  <a:lnTo>
                    <a:pt x="51" y="147"/>
                  </a:lnTo>
                  <a:lnTo>
                    <a:pt x="46" y="152"/>
                  </a:lnTo>
                  <a:lnTo>
                    <a:pt x="42" y="156"/>
                  </a:lnTo>
                  <a:lnTo>
                    <a:pt x="37" y="159"/>
                  </a:lnTo>
                  <a:lnTo>
                    <a:pt x="0" y="94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88"/>
            <p:cNvSpPr>
              <a:spLocks noChangeArrowheads="1"/>
            </p:cNvSpPr>
            <p:nvPr/>
          </p:nvSpPr>
          <p:spPr bwMode="auto">
            <a:xfrm>
              <a:off x="1311275" y="152400"/>
              <a:ext cx="103188" cy="252413"/>
            </a:xfrm>
            <a:custGeom>
              <a:avLst/>
              <a:gdLst>
                <a:gd name="T0" fmla="*/ 11113 w 65"/>
                <a:gd name="T1" fmla="*/ 0 h 159"/>
                <a:gd name="T2" fmla="*/ 11113 w 65"/>
                <a:gd name="T3" fmla="*/ 0 h 159"/>
                <a:gd name="T4" fmla="*/ 103188 w 65"/>
                <a:gd name="T5" fmla="*/ 0 h 159"/>
                <a:gd name="T6" fmla="*/ 103188 w 65"/>
                <a:gd name="T7" fmla="*/ 0 h 159"/>
                <a:gd name="T8" fmla="*/ 76200 w 65"/>
                <a:gd name="T9" fmla="*/ 222250 h 159"/>
                <a:gd name="T10" fmla="*/ 76200 w 65"/>
                <a:gd name="T11" fmla="*/ 222250 h 159"/>
                <a:gd name="T12" fmla="*/ 74613 w 65"/>
                <a:gd name="T13" fmla="*/ 233363 h 159"/>
                <a:gd name="T14" fmla="*/ 66675 w 65"/>
                <a:gd name="T15" fmla="*/ 241300 h 159"/>
                <a:gd name="T16" fmla="*/ 60325 w 65"/>
                <a:gd name="T17" fmla="*/ 247650 h 159"/>
                <a:gd name="T18" fmla="*/ 52388 w 65"/>
                <a:gd name="T19" fmla="*/ 252413 h 159"/>
                <a:gd name="T20" fmla="*/ 52388 w 65"/>
                <a:gd name="T21" fmla="*/ 252413 h 159"/>
                <a:gd name="T22" fmla="*/ 0 w 65"/>
                <a:gd name="T23" fmla="*/ 146050 h 159"/>
                <a:gd name="T24" fmla="*/ 0 w 65"/>
                <a:gd name="T25" fmla="*/ 146050 h 159"/>
                <a:gd name="T26" fmla="*/ 11113 w 65"/>
                <a:gd name="T27" fmla="*/ 0 h 159"/>
                <a:gd name="T28" fmla="*/ 11113 w 65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5"/>
                <a:gd name="T46" fmla="*/ 0 h 159"/>
                <a:gd name="T47" fmla="*/ 65 w 65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5" h="159">
                  <a:moveTo>
                    <a:pt x="7" y="0"/>
                  </a:moveTo>
                  <a:lnTo>
                    <a:pt x="7" y="0"/>
                  </a:lnTo>
                  <a:lnTo>
                    <a:pt x="65" y="0"/>
                  </a:lnTo>
                  <a:lnTo>
                    <a:pt x="48" y="140"/>
                  </a:lnTo>
                  <a:lnTo>
                    <a:pt x="47" y="147"/>
                  </a:lnTo>
                  <a:lnTo>
                    <a:pt x="42" y="152"/>
                  </a:lnTo>
                  <a:lnTo>
                    <a:pt x="38" y="156"/>
                  </a:lnTo>
                  <a:lnTo>
                    <a:pt x="33" y="159"/>
                  </a:lnTo>
                  <a:lnTo>
                    <a:pt x="0" y="92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89"/>
            <p:cNvSpPr>
              <a:spLocks noChangeArrowheads="1"/>
            </p:cNvSpPr>
            <p:nvPr/>
          </p:nvSpPr>
          <p:spPr bwMode="auto">
            <a:xfrm>
              <a:off x="1319212" y="152400"/>
              <a:ext cx="95250" cy="252413"/>
            </a:xfrm>
            <a:custGeom>
              <a:avLst/>
              <a:gdLst>
                <a:gd name="T0" fmla="*/ 9525 w 60"/>
                <a:gd name="T1" fmla="*/ 0 h 159"/>
                <a:gd name="T2" fmla="*/ 9525 w 60"/>
                <a:gd name="T3" fmla="*/ 0 h 159"/>
                <a:gd name="T4" fmla="*/ 95250 w 60"/>
                <a:gd name="T5" fmla="*/ 0 h 159"/>
                <a:gd name="T6" fmla="*/ 95250 w 60"/>
                <a:gd name="T7" fmla="*/ 0 h 159"/>
                <a:gd name="T8" fmla="*/ 68263 w 60"/>
                <a:gd name="T9" fmla="*/ 222250 h 159"/>
                <a:gd name="T10" fmla="*/ 68263 w 60"/>
                <a:gd name="T11" fmla="*/ 222250 h 159"/>
                <a:gd name="T12" fmla="*/ 66675 w 60"/>
                <a:gd name="T13" fmla="*/ 233363 h 159"/>
                <a:gd name="T14" fmla="*/ 61913 w 60"/>
                <a:gd name="T15" fmla="*/ 239713 h 159"/>
                <a:gd name="T16" fmla="*/ 52388 w 60"/>
                <a:gd name="T17" fmla="*/ 247650 h 159"/>
                <a:gd name="T18" fmla="*/ 46038 w 60"/>
                <a:gd name="T19" fmla="*/ 252413 h 159"/>
                <a:gd name="T20" fmla="*/ 46038 w 60"/>
                <a:gd name="T21" fmla="*/ 252413 h 159"/>
                <a:gd name="T22" fmla="*/ 0 w 60"/>
                <a:gd name="T23" fmla="*/ 144463 h 159"/>
                <a:gd name="T24" fmla="*/ 0 w 60"/>
                <a:gd name="T25" fmla="*/ 144463 h 159"/>
                <a:gd name="T26" fmla="*/ 9525 w 60"/>
                <a:gd name="T27" fmla="*/ 0 h 159"/>
                <a:gd name="T28" fmla="*/ 9525 w 60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0"/>
                <a:gd name="T46" fmla="*/ 0 h 159"/>
                <a:gd name="T47" fmla="*/ 60 w 60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0" h="159">
                  <a:moveTo>
                    <a:pt x="6" y="0"/>
                  </a:moveTo>
                  <a:lnTo>
                    <a:pt x="6" y="0"/>
                  </a:lnTo>
                  <a:lnTo>
                    <a:pt x="60" y="0"/>
                  </a:lnTo>
                  <a:lnTo>
                    <a:pt x="43" y="140"/>
                  </a:lnTo>
                  <a:lnTo>
                    <a:pt x="42" y="147"/>
                  </a:lnTo>
                  <a:lnTo>
                    <a:pt x="39" y="151"/>
                  </a:lnTo>
                  <a:lnTo>
                    <a:pt x="33" y="156"/>
                  </a:lnTo>
                  <a:lnTo>
                    <a:pt x="29" y="159"/>
                  </a:lnTo>
                  <a:lnTo>
                    <a:pt x="0" y="91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90"/>
            <p:cNvSpPr>
              <a:spLocks noChangeArrowheads="1"/>
            </p:cNvSpPr>
            <p:nvPr/>
          </p:nvSpPr>
          <p:spPr bwMode="auto">
            <a:xfrm>
              <a:off x="1325562" y="152400"/>
              <a:ext cx="88900" cy="252413"/>
            </a:xfrm>
            <a:custGeom>
              <a:avLst/>
              <a:gdLst>
                <a:gd name="T0" fmla="*/ 9525 w 56"/>
                <a:gd name="T1" fmla="*/ 0 h 159"/>
                <a:gd name="T2" fmla="*/ 9525 w 56"/>
                <a:gd name="T3" fmla="*/ 0 h 159"/>
                <a:gd name="T4" fmla="*/ 88900 w 56"/>
                <a:gd name="T5" fmla="*/ 0 h 159"/>
                <a:gd name="T6" fmla="*/ 88900 w 56"/>
                <a:gd name="T7" fmla="*/ 0 h 159"/>
                <a:gd name="T8" fmla="*/ 61913 w 56"/>
                <a:gd name="T9" fmla="*/ 222250 h 159"/>
                <a:gd name="T10" fmla="*/ 61913 w 56"/>
                <a:gd name="T11" fmla="*/ 222250 h 159"/>
                <a:gd name="T12" fmla="*/ 60325 w 56"/>
                <a:gd name="T13" fmla="*/ 233363 h 159"/>
                <a:gd name="T14" fmla="*/ 55563 w 56"/>
                <a:gd name="T15" fmla="*/ 239713 h 159"/>
                <a:gd name="T16" fmla="*/ 46038 w 56"/>
                <a:gd name="T17" fmla="*/ 247650 h 159"/>
                <a:gd name="T18" fmla="*/ 39688 w 56"/>
                <a:gd name="T19" fmla="*/ 252413 h 159"/>
                <a:gd name="T20" fmla="*/ 39688 w 56"/>
                <a:gd name="T21" fmla="*/ 252413 h 159"/>
                <a:gd name="T22" fmla="*/ 0 w 56"/>
                <a:gd name="T23" fmla="*/ 144463 h 159"/>
                <a:gd name="T24" fmla="*/ 0 w 56"/>
                <a:gd name="T25" fmla="*/ 144463 h 159"/>
                <a:gd name="T26" fmla="*/ 9525 w 56"/>
                <a:gd name="T27" fmla="*/ 0 h 159"/>
                <a:gd name="T28" fmla="*/ 9525 w 56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6"/>
                <a:gd name="T46" fmla="*/ 0 h 159"/>
                <a:gd name="T47" fmla="*/ 56 w 56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6" h="159">
                  <a:moveTo>
                    <a:pt x="6" y="0"/>
                  </a:moveTo>
                  <a:lnTo>
                    <a:pt x="6" y="0"/>
                  </a:lnTo>
                  <a:lnTo>
                    <a:pt x="56" y="0"/>
                  </a:lnTo>
                  <a:lnTo>
                    <a:pt x="39" y="140"/>
                  </a:lnTo>
                  <a:lnTo>
                    <a:pt x="38" y="147"/>
                  </a:lnTo>
                  <a:lnTo>
                    <a:pt x="35" y="151"/>
                  </a:lnTo>
                  <a:lnTo>
                    <a:pt x="29" y="156"/>
                  </a:lnTo>
                  <a:lnTo>
                    <a:pt x="25" y="159"/>
                  </a:lnTo>
                  <a:lnTo>
                    <a:pt x="0" y="91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91"/>
            <p:cNvSpPr>
              <a:spLocks noChangeArrowheads="1"/>
            </p:cNvSpPr>
            <p:nvPr/>
          </p:nvSpPr>
          <p:spPr bwMode="auto">
            <a:xfrm>
              <a:off x="1328737" y="152400"/>
              <a:ext cx="85725" cy="252413"/>
            </a:xfrm>
            <a:custGeom>
              <a:avLst/>
              <a:gdLst>
                <a:gd name="T0" fmla="*/ 11113 w 54"/>
                <a:gd name="T1" fmla="*/ 0 h 159"/>
                <a:gd name="T2" fmla="*/ 11113 w 54"/>
                <a:gd name="T3" fmla="*/ 0 h 159"/>
                <a:gd name="T4" fmla="*/ 85725 w 54"/>
                <a:gd name="T5" fmla="*/ 0 h 159"/>
                <a:gd name="T6" fmla="*/ 85725 w 54"/>
                <a:gd name="T7" fmla="*/ 0 h 159"/>
                <a:gd name="T8" fmla="*/ 58738 w 54"/>
                <a:gd name="T9" fmla="*/ 222250 h 159"/>
                <a:gd name="T10" fmla="*/ 58738 w 54"/>
                <a:gd name="T11" fmla="*/ 222250 h 159"/>
                <a:gd name="T12" fmla="*/ 57150 w 54"/>
                <a:gd name="T13" fmla="*/ 230188 h 159"/>
                <a:gd name="T14" fmla="*/ 52388 w 54"/>
                <a:gd name="T15" fmla="*/ 239713 h 159"/>
                <a:gd name="T16" fmla="*/ 46038 w 54"/>
                <a:gd name="T17" fmla="*/ 246063 h 159"/>
                <a:gd name="T18" fmla="*/ 36513 w 54"/>
                <a:gd name="T19" fmla="*/ 252413 h 159"/>
                <a:gd name="T20" fmla="*/ 36513 w 54"/>
                <a:gd name="T21" fmla="*/ 252413 h 159"/>
                <a:gd name="T22" fmla="*/ 0 w 54"/>
                <a:gd name="T23" fmla="*/ 142875 h 159"/>
                <a:gd name="T24" fmla="*/ 0 w 54"/>
                <a:gd name="T25" fmla="*/ 142875 h 159"/>
                <a:gd name="T26" fmla="*/ 11113 w 54"/>
                <a:gd name="T27" fmla="*/ 0 h 159"/>
                <a:gd name="T28" fmla="*/ 11113 w 54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4"/>
                <a:gd name="T46" fmla="*/ 0 h 159"/>
                <a:gd name="T47" fmla="*/ 54 w 54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4" h="159">
                  <a:moveTo>
                    <a:pt x="7" y="0"/>
                  </a:moveTo>
                  <a:lnTo>
                    <a:pt x="7" y="0"/>
                  </a:lnTo>
                  <a:lnTo>
                    <a:pt x="54" y="0"/>
                  </a:lnTo>
                  <a:lnTo>
                    <a:pt x="37" y="140"/>
                  </a:lnTo>
                  <a:lnTo>
                    <a:pt x="36" y="145"/>
                  </a:lnTo>
                  <a:lnTo>
                    <a:pt x="33" y="151"/>
                  </a:lnTo>
                  <a:lnTo>
                    <a:pt x="29" y="155"/>
                  </a:lnTo>
                  <a:lnTo>
                    <a:pt x="23" y="159"/>
                  </a:lnTo>
                  <a:lnTo>
                    <a:pt x="0" y="9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92"/>
            <p:cNvSpPr>
              <a:spLocks noChangeArrowheads="1"/>
            </p:cNvSpPr>
            <p:nvPr/>
          </p:nvSpPr>
          <p:spPr bwMode="auto">
            <a:xfrm>
              <a:off x="1335087" y="152400"/>
              <a:ext cx="79375" cy="252413"/>
            </a:xfrm>
            <a:custGeom>
              <a:avLst/>
              <a:gdLst>
                <a:gd name="T0" fmla="*/ 11113 w 50"/>
                <a:gd name="T1" fmla="*/ 0 h 159"/>
                <a:gd name="T2" fmla="*/ 11113 w 50"/>
                <a:gd name="T3" fmla="*/ 0 h 159"/>
                <a:gd name="T4" fmla="*/ 79375 w 50"/>
                <a:gd name="T5" fmla="*/ 0 h 159"/>
                <a:gd name="T6" fmla="*/ 79375 w 50"/>
                <a:gd name="T7" fmla="*/ 0 h 159"/>
                <a:gd name="T8" fmla="*/ 52388 w 50"/>
                <a:gd name="T9" fmla="*/ 222250 h 159"/>
                <a:gd name="T10" fmla="*/ 52388 w 50"/>
                <a:gd name="T11" fmla="*/ 222250 h 159"/>
                <a:gd name="T12" fmla="*/ 50800 w 50"/>
                <a:gd name="T13" fmla="*/ 230188 h 159"/>
                <a:gd name="T14" fmla="*/ 46038 w 50"/>
                <a:gd name="T15" fmla="*/ 239713 h 159"/>
                <a:gd name="T16" fmla="*/ 39688 w 50"/>
                <a:gd name="T17" fmla="*/ 246063 h 159"/>
                <a:gd name="T18" fmla="*/ 30163 w 50"/>
                <a:gd name="T19" fmla="*/ 252413 h 159"/>
                <a:gd name="T20" fmla="*/ 30163 w 50"/>
                <a:gd name="T21" fmla="*/ 252413 h 159"/>
                <a:gd name="T22" fmla="*/ 0 w 50"/>
                <a:gd name="T23" fmla="*/ 139700 h 159"/>
                <a:gd name="T24" fmla="*/ 0 w 50"/>
                <a:gd name="T25" fmla="*/ 139700 h 159"/>
                <a:gd name="T26" fmla="*/ 11113 w 50"/>
                <a:gd name="T27" fmla="*/ 0 h 159"/>
                <a:gd name="T28" fmla="*/ 11113 w 50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0"/>
                <a:gd name="T46" fmla="*/ 0 h 159"/>
                <a:gd name="T47" fmla="*/ 50 w 50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0" h="159">
                  <a:moveTo>
                    <a:pt x="7" y="0"/>
                  </a:moveTo>
                  <a:lnTo>
                    <a:pt x="7" y="0"/>
                  </a:lnTo>
                  <a:lnTo>
                    <a:pt x="50" y="0"/>
                  </a:lnTo>
                  <a:lnTo>
                    <a:pt x="33" y="140"/>
                  </a:lnTo>
                  <a:lnTo>
                    <a:pt x="32" y="145"/>
                  </a:lnTo>
                  <a:lnTo>
                    <a:pt x="29" y="151"/>
                  </a:lnTo>
                  <a:lnTo>
                    <a:pt x="25" y="155"/>
                  </a:lnTo>
                  <a:lnTo>
                    <a:pt x="19" y="159"/>
                  </a:lnTo>
                  <a:lnTo>
                    <a:pt x="0" y="88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93"/>
            <p:cNvSpPr>
              <a:spLocks noChangeArrowheads="1"/>
            </p:cNvSpPr>
            <p:nvPr/>
          </p:nvSpPr>
          <p:spPr bwMode="auto">
            <a:xfrm>
              <a:off x="1341437" y="152400"/>
              <a:ext cx="73025" cy="252413"/>
            </a:xfrm>
            <a:custGeom>
              <a:avLst/>
              <a:gdLst>
                <a:gd name="T0" fmla="*/ 11113 w 46"/>
                <a:gd name="T1" fmla="*/ 0 h 159"/>
                <a:gd name="T2" fmla="*/ 11113 w 46"/>
                <a:gd name="T3" fmla="*/ 0 h 159"/>
                <a:gd name="T4" fmla="*/ 73025 w 46"/>
                <a:gd name="T5" fmla="*/ 0 h 159"/>
                <a:gd name="T6" fmla="*/ 73025 w 46"/>
                <a:gd name="T7" fmla="*/ 0 h 159"/>
                <a:gd name="T8" fmla="*/ 46038 w 46"/>
                <a:gd name="T9" fmla="*/ 222250 h 159"/>
                <a:gd name="T10" fmla="*/ 46038 w 46"/>
                <a:gd name="T11" fmla="*/ 222250 h 159"/>
                <a:gd name="T12" fmla="*/ 44450 w 46"/>
                <a:gd name="T13" fmla="*/ 230188 h 159"/>
                <a:gd name="T14" fmla="*/ 39688 w 46"/>
                <a:gd name="T15" fmla="*/ 239713 h 159"/>
                <a:gd name="T16" fmla="*/ 33338 w 46"/>
                <a:gd name="T17" fmla="*/ 246063 h 159"/>
                <a:gd name="T18" fmla="*/ 26988 w 46"/>
                <a:gd name="T19" fmla="*/ 252413 h 159"/>
                <a:gd name="T20" fmla="*/ 26988 w 46"/>
                <a:gd name="T21" fmla="*/ 252413 h 159"/>
                <a:gd name="T22" fmla="*/ 0 w 46"/>
                <a:gd name="T23" fmla="*/ 138113 h 159"/>
                <a:gd name="T24" fmla="*/ 0 w 46"/>
                <a:gd name="T25" fmla="*/ 138113 h 159"/>
                <a:gd name="T26" fmla="*/ 11113 w 46"/>
                <a:gd name="T27" fmla="*/ 0 h 159"/>
                <a:gd name="T28" fmla="*/ 11113 w 46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6"/>
                <a:gd name="T46" fmla="*/ 0 h 159"/>
                <a:gd name="T47" fmla="*/ 46 w 46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6" h="159">
                  <a:moveTo>
                    <a:pt x="7" y="0"/>
                  </a:moveTo>
                  <a:lnTo>
                    <a:pt x="7" y="0"/>
                  </a:lnTo>
                  <a:lnTo>
                    <a:pt x="46" y="0"/>
                  </a:lnTo>
                  <a:lnTo>
                    <a:pt x="29" y="140"/>
                  </a:lnTo>
                  <a:lnTo>
                    <a:pt x="28" y="145"/>
                  </a:lnTo>
                  <a:lnTo>
                    <a:pt x="25" y="151"/>
                  </a:lnTo>
                  <a:lnTo>
                    <a:pt x="21" y="155"/>
                  </a:lnTo>
                  <a:lnTo>
                    <a:pt x="17" y="159"/>
                  </a:lnTo>
                  <a:lnTo>
                    <a:pt x="0" y="87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94"/>
            <p:cNvSpPr>
              <a:spLocks noChangeArrowheads="1"/>
            </p:cNvSpPr>
            <p:nvPr/>
          </p:nvSpPr>
          <p:spPr bwMode="auto">
            <a:xfrm>
              <a:off x="1349375" y="152400"/>
              <a:ext cx="65088" cy="252413"/>
            </a:xfrm>
            <a:custGeom>
              <a:avLst/>
              <a:gdLst>
                <a:gd name="T0" fmla="*/ 9525 w 41"/>
                <a:gd name="T1" fmla="*/ 0 h 159"/>
                <a:gd name="T2" fmla="*/ 9525 w 41"/>
                <a:gd name="T3" fmla="*/ 0 h 159"/>
                <a:gd name="T4" fmla="*/ 65088 w 41"/>
                <a:gd name="T5" fmla="*/ 0 h 159"/>
                <a:gd name="T6" fmla="*/ 65088 w 41"/>
                <a:gd name="T7" fmla="*/ 0 h 159"/>
                <a:gd name="T8" fmla="*/ 38100 w 41"/>
                <a:gd name="T9" fmla="*/ 222250 h 159"/>
                <a:gd name="T10" fmla="*/ 38100 w 41"/>
                <a:gd name="T11" fmla="*/ 222250 h 159"/>
                <a:gd name="T12" fmla="*/ 36513 w 41"/>
                <a:gd name="T13" fmla="*/ 230188 h 159"/>
                <a:gd name="T14" fmla="*/ 31750 w 41"/>
                <a:gd name="T15" fmla="*/ 239713 h 159"/>
                <a:gd name="T16" fmla="*/ 25400 w 41"/>
                <a:gd name="T17" fmla="*/ 246063 h 159"/>
                <a:gd name="T18" fmla="*/ 19050 w 41"/>
                <a:gd name="T19" fmla="*/ 252413 h 159"/>
                <a:gd name="T20" fmla="*/ 19050 w 41"/>
                <a:gd name="T21" fmla="*/ 252413 h 159"/>
                <a:gd name="T22" fmla="*/ 0 w 41"/>
                <a:gd name="T23" fmla="*/ 136525 h 159"/>
                <a:gd name="T24" fmla="*/ 0 w 41"/>
                <a:gd name="T25" fmla="*/ 136525 h 159"/>
                <a:gd name="T26" fmla="*/ 9525 w 41"/>
                <a:gd name="T27" fmla="*/ 0 h 159"/>
                <a:gd name="T28" fmla="*/ 9525 w 41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"/>
                <a:gd name="T46" fmla="*/ 0 h 159"/>
                <a:gd name="T47" fmla="*/ 41 w 41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" h="159">
                  <a:moveTo>
                    <a:pt x="6" y="0"/>
                  </a:moveTo>
                  <a:lnTo>
                    <a:pt x="6" y="0"/>
                  </a:lnTo>
                  <a:lnTo>
                    <a:pt x="41" y="0"/>
                  </a:lnTo>
                  <a:lnTo>
                    <a:pt x="24" y="140"/>
                  </a:lnTo>
                  <a:lnTo>
                    <a:pt x="23" y="145"/>
                  </a:lnTo>
                  <a:lnTo>
                    <a:pt x="20" y="151"/>
                  </a:lnTo>
                  <a:lnTo>
                    <a:pt x="16" y="155"/>
                  </a:lnTo>
                  <a:lnTo>
                    <a:pt x="12" y="159"/>
                  </a:lnTo>
                  <a:lnTo>
                    <a:pt x="0" y="86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95"/>
            <p:cNvSpPr>
              <a:spLocks noChangeArrowheads="1"/>
            </p:cNvSpPr>
            <p:nvPr/>
          </p:nvSpPr>
          <p:spPr bwMode="auto">
            <a:xfrm>
              <a:off x="1352550" y="152400"/>
              <a:ext cx="61913" cy="252413"/>
            </a:xfrm>
            <a:custGeom>
              <a:avLst/>
              <a:gdLst>
                <a:gd name="T0" fmla="*/ 12700 w 39"/>
                <a:gd name="T1" fmla="*/ 0 h 159"/>
                <a:gd name="T2" fmla="*/ 12700 w 39"/>
                <a:gd name="T3" fmla="*/ 0 h 159"/>
                <a:gd name="T4" fmla="*/ 61913 w 39"/>
                <a:gd name="T5" fmla="*/ 0 h 159"/>
                <a:gd name="T6" fmla="*/ 61913 w 39"/>
                <a:gd name="T7" fmla="*/ 0 h 159"/>
                <a:gd name="T8" fmla="*/ 34925 w 39"/>
                <a:gd name="T9" fmla="*/ 222250 h 159"/>
                <a:gd name="T10" fmla="*/ 34925 w 39"/>
                <a:gd name="T11" fmla="*/ 222250 h 159"/>
                <a:gd name="T12" fmla="*/ 33338 w 39"/>
                <a:gd name="T13" fmla="*/ 230188 h 159"/>
                <a:gd name="T14" fmla="*/ 28575 w 39"/>
                <a:gd name="T15" fmla="*/ 239713 h 159"/>
                <a:gd name="T16" fmla="*/ 22225 w 39"/>
                <a:gd name="T17" fmla="*/ 246063 h 159"/>
                <a:gd name="T18" fmla="*/ 15875 w 39"/>
                <a:gd name="T19" fmla="*/ 252413 h 159"/>
                <a:gd name="T20" fmla="*/ 15875 w 39"/>
                <a:gd name="T21" fmla="*/ 252413 h 159"/>
                <a:gd name="T22" fmla="*/ 0 w 39"/>
                <a:gd name="T23" fmla="*/ 133350 h 159"/>
                <a:gd name="T24" fmla="*/ 0 w 39"/>
                <a:gd name="T25" fmla="*/ 133350 h 159"/>
                <a:gd name="T26" fmla="*/ 12700 w 39"/>
                <a:gd name="T27" fmla="*/ 0 h 159"/>
                <a:gd name="T28" fmla="*/ 12700 w 39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9"/>
                <a:gd name="T46" fmla="*/ 0 h 159"/>
                <a:gd name="T47" fmla="*/ 39 w 39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9" h="159">
                  <a:moveTo>
                    <a:pt x="8" y="0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22" y="140"/>
                  </a:lnTo>
                  <a:lnTo>
                    <a:pt x="21" y="145"/>
                  </a:lnTo>
                  <a:lnTo>
                    <a:pt x="18" y="151"/>
                  </a:lnTo>
                  <a:lnTo>
                    <a:pt x="14" y="155"/>
                  </a:lnTo>
                  <a:lnTo>
                    <a:pt x="10" y="159"/>
                  </a:lnTo>
                  <a:lnTo>
                    <a:pt x="0" y="84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96"/>
            <p:cNvSpPr>
              <a:spLocks noChangeArrowheads="1"/>
            </p:cNvSpPr>
            <p:nvPr/>
          </p:nvSpPr>
          <p:spPr bwMode="auto">
            <a:xfrm>
              <a:off x="1358900" y="152400"/>
              <a:ext cx="55563" cy="252413"/>
            </a:xfrm>
            <a:custGeom>
              <a:avLst/>
              <a:gdLst>
                <a:gd name="T0" fmla="*/ 12700 w 35"/>
                <a:gd name="T1" fmla="*/ 0 h 159"/>
                <a:gd name="T2" fmla="*/ 12700 w 35"/>
                <a:gd name="T3" fmla="*/ 0 h 159"/>
                <a:gd name="T4" fmla="*/ 55563 w 35"/>
                <a:gd name="T5" fmla="*/ 0 h 159"/>
                <a:gd name="T6" fmla="*/ 55563 w 35"/>
                <a:gd name="T7" fmla="*/ 0 h 159"/>
                <a:gd name="T8" fmla="*/ 28575 w 35"/>
                <a:gd name="T9" fmla="*/ 222250 h 159"/>
                <a:gd name="T10" fmla="*/ 28575 w 35"/>
                <a:gd name="T11" fmla="*/ 222250 h 159"/>
                <a:gd name="T12" fmla="*/ 26988 w 35"/>
                <a:gd name="T13" fmla="*/ 230188 h 159"/>
                <a:gd name="T14" fmla="*/ 22225 w 35"/>
                <a:gd name="T15" fmla="*/ 239713 h 159"/>
                <a:gd name="T16" fmla="*/ 17463 w 35"/>
                <a:gd name="T17" fmla="*/ 246063 h 159"/>
                <a:gd name="T18" fmla="*/ 11113 w 35"/>
                <a:gd name="T19" fmla="*/ 252413 h 159"/>
                <a:gd name="T20" fmla="*/ 11113 w 35"/>
                <a:gd name="T21" fmla="*/ 252413 h 159"/>
                <a:gd name="T22" fmla="*/ 0 w 35"/>
                <a:gd name="T23" fmla="*/ 133350 h 159"/>
                <a:gd name="T24" fmla="*/ 0 w 35"/>
                <a:gd name="T25" fmla="*/ 133350 h 159"/>
                <a:gd name="T26" fmla="*/ 12700 w 35"/>
                <a:gd name="T27" fmla="*/ 0 h 159"/>
                <a:gd name="T28" fmla="*/ 12700 w 35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"/>
                <a:gd name="T46" fmla="*/ 0 h 159"/>
                <a:gd name="T47" fmla="*/ 35 w 35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" h="159">
                  <a:moveTo>
                    <a:pt x="8" y="0"/>
                  </a:moveTo>
                  <a:lnTo>
                    <a:pt x="8" y="0"/>
                  </a:lnTo>
                  <a:lnTo>
                    <a:pt x="35" y="0"/>
                  </a:lnTo>
                  <a:lnTo>
                    <a:pt x="18" y="140"/>
                  </a:lnTo>
                  <a:lnTo>
                    <a:pt x="17" y="145"/>
                  </a:lnTo>
                  <a:lnTo>
                    <a:pt x="14" y="151"/>
                  </a:lnTo>
                  <a:lnTo>
                    <a:pt x="11" y="155"/>
                  </a:lnTo>
                  <a:lnTo>
                    <a:pt x="7" y="159"/>
                  </a:lnTo>
                  <a:lnTo>
                    <a:pt x="0" y="84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97"/>
            <p:cNvSpPr>
              <a:spLocks noChangeArrowheads="1"/>
            </p:cNvSpPr>
            <p:nvPr/>
          </p:nvSpPr>
          <p:spPr bwMode="auto">
            <a:xfrm>
              <a:off x="1365250" y="152400"/>
              <a:ext cx="49213" cy="249238"/>
            </a:xfrm>
            <a:custGeom>
              <a:avLst/>
              <a:gdLst>
                <a:gd name="T0" fmla="*/ 11113 w 31"/>
                <a:gd name="T1" fmla="*/ 0 h 157"/>
                <a:gd name="T2" fmla="*/ 11113 w 31"/>
                <a:gd name="T3" fmla="*/ 0 h 157"/>
                <a:gd name="T4" fmla="*/ 49213 w 31"/>
                <a:gd name="T5" fmla="*/ 0 h 157"/>
                <a:gd name="T6" fmla="*/ 49213 w 31"/>
                <a:gd name="T7" fmla="*/ 0 h 157"/>
                <a:gd name="T8" fmla="*/ 22225 w 31"/>
                <a:gd name="T9" fmla="*/ 222250 h 157"/>
                <a:gd name="T10" fmla="*/ 22225 w 31"/>
                <a:gd name="T11" fmla="*/ 222250 h 157"/>
                <a:gd name="T12" fmla="*/ 20638 w 31"/>
                <a:gd name="T13" fmla="*/ 230188 h 157"/>
                <a:gd name="T14" fmla="*/ 15875 w 31"/>
                <a:gd name="T15" fmla="*/ 239713 h 157"/>
                <a:gd name="T16" fmla="*/ 11113 w 31"/>
                <a:gd name="T17" fmla="*/ 246063 h 157"/>
                <a:gd name="T18" fmla="*/ 4763 w 31"/>
                <a:gd name="T19" fmla="*/ 249238 h 157"/>
                <a:gd name="T20" fmla="*/ 4763 w 31"/>
                <a:gd name="T21" fmla="*/ 249238 h 157"/>
                <a:gd name="T22" fmla="*/ 0 w 31"/>
                <a:gd name="T23" fmla="*/ 131763 h 157"/>
                <a:gd name="T24" fmla="*/ 0 w 31"/>
                <a:gd name="T25" fmla="*/ 131763 h 157"/>
                <a:gd name="T26" fmla="*/ 11113 w 31"/>
                <a:gd name="T27" fmla="*/ 0 h 157"/>
                <a:gd name="T28" fmla="*/ 11113 w 31"/>
                <a:gd name="T29" fmla="*/ 0 h 1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1"/>
                <a:gd name="T46" fmla="*/ 0 h 157"/>
                <a:gd name="T47" fmla="*/ 31 w 31"/>
                <a:gd name="T48" fmla="*/ 157 h 1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1" h="157">
                  <a:moveTo>
                    <a:pt x="7" y="0"/>
                  </a:moveTo>
                  <a:lnTo>
                    <a:pt x="7" y="0"/>
                  </a:lnTo>
                  <a:lnTo>
                    <a:pt x="31" y="0"/>
                  </a:lnTo>
                  <a:lnTo>
                    <a:pt x="14" y="140"/>
                  </a:lnTo>
                  <a:lnTo>
                    <a:pt x="13" y="145"/>
                  </a:lnTo>
                  <a:lnTo>
                    <a:pt x="10" y="151"/>
                  </a:lnTo>
                  <a:lnTo>
                    <a:pt x="7" y="155"/>
                  </a:lnTo>
                  <a:lnTo>
                    <a:pt x="3" y="157"/>
                  </a:lnTo>
                  <a:lnTo>
                    <a:pt x="0" y="83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98"/>
            <p:cNvSpPr>
              <a:spLocks noChangeArrowheads="1"/>
            </p:cNvSpPr>
            <p:nvPr/>
          </p:nvSpPr>
          <p:spPr bwMode="auto">
            <a:xfrm>
              <a:off x="1370012" y="152400"/>
              <a:ext cx="44450" cy="249238"/>
            </a:xfrm>
            <a:custGeom>
              <a:avLst/>
              <a:gdLst>
                <a:gd name="T0" fmla="*/ 12700 w 28"/>
                <a:gd name="T1" fmla="*/ 0 h 157"/>
                <a:gd name="T2" fmla="*/ 12700 w 28"/>
                <a:gd name="T3" fmla="*/ 0 h 157"/>
                <a:gd name="T4" fmla="*/ 44450 w 28"/>
                <a:gd name="T5" fmla="*/ 0 h 157"/>
                <a:gd name="T6" fmla="*/ 44450 w 28"/>
                <a:gd name="T7" fmla="*/ 0 h 157"/>
                <a:gd name="T8" fmla="*/ 17463 w 28"/>
                <a:gd name="T9" fmla="*/ 222250 h 157"/>
                <a:gd name="T10" fmla="*/ 17463 w 28"/>
                <a:gd name="T11" fmla="*/ 222250 h 157"/>
                <a:gd name="T12" fmla="*/ 15875 w 28"/>
                <a:gd name="T13" fmla="*/ 230188 h 157"/>
                <a:gd name="T14" fmla="*/ 11113 w 28"/>
                <a:gd name="T15" fmla="*/ 239713 h 157"/>
                <a:gd name="T16" fmla="*/ 6350 w 28"/>
                <a:gd name="T17" fmla="*/ 246063 h 157"/>
                <a:gd name="T18" fmla="*/ 0 w 28"/>
                <a:gd name="T19" fmla="*/ 249238 h 157"/>
                <a:gd name="T20" fmla="*/ 0 w 28"/>
                <a:gd name="T21" fmla="*/ 249238 h 157"/>
                <a:gd name="T22" fmla="*/ 1588 w 28"/>
                <a:gd name="T23" fmla="*/ 130175 h 157"/>
                <a:gd name="T24" fmla="*/ 1588 w 28"/>
                <a:gd name="T25" fmla="*/ 130175 h 157"/>
                <a:gd name="T26" fmla="*/ 12700 w 28"/>
                <a:gd name="T27" fmla="*/ 0 h 157"/>
                <a:gd name="T28" fmla="*/ 12700 w 28"/>
                <a:gd name="T29" fmla="*/ 0 h 1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157"/>
                <a:gd name="T47" fmla="*/ 28 w 28"/>
                <a:gd name="T48" fmla="*/ 157 h 1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157">
                  <a:moveTo>
                    <a:pt x="8" y="0"/>
                  </a:moveTo>
                  <a:lnTo>
                    <a:pt x="8" y="0"/>
                  </a:lnTo>
                  <a:lnTo>
                    <a:pt x="28" y="0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7" y="151"/>
                  </a:lnTo>
                  <a:lnTo>
                    <a:pt x="4" y="155"/>
                  </a:lnTo>
                  <a:lnTo>
                    <a:pt x="0" y="157"/>
                  </a:lnTo>
                  <a:lnTo>
                    <a:pt x="1" y="8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99"/>
            <p:cNvSpPr>
              <a:spLocks noChangeArrowheads="1"/>
            </p:cNvSpPr>
            <p:nvPr/>
          </p:nvSpPr>
          <p:spPr bwMode="auto">
            <a:xfrm>
              <a:off x="1370012" y="152400"/>
              <a:ext cx="44450" cy="249238"/>
            </a:xfrm>
            <a:custGeom>
              <a:avLst/>
              <a:gdLst>
                <a:gd name="T0" fmla="*/ 19050 w 28"/>
                <a:gd name="T1" fmla="*/ 0 h 157"/>
                <a:gd name="T2" fmla="*/ 19050 w 28"/>
                <a:gd name="T3" fmla="*/ 0 h 157"/>
                <a:gd name="T4" fmla="*/ 44450 w 28"/>
                <a:gd name="T5" fmla="*/ 0 h 157"/>
                <a:gd name="T6" fmla="*/ 44450 w 28"/>
                <a:gd name="T7" fmla="*/ 0 h 157"/>
                <a:gd name="T8" fmla="*/ 17463 w 28"/>
                <a:gd name="T9" fmla="*/ 222250 h 157"/>
                <a:gd name="T10" fmla="*/ 17463 w 28"/>
                <a:gd name="T11" fmla="*/ 222250 h 157"/>
                <a:gd name="T12" fmla="*/ 15875 w 28"/>
                <a:gd name="T13" fmla="*/ 230188 h 157"/>
                <a:gd name="T14" fmla="*/ 12700 w 28"/>
                <a:gd name="T15" fmla="*/ 236538 h 157"/>
                <a:gd name="T16" fmla="*/ 6350 w 28"/>
                <a:gd name="T17" fmla="*/ 246063 h 157"/>
                <a:gd name="T18" fmla="*/ 0 w 28"/>
                <a:gd name="T19" fmla="*/ 249238 h 157"/>
                <a:gd name="T20" fmla="*/ 0 w 28"/>
                <a:gd name="T21" fmla="*/ 249238 h 157"/>
                <a:gd name="T22" fmla="*/ 7938 w 28"/>
                <a:gd name="T23" fmla="*/ 127000 h 157"/>
                <a:gd name="T24" fmla="*/ 7938 w 28"/>
                <a:gd name="T25" fmla="*/ 127000 h 157"/>
                <a:gd name="T26" fmla="*/ 19050 w 28"/>
                <a:gd name="T27" fmla="*/ 0 h 157"/>
                <a:gd name="T28" fmla="*/ 19050 w 28"/>
                <a:gd name="T29" fmla="*/ 0 h 1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157"/>
                <a:gd name="T47" fmla="*/ 28 w 28"/>
                <a:gd name="T48" fmla="*/ 157 h 1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157">
                  <a:moveTo>
                    <a:pt x="12" y="0"/>
                  </a:moveTo>
                  <a:lnTo>
                    <a:pt x="12" y="0"/>
                  </a:lnTo>
                  <a:lnTo>
                    <a:pt x="28" y="0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9"/>
                  </a:lnTo>
                  <a:lnTo>
                    <a:pt x="4" y="155"/>
                  </a:lnTo>
                  <a:lnTo>
                    <a:pt x="0" y="157"/>
                  </a:lnTo>
                  <a:lnTo>
                    <a:pt x="5" y="8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100"/>
            <p:cNvSpPr>
              <a:spLocks noChangeArrowheads="1"/>
            </p:cNvSpPr>
            <p:nvPr/>
          </p:nvSpPr>
          <p:spPr bwMode="auto">
            <a:xfrm>
              <a:off x="1371600" y="152400"/>
              <a:ext cx="42863" cy="249238"/>
            </a:xfrm>
            <a:custGeom>
              <a:avLst/>
              <a:gdLst>
                <a:gd name="T0" fmla="*/ 23813 w 27"/>
                <a:gd name="T1" fmla="*/ 0 h 157"/>
                <a:gd name="T2" fmla="*/ 42863 w 27"/>
                <a:gd name="T3" fmla="*/ 0 h 157"/>
                <a:gd name="T4" fmla="*/ 15875 w 27"/>
                <a:gd name="T5" fmla="*/ 222250 h 157"/>
                <a:gd name="T6" fmla="*/ 15875 w 27"/>
                <a:gd name="T7" fmla="*/ 222250 h 157"/>
                <a:gd name="T8" fmla="*/ 14288 w 27"/>
                <a:gd name="T9" fmla="*/ 230188 h 157"/>
                <a:gd name="T10" fmla="*/ 11113 w 27"/>
                <a:gd name="T11" fmla="*/ 236538 h 157"/>
                <a:gd name="T12" fmla="*/ 4763 w 27"/>
                <a:gd name="T13" fmla="*/ 242888 h 157"/>
                <a:gd name="T14" fmla="*/ 0 w 27"/>
                <a:gd name="T15" fmla="*/ 249238 h 157"/>
                <a:gd name="T16" fmla="*/ 23813 w 27"/>
                <a:gd name="T17" fmla="*/ 0 h 1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"/>
                <a:gd name="T28" fmla="*/ 0 h 157"/>
                <a:gd name="T29" fmla="*/ 27 w 27"/>
                <a:gd name="T30" fmla="*/ 157 h 15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" h="157">
                  <a:moveTo>
                    <a:pt x="15" y="0"/>
                  </a:moveTo>
                  <a:lnTo>
                    <a:pt x="27" y="0"/>
                  </a:lnTo>
                  <a:lnTo>
                    <a:pt x="10" y="140"/>
                  </a:lnTo>
                  <a:lnTo>
                    <a:pt x="9" y="145"/>
                  </a:lnTo>
                  <a:lnTo>
                    <a:pt x="7" y="149"/>
                  </a:lnTo>
                  <a:lnTo>
                    <a:pt x="3" y="153"/>
                  </a:lnTo>
                  <a:lnTo>
                    <a:pt x="0" y="157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108"/>
            <p:cNvSpPr>
              <a:spLocks noChangeArrowheads="1"/>
            </p:cNvSpPr>
            <p:nvPr/>
          </p:nvSpPr>
          <p:spPr bwMode="auto">
            <a:xfrm>
              <a:off x="544512" y="0"/>
              <a:ext cx="47625" cy="55563"/>
            </a:xfrm>
            <a:custGeom>
              <a:avLst/>
              <a:gdLst>
                <a:gd name="T0" fmla="*/ 47625 w 30"/>
                <a:gd name="T1" fmla="*/ 3175 h 35"/>
                <a:gd name="T2" fmla="*/ 47625 w 30"/>
                <a:gd name="T3" fmla="*/ 3175 h 35"/>
                <a:gd name="T4" fmla="*/ 42863 w 30"/>
                <a:gd name="T5" fmla="*/ 22225 h 35"/>
                <a:gd name="T6" fmla="*/ 36513 w 30"/>
                <a:gd name="T7" fmla="*/ 47625 h 35"/>
                <a:gd name="T8" fmla="*/ 36513 w 30"/>
                <a:gd name="T9" fmla="*/ 47625 h 35"/>
                <a:gd name="T10" fmla="*/ 31750 w 30"/>
                <a:gd name="T11" fmla="*/ 53975 h 35"/>
                <a:gd name="T12" fmla="*/ 30163 w 30"/>
                <a:gd name="T13" fmla="*/ 55563 h 35"/>
                <a:gd name="T14" fmla="*/ 25400 w 30"/>
                <a:gd name="T15" fmla="*/ 53975 h 35"/>
                <a:gd name="T16" fmla="*/ 22225 w 30"/>
                <a:gd name="T17" fmla="*/ 49213 h 35"/>
                <a:gd name="T18" fmla="*/ 17463 w 30"/>
                <a:gd name="T19" fmla="*/ 41275 h 35"/>
                <a:gd name="T20" fmla="*/ 0 w 30"/>
                <a:gd name="T21" fmla="*/ 11113 h 35"/>
                <a:gd name="T22" fmla="*/ 0 w 30"/>
                <a:gd name="T23" fmla="*/ 11113 h 35"/>
                <a:gd name="T24" fmla="*/ 4763 w 30"/>
                <a:gd name="T25" fmla="*/ 9525 h 35"/>
                <a:gd name="T26" fmla="*/ 12700 w 30"/>
                <a:gd name="T27" fmla="*/ 3175 h 35"/>
                <a:gd name="T28" fmla="*/ 19050 w 30"/>
                <a:gd name="T29" fmla="*/ 0 h 35"/>
                <a:gd name="T30" fmla="*/ 28575 w 30"/>
                <a:gd name="T31" fmla="*/ 0 h 35"/>
                <a:gd name="T32" fmla="*/ 36513 w 30"/>
                <a:gd name="T33" fmla="*/ 0 h 35"/>
                <a:gd name="T34" fmla="*/ 47625 w 30"/>
                <a:gd name="T35" fmla="*/ 3175 h 35"/>
                <a:gd name="T36" fmla="*/ 47625 w 30"/>
                <a:gd name="T37" fmla="*/ 3175 h 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"/>
                <a:gd name="T58" fmla="*/ 0 h 35"/>
                <a:gd name="T59" fmla="*/ 30 w 30"/>
                <a:gd name="T60" fmla="*/ 35 h 3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" h="35">
                  <a:moveTo>
                    <a:pt x="30" y="2"/>
                  </a:moveTo>
                  <a:lnTo>
                    <a:pt x="30" y="2"/>
                  </a:lnTo>
                  <a:lnTo>
                    <a:pt x="27" y="14"/>
                  </a:lnTo>
                  <a:lnTo>
                    <a:pt x="23" y="30"/>
                  </a:lnTo>
                  <a:lnTo>
                    <a:pt x="20" y="34"/>
                  </a:lnTo>
                  <a:lnTo>
                    <a:pt x="19" y="35"/>
                  </a:lnTo>
                  <a:lnTo>
                    <a:pt x="16" y="34"/>
                  </a:lnTo>
                  <a:lnTo>
                    <a:pt x="14" y="31"/>
                  </a:lnTo>
                  <a:lnTo>
                    <a:pt x="11" y="26"/>
                  </a:lnTo>
                  <a:lnTo>
                    <a:pt x="0" y="7"/>
                  </a:lnTo>
                  <a:lnTo>
                    <a:pt x="3" y="6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3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5" name="组合 209"/>
          <p:cNvGrpSpPr/>
          <p:nvPr/>
        </p:nvGrpSpPr>
        <p:grpSpPr bwMode="auto">
          <a:xfrm>
            <a:off x="3651250" y="4211638"/>
            <a:ext cx="203200" cy="601662"/>
            <a:chOff x="0" y="0"/>
            <a:chExt cx="203200" cy="601663"/>
          </a:xfrm>
          <a:solidFill>
            <a:schemeClr val="bg1">
              <a:alpha val="70000"/>
            </a:schemeClr>
          </a:solidFill>
        </p:grpSpPr>
        <p:sp>
          <p:nvSpPr>
            <p:cNvPr id="106" name="Freeform 105"/>
            <p:cNvSpPr>
              <a:spLocks noChangeArrowheads="1"/>
            </p:cNvSpPr>
            <p:nvPr/>
          </p:nvSpPr>
          <p:spPr bwMode="auto">
            <a:xfrm>
              <a:off x="26987" y="84138"/>
              <a:ext cx="176213" cy="517525"/>
            </a:xfrm>
            <a:custGeom>
              <a:avLst/>
              <a:gdLst>
                <a:gd name="T0" fmla="*/ 55563 w 111"/>
                <a:gd name="T1" fmla="*/ 422275 h 326"/>
                <a:gd name="T2" fmla="*/ 104775 w 111"/>
                <a:gd name="T3" fmla="*/ 517525 h 326"/>
                <a:gd name="T4" fmla="*/ 149225 w 111"/>
                <a:gd name="T5" fmla="*/ 511175 h 326"/>
                <a:gd name="T6" fmla="*/ 176213 w 111"/>
                <a:gd name="T7" fmla="*/ 406400 h 326"/>
                <a:gd name="T8" fmla="*/ 120650 w 111"/>
                <a:gd name="T9" fmla="*/ 0 h 326"/>
                <a:gd name="T10" fmla="*/ 0 w 111"/>
                <a:gd name="T11" fmla="*/ 17463 h 326"/>
                <a:gd name="T12" fmla="*/ 55563 w 111"/>
                <a:gd name="T13" fmla="*/ 422275 h 3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1"/>
                <a:gd name="T22" fmla="*/ 0 h 326"/>
                <a:gd name="T23" fmla="*/ 111 w 111"/>
                <a:gd name="T24" fmla="*/ 326 h 3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1" h="326">
                  <a:moveTo>
                    <a:pt x="35" y="266"/>
                  </a:moveTo>
                  <a:lnTo>
                    <a:pt x="66" y="326"/>
                  </a:lnTo>
                  <a:lnTo>
                    <a:pt x="94" y="322"/>
                  </a:lnTo>
                  <a:lnTo>
                    <a:pt x="111" y="256"/>
                  </a:lnTo>
                  <a:lnTo>
                    <a:pt x="76" y="0"/>
                  </a:lnTo>
                  <a:lnTo>
                    <a:pt x="0" y="11"/>
                  </a:lnTo>
                  <a:lnTo>
                    <a:pt x="35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106"/>
            <p:cNvSpPr>
              <a:spLocks noChangeArrowheads="1"/>
            </p:cNvSpPr>
            <p:nvPr/>
          </p:nvSpPr>
          <p:spPr bwMode="auto">
            <a:xfrm>
              <a:off x="20637" y="0"/>
              <a:ext cx="127000" cy="146050"/>
            </a:xfrm>
            <a:custGeom>
              <a:avLst/>
              <a:gdLst>
                <a:gd name="T0" fmla="*/ 6350 w 80"/>
                <a:gd name="T1" fmla="*/ 93663 h 92"/>
                <a:gd name="T2" fmla="*/ 6350 w 80"/>
                <a:gd name="T3" fmla="*/ 93663 h 92"/>
                <a:gd name="T4" fmla="*/ 7938 w 80"/>
                <a:gd name="T5" fmla="*/ 104775 h 92"/>
                <a:gd name="T6" fmla="*/ 14288 w 80"/>
                <a:gd name="T7" fmla="*/ 115888 h 92"/>
                <a:gd name="T8" fmla="*/ 20638 w 80"/>
                <a:gd name="T9" fmla="*/ 127000 h 92"/>
                <a:gd name="T10" fmla="*/ 30163 w 80"/>
                <a:gd name="T11" fmla="*/ 133350 h 92"/>
                <a:gd name="T12" fmla="*/ 38100 w 80"/>
                <a:gd name="T13" fmla="*/ 139700 h 92"/>
                <a:gd name="T14" fmla="*/ 49213 w 80"/>
                <a:gd name="T15" fmla="*/ 144463 h 92"/>
                <a:gd name="T16" fmla="*/ 61913 w 80"/>
                <a:gd name="T17" fmla="*/ 146050 h 92"/>
                <a:gd name="T18" fmla="*/ 73025 w 80"/>
                <a:gd name="T19" fmla="*/ 146050 h 92"/>
                <a:gd name="T20" fmla="*/ 74613 w 80"/>
                <a:gd name="T21" fmla="*/ 146050 h 92"/>
                <a:gd name="T22" fmla="*/ 74613 w 80"/>
                <a:gd name="T23" fmla="*/ 146050 h 92"/>
                <a:gd name="T24" fmla="*/ 87313 w 80"/>
                <a:gd name="T25" fmla="*/ 141288 h 92"/>
                <a:gd name="T26" fmla="*/ 98425 w 80"/>
                <a:gd name="T27" fmla="*/ 138113 h 92"/>
                <a:gd name="T28" fmla="*/ 106363 w 80"/>
                <a:gd name="T29" fmla="*/ 130175 h 92"/>
                <a:gd name="T30" fmla="*/ 112713 w 80"/>
                <a:gd name="T31" fmla="*/ 122238 h 92"/>
                <a:gd name="T32" fmla="*/ 119063 w 80"/>
                <a:gd name="T33" fmla="*/ 111125 h 92"/>
                <a:gd name="T34" fmla="*/ 123825 w 80"/>
                <a:gd name="T35" fmla="*/ 101600 h 92"/>
                <a:gd name="T36" fmla="*/ 127000 w 80"/>
                <a:gd name="T37" fmla="*/ 90488 h 92"/>
                <a:gd name="T38" fmla="*/ 127000 w 80"/>
                <a:gd name="T39" fmla="*/ 77788 h 92"/>
                <a:gd name="T40" fmla="*/ 119063 w 80"/>
                <a:gd name="T41" fmla="*/ 23813 h 92"/>
                <a:gd name="T42" fmla="*/ 119063 w 80"/>
                <a:gd name="T43" fmla="*/ 23813 h 92"/>
                <a:gd name="T44" fmla="*/ 115888 w 80"/>
                <a:gd name="T45" fmla="*/ 12700 h 92"/>
                <a:gd name="T46" fmla="*/ 111125 w 80"/>
                <a:gd name="T47" fmla="*/ 6350 h 92"/>
                <a:gd name="T48" fmla="*/ 104775 w 80"/>
                <a:gd name="T49" fmla="*/ 1588 h 92"/>
                <a:gd name="T50" fmla="*/ 98425 w 80"/>
                <a:gd name="T51" fmla="*/ 0 h 92"/>
                <a:gd name="T52" fmla="*/ 79375 w 80"/>
                <a:gd name="T53" fmla="*/ 1588 h 92"/>
                <a:gd name="T54" fmla="*/ 55563 w 80"/>
                <a:gd name="T55" fmla="*/ 4763 h 92"/>
                <a:gd name="T56" fmla="*/ 55563 w 80"/>
                <a:gd name="T57" fmla="*/ 4763 h 92"/>
                <a:gd name="T58" fmla="*/ 55563 w 80"/>
                <a:gd name="T59" fmla="*/ 4763 h 92"/>
                <a:gd name="T60" fmla="*/ 31750 w 80"/>
                <a:gd name="T61" fmla="*/ 7938 h 92"/>
                <a:gd name="T62" fmla="*/ 12700 w 80"/>
                <a:gd name="T63" fmla="*/ 11113 h 92"/>
                <a:gd name="T64" fmla="*/ 6350 w 80"/>
                <a:gd name="T65" fmla="*/ 14288 h 92"/>
                <a:gd name="T66" fmla="*/ 1588 w 80"/>
                <a:gd name="T67" fmla="*/ 20638 h 92"/>
                <a:gd name="T68" fmla="*/ 0 w 80"/>
                <a:gd name="T69" fmla="*/ 26988 h 92"/>
                <a:gd name="T70" fmla="*/ 0 w 80"/>
                <a:gd name="T71" fmla="*/ 38100 h 92"/>
                <a:gd name="T72" fmla="*/ 6350 w 80"/>
                <a:gd name="T73" fmla="*/ 93663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0"/>
                <a:gd name="T112" fmla="*/ 0 h 92"/>
                <a:gd name="T113" fmla="*/ 80 w 80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0" h="92">
                  <a:moveTo>
                    <a:pt x="4" y="59"/>
                  </a:moveTo>
                  <a:lnTo>
                    <a:pt x="4" y="59"/>
                  </a:lnTo>
                  <a:lnTo>
                    <a:pt x="5" y="66"/>
                  </a:lnTo>
                  <a:lnTo>
                    <a:pt x="9" y="73"/>
                  </a:lnTo>
                  <a:lnTo>
                    <a:pt x="13" y="80"/>
                  </a:lnTo>
                  <a:lnTo>
                    <a:pt x="19" y="84"/>
                  </a:lnTo>
                  <a:lnTo>
                    <a:pt x="24" y="88"/>
                  </a:lnTo>
                  <a:lnTo>
                    <a:pt x="31" y="91"/>
                  </a:lnTo>
                  <a:lnTo>
                    <a:pt x="39" y="92"/>
                  </a:lnTo>
                  <a:lnTo>
                    <a:pt x="46" y="92"/>
                  </a:lnTo>
                  <a:lnTo>
                    <a:pt x="47" y="92"/>
                  </a:lnTo>
                  <a:lnTo>
                    <a:pt x="55" y="89"/>
                  </a:lnTo>
                  <a:lnTo>
                    <a:pt x="62" y="87"/>
                  </a:lnTo>
                  <a:lnTo>
                    <a:pt x="67" y="82"/>
                  </a:lnTo>
                  <a:lnTo>
                    <a:pt x="71" y="77"/>
                  </a:lnTo>
                  <a:lnTo>
                    <a:pt x="75" y="70"/>
                  </a:lnTo>
                  <a:lnTo>
                    <a:pt x="78" y="64"/>
                  </a:lnTo>
                  <a:lnTo>
                    <a:pt x="80" y="57"/>
                  </a:lnTo>
                  <a:lnTo>
                    <a:pt x="80" y="49"/>
                  </a:lnTo>
                  <a:lnTo>
                    <a:pt x="75" y="15"/>
                  </a:lnTo>
                  <a:lnTo>
                    <a:pt x="73" y="8"/>
                  </a:lnTo>
                  <a:lnTo>
                    <a:pt x="70" y="4"/>
                  </a:lnTo>
                  <a:lnTo>
                    <a:pt x="66" y="1"/>
                  </a:lnTo>
                  <a:lnTo>
                    <a:pt x="62" y="0"/>
                  </a:lnTo>
                  <a:lnTo>
                    <a:pt x="50" y="1"/>
                  </a:lnTo>
                  <a:lnTo>
                    <a:pt x="35" y="3"/>
                  </a:lnTo>
                  <a:lnTo>
                    <a:pt x="20" y="5"/>
                  </a:lnTo>
                  <a:lnTo>
                    <a:pt x="8" y="7"/>
                  </a:lnTo>
                  <a:lnTo>
                    <a:pt x="4" y="9"/>
                  </a:lnTo>
                  <a:lnTo>
                    <a:pt x="1" y="13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4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107"/>
            <p:cNvSpPr>
              <a:spLocks noChangeArrowheads="1"/>
            </p:cNvSpPr>
            <p:nvPr/>
          </p:nvSpPr>
          <p:spPr bwMode="auto">
            <a:xfrm>
              <a:off x="15875" y="49213"/>
              <a:ext cx="150813" cy="144463"/>
            </a:xfrm>
            <a:custGeom>
              <a:avLst/>
              <a:gdLst>
                <a:gd name="T0" fmla="*/ 17463 w 95"/>
                <a:gd name="T1" fmla="*/ 144463 h 91"/>
                <a:gd name="T2" fmla="*/ 150813 w 95"/>
                <a:gd name="T3" fmla="*/ 127000 h 91"/>
                <a:gd name="T4" fmla="*/ 133350 w 95"/>
                <a:gd name="T5" fmla="*/ 0 h 91"/>
                <a:gd name="T6" fmla="*/ 0 w 95"/>
                <a:gd name="T7" fmla="*/ 17463 h 91"/>
                <a:gd name="T8" fmla="*/ 17463 w 95"/>
                <a:gd name="T9" fmla="*/ 144463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91"/>
                <a:gd name="T17" fmla="*/ 95 w 95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91">
                  <a:moveTo>
                    <a:pt x="11" y="91"/>
                  </a:moveTo>
                  <a:lnTo>
                    <a:pt x="95" y="80"/>
                  </a:lnTo>
                  <a:lnTo>
                    <a:pt x="84" y="0"/>
                  </a:lnTo>
                  <a:lnTo>
                    <a:pt x="0" y="11"/>
                  </a:lnTo>
                  <a:lnTo>
                    <a:pt x="11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109"/>
            <p:cNvSpPr>
              <a:spLocks noChangeArrowheads="1"/>
            </p:cNvSpPr>
            <p:nvPr/>
          </p:nvSpPr>
          <p:spPr bwMode="auto">
            <a:xfrm>
              <a:off x="0" y="90488"/>
              <a:ext cx="44450" cy="260350"/>
            </a:xfrm>
            <a:custGeom>
              <a:avLst/>
              <a:gdLst>
                <a:gd name="T0" fmla="*/ 33338 w 28"/>
                <a:gd name="T1" fmla="*/ 0 h 164"/>
                <a:gd name="T2" fmla="*/ 33338 w 28"/>
                <a:gd name="T3" fmla="*/ 0 h 164"/>
                <a:gd name="T4" fmla="*/ 17463 w 28"/>
                <a:gd name="T5" fmla="*/ 11113 h 164"/>
                <a:gd name="T6" fmla="*/ 7938 w 28"/>
                <a:gd name="T7" fmla="*/ 20638 h 164"/>
                <a:gd name="T8" fmla="*/ 3175 w 28"/>
                <a:gd name="T9" fmla="*/ 26988 h 164"/>
                <a:gd name="T10" fmla="*/ 0 w 28"/>
                <a:gd name="T11" fmla="*/ 31750 h 164"/>
                <a:gd name="T12" fmla="*/ 0 w 28"/>
                <a:gd name="T13" fmla="*/ 31750 h 164"/>
                <a:gd name="T14" fmla="*/ 4763 w 28"/>
                <a:gd name="T15" fmla="*/ 69850 h 164"/>
                <a:gd name="T16" fmla="*/ 14288 w 28"/>
                <a:gd name="T17" fmla="*/ 142875 h 164"/>
                <a:gd name="T18" fmla="*/ 28575 w 28"/>
                <a:gd name="T19" fmla="*/ 244475 h 164"/>
                <a:gd name="T20" fmla="*/ 28575 w 28"/>
                <a:gd name="T21" fmla="*/ 244475 h 164"/>
                <a:gd name="T22" fmla="*/ 26988 w 28"/>
                <a:gd name="T23" fmla="*/ 246063 h 164"/>
                <a:gd name="T24" fmla="*/ 28575 w 28"/>
                <a:gd name="T25" fmla="*/ 254000 h 164"/>
                <a:gd name="T26" fmla="*/ 30163 w 28"/>
                <a:gd name="T27" fmla="*/ 255588 h 164"/>
                <a:gd name="T28" fmla="*/ 33338 w 28"/>
                <a:gd name="T29" fmla="*/ 257175 h 164"/>
                <a:gd name="T30" fmla="*/ 36513 w 28"/>
                <a:gd name="T31" fmla="*/ 260350 h 164"/>
                <a:gd name="T32" fmla="*/ 44450 w 28"/>
                <a:gd name="T33" fmla="*/ 260350 h 164"/>
                <a:gd name="T34" fmla="*/ 20638 w 28"/>
                <a:gd name="T35" fmla="*/ 92075 h 164"/>
                <a:gd name="T36" fmla="*/ 30163 w 28"/>
                <a:gd name="T37" fmla="*/ 69850 h 164"/>
                <a:gd name="T38" fmla="*/ 33338 w 28"/>
                <a:gd name="T39" fmla="*/ 0 h 164"/>
                <a:gd name="T40" fmla="*/ 33338 w 28"/>
                <a:gd name="T41" fmla="*/ 0 h 16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8"/>
                <a:gd name="T64" fmla="*/ 0 h 164"/>
                <a:gd name="T65" fmla="*/ 28 w 28"/>
                <a:gd name="T66" fmla="*/ 164 h 16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8" h="164">
                  <a:moveTo>
                    <a:pt x="21" y="0"/>
                  </a:moveTo>
                  <a:lnTo>
                    <a:pt x="21" y="0"/>
                  </a:lnTo>
                  <a:lnTo>
                    <a:pt x="11" y="7"/>
                  </a:lnTo>
                  <a:lnTo>
                    <a:pt x="5" y="13"/>
                  </a:lnTo>
                  <a:lnTo>
                    <a:pt x="2" y="17"/>
                  </a:lnTo>
                  <a:lnTo>
                    <a:pt x="0" y="20"/>
                  </a:lnTo>
                  <a:lnTo>
                    <a:pt x="3" y="44"/>
                  </a:lnTo>
                  <a:lnTo>
                    <a:pt x="9" y="90"/>
                  </a:lnTo>
                  <a:lnTo>
                    <a:pt x="18" y="154"/>
                  </a:lnTo>
                  <a:lnTo>
                    <a:pt x="17" y="155"/>
                  </a:lnTo>
                  <a:lnTo>
                    <a:pt x="18" y="160"/>
                  </a:lnTo>
                  <a:lnTo>
                    <a:pt x="19" y="161"/>
                  </a:lnTo>
                  <a:lnTo>
                    <a:pt x="21" y="162"/>
                  </a:lnTo>
                  <a:lnTo>
                    <a:pt x="23" y="164"/>
                  </a:lnTo>
                  <a:lnTo>
                    <a:pt x="28" y="164"/>
                  </a:lnTo>
                  <a:lnTo>
                    <a:pt x="13" y="58"/>
                  </a:lnTo>
                  <a:lnTo>
                    <a:pt x="19" y="44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0" name="组合 207"/>
          <p:cNvGrpSpPr/>
          <p:nvPr/>
        </p:nvGrpSpPr>
        <p:grpSpPr bwMode="auto">
          <a:xfrm>
            <a:off x="4114800" y="4217988"/>
            <a:ext cx="796925" cy="612775"/>
            <a:chOff x="0" y="0"/>
            <a:chExt cx="796925" cy="612776"/>
          </a:xfrm>
          <a:solidFill>
            <a:schemeClr val="bg1">
              <a:alpha val="70000"/>
            </a:schemeClr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20637" y="0"/>
              <a:ext cx="776288" cy="347663"/>
            </a:xfrm>
            <a:custGeom>
              <a:avLst/>
              <a:gdLst>
                <a:gd name="T0" fmla="*/ 392113 w 489"/>
                <a:gd name="T1" fmla="*/ 347663 h 219"/>
                <a:gd name="T2" fmla="*/ 776288 w 489"/>
                <a:gd name="T3" fmla="*/ 174625 h 219"/>
                <a:gd name="T4" fmla="*/ 381000 w 489"/>
                <a:gd name="T5" fmla="*/ 0 h 219"/>
                <a:gd name="T6" fmla="*/ 0 w 489"/>
                <a:gd name="T7" fmla="*/ 169863 h 219"/>
                <a:gd name="T8" fmla="*/ 392113 w 489"/>
                <a:gd name="T9" fmla="*/ 347663 h 2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9"/>
                <a:gd name="T16" fmla="*/ 0 h 219"/>
                <a:gd name="T17" fmla="*/ 489 w 489"/>
                <a:gd name="T18" fmla="*/ 219 h 2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9" h="219">
                  <a:moveTo>
                    <a:pt x="247" y="219"/>
                  </a:moveTo>
                  <a:lnTo>
                    <a:pt x="489" y="110"/>
                  </a:lnTo>
                  <a:lnTo>
                    <a:pt x="240" y="0"/>
                  </a:lnTo>
                  <a:lnTo>
                    <a:pt x="0" y="107"/>
                  </a:lnTo>
                  <a:lnTo>
                    <a:pt x="247" y="2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auto">
            <a:xfrm>
              <a:off x="30162" y="163513"/>
              <a:ext cx="22225" cy="255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13" name="Freeform 112"/>
            <p:cNvSpPr>
              <a:spLocks noChangeArrowheads="1"/>
            </p:cNvSpPr>
            <p:nvPr/>
          </p:nvSpPr>
          <p:spPr bwMode="auto">
            <a:xfrm>
              <a:off x="3175" y="388938"/>
              <a:ext cx="76200" cy="77788"/>
            </a:xfrm>
            <a:custGeom>
              <a:avLst/>
              <a:gdLst>
                <a:gd name="T0" fmla="*/ 0 w 48"/>
                <a:gd name="T1" fmla="*/ 38100 h 49"/>
                <a:gd name="T2" fmla="*/ 0 w 48"/>
                <a:gd name="T3" fmla="*/ 38100 h 49"/>
                <a:gd name="T4" fmla="*/ 0 w 48"/>
                <a:gd name="T5" fmla="*/ 31750 h 49"/>
                <a:gd name="T6" fmla="*/ 3175 w 48"/>
                <a:gd name="T7" fmla="*/ 23813 h 49"/>
                <a:gd name="T8" fmla="*/ 6350 w 48"/>
                <a:gd name="T9" fmla="*/ 17463 h 49"/>
                <a:gd name="T10" fmla="*/ 11113 w 48"/>
                <a:gd name="T11" fmla="*/ 12700 h 49"/>
                <a:gd name="T12" fmla="*/ 17463 w 48"/>
                <a:gd name="T13" fmla="*/ 6350 h 49"/>
                <a:gd name="T14" fmla="*/ 23813 w 48"/>
                <a:gd name="T15" fmla="*/ 4763 h 49"/>
                <a:gd name="T16" fmla="*/ 30163 w 48"/>
                <a:gd name="T17" fmla="*/ 1588 h 49"/>
                <a:gd name="T18" fmla="*/ 39688 w 48"/>
                <a:gd name="T19" fmla="*/ 0 h 49"/>
                <a:gd name="T20" fmla="*/ 39688 w 48"/>
                <a:gd name="T21" fmla="*/ 0 h 49"/>
                <a:gd name="T22" fmla="*/ 46038 w 48"/>
                <a:gd name="T23" fmla="*/ 1588 h 49"/>
                <a:gd name="T24" fmla="*/ 53975 w 48"/>
                <a:gd name="T25" fmla="*/ 4763 h 49"/>
                <a:gd name="T26" fmla="*/ 60325 w 48"/>
                <a:gd name="T27" fmla="*/ 6350 h 49"/>
                <a:gd name="T28" fmla="*/ 65088 w 48"/>
                <a:gd name="T29" fmla="*/ 12700 h 49"/>
                <a:gd name="T30" fmla="*/ 69850 w 48"/>
                <a:gd name="T31" fmla="*/ 17463 h 49"/>
                <a:gd name="T32" fmla="*/ 73025 w 48"/>
                <a:gd name="T33" fmla="*/ 23813 h 49"/>
                <a:gd name="T34" fmla="*/ 76200 w 48"/>
                <a:gd name="T35" fmla="*/ 31750 h 49"/>
                <a:gd name="T36" fmla="*/ 76200 w 48"/>
                <a:gd name="T37" fmla="*/ 38100 h 49"/>
                <a:gd name="T38" fmla="*/ 76200 w 48"/>
                <a:gd name="T39" fmla="*/ 38100 h 49"/>
                <a:gd name="T40" fmla="*/ 76200 w 48"/>
                <a:gd name="T41" fmla="*/ 47625 h 49"/>
                <a:gd name="T42" fmla="*/ 73025 w 48"/>
                <a:gd name="T43" fmla="*/ 53975 h 49"/>
                <a:gd name="T44" fmla="*/ 69850 w 48"/>
                <a:gd name="T45" fmla="*/ 60325 h 49"/>
                <a:gd name="T46" fmla="*/ 65088 w 48"/>
                <a:gd name="T47" fmla="*/ 66675 h 49"/>
                <a:gd name="T48" fmla="*/ 60325 w 48"/>
                <a:gd name="T49" fmla="*/ 71438 h 49"/>
                <a:gd name="T50" fmla="*/ 53975 w 48"/>
                <a:gd name="T51" fmla="*/ 74613 h 49"/>
                <a:gd name="T52" fmla="*/ 46038 w 48"/>
                <a:gd name="T53" fmla="*/ 77788 h 49"/>
                <a:gd name="T54" fmla="*/ 39688 w 48"/>
                <a:gd name="T55" fmla="*/ 77788 h 49"/>
                <a:gd name="T56" fmla="*/ 39688 w 48"/>
                <a:gd name="T57" fmla="*/ 77788 h 49"/>
                <a:gd name="T58" fmla="*/ 30163 w 48"/>
                <a:gd name="T59" fmla="*/ 77788 h 49"/>
                <a:gd name="T60" fmla="*/ 23813 w 48"/>
                <a:gd name="T61" fmla="*/ 74613 h 49"/>
                <a:gd name="T62" fmla="*/ 17463 w 48"/>
                <a:gd name="T63" fmla="*/ 71438 h 49"/>
                <a:gd name="T64" fmla="*/ 11113 w 48"/>
                <a:gd name="T65" fmla="*/ 66675 h 49"/>
                <a:gd name="T66" fmla="*/ 6350 w 48"/>
                <a:gd name="T67" fmla="*/ 60325 h 49"/>
                <a:gd name="T68" fmla="*/ 3175 w 48"/>
                <a:gd name="T69" fmla="*/ 53975 h 49"/>
                <a:gd name="T70" fmla="*/ 0 w 48"/>
                <a:gd name="T71" fmla="*/ 47625 h 49"/>
                <a:gd name="T72" fmla="*/ 0 w 48"/>
                <a:gd name="T73" fmla="*/ 38100 h 49"/>
                <a:gd name="T74" fmla="*/ 0 w 48"/>
                <a:gd name="T75" fmla="*/ 38100 h 4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8"/>
                <a:gd name="T115" fmla="*/ 0 h 49"/>
                <a:gd name="T116" fmla="*/ 48 w 48"/>
                <a:gd name="T117" fmla="*/ 49 h 4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8" h="49">
                  <a:moveTo>
                    <a:pt x="0" y="24"/>
                  </a:moveTo>
                  <a:lnTo>
                    <a:pt x="0" y="24"/>
                  </a:lnTo>
                  <a:lnTo>
                    <a:pt x="0" y="20"/>
                  </a:lnTo>
                  <a:lnTo>
                    <a:pt x="2" y="15"/>
                  </a:lnTo>
                  <a:lnTo>
                    <a:pt x="4" y="11"/>
                  </a:lnTo>
                  <a:lnTo>
                    <a:pt x="7" y="8"/>
                  </a:lnTo>
                  <a:lnTo>
                    <a:pt x="11" y="4"/>
                  </a:lnTo>
                  <a:lnTo>
                    <a:pt x="15" y="3"/>
                  </a:lnTo>
                  <a:lnTo>
                    <a:pt x="19" y="1"/>
                  </a:lnTo>
                  <a:lnTo>
                    <a:pt x="25" y="0"/>
                  </a:lnTo>
                  <a:lnTo>
                    <a:pt x="29" y="1"/>
                  </a:lnTo>
                  <a:lnTo>
                    <a:pt x="34" y="3"/>
                  </a:lnTo>
                  <a:lnTo>
                    <a:pt x="38" y="4"/>
                  </a:lnTo>
                  <a:lnTo>
                    <a:pt x="41" y="8"/>
                  </a:lnTo>
                  <a:lnTo>
                    <a:pt x="44" y="11"/>
                  </a:lnTo>
                  <a:lnTo>
                    <a:pt x="46" y="15"/>
                  </a:lnTo>
                  <a:lnTo>
                    <a:pt x="48" y="20"/>
                  </a:lnTo>
                  <a:lnTo>
                    <a:pt x="48" y="24"/>
                  </a:lnTo>
                  <a:lnTo>
                    <a:pt x="48" y="30"/>
                  </a:lnTo>
                  <a:lnTo>
                    <a:pt x="46" y="34"/>
                  </a:lnTo>
                  <a:lnTo>
                    <a:pt x="44" y="38"/>
                  </a:lnTo>
                  <a:lnTo>
                    <a:pt x="41" y="42"/>
                  </a:lnTo>
                  <a:lnTo>
                    <a:pt x="38" y="45"/>
                  </a:lnTo>
                  <a:lnTo>
                    <a:pt x="34" y="47"/>
                  </a:lnTo>
                  <a:lnTo>
                    <a:pt x="29" y="49"/>
                  </a:lnTo>
                  <a:lnTo>
                    <a:pt x="25" y="49"/>
                  </a:lnTo>
                  <a:lnTo>
                    <a:pt x="19" y="49"/>
                  </a:lnTo>
                  <a:lnTo>
                    <a:pt x="15" y="47"/>
                  </a:lnTo>
                  <a:lnTo>
                    <a:pt x="11" y="45"/>
                  </a:lnTo>
                  <a:lnTo>
                    <a:pt x="7" y="42"/>
                  </a:lnTo>
                  <a:lnTo>
                    <a:pt x="4" y="38"/>
                  </a:lnTo>
                  <a:lnTo>
                    <a:pt x="2" y="34"/>
                  </a:lnTo>
                  <a:lnTo>
                    <a:pt x="0" y="3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113"/>
            <p:cNvSpPr>
              <a:spLocks noChangeArrowheads="1"/>
            </p:cNvSpPr>
            <p:nvPr/>
          </p:nvSpPr>
          <p:spPr bwMode="auto">
            <a:xfrm>
              <a:off x="33337" y="431800"/>
              <a:ext cx="46038" cy="169863"/>
            </a:xfrm>
            <a:custGeom>
              <a:avLst/>
              <a:gdLst>
                <a:gd name="T0" fmla="*/ 26988 w 29"/>
                <a:gd name="T1" fmla="*/ 7938 h 107"/>
                <a:gd name="T2" fmla="*/ 26988 w 29"/>
                <a:gd name="T3" fmla="*/ 7938 h 107"/>
                <a:gd name="T4" fmla="*/ 30163 w 29"/>
                <a:gd name="T5" fmla="*/ 19050 h 107"/>
                <a:gd name="T6" fmla="*/ 34925 w 29"/>
                <a:gd name="T7" fmla="*/ 34925 h 107"/>
                <a:gd name="T8" fmla="*/ 39688 w 29"/>
                <a:gd name="T9" fmla="*/ 52388 h 107"/>
                <a:gd name="T10" fmla="*/ 42863 w 29"/>
                <a:gd name="T11" fmla="*/ 74613 h 107"/>
                <a:gd name="T12" fmla="*/ 46038 w 29"/>
                <a:gd name="T13" fmla="*/ 103188 h 107"/>
                <a:gd name="T14" fmla="*/ 46038 w 29"/>
                <a:gd name="T15" fmla="*/ 133350 h 107"/>
                <a:gd name="T16" fmla="*/ 42863 w 29"/>
                <a:gd name="T17" fmla="*/ 169863 h 107"/>
                <a:gd name="T18" fmla="*/ 0 w 29"/>
                <a:gd name="T19" fmla="*/ 169863 h 107"/>
                <a:gd name="T20" fmla="*/ 0 w 29"/>
                <a:gd name="T21" fmla="*/ 0 h 107"/>
                <a:gd name="T22" fmla="*/ 0 w 29"/>
                <a:gd name="T23" fmla="*/ 0 h 107"/>
                <a:gd name="T24" fmla="*/ 12700 w 29"/>
                <a:gd name="T25" fmla="*/ 6350 h 107"/>
                <a:gd name="T26" fmla="*/ 22225 w 29"/>
                <a:gd name="T27" fmla="*/ 7938 h 107"/>
                <a:gd name="T28" fmla="*/ 23813 w 29"/>
                <a:gd name="T29" fmla="*/ 7938 h 107"/>
                <a:gd name="T30" fmla="*/ 26988 w 29"/>
                <a:gd name="T31" fmla="*/ 7938 h 107"/>
                <a:gd name="T32" fmla="*/ 26988 w 29"/>
                <a:gd name="T33" fmla="*/ 7938 h 10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9"/>
                <a:gd name="T52" fmla="*/ 0 h 107"/>
                <a:gd name="T53" fmla="*/ 29 w 29"/>
                <a:gd name="T54" fmla="*/ 107 h 10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9" h="107">
                  <a:moveTo>
                    <a:pt x="17" y="5"/>
                  </a:moveTo>
                  <a:lnTo>
                    <a:pt x="17" y="5"/>
                  </a:lnTo>
                  <a:lnTo>
                    <a:pt x="19" y="12"/>
                  </a:lnTo>
                  <a:lnTo>
                    <a:pt x="22" y="22"/>
                  </a:lnTo>
                  <a:lnTo>
                    <a:pt x="25" y="33"/>
                  </a:lnTo>
                  <a:lnTo>
                    <a:pt x="27" y="47"/>
                  </a:lnTo>
                  <a:lnTo>
                    <a:pt x="29" y="65"/>
                  </a:lnTo>
                  <a:lnTo>
                    <a:pt x="29" y="84"/>
                  </a:lnTo>
                  <a:lnTo>
                    <a:pt x="27" y="107"/>
                  </a:lnTo>
                  <a:lnTo>
                    <a:pt x="0" y="107"/>
                  </a:lnTo>
                  <a:lnTo>
                    <a:pt x="0" y="0"/>
                  </a:lnTo>
                  <a:lnTo>
                    <a:pt x="8" y="4"/>
                  </a:lnTo>
                  <a:lnTo>
                    <a:pt x="14" y="5"/>
                  </a:lnTo>
                  <a:lnTo>
                    <a:pt x="15" y="5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114"/>
            <p:cNvSpPr>
              <a:spLocks noChangeArrowheads="1"/>
            </p:cNvSpPr>
            <p:nvPr/>
          </p:nvSpPr>
          <p:spPr bwMode="auto">
            <a:xfrm>
              <a:off x="0" y="431800"/>
              <a:ext cx="46038" cy="169863"/>
            </a:xfrm>
            <a:custGeom>
              <a:avLst/>
              <a:gdLst>
                <a:gd name="T0" fmla="*/ 20638 w 29"/>
                <a:gd name="T1" fmla="*/ 7938 h 107"/>
                <a:gd name="T2" fmla="*/ 20638 w 29"/>
                <a:gd name="T3" fmla="*/ 7938 h 107"/>
                <a:gd name="T4" fmla="*/ 15875 w 29"/>
                <a:gd name="T5" fmla="*/ 19050 h 107"/>
                <a:gd name="T6" fmla="*/ 6350 w 29"/>
                <a:gd name="T7" fmla="*/ 52388 h 107"/>
                <a:gd name="T8" fmla="*/ 3175 w 29"/>
                <a:gd name="T9" fmla="*/ 74613 h 107"/>
                <a:gd name="T10" fmla="*/ 0 w 29"/>
                <a:gd name="T11" fmla="*/ 103188 h 107"/>
                <a:gd name="T12" fmla="*/ 0 w 29"/>
                <a:gd name="T13" fmla="*/ 133350 h 107"/>
                <a:gd name="T14" fmla="*/ 1588 w 29"/>
                <a:gd name="T15" fmla="*/ 169863 h 107"/>
                <a:gd name="T16" fmla="*/ 46038 w 29"/>
                <a:gd name="T17" fmla="*/ 169863 h 107"/>
                <a:gd name="T18" fmla="*/ 46038 w 29"/>
                <a:gd name="T19" fmla="*/ 0 h 107"/>
                <a:gd name="T20" fmla="*/ 46038 w 29"/>
                <a:gd name="T21" fmla="*/ 0 h 107"/>
                <a:gd name="T22" fmla="*/ 33338 w 29"/>
                <a:gd name="T23" fmla="*/ 6350 h 107"/>
                <a:gd name="T24" fmla="*/ 25400 w 29"/>
                <a:gd name="T25" fmla="*/ 7938 h 107"/>
                <a:gd name="T26" fmla="*/ 20638 w 29"/>
                <a:gd name="T27" fmla="*/ 7938 h 107"/>
                <a:gd name="T28" fmla="*/ 20638 w 29"/>
                <a:gd name="T29" fmla="*/ 7938 h 107"/>
                <a:gd name="T30" fmla="*/ 20638 w 29"/>
                <a:gd name="T31" fmla="*/ 7938 h 10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9"/>
                <a:gd name="T49" fmla="*/ 0 h 107"/>
                <a:gd name="T50" fmla="*/ 29 w 29"/>
                <a:gd name="T51" fmla="*/ 107 h 10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9" h="107">
                  <a:moveTo>
                    <a:pt x="13" y="5"/>
                  </a:moveTo>
                  <a:lnTo>
                    <a:pt x="13" y="5"/>
                  </a:lnTo>
                  <a:lnTo>
                    <a:pt x="10" y="12"/>
                  </a:lnTo>
                  <a:lnTo>
                    <a:pt x="4" y="33"/>
                  </a:lnTo>
                  <a:lnTo>
                    <a:pt x="2" y="47"/>
                  </a:lnTo>
                  <a:lnTo>
                    <a:pt x="0" y="65"/>
                  </a:lnTo>
                  <a:lnTo>
                    <a:pt x="0" y="84"/>
                  </a:lnTo>
                  <a:lnTo>
                    <a:pt x="1" y="107"/>
                  </a:lnTo>
                  <a:lnTo>
                    <a:pt x="29" y="107"/>
                  </a:lnTo>
                  <a:lnTo>
                    <a:pt x="29" y="0"/>
                  </a:lnTo>
                  <a:lnTo>
                    <a:pt x="21" y="4"/>
                  </a:lnTo>
                  <a:lnTo>
                    <a:pt x="16" y="5"/>
                  </a:lnTo>
                  <a:lnTo>
                    <a:pt x="13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115"/>
            <p:cNvSpPr>
              <a:spLocks noChangeArrowheads="1"/>
            </p:cNvSpPr>
            <p:nvPr/>
          </p:nvSpPr>
          <p:spPr bwMode="auto">
            <a:xfrm>
              <a:off x="192087" y="277813"/>
              <a:ext cx="449263" cy="334963"/>
            </a:xfrm>
            <a:custGeom>
              <a:avLst/>
              <a:gdLst>
                <a:gd name="T0" fmla="*/ 0 w 283"/>
                <a:gd name="T1" fmla="*/ 0 h 211"/>
                <a:gd name="T2" fmla="*/ 0 w 283"/>
                <a:gd name="T3" fmla="*/ 0 h 211"/>
                <a:gd name="T4" fmla="*/ 100013 w 283"/>
                <a:gd name="T5" fmla="*/ 46038 h 211"/>
                <a:gd name="T6" fmla="*/ 227013 w 283"/>
                <a:gd name="T7" fmla="*/ 106363 h 211"/>
                <a:gd name="T8" fmla="*/ 227013 w 283"/>
                <a:gd name="T9" fmla="*/ 106363 h 211"/>
                <a:gd name="T10" fmla="*/ 350838 w 283"/>
                <a:gd name="T11" fmla="*/ 46038 h 211"/>
                <a:gd name="T12" fmla="*/ 449263 w 283"/>
                <a:gd name="T13" fmla="*/ 0 h 211"/>
                <a:gd name="T14" fmla="*/ 449263 w 283"/>
                <a:gd name="T15" fmla="*/ 258763 h 211"/>
                <a:gd name="T16" fmla="*/ 449263 w 283"/>
                <a:gd name="T17" fmla="*/ 258763 h 211"/>
                <a:gd name="T18" fmla="*/ 439738 w 283"/>
                <a:gd name="T19" fmla="*/ 269875 h 211"/>
                <a:gd name="T20" fmla="*/ 423863 w 283"/>
                <a:gd name="T21" fmla="*/ 280988 h 211"/>
                <a:gd name="T22" fmla="*/ 411163 w 283"/>
                <a:gd name="T23" fmla="*/ 288925 h 211"/>
                <a:gd name="T24" fmla="*/ 396875 w 283"/>
                <a:gd name="T25" fmla="*/ 298450 h 211"/>
                <a:gd name="T26" fmla="*/ 363538 w 283"/>
                <a:gd name="T27" fmla="*/ 311150 h 211"/>
                <a:gd name="T28" fmla="*/ 331788 w 283"/>
                <a:gd name="T29" fmla="*/ 319088 h 211"/>
                <a:gd name="T30" fmla="*/ 301625 w 283"/>
                <a:gd name="T31" fmla="*/ 325438 h 211"/>
                <a:gd name="T32" fmla="*/ 273050 w 283"/>
                <a:gd name="T33" fmla="*/ 330200 h 211"/>
                <a:gd name="T34" fmla="*/ 233363 w 283"/>
                <a:gd name="T35" fmla="*/ 334963 h 211"/>
                <a:gd name="T36" fmla="*/ 233363 w 283"/>
                <a:gd name="T37" fmla="*/ 334963 h 211"/>
                <a:gd name="T38" fmla="*/ 233363 w 283"/>
                <a:gd name="T39" fmla="*/ 334963 h 211"/>
                <a:gd name="T40" fmla="*/ 227013 w 283"/>
                <a:gd name="T41" fmla="*/ 334963 h 211"/>
                <a:gd name="T42" fmla="*/ 227013 w 283"/>
                <a:gd name="T43" fmla="*/ 334963 h 211"/>
                <a:gd name="T44" fmla="*/ 220663 w 283"/>
                <a:gd name="T45" fmla="*/ 334963 h 211"/>
                <a:gd name="T46" fmla="*/ 220663 w 283"/>
                <a:gd name="T47" fmla="*/ 334963 h 211"/>
                <a:gd name="T48" fmla="*/ 220663 w 283"/>
                <a:gd name="T49" fmla="*/ 334963 h 211"/>
                <a:gd name="T50" fmla="*/ 179388 w 283"/>
                <a:gd name="T51" fmla="*/ 330200 h 211"/>
                <a:gd name="T52" fmla="*/ 149225 w 283"/>
                <a:gd name="T53" fmla="*/ 325438 h 211"/>
                <a:gd name="T54" fmla="*/ 119063 w 283"/>
                <a:gd name="T55" fmla="*/ 319088 h 211"/>
                <a:gd name="T56" fmla="*/ 87313 w 283"/>
                <a:gd name="T57" fmla="*/ 311150 h 211"/>
                <a:gd name="T58" fmla="*/ 57150 w 283"/>
                <a:gd name="T59" fmla="*/ 298450 h 211"/>
                <a:gd name="T60" fmla="*/ 41275 w 283"/>
                <a:gd name="T61" fmla="*/ 288925 h 211"/>
                <a:gd name="T62" fmla="*/ 26988 w 283"/>
                <a:gd name="T63" fmla="*/ 280988 h 211"/>
                <a:gd name="T64" fmla="*/ 14288 w 283"/>
                <a:gd name="T65" fmla="*/ 269875 h 211"/>
                <a:gd name="T66" fmla="*/ 0 w 283"/>
                <a:gd name="T67" fmla="*/ 258763 h 211"/>
                <a:gd name="T68" fmla="*/ 0 w 283"/>
                <a:gd name="T69" fmla="*/ 0 h 2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3"/>
                <a:gd name="T106" fmla="*/ 0 h 211"/>
                <a:gd name="T107" fmla="*/ 283 w 283"/>
                <a:gd name="T108" fmla="*/ 211 h 21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3" h="211">
                  <a:moveTo>
                    <a:pt x="0" y="0"/>
                  </a:moveTo>
                  <a:lnTo>
                    <a:pt x="0" y="0"/>
                  </a:lnTo>
                  <a:lnTo>
                    <a:pt x="63" y="29"/>
                  </a:lnTo>
                  <a:lnTo>
                    <a:pt x="143" y="67"/>
                  </a:lnTo>
                  <a:lnTo>
                    <a:pt x="221" y="29"/>
                  </a:lnTo>
                  <a:lnTo>
                    <a:pt x="283" y="0"/>
                  </a:lnTo>
                  <a:lnTo>
                    <a:pt x="283" y="163"/>
                  </a:lnTo>
                  <a:lnTo>
                    <a:pt x="277" y="170"/>
                  </a:lnTo>
                  <a:lnTo>
                    <a:pt x="267" y="177"/>
                  </a:lnTo>
                  <a:lnTo>
                    <a:pt x="259" y="182"/>
                  </a:lnTo>
                  <a:lnTo>
                    <a:pt x="250" y="188"/>
                  </a:lnTo>
                  <a:lnTo>
                    <a:pt x="229" y="196"/>
                  </a:lnTo>
                  <a:lnTo>
                    <a:pt x="209" y="201"/>
                  </a:lnTo>
                  <a:lnTo>
                    <a:pt x="190" y="205"/>
                  </a:lnTo>
                  <a:lnTo>
                    <a:pt x="172" y="208"/>
                  </a:lnTo>
                  <a:lnTo>
                    <a:pt x="147" y="211"/>
                  </a:lnTo>
                  <a:lnTo>
                    <a:pt x="143" y="211"/>
                  </a:lnTo>
                  <a:lnTo>
                    <a:pt x="139" y="211"/>
                  </a:lnTo>
                  <a:lnTo>
                    <a:pt x="113" y="208"/>
                  </a:lnTo>
                  <a:lnTo>
                    <a:pt x="94" y="205"/>
                  </a:lnTo>
                  <a:lnTo>
                    <a:pt x="75" y="201"/>
                  </a:lnTo>
                  <a:lnTo>
                    <a:pt x="55" y="196"/>
                  </a:lnTo>
                  <a:lnTo>
                    <a:pt x="36" y="188"/>
                  </a:lnTo>
                  <a:lnTo>
                    <a:pt x="26" y="182"/>
                  </a:lnTo>
                  <a:lnTo>
                    <a:pt x="17" y="177"/>
                  </a:lnTo>
                  <a:lnTo>
                    <a:pt x="9" y="170"/>
                  </a:lnTo>
                  <a:lnTo>
                    <a:pt x="0" y="16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7" name="Freeform 116"/>
          <p:cNvSpPr>
            <a:spLocks noEditPoints="1" noChangeArrowheads="1"/>
          </p:cNvSpPr>
          <p:nvPr/>
        </p:nvSpPr>
        <p:spPr bwMode="auto">
          <a:xfrm>
            <a:off x="5124450" y="2090738"/>
            <a:ext cx="393700" cy="492125"/>
          </a:xfrm>
          <a:custGeom>
            <a:avLst/>
            <a:gdLst>
              <a:gd name="T0" fmla="*/ 130702 w 247"/>
              <a:gd name="T1" fmla="*/ 238125 h 310"/>
              <a:gd name="T2" fmla="*/ 138672 w 247"/>
              <a:gd name="T3" fmla="*/ 209550 h 310"/>
              <a:gd name="T4" fmla="*/ 138672 w 247"/>
              <a:gd name="T5" fmla="*/ 93663 h 310"/>
              <a:gd name="T6" fmla="*/ 125920 w 247"/>
              <a:gd name="T7" fmla="*/ 79375 h 310"/>
              <a:gd name="T8" fmla="*/ 127514 w 247"/>
              <a:gd name="T9" fmla="*/ 26988 h 310"/>
              <a:gd name="T10" fmla="*/ 127514 w 247"/>
              <a:gd name="T11" fmla="*/ 20638 h 310"/>
              <a:gd name="T12" fmla="*/ 146641 w 247"/>
              <a:gd name="T13" fmla="*/ 7938 h 310"/>
              <a:gd name="T14" fmla="*/ 199241 w 247"/>
              <a:gd name="T15" fmla="*/ 0 h 310"/>
              <a:gd name="T16" fmla="*/ 258216 w 247"/>
              <a:gd name="T17" fmla="*/ 9525 h 310"/>
              <a:gd name="T18" fmla="*/ 267780 w 247"/>
              <a:gd name="T19" fmla="*/ 25400 h 310"/>
              <a:gd name="T20" fmla="*/ 270968 w 247"/>
              <a:gd name="T21" fmla="*/ 26988 h 310"/>
              <a:gd name="T22" fmla="*/ 267780 w 247"/>
              <a:gd name="T23" fmla="*/ 79375 h 310"/>
              <a:gd name="T24" fmla="*/ 258216 w 247"/>
              <a:gd name="T25" fmla="*/ 92075 h 310"/>
              <a:gd name="T26" fmla="*/ 248653 w 247"/>
              <a:gd name="T27" fmla="*/ 209550 h 310"/>
              <a:gd name="T28" fmla="*/ 250247 w 247"/>
              <a:gd name="T29" fmla="*/ 222250 h 310"/>
              <a:gd name="T30" fmla="*/ 264592 w 247"/>
              <a:gd name="T31" fmla="*/ 238125 h 310"/>
              <a:gd name="T32" fmla="*/ 302846 w 247"/>
              <a:gd name="T33" fmla="*/ 271463 h 310"/>
              <a:gd name="T34" fmla="*/ 368197 w 247"/>
              <a:gd name="T35" fmla="*/ 352425 h 310"/>
              <a:gd name="T36" fmla="*/ 392106 w 247"/>
              <a:gd name="T37" fmla="*/ 401638 h 310"/>
              <a:gd name="T38" fmla="*/ 387324 w 247"/>
              <a:gd name="T39" fmla="*/ 441325 h 310"/>
              <a:gd name="T40" fmla="*/ 376167 w 247"/>
              <a:gd name="T41" fmla="*/ 452438 h 310"/>
              <a:gd name="T42" fmla="*/ 298064 w 247"/>
              <a:gd name="T43" fmla="*/ 482600 h 310"/>
              <a:gd name="T44" fmla="*/ 224744 w 247"/>
              <a:gd name="T45" fmla="*/ 492125 h 310"/>
              <a:gd name="T46" fmla="*/ 180114 w 247"/>
              <a:gd name="T47" fmla="*/ 492125 h 310"/>
              <a:gd name="T48" fmla="*/ 81290 w 247"/>
              <a:gd name="T49" fmla="*/ 481013 h 310"/>
              <a:gd name="T50" fmla="*/ 100417 w 247"/>
              <a:gd name="T51" fmla="*/ 452438 h 310"/>
              <a:gd name="T52" fmla="*/ 132296 w 247"/>
              <a:gd name="T53" fmla="*/ 455613 h 310"/>
              <a:gd name="T54" fmla="*/ 97230 w 247"/>
              <a:gd name="T55" fmla="*/ 444500 h 310"/>
              <a:gd name="T56" fmla="*/ 81290 w 247"/>
              <a:gd name="T57" fmla="*/ 334963 h 310"/>
              <a:gd name="T58" fmla="*/ 121138 w 247"/>
              <a:gd name="T59" fmla="*/ 285750 h 310"/>
              <a:gd name="T60" fmla="*/ 81290 w 247"/>
              <a:gd name="T61" fmla="*/ 322263 h 310"/>
              <a:gd name="T62" fmla="*/ 108387 w 247"/>
              <a:gd name="T63" fmla="*/ 252413 h 310"/>
              <a:gd name="T64" fmla="*/ 81290 w 247"/>
              <a:gd name="T65" fmla="*/ 481013 h 310"/>
              <a:gd name="T66" fmla="*/ 47818 w 247"/>
              <a:gd name="T67" fmla="*/ 469900 h 310"/>
              <a:gd name="T68" fmla="*/ 17533 w 247"/>
              <a:gd name="T69" fmla="*/ 452438 h 310"/>
              <a:gd name="T70" fmla="*/ 3188 w 247"/>
              <a:gd name="T71" fmla="*/ 428625 h 310"/>
              <a:gd name="T72" fmla="*/ 4782 w 247"/>
              <a:gd name="T73" fmla="*/ 398463 h 310"/>
              <a:gd name="T74" fmla="*/ 43036 w 247"/>
              <a:gd name="T75" fmla="*/ 325438 h 310"/>
              <a:gd name="T76" fmla="*/ 81290 w 247"/>
              <a:gd name="T77" fmla="*/ 322263 h 310"/>
              <a:gd name="T78" fmla="*/ 43036 w 247"/>
              <a:gd name="T79" fmla="*/ 361950 h 310"/>
              <a:gd name="T80" fmla="*/ 28691 w 247"/>
              <a:gd name="T81" fmla="*/ 395288 h 310"/>
              <a:gd name="T82" fmla="*/ 28691 w 247"/>
              <a:gd name="T83" fmla="*/ 414338 h 310"/>
              <a:gd name="T84" fmla="*/ 43036 w 247"/>
              <a:gd name="T85" fmla="*/ 433388 h 310"/>
              <a:gd name="T86" fmla="*/ 81290 w 247"/>
              <a:gd name="T87" fmla="*/ 481013 h 310"/>
              <a:gd name="T88" fmla="*/ 81290 w 247"/>
              <a:gd name="T89" fmla="*/ 334963 h 310"/>
              <a:gd name="T90" fmla="*/ 54194 w 247"/>
              <a:gd name="T91" fmla="*/ 385763 h 310"/>
              <a:gd name="T92" fmla="*/ 57381 w 247"/>
              <a:gd name="T93" fmla="*/ 411163 h 310"/>
              <a:gd name="T94" fmla="*/ 81290 w 247"/>
              <a:gd name="T95" fmla="*/ 434975 h 31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47"/>
              <a:gd name="T145" fmla="*/ 0 h 310"/>
              <a:gd name="T146" fmla="*/ 247 w 247"/>
              <a:gd name="T147" fmla="*/ 310 h 31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47" h="310">
                <a:moveTo>
                  <a:pt x="80" y="150"/>
                </a:moveTo>
                <a:lnTo>
                  <a:pt x="80" y="150"/>
                </a:lnTo>
                <a:lnTo>
                  <a:pt x="82" y="150"/>
                </a:lnTo>
                <a:lnTo>
                  <a:pt x="84" y="146"/>
                </a:lnTo>
                <a:lnTo>
                  <a:pt x="86" y="140"/>
                </a:lnTo>
                <a:lnTo>
                  <a:pt x="87" y="132"/>
                </a:lnTo>
                <a:lnTo>
                  <a:pt x="87" y="59"/>
                </a:lnTo>
                <a:lnTo>
                  <a:pt x="82" y="55"/>
                </a:lnTo>
                <a:lnTo>
                  <a:pt x="80" y="50"/>
                </a:lnTo>
                <a:lnTo>
                  <a:pt x="79" y="50"/>
                </a:lnTo>
                <a:lnTo>
                  <a:pt x="79" y="17"/>
                </a:lnTo>
                <a:lnTo>
                  <a:pt x="80" y="17"/>
                </a:lnTo>
                <a:lnTo>
                  <a:pt x="80" y="16"/>
                </a:lnTo>
                <a:lnTo>
                  <a:pt x="80" y="13"/>
                </a:lnTo>
                <a:lnTo>
                  <a:pt x="83" y="10"/>
                </a:lnTo>
                <a:lnTo>
                  <a:pt x="87" y="6"/>
                </a:lnTo>
                <a:lnTo>
                  <a:pt x="92" y="5"/>
                </a:lnTo>
                <a:lnTo>
                  <a:pt x="107" y="1"/>
                </a:lnTo>
                <a:lnTo>
                  <a:pt x="125" y="0"/>
                </a:lnTo>
                <a:lnTo>
                  <a:pt x="141" y="1"/>
                </a:lnTo>
                <a:lnTo>
                  <a:pt x="156" y="5"/>
                </a:lnTo>
                <a:lnTo>
                  <a:pt x="162" y="6"/>
                </a:lnTo>
                <a:lnTo>
                  <a:pt x="166" y="10"/>
                </a:lnTo>
                <a:lnTo>
                  <a:pt x="168" y="13"/>
                </a:lnTo>
                <a:lnTo>
                  <a:pt x="168" y="16"/>
                </a:lnTo>
                <a:lnTo>
                  <a:pt x="168" y="17"/>
                </a:lnTo>
                <a:lnTo>
                  <a:pt x="170" y="17"/>
                </a:lnTo>
                <a:lnTo>
                  <a:pt x="170" y="50"/>
                </a:lnTo>
                <a:lnTo>
                  <a:pt x="168" y="50"/>
                </a:lnTo>
                <a:lnTo>
                  <a:pt x="168" y="52"/>
                </a:lnTo>
                <a:lnTo>
                  <a:pt x="166" y="55"/>
                </a:lnTo>
                <a:lnTo>
                  <a:pt x="162" y="58"/>
                </a:lnTo>
                <a:lnTo>
                  <a:pt x="156" y="59"/>
                </a:lnTo>
                <a:lnTo>
                  <a:pt x="156" y="132"/>
                </a:lnTo>
                <a:lnTo>
                  <a:pt x="156" y="136"/>
                </a:lnTo>
                <a:lnTo>
                  <a:pt x="157" y="140"/>
                </a:lnTo>
                <a:lnTo>
                  <a:pt x="160" y="146"/>
                </a:lnTo>
                <a:lnTo>
                  <a:pt x="164" y="150"/>
                </a:lnTo>
                <a:lnTo>
                  <a:pt x="166" y="150"/>
                </a:lnTo>
                <a:lnTo>
                  <a:pt x="175" y="158"/>
                </a:lnTo>
                <a:lnTo>
                  <a:pt x="190" y="171"/>
                </a:lnTo>
                <a:lnTo>
                  <a:pt x="206" y="189"/>
                </a:lnTo>
                <a:lnTo>
                  <a:pt x="222" y="211"/>
                </a:lnTo>
                <a:lnTo>
                  <a:pt x="231" y="222"/>
                </a:lnTo>
                <a:lnTo>
                  <a:pt x="236" y="232"/>
                </a:lnTo>
                <a:lnTo>
                  <a:pt x="241" y="243"/>
                </a:lnTo>
                <a:lnTo>
                  <a:pt x="246" y="253"/>
                </a:lnTo>
                <a:lnTo>
                  <a:pt x="247" y="262"/>
                </a:lnTo>
                <a:lnTo>
                  <a:pt x="246" y="272"/>
                </a:lnTo>
                <a:lnTo>
                  <a:pt x="243" y="278"/>
                </a:lnTo>
                <a:lnTo>
                  <a:pt x="240" y="282"/>
                </a:lnTo>
                <a:lnTo>
                  <a:pt x="236" y="285"/>
                </a:lnTo>
                <a:lnTo>
                  <a:pt x="221" y="293"/>
                </a:lnTo>
                <a:lnTo>
                  <a:pt x="205" y="300"/>
                </a:lnTo>
                <a:lnTo>
                  <a:pt x="187" y="304"/>
                </a:lnTo>
                <a:lnTo>
                  <a:pt x="171" y="307"/>
                </a:lnTo>
                <a:lnTo>
                  <a:pt x="155" y="310"/>
                </a:lnTo>
                <a:lnTo>
                  <a:pt x="141" y="310"/>
                </a:lnTo>
                <a:lnTo>
                  <a:pt x="124" y="310"/>
                </a:lnTo>
                <a:lnTo>
                  <a:pt x="113" y="310"/>
                </a:lnTo>
                <a:lnTo>
                  <a:pt x="95" y="310"/>
                </a:lnTo>
                <a:lnTo>
                  <a:pt x="74" y="307"/>
                </a:lnTo>
                <a:lnTo>
                  <a:pt x="51" y="303"/>
                </a:lnTo>
                <a:lnTo>
                  <a:pt x="51" y="282"/>
                </a:lnTo>
                <a:lnTo>
                  <a:pt x="63" y="285"/>
                </a:lnTo>
                <a:lnTo>
                  <a:pt x="72" y="287"/>
                </a:lnTo>
                <a:lnTo>
                  <a:pt x="83" y="287"/>
                </a:lnTo>
                <a:lnTo>
                  <a:pt x="72" y="284"/>
                </a:lnTo>
                <a:lnTo>
                  <a:pt x="61" y="280"/>
                </a:lnTo>
                <a:lnTo>
                  <a:pt x="51" y="274"/>
                </a:lnTo>
                <a:lnTo>
                  <a:pt x="51" y="211"/>
                </a:lnTo>
                <a:lnTo>
                  <a:pt x="60" y="199"/>
                </a:lnTo>
                <a:lnTo>
                  <a:pt x="68" y="189"/>
                </a:lnTo>
                <a:lnTo>
                  <a:pt x="76" y="180"/>
                </a:lnTo>
                <a:lnTo>
                  <a:pt x="68" y="186"/>
                </a:lnTo>
                <a:lnTo>
                  <a:pt x="51" y="203"/>
                </a:lnTo>
                <a:lnTo>
                  <a:pt x="51" y="178"/>
                </a:lnTo>
                <a:lnTo>
                  <a:pt x="68" y="159"/>
                </a:lnTo>
                <a:lnTo>
                  <a:pt x="80" y="150"/>
                </a:lnTo>
                <a:close/>
                <a:moveTo>
                  <a:pt x="51" y="303"/>
                </a:moveTo>
                <a:lnTo>
                  <a:pt x="51" y="303"/>
                </a:lnTo>
                <a:lnTo>
                  <a:pt x="40" y="299"/>
                </a:lnTo>
                <a:lnTo>
                  <a:pt x="30" y="296"/>
                </a:lnTo>
                <a:lnTo>
                  <a:pt x="21" y="291"/>
                </a:lnTo>
                <a:lnTo>
                  <a:pt x="11" y="285"/>
                </a:lnTo>
                <a:lnTo>
                  <a:pt x="6" y="281"/>
                </a:lnTo>
                <a:lnTo>
                  <a:pt x="3" y="276"/>
                </a:lnTo>
                <a:lnTo>
                  <a:pt x="2" y="270"/>
                </a:lnTo>
                <a:lnTo>
                  <a:pt x="0" y="265"/>
                </a:lnTo>
                <a:lnTo>
                  <a:pt x="0" y="258"/>
                </a:lnTo>
                <a:lnTo>
                  <a:pt x="3" y="251"/>
                </a:lnTo>
                <a:lnTo>
                  <a:pt x="9" y="236"/>
                </a:lnTo>
                <a:lnTo>
                  <a:pt x="17" y="222"/>
                </a:lnTo>
                <a:lnTo>
                  <a:pt x="27" y="205"/>
                </a:lnTo>
                <a:lnTo>
                  <a:pt x="38" y="192"/>
                </a:lnTo>
                <a:lnTo>
                  <a:pt x="51" y="178"/>
                </a:lnTo>
                <a:lnTo>
                  <a:pt x="51" y="203"/>
                </a:lnTo>
                <a:lnTo>
                  <a:pt x="38" y="215"/>
                </a:lnTo>
                <a:lnTo>
                  <a:pt x="27" y="228"/>
                </a:lnTo>
                <a:lnTo>
                  <a:pt x="23" y="235"/>
                </a:lnTo>
                <a:lnTo>
                  <a:pt x="21" y="242"/>
                </a:lnTo>
                <a:lnTo>
                  <a:pt x="18" y="249"/>
                </a:lnTo>
                <a:lnTo>
                  <a:pt x="18" y="255"/>
                </a:lnTo>
                <a:lnTo>
                  <a:pt x="18" y="261"/>
                </a:lnTo>
                <a:lnTo>
                  <a:pt x="21" y="266"/>
                </a:lnTo>
                <a:lnTo>
                  <a:pt x="23" y="270"/>
                </a:lnTo>
                <a:lnTo>
                  <a:pt x="27" y="273"/>
                </a:lnTo>
                <a:lnTo>
                  <a:pt x="38" y="278"/>
                </a:lnTo>
                <a:lnTo>
                  <a:pt x="51" y="282"/>
                </a:lnTo>
                <a:lnTo>
                  <a:pt x="51" y="303"/>
                </a:lnTo>
                <a:close/>
                <a:moveTo>
                  <a:pt x="51" y="211"/>
                </a:moveTo>
                <a:lnTo>
                  <a:pt x="51" y="211"/>
                </a:lnTo>
                <a:lnTo>
                  <a:pt x="44" y="222"/>
                </a:lnTo>
                <a:lnTo>
                  <a:pt x="38" y="232"/>
                </a:lnTo>
                <a:lnTo>
                  <a:pt x="34" y="243"/>
                </a:lnTo>
                <a:lnTo>
                  <a:pt x="33" y="253"/>
                </a:lnTo>
                <a:lnTo>
                  <a:pt x="36" y="259"/>
                </a:lnTo>
                <a:lnTo>
                  <a:pt x="38" y="265"/>
                </a:lnTo>
                <a:lnTo>
                  <a:pt x="44" y="270"/>
                </a:lnTo>
                <a:lnTo>
                  <a:pt x="51" y="274"/>
                </a:lnTo>
                <a:lnTo>
                  <a:pt x="51" y="21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18" name="组合 204"/>
          <p:cNvGrpSpPr/>
          <p:nvPr/>
        </p:nvGrpSpPr>
        <p:grpSpPr bwMode="auto">
          <a:xfrm>
            <a:off x="2295525" y="1924050"/>
            <a:ext cx="406400" cy="611188"/>
            <a:chOff x="0" y="0"/>
            <a:chExt cx="404813" cy="611188"/>
          </a:xfrm>
          <a:solidFill>
            <a:schemeClr val="bg1">
              <a:alpha val="70000"/>
            </a:schemeClr>
          </a:solidFill>
        </p:grpSpPr>
        <p:sp>
          <p:nvSpPr>
            <p:cNvPr id="119" name="Freeform 117"/>
            <p:cNvSpPr>
              <a:spLocks noChangeArrowheads="1"/>
            </p:cNvSpPr>
            <p:nvPr/>
          </p:nvSpPr>
          <p:spPr bwMode="auto">
            <a:xfrm>
              <a:off x="123825" y="49212"/>
              <a:ext cx="139700" cy="139700"/>
            </a:xfrm>
            <a:custGeom>
              <a:avLst/>
              <a:gdLst>
                <a:gd name="T0" fmla="*/ 139700 w 88"/>
                <a:gd name="T1" fmla="*/ 69850 h 88"/>
                <a:gd name="T2" fmla="*/ 139700 w 88"/>
                <a:gd name="T3" fmla="*/ 69850 h 88"/>
                <a:gd name="T4" fmla="*/ 136525 w 88"/>
                <a:gd name="T5" fmla="*/ 57150 h 88"/>
                <a:gd name="T6" fmla="*/ 131763 w 88"/>
                <a:gd name="T7" fmla="*/ 42863 h 88"/>
                <a:gd name="T8" fmla="*/ 125413 w 88"/>
                <a:gd name="T9" fmla="*/ 30163 h 88"/>
                <a:gd name="T10" fmla="*/ 117475 w 88"/>
                <a:gd name="T11" fmla="*/ 20638 h 88"/>
                <a:gd name="T12" fmla="*/ 106363 w 88"/>
                <a:gd name="T13" fmla="*/ 11113 h 88"/>
                <a:gd name="T14" fmla="*/ 95250 w 88"/>
                <a:gd name="T15" fmla="*/ 4763 h 88"/>
                <a:gd name="T16" fmla="*/ 82550 w 88"/>
                <a:gd name="T17" fmla="*/ 0 h 88"/>
                <a:gd name="T18" fmla="*/ 68263 w 88"/>
                <a:gd name="T19" fmla="*/ 0 h 88"/>
                <a:gd name="T20" fmla="*/ 68263 w 88"/>
                <a:gd name="T21" fmla="*/ 0 h 88"/>
                <a:gd name="T22" fmla="*/ 55563 w 88"/>
                <a:gd name="T23" fmla="*/ 0 h 88"/>
                <a:gd name="T24" fmla="*/ 42863 w 88"/>
                <a:gd name="T25" fmla="*/ 4763 h 88"/>
                <a:gd name="T26" fmla="*/ 28575 w 88"/>
                <a:gd name="T27" fmla="*/ 11113 h 88"/>
                <a:gd name="T28" fmla="*/ 19050 w 88"/>
                <a:gd name="T29" fmla="*/ 20638 h 88"/>
                <a:gd name="T30" fmla="*/ 9525 w 88"/>
                <a:gd name="T31" fmla="*/ 30163 h 88"/>
                <a:gd name="T32" fmla="*/ 3175 w 88"/>
                <a:gd name="T33" fmla="*/ 42863 h 88"/>
                <a:gd name="T34" fmla="*/ 0 w 88"/>
                <a:gd name="T35" fmla="*/ 57150 h 88"/>
                <a:gd name="T36" fmla="*/ 0 w 88"/>
                <a:gd name="T37" fmla="*/ 69850 h 88"/>
                <a:gd name="T38" fmla="*/ 0 w 88"/>
                <a:gd name="T39" fmla="*/ 69850 h 88"/>
                <a:gd name="T40" fmla="*/ 0 w 88"/>
                <a:gd name="T41" fmla="*/ 84138 h 88"/>
                <a:gd name="T42" fmla="*/ 3175 w 88"/>
                <a:gd name="T43" fmla="*/ 96838 h 88"/>
                <a:gd name="T44" fmla="*/ 9525 w 88"/>
                <a:gd name="T45" fmla="*/ 107950 h 88"/>
                <a:gd name="T46" fmla="*/ 19050 w 88"/>
                <a:gd name="T47" fmla="*/ 119063 h 88"/>
                <a:gd name="T48" fmla="*/ 28575 w 88"/>
                <a:gd name="T49" fmla="*/ 127000 h 88"/>
                <a:gd name="T50" fmla="*/ 42863 w 88"/>
                <a:gd name="T51" fmla="*/ 133350 h 88"/>
                <a:gd name="T52" fmla="*/ 55563 w 88"/>
                <a:gd name="T53" fmla="*/ 138113 h 88"/>
                <a:gd name="T54" fmla="*/ 68263 w 88"/>
                <a:gd name="T55" fmla="*/ 139700 h 88"/>
                <a:gd name="T56" fmla="*/ 68263 w 88"/>
                <a:gd name="T57" fmla="*/ 139700 h 88"/>
                <a:gd name="T58" fmla="*/ 82550 w 88"/>
                <a:gd name="T59" fmla="*/ 138113 h 88"/>
                <a:gd name="T60" fmla="*/ 95250 w 88"/>
                <a:gd name="T61" fmla="*/ 133350 h 88"/>
                <a:gd name="T62" fmla="*/ 106363 w 88"/>
                <a:gd name="T63" fmla="*/ 127000 h 88"/>
                <a:gd name="T64" fmla="*/ 117475 w 88"/>
                <a:gd name="T65" fmla="*/ 119063 h 88"/>
                <a:gd name="T66" fmla="*/ 125413 w 88"/>
                <a:gd name="T67" fmla="*/ 107950 h 88"/>
                <a:gd name="T68" fmla="*/ 131763 w 88"/>
                <a:gd name="T69" fmla="*/ 96838 h 88"/>
                <a:gd name="T70" fmla="*/ 136525 w 88"/>
                <a:gd name="T71" fmla="*/ 84138 h 88"/>
                <a:gd name="T72" fmla="*/ 139700 w 88"/>
                <a:gd name="T73" fmla="*/ 69850 h 88"/>
                <a:gd name="T74" fmla="*/ 139700 w 88"/>
                <a:gd name="T75" fmla="*/ 69850 h 8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8"/>
                <a:gd name="T115" fmla="*/ 0 h 88"/>
                <a:gd name="T116" fmla="*/ 88 w 88"/>
                <a:gd name="T117" fmla="*/ 88 h 8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8" h="88">
                  <a:moveTo>
                    <a:pt x="88" y="44"/>
                  </a:moveTo>
                  <a:lnTo>
                    <a:pt x="88" y="44"/>
                  </a:lnTo>
                  <a:lnTo>
                    <a:pt x="86" y="36"/>
                  </a:lnTo>
                  <a:lnTo>
                    <a:pt x="83" y="27"/>
                  </a:lnTo>
                  <a:lnTo>
                    <a:pt x="79" y="19"/>
                  </a:lnTo>
                  <a:lnTo>
                    <a:pt x="74" y="13"/>
                  </a:lnTo>
                  <a:lnTo>
                    <a:pt x="67" y="7"/>
                  </a:lnTo>
                  <a:lnTo>
                    <a:pt x="60" y="3"/>
                  </a:lnTo>
                  <a:lnTo>
                    <a:pt x="52" y="0"/>
                  </a:lnTo>
                  <a:lnTo>
                    <a:pt x="43" y="0"/>
                  </a:lnTo>
                  <a:lnTo>
                    <a:pt x="35" y="0"/>
                  </a:lnTo>
                  <a:lnTo>
                    <a:pt x="27" y="3"/>
                  </a:lnTo>
                  <a:lnTo>
                    <a:pt x="18" y="7"/>
                  </a:lnTo>
                  <a:lnTo>
                    <a:pt x="12" y="13"/>
                  </a:lnTo>
                  <a:lnTo>
                    <a:pt x="6" y="19"/>
                  </a:lnTo>
                  <a:lnTo>
                    <a:pt x="2" y="27"/>
                  </a:lnTo>
                  <a:lnTo>
                    <a:pt x="0" y="36"/>
                  </a:lnTo>
                  <a:lnTo>
                    <a:pt x="0" y="44"/>
                  </a:lnTo>
                  <a:lnTo>
                    <a:pt x="0" y="53"/>
                  </a:lnTo>
                  <a:lnTo>
                    <a:pt x="2" y="61"/>
                  </a:lnTo>
                  <a:lnTo>
                    <a:pt x="6" y="68"/>
                  </a:lnTo>
                  <a:lnTo>
                    <a:pt x="12" y="75"/>
                  </a:lnTo>
                  <a:lnTo>
                    <a:pt x="18" y="80"/>
                  </a:lnTo>
                  <a:lnTo>
                    <a:pt x="27" y="84"/>
                  </a:lnTo>
                  <a:lnTo>
                    <a:pt x="35" y="87"/>
                  </a:lnTo>
                  <a:lnTo>
                    <a:pt x="43" y="88"/>
                  </a:lnTo>
                  <a:lnTo>
                    <a:pt x="52" y="87"/>
                  </a:lnTo>
                  <a:lnTo>
                    <a:pt x="60" y="84"/>
                  </a:lnTo>
                  <a:lnTo>
                    <a:pt x="67" y="80"/>
                  </a:lnTo>
                  <a:lnTo>
                    <a:pt x="74" y="75"/>
                  </a:lnTo>
                  <a:lnTo>
                    <a:pt x="79" y="68"/>
                  </a:lnTo>
                  <a:lnTo>
                    <a:pt x="83" y="61"/>
                  </a:lnTo>
                  <a:lnTo>
                    <a:pt x="86" y="53"/>
                  </a:lnTo>
                  <a:lnTo>
                    <a:pt x="8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118"/>
            <p:cNvSpPr>
              <a:spLocks noChangeArrowheads="1"/>
            </p:cNvSpPr>
            <p:nvPr/>
          </p:nvSpPr>
          <p:spPr bwMode="auto">
            <a:xfrm>
              <a:off x="0" y="152400"/>
              <a:ext cx="212725" cy="458788"/>
            </a:xfrm>
            <a:custGeom>
              <a:avLst/>
              <a:gdLst>
                <a:gd name="T0" fmla="*/ 212725 w 134"/>
                <a:gd name="T1" fmla="*/ 11113 h 289"/>
                <a:gd name="T2" fmla="*/ 212725 w 134"/>
                <a:gd name="T3" fmla="*/ 11113 h 289"/>
                <a:gd name="T4" fmla="*/ 139700 w 134"/>
                <a:gd name="T5" fmla="*/ 204788 h 289"/>
                <a:gd name="T6" fmla="*/ 66675 w 134"/>
                <a:gd name="T7" fmla="*/ 393700 h 289"/>
                <a:gd name="T8" fmla="*/ 66675 w 134"/>
                <a:gd name="T9" fmla="*/ 393700 h 289"/>
                <a:gd name="T10" fmla="*/ 34925 w 134"/>
                <a:gd name="T11" fmla="*/ 425450 h 289"/>
                <a:gd name="T12" fmla="*/ 12700 w 134"/>
                <a:gd name="T13" fmla="*/ 447675 h 289"/>
                <a:gd name="T14" fmla="*/ 4763 w 134"/>
                <a:gd name="T15" fmla="*/ 454025 h 289"/>
                <a:gd name="T16" fmla="*/ 0 w 134"/>
                <a:gd name="T17" fmla="*/ 458788 h 289"/>
                <a:gd name="T18" fmla="*/ 0 w 134"/>
                <a:gd name="T19" fmla="*/ 458788 h 289"/>
                <a:gd name="T20" fmla="*/ 4763 w 134"/>
                <a:gd name="T21" fmla="*/ 436563 h 289"/>
                <a:gd name="T22" fmla="*/ 23813 w 134"/>
                <a:gd name="T23" fmla="*/ 385763 h 289"/>
                <a:gd name="T24" fmla="*/ 79375 w 134"/>
                <a:gd name="T25" fmla="*/ 228600 h 289"/>
                <a:gd name="T26" fmla="*/ 166688 w 134"/>
                <a:gd name="T27" fmla="*/ 0 h 289"/>
                <a:gd name="T28" fmla="*/ 212725 w 134"/>
                <a:gd name="T29" fmla="*/ 11113 h 28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4"/>
                <a:gd name="T46" fmla="*/ 0 h 289"/>
                <a:gd name="T47" fmla="*/ 134 w 134"/>
                <a:gd name="T48" fmla="*/ 289 h 28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4" h="289">
                  <a:moveTo>
                    <a:pt x="134" y="7"/>
                  </a:moveTo>
                  <a:lnTo>
                    <a:pt x="134" y="7"/>
                  </a:lnTo>
                  <a:lnTo>
                    <a:pt x="88" y="129"/>
                  </a:lnTo>
                  <a:lnTo>
                    <a:pt x="42" y="248"/>
                  </a:lnTo>
                  <a:lnTo>
                    <a:pt x="22" y="268"/>
                  </a:lnTo>
                  <a:lnTo>
                    <a:pt x="8" y="282"/>
                  </a:lnTo>
                  <a:lnTo>
                    <a:pt x="3" y="286"/>
                  </a:lnTo>
                  <a:lnTo>
                    <a:pt x="0" y="289"/>
                  </a:lnTo>
                  <a:lnTo>
                    <a:pt x="3" y="275"/>
                  </a:lnTo>
                  <a:lnTo>
                    <a:pt x="15" y="243"/>
                  </a:lnTo>
                  <a:lnTo>
                    <a:pt x="50" y="144"/>
                  </a:lnTo>
                  <a:lnTo>
                    <a:pt x="105" y="0"/>
                  </a:lnTo>
                  <a:lnTo>
                    <a:pt x="134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119"/>
            <p:cNvSpPr>
              <a:spLocks noChangeArrowheads="1"/>
            </p:cNvSpPr>
            <p:nvPr/>
          </p:nvSpPr>
          <p:spPr bwMode="auto">
            <a:xfrm>
              <a:off x="169863" y="152400"/>
              <a:ext cx="234950" cy="449263"/>
            </a:xfrm>
            <a:custGeom>
              <a:avLst/>
              <a:gdLst>
                <a:gd name="T0" fmla="*/ 3175 w 148"/>
                <a:gd name="T1" fmla="*/ 20638 h 283"/>
                <a:gd name="T2" fmla="*/ 173038 w 148"/>
                <a:gd name="T3" fmla="*/ 387350 h 283"/>
                <a:gd name="T4" fmla="*/ 234950 w 148"/>
                <a:gd name="T5" fmla="*/ 449263 h 283"/>
                <a:gd name="T6" fmla="*/ 217488 w 148"/>
                <a:gd name="T7" fmla="*/ 363538 h 283"/>
                <a:gd name="T8" fmla="*/ 52388 w 148"/>
                <a:gd name="T9" fmla="*/ 0 h 283"/>
                <a:gd name="T10" fmla="*/ 0 w 148"/>
                <a:gd name="T11" fmla="*/ 15875 h 283"/>
                <a:gd name="T12" fmla="*/ 3175 w 148"/>
                <a:gd name="T13" fmla="*/ 20638 h 2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8"/>
                <a:gd name="T22" fmla="*/ 0 h 283"/>
                <a:gd name="T23" fmla="*/ 148 w 148"/>
                <a:gd name="T24" fmla="*/ 283 h 2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8" h="283">
                  <a:moveTo>
                    <a:pt x="2" y="13"/>
                  </a:moveTo>
                  <a:lnTo>
                    <a:pt x="109" y="244"/>
                  </a:lnTo>
                  <a:lnTo>
                    <a:pt x="148" y="283"/>
                  </a:lnTo>
                  <a:lnTo>
                    <a:pt x="137" y="229"/>
                  </a:lnTo>
                  <a:lnTo>
                    <a:pt x="33" y="0"/>
                  </a:lnTo>
                  <a:lnTo>
                    <a:pt x="0" y="10"/>
                  </a:lnTo>
                  <a:lnTo>
                    <a:pt x="2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120"/>
            <p:cNvSpPr>
              <a:spLocks noChangeArrowheads="1"/>
            </p:cNvSpPr>
            <p:nvPr/>
          </p:nvSpPr>
          <p:spPr bwMode="auto">
            <a:xfrm>
              <a:off x="174625" y="0"/>
              <a:ext cx="25400" cy="77788"/>
            </a:xfrm>
            <a:custGeom>
              <a:avLst/>
              <a:gdLst>
                <a:gd name="T0" fmla="*/ 0 w 16"/>
                <a:gd name="T1" fmla="*/ 65088 h 49"/>
                <a:gd name="T2" fmla="*/ 0 w 16"/>
                <a:gd name="T3" fmla="*/ 65088 h 49"/>
                <a:gd name="T4" fmla="*/ 0 w 16"/>
                <a:gd name="T5" fmla="*/ 69850 h 49"/>
                <a:gd name="T6" fmla="*/ 4763 w 16"/>
                <a:gd name="T7" fmla="*/ 73025 h 49"/>
                <a:gd name="T8" fmla="*/ 6350 w 16"/>
                <a:gd name="T9" fmla="*/ 76200 h 49"/>
                <a:gd name="T10" fmla="*/ 12700 w 16"/>
                <a:gd name="T11" fmla="*/ 77788 h 49"/>
                <a:gd name="T12" fmla="*/ 12700 w 16"/>
                <a:gd name="T13" fmla="*/ 77788 h 49"/>
                <a:gd name="T14" fmla="*/ 17463 w 16"/>
                <a:gd name="T15" fmla="*/ 76200 h 49"/>
                <a:gd name="T16" fmla="*/ 22225 w 16"/>
                <a:gd name="T17" fmla="*/ 73025 h 49"/>
                <a:gd name="T18" fmla="*/ 23813 w 16"/>
                <a:gd name="T19" fmla="*/ 69850 h 49"/>
                <a:gd name="T20" fmla="*/ 25400 w 16"/>
                <a:gd name="T21" fmla="*/ 65088 h 49"/>
                <a:gd name="T22" fmla="*/ 25400 w 16"/>
                <a:gd name="T23" fmla="*/ 12700 h 49"/>
                <a:gd name="T24" fmla="*/ 25400 w 16"/>
                <a:gd name="T25" fmla="*/ 12700 h 49"/>
                <a:gd name="T26" fmla="*/ 23813 w 16"/>
                <a:gd name="T27" fmla="*/ 9525 h 49"/>
                <a:gd name="T28" fmla="*/ 22225 w 16"/>
                <a:gd name="T29" fmla="*/ 4763 h 49"/>
                <a:gd name="T30" fmla="*/ 17463 w 16"/>
                <a:gd name="T31" fmla="*/ 0 h 49"/>
                <a:gd name="T32" fmla="*/ 12700 w 16"/>
                <a:gd name="T33" fmla="*/ 0 h 49"/>
                <a:gd name="T34" fmla="*/ 12700 w 16"/>
                <a:gd name="T35" fmla="*/ 0 h 49"/>
                <a:gd name="T36" fmla="*/ 6350 w 16"/>
                <a:gd name="T37" fmla="*/ 0 h 49"/>
                <a:gd name="T38" fmla="*/ 4763 w 16"/>
                <a:gd name="T39" fmla="*/ 4763 h 49"/>
                <a:gd name="T40" fmla="*/ 0 w 16"/>
                <a:gd name="T41" fmla="*/ 9525 h 49"/>
                <a:gd name="T42" fmla="*/ 0 w 16"/>
                <a:gd name="T43" fmla="*/ 12700 h 49"/>
                <a:gd name="T44" fmla="*/ 0 w 16"/>
                <a:gd name="T45" fmla="*/ 65088 h 4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6"/>
                <a:gd name="T70" fmla="*/ 0 h 49"/>
                <a:gd name="T71" fmla="*/ 16 w 16"/>
                <a:gd name="T72" fmla="*/ 49 h 4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6" h="49">
                  <a:moveTo>
                    <a:pt x="0" y="41"/>
                  </a:moveTo>
                  <a:lnTo>
                    <a:pt x="0" y="41"/>
                  </a:lnTo>
                  <a:lnTo>
                    <a:pt x="0" y="44"/>
                  </a:lnTo>
                  <a:lnTo>
                    <a:pt x="3" y="46"/>
                  </a:lnTo>
                  <a:lnTo>
                    <a:pt x="4" y="48"/>
                  </a:lnTo>
                  <a:lnTo>
                    <a:pt x="8" y="49"/>
                  </a:lnTo>
                  <a:lnTo>
                    <a:pt x="11" y="48"/>
                  </a:lnTo>
                  <a:lnTo>
                    <a:pt x="14" y="46"/>
                  </a:lnTo>
                  <a:lnTo>
                    <a:pt x="15" y="44"/>
                  </a:lnTo>
                  <a:lnTo>
                    <a:pt x="16" y="41"/>
                  </a:lnTo>
                  <a:lnTo>
                    <a:pt x="16" y="8"/>
                  </a:lnTo>
                  <a:lnTo>
                    <a:pt x="15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3" name="组合 201"/>
          <p:cNvGrpSpPr/>
          <p:nvPr/>
        </p:nvGrpSpPr>
        <p:grpSpPr bwMode="auto">
          <a:xfrm>
            <a:off x="3206750" y="1584325"/>
            <a:ext cx="601663" cy="601663"/>
            <a:chOff x="0" y="0"/>
            <a:chExt cx="601663" cy="601663"/>
          </a:xfrm>
          <a:solidFill>
            <a:schemeClr val="bg1">
              <a:alpha val="70000"/>
            </a:schemeClr>
          </a:solidFill>
        </p:grpSpPr>
        <p:sp>
          <p:nvSpPr>
            <p:cNvPr id="124" name="Freeform 121"/>
            <p:cNvSpPr>
              <a:spLocks noEditPoints="1" noChangeArrowheads="1"/>
            </p:cNvSpPr>
            <p:nvPr/>
          </p:nvSpPr>
          <p:spPr bwMode="auto">
            <a:xfrm>
              <a:off x="188912" y="0"/>
              <a:ext cx="223838" cy="601663"/>
            </a:xfrm>
            <a:custGeom>
              <a:avLst/>
              <a:gdLst>
                <a:gd name="T0" fmla="*/ 112713 w 141"/>
                <a:gd name="T1" fmla="*/ 0 h 379"/>
                <a:gd name="T2" fmla="*/ 133350 w 141"/>
                <a:gd name="T3" fmla="*/ 6350 h 379"/>
                <a:gd name="T4" fmla="*/ 155575 w 141"/>
                <a:gd name="T5" fmla="*/ 23813 h 379"/>
                <a:gd name="T6" fmla="*/ 174625 w 141"/>
                <a:gd name="T7" fmla="*/ 52388 h 379"/>
                <a:gd name="T8" fmla="*/ 188913 w 141"/>
                <a:gd name="T9" fmla="*/ 88900 h 379"/>
                <a:gd name="T10" fmla="*/ 215900 w 141"/>
                <a:gd name="T11" fmla="*/ 185738 h 379"/>
                <a:gd name="T12" fmla="*/ 223838 w 141"/>
                <a:gd name="T13" fmla="*/ 301625 h 379"/>
                <a:gd name="T14" fmla="*/ 222250 w 141"/>
                <a:gd name="T15" fmla="*/ 361950 h 379"/>
                <a:gd name="T16" fmla="*/ 204788 w 141"/>
                <a:gd name="T17" fmla="*/ 468313 h 379"/>
                <a:gd name="T18" fmla="*/ 182563 w 141"/>
                <a:gd name="T19" fmla="*/ 533400 h 379"/>
                <a:gd name="T20" fmla="*/ 166688 w 141"/>
                <a:gd name="T21" fmla="*/ 565150 h 379"/>
                <a:gd name="T22" fmla="*/ 144463 w 141"/>
                <a:gd name="T23" fmla="*/ 588963 h 379"/>
                <a:gd name="T24" fmla="*/ 122238 w 141"/>
                <a:gd name="T25" fmla="*/ 600075 h 379"/>
                <a:gd name="T26" fmla="*/ 112713 w 141"/>
                <a:gd name="T27" fmla="*/ 601663 h 379"/>
                <a:gd name="T28" fmla="*/ 112713 w 141"/>
                <a:gd name="T29" fmla="*/ 552450 h 379"/>
                <a:gd name="T30" fmla="*/ 112713 w 141"/>
                <a:gd name="T31" fmla="*/ 552450 h 379"/>
                <a:gd name="T32" fmla="*/ 131763 w 141"/>
                <a:gd name="T33" fmla="*/ 549275 h 379"/>
                <a:gd name="T34" fmla="*/ 149225 w 141"/>
                <a:gd name="T35" fmla="*/ 533400 h 379"/>
                <a:gd name="T36" fmla="*/ 163513 w 141"/>
                <a:gd name="T37" fmla="*/ 509588 h 379"/>
                <a:gd name="T38" fmla="*/ 188913 w 141"/>
                <a:gd name="T39" fmla="*/ 442913 h 379"/>
                <a:gd name="T40" fmla="*/ 203200 w 141"/>
                <a:gd name="T41" fmla="*/ 352425 h 379"/>
                <a:gd name="T42" fmla="*/ 204788 w 141"/>
                <a:gd name="T43" fmla="*/ 301625 h 379"/>
                <a:gd name="T44" fmla="*/ 198438 w 141"/>
                <a:gd name="T45" fmla="*/ 203200 h 379"/>
                <a:gd name="T46" fmla="*/ 179388 w 141"/>
                <a:gd name="T47" fmla="*/ 122238 h 379"/>
                <a:gd name="T48" fmla="*/ 157163 w 141"/>
                <a:gd name="T49" fmla="*/ 79375 h 379"/>
                <a:gd name="T50" fmla="*/ 139700 w 141"/>
                <a:gd name="T51" fmla="*/ 60325 h 379"/>
                <a:gd name="T52" fmla="*/ 120650 w 141"/>
                <a:gd name="T53" fmla="*/ 49213 h 379"/>
                <a:gd name="T54" fmla="*/ 112713 w 141"/>
                <a:gd name="T55" fmla="*/ 49213 h 379"/>
                <a:gd name="T56" fmla="*/ 112713 w 141"/>
                <a:gd name="T57" fmla="*/ 0 h 379"/>
                <a:gd name="T58" fmla="*/ 112713 w 141"/>
                <a:gd name="T59" fmla="*/ 601663 h 379"/>
                <a:gd name="T60" fmla="*/ 90488 w 141"/>
                <a:gd name="T61" fmla="*/ 595313 h 379"/>
                <a:gd name="T62" fmla="*/ 69850 w 141"/>
                <a:gd name="T63" fmla="*/ 579438 h 379"/>
                <a:gd name="T64" fmla="*/ 49213 w 141"/>
                <a:gd name="T65" fmla="*/ 550863 h 379"/>
                <a:gd name="T66" fmla="*/ 34925 w 141"/>
                <a:gd name="T67" fmla="*/ 514350 h 379"/>
                <a:gd name="T68" fmla="*/ 11113 w 141"/>
                <a:gd name="T69" fmla="*/ 419100 h 379"/>
                <a:gd name="T70" fmla="*/ 0 w 141"/>
                <a:gd name="T71" fmla="*/ 301625 h 379"/>
                <a:gd name="T72" fmla="*/ 4763 w 141"/>
                <a:gd name="T73" fmla="*/ 241300 h 379"/>
                <a:gd name="T74" fmla="*/ 19050 w 141"/>
                <a:gd name="T75" fmla="*/ 133350 h 379"/>
                <a:gd name="T76" fmla="*/ 41275 w 141"/>
                <a:gd name="T77" fmla="*/ 69850 h 379"/>
                <a:gd name="T78" fmla="*/ 58738 w 141"/>
                <a:gd name="T79" fmla="*/ 36513 h 379"/>
                <a:gd name="T80" fmla="*/ 79375 w 141"/>
                <a:gd name="T81" fmla="*/ 12700 h 379"/>
                <a:gd name="T82" fmla="*/ 101600 w 141"/>
                <a:gd name="T83" fmla="*/ 3175 h 379"/>
                <a:gd name="T84" fmla="*/ 112713 w 141"/>
                <a:gd name="T85" fmla="*/ 49213 h 379"/>
                <a:gd name="T86" fmla="*/ 103188 w 141"/>
                <a:gd name="T87" fmla="*/ 49213 h 379"/>
                <a:gd name="T88" fmla="*/ 84138 w 141"/>
                <a:gd name="T89" fmla="*/ 60325 h 379"/>
                <a:gd name="T90" fmla="*/ 66675 w 141"/>
                <a:gd name="T91" fmla="*/ 79375 h 379"/>
                <a:gd name="T92" fmla="*/ 46038 w 141"/>
                <a:gd name="T93" fmla="*/ 122238 h 379"/>
                <a:gd name="T94" fmla="*/ 26988 w 141"/>
                <a:gd name="T95" fmla="*/ 203200 h 379"/>
                <a:gd name="T96" fmla="*/ 19050 w 141"/>
                <a:gd name="T97" fmla="*/ 301625 h 379"/>
                <a:gd name="T98" fmla="*/ 22225 w 141"/>
                <a:gd name="T99" fmla="*/ 352425 h 379"/>
                <a:gd name="T100" fmla="*/ 34925 w 141"/>
                <a:gd name="T101" fmla="*/ 442913 h 379"/>
                <a:gd name="T102" fmla="*/ 60325 w 141"/>
                <a:gd name="T103" fmla="*/ 509588 h 379"/>
                <a:gd name="T104" fmla="*/ 76200 w 141"/>
                <a:gd name="T105" fmla="*/ 533400 h 379"/>
                <a:gd name="T106" fmla="*/ 93663 w 141"/>
                <a:gd name="T107" fmla="*/ 549275 h 379"/>
                <a:gd name="T108" fmla="*/ 112713 w 141"/>
                <a:gd name="T109" fmla="*/ 552450 h 37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1"/>
                <a:gd name="T166" fmla="*/ 0 h 379"/>
                <a:gd name="T167" fmla="*/ 141 w 141"/>
                <a:gd name="T168" fmla="*/ 379 h 379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1" h="379">
                  <a:moveTo>
                    <a:pt x="71" y="0"/>
                  </a:moveTo>
                  <a:lnTo>
                    <a:pt x="71" y="0"/>
                  </a:lnTo>
                  <a:lnTo>
                    <a:pt x="77" y="2"/>
                  </a:lnTo>
                  <a:lnTo>
                    <a:pt x="84" y="4"/>
                  </a:lnTo>
                  <a:lnTo>
                    <a:pt x="91" y="8"/>
                  </a:lnTo>
                  <a:lnTo>
                    <a:pt x="98" y="15"/>
                  </a:lnTo>
                  <a:lnTo>
                    <a:pt x="105" y="23"/>
                  </a:lnTo>
                  <a:lnTo>
                    <a:pt x="110" y="33"/>
                  </a:lnTo>
                  <a:lnTo>
                    <a:pt x="115" y="44"/>
                  </a:lnTo>
                  <a:lnTo>
                    <a:pt x="119" y="56"/>
                  </a:lnTo>
                  <a:lnTo>
                    <a:pt x="129" y="84"/>
                  </a:lnTo>
                  <a:lnTo>
                    <a:pt x="136" y="117"/>
                  </a:lnTo>
                  <a:lnTo>
                    <a:pt x="140" y="152"/>
                  </a:lnTo>
                  <a:lnTo>
                    <a:pt x="141" y="190"/>
                  </a:lnTo>
                  <a:lnTo>
                    <a:pt x="140" y="228"/>
                  </a:lnTo>
                  <a:lnTo>
                    <a:pt x="136" y="264"/>
                  </a:lnTo>
                  <a:lnTo>
                    <a:pt x="129" y="295"/>
                  </a:lnTo>
                  <a:lnTo>
                    <a:pt x="119" y="324"/>
                  </a:lnTo>
                  <a:lnTo>
                    <a:pt x="115" y="336"/>
                  </a:lnTo>
                  <a:lnTo>
                    <a:pt x="110" y="347"/>
                  </a:lnTo>
                  <a:lnTo>
                    <a:pt x="105" y="356"/>
                  </a:lnTo>
                  <a:lnTo>
                    <a:pt x="98" y="365"/>
                  </a:lnTo>
                  <a:lnTo>
                    <a:pt x="91" y="371"/>
                  </a:lnTo>
                  <a:lnTo>
                    <a:pt x="84" y="375"/>
                  </a:lnTo>
                  <a:lnTo>
                    <a:pt x="77" y="378"/>
                  </a:lnTo>
                  <a:lnTo>
                    <a:pt x="71" y="379"/>
                  </a:lnTo>
                  <a:lnTo>
                    <a:pt x="71" y="348"/>
                  </a:lnTo>
                  <a:lnTo>
                    <a:pt x="76" y="348"/>
                  </a:lnTo>
                  <a:lnTo>
                    <a:pt x="83" y="346"/>
                  </a:lnTo>
                  <a:lnTo>
                    <a:pt x="88" y="342"/>
                  </a:lnTo>
                  <a:lnTo>
                    <a:pt x="94" y="336"/>
                  </a:lnTo>
                  <a:lnTo>
                    <a:pt x="99" y="329"/>
                  </a:lnTo>
                  <a:lnTo>
                    <a:pt x="103" y="321"/>
                  </a:lnTo>
                  <a:lnTo>
                    <a:pt x="113" y="302"/>
                  </a:lnTo>
                  <a:lnTo>
                    <a:pt x="119" y="279"/>
                  </a:lnTo>
                  <a:lnTo>
                    <a:pt x="125" y="252"/>
                  </a:lnTo>
                  <a:lnTo>
                    <a:pt x="128" y="222"/>
                  </a:lnTo>
                  <a:lnTo>
                    <a:pt x="129" y="190"/>
                  </a:lnTo>
                  <a:lnTo>
                    <a:pt x="128" y="157"/>
                  </a:lnTo>
                  <a:lnTo>
                    <a:pt x="125" y="128"/>
                  </a:lnTo>
                  <a:lnTo>
                    <a:pt x="119" y="102"/>
                  </a:lnTo>
                  <a:lnTo>
                    <a:pt x="113" y="77"/>
                  </a:lnTo>
                  <a:lnTo>
                    <a:pt x="103" y="59"/>
                  </a:lnTo>
                  <a:lnTo>
                    <a:pt x="99" y="50"/>
                  </a:lnTo>
                  <a:lnTo>
                    <a:pt x="94" y="44"/>
                  </a:lnTo>
                  <a:lnTo>
                    <a:pt x="88" y="38"/>
                  </a:lnTo>
                  <a:lnTo>
                    <a:pt x="83" y="34"/>
                  </a:lnTo>
                  <a:lnTo>
                    <a:pt x="76" y="31"/>
                  </a:lnTo>
                  <a:lnTo>
                    <a:pt x="71" y="31"/>
                  </a:lnTo>
                  <a:lnTo>
                    <a:pt x="71" y="0"/>
                  </a:lnTo>
                  <a:close/>
                  <a:moveTo>
                    <a:pt x="71" y="379"/>
                  </a:moveTo>
                  <a:lnTo>
                    <a:pt x="71" y="379"/>
                  </a:lnTo>
                  <a:lnTo>
                    <a:pt x="64" y="378"/>
                  </a:lnTo>
                  <a:lnTo>
                    <a:pt x="57" y="375"/>
                  </a:lnTo>
                  <a:lnTo>
                    <a:pt x="50" y="371"/>
                  </a:lnTo>
                  <a:lnTo>
                    <a:pt x="44" y="365"/>
                  </a:lnTo>
                  <a:lnTo>
                    <a:pt x="37" y="356"/>
                  </a:lnTo>
                  <a:lnTo>
                    <a:pt x="31" y="347"/>
                  </a:lnTo>
                  <a:lnTo>
                    <a:pt x="26" y="336"/>
                  </a:lnTo>
                  <a:lnTo>
                    <a:pt x="22" y="324"/>
                  </a:lnTo>
                  <a:lnTo>
                    <a:pt x="12" y="295"/>
                  </a:lnTo>
                  <a:lnTo>
                    <a:pt x="7" y="264"/>
                  </a:lnTo>
                  <a:lnTo>
                    <a:pt x="3" y="228"/>
                  </a:lnTo>
                  <a:lnTo>
                    <a:pt x="0" y="190"/>
                  </a:lnTo>
                  <a:lnTo>
                    <a:pt x="3" y="152"/>
                  </a:lnTo>
                  <a:lnTo>
                    <a:pt x="7" y="117"/>
                  </a:lnTo>
                  <a:lnTo>
                    <a:pt x="12" y="84"/>
                  </a:lnTo>
                  <a:lnTo>
                    <a:pt x="22" y="56"/>
                  </a:lnTo>
                  <a:lnTo>
                    <a:pt x="26" y="44"/>
                  </a:lnTo>
                  <a:lnTo>
                    <a:pt x="31" y="33"/>
                  </a:lnTo>
                  <a:lnTo>
                    <a:pt x="37" y="23"/>
                  </a:lnTo>
                  <a:lnTo>
                    <a:pt x="44" y="15"/>
                  </a:lnTo>
                  <a:lnTo>
                    <a:pt x="50" y="8"/>
                  </a:lnTo>
                  <a:lnTo>
                    <a:pt x="57" y="4"/>
                  </a:lnTo>
                  <a:lnTo>
                    <a:pt x="64" y="2"/>
                  </a:lnTo>
                  <a:lnTo>
                    <a:pt x="71" y="0"/>
                  </a:lnTo>
                  <a:lnTo>
                    <a:pt x="71" y="31"/>
                  </a:lnTo>
                  <a:lnTo>
                    <a:pt x="65" y="31"/>
                  </a:lnTo>
                  <a:lnTo>
                    <a:pt x="59" y="34"/>
                  </a:lnTo>
                  <a:lnTo>
                    <a:pt x="53" y="38"/>
                  </a:lnTo>
                  <a:lnTo>
                    <a:pt x="48" y="44"/>
                  </a:lnTo>
                  <a:lnTo>
                    <a:pt x="42" y="50"/>
                  </a:lnTo>
                  <a:lnTo>
                    <a:pt x="38" y="59"/>
                  </a:lnTo>
                  <a:lnTo>
                    <a:pt x="29" y="77"/>
                  </a:lnTo>
                  <a:lnTo>
                    <a:pt x="22" y="102"/>
                  </a:lnTo>
                  <a:lnTo>
                    <a:pt x="17" y="128"/>
                  </a:lnTo>
                  <a:lnTo>
                    <a:pt x="14" y="157"/>
                  </a:lnTo>
                  <a:lnTo>
                    <a:pt x="12" y="190"/>
                  </a:lnTo>
                  <a:lnTo>
                    <a:pt x="14" y="222"/>
                  </a:lnTo>
                  <a:lnTo>
                    <a:pt x="17" y="252"/>
                  </a:lnTo>
                  <a:lnTo>
                    <a:pt x="22" y="279"/>
                  </a:lnTo>
                  <a:lnTo>
                    <a:pt x="29" y="302"/>
                  </a:lnTo>
                  <a:lnTo>
                    <a:pt x="38" y="321"/>
                  </a:lnTo>
                  <a:lnTo>
                    <a:pt x="42" y="329"/>
                  </a:lnTo>
                  <a:lnTo>
                    <a:pt x="48" y="336"/>
                  </a:lnTo>
                  <a:lnTo>
                    <a:pt x="53" y="342"/>
                  </a:lnTo>
                  <a:lnTo>
                    <a:pt x="59" y="346"/>
                  </a:lnTo>
                  <a:lnTo>
                    <a:pt x="65" y="348"/>
                  </a:lnTo>
                  <a:lnTo>
                    <a:pt x="71" y="348"/>
                  </a:lnTo>
                  <a:lnTo>
                    <a:pt x="71" y="3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122"/>
            <p:cNvSpPr>
              <a:spLocks noEditPoints="1" noChangeArrowheads="1"/>
            </p:cNvSpPr>
            <p:nvPr/>
          </p:nvSpPr>
          <p:spPr bwMode="auto">
            <a:xfrm>
              <a:off x="0" y="192087"/>
              <a:ext cx="601663" cy="220663"/>
            </a:xfrm>
            <a:custGeom>
              <a:avLst/>
              <a:gdLst>
                <a:gd name="T0" fmla="*/ 301625 w 379"/>
                <a:gd name="T1" fmla="*/ 0 h 139"/>
                <a:gd name="T2" fmla="*/ 361950 w 379"/>
                <a:gd name="T3" fmla="*/ 1588 h 139"/>
                <a:gd name="T4" fmla="*/ 468313 w 379"/>
                <a:gd name="T5" fmla="*/ 17463 h 139"/>
                <a:gd name="T6" fmla="*/ 533400 w 379"/>
                <a:gd name="T7" fmla="*/ 38100 h 139"/>
                <a:gd name="T8" fmla="*/ 565150 w 379"/>
                <a:gd name="T9" fmla="*/ 55563 h 139"/>
                <a:gd name="T10" fmla="*/ 588963 w 379"/>
                <a:gd name="T11" fmla="*/ 77788 h 139"/>
                <a:gd name="T12" fmla="*/ 600075 w 379"/>
                <a:gd name="T13" fmla="*/ 98425 h 139"/>
                <a:gd name="T14" fmla="*/ 601663 w 379"/>
                <a:gd name="T15" fmla="*/ 109538 h 139"/>
                <a:gd name="T16" fmla="*/ 595313 w 379"/>
                <a:gd name="T17" fmla="*/ 130175 h 139"/>
                <a:gd name="T18" fmla="*/ 577850 w 379"/>
                <a:gd name="T19" fmla="*/ 152400 h 139"/>
                <a:gd name="T20" fmla="*/ 550863 w 379"/>
                <a:gd name="T21" fmla="*/ 171450 h 139"/>
                <a:gd name="T22" fmla="*/ 514350 w 379"/>
                <a:gd name="T23" fmla="*/ 188913 h 139"/>
                <a:gd name="T24" fmla="*/ 419100 w 379"/>
                <a:gd name="T25" fmla="*/ 212725 h 139"/>
                <a:gd name="T26" fmla="*/ 301625 w 379"/>
                <a:gd name="T27" fmla="*/ 220663 h 139"/>
                <a:gd name="T28" fmla="*/ 301625 w 379"/>
                <a:gd name="T29" fmla="*/ 201613 h 139"/>
                <a:gd name="T30" fmla="*/ 301625 w 379"/>
                <a:gd name="T31" fmla="*/ 201613 h 139"/>
                <a:gd name="T32" fmla="*/ 400050 w 379"/>
                <a:gd name="T33" fmla="*/ 195263 h 139"/>
                <a:gd name="T34" fmla="*/ 479425 w 379"/>
                <a:gd name="T35" fmla="*/ 176213 h 139"/>
                <a:gd name="T36" fmla="*/ 522288 w 379"/>
                <a:gd name="T37" fmla="*/ 153988 h 139"/>
                <a:gd name="T38" fmla="*/ 541338 w 379"/>
                <a:gd name="T39" fmla="*/ 136525 h 139"/>
                <a:gd name="T40" fmla="*/ 552450 w 379"/>
                <a:gd name="T41" fmla="*/ 117475 h 139"/>
                <a:gd name="T42" fmla="*/ 552450 w 379"/>
                <a:gd name="T43" fmla="*/ 109538 h 139"/>
                <a:gd name="T44" fmla="*/ 552450 w 379"/>
                <a:gd name="T45" fmla="*/ 100013 h 139"/>
                <a:gd name="T46" fmla="*/ 541338 w 379"/>
                <a:gd name="T47" fmla="*/ 80963 h 139"/>
                <a:gd name="T48" fmla="*/ 522288 w 379"/>
                <a:gd name="T49" fmla="*/ 63500 h 139"/>
                <a:gd name="T50" fmla="*/ 479425 w 379"/>
                <a:gd name="T51" fmla="*/ 44450 h 139"/>
                <a:gd name="T52" fmla="*/ 400050 w 379"/>
                <a:gd name="T53" fmla="*/ 23813 h 139"/>
                <a:gd name="T54" fmla="*/ 301625 w 379"/>
                <a:gd name="T55" fmla="*/ 17463 h 139"/>
                <a:gd name="T56" fmla="*/ 301625 w 379"/>
                <a:gd name="T57" fmla="*/ 0 h 139"/>
                <a:gd name="T58" fmla="*/ 0 w 379"/>
                <a:gd name="T59" fmla="*/ 109538 h 139"/>
                <a:gd name="T60" fmla="*/ 6350 w 379"/>
                <a:gd name="T61" fmla="*/ 87313 h 139"/>
                <a:gd name="T62" fmla="*/ 23813 w 379"/>
                <a:gd name="T63" fmla="*/ 66675 h 139"/>
                <a:gd name="T64" fmla="*/ 52388 w 379"/>
                <a:gd name="T65" fmla="*/ 47625 h 139"/>
                <a:gd name="T66" fmla="*/ 88900 w 379"/>
                <a:gd name="T67" fmla="*/ 31750 h 139"/>
                <a:gd name="T68" fmla="*/ 185738 w 379"/>
                <a:gd name="T69" fmla="*/ 7938 h 139"/>
                <a:gd name="T70" fmla="*/ 301625 w 379"/>
                <a:gd name="T71" fmla="*/ 0 h 139"/>
                <a:gd name="T72" fmla="*/ 301625 w 379"/>
                <a:gd name="T73" fmla="*/ 17463 h 139"/>
                <a:gd name="T74" fmla="*/ 201613 w 379"/>
                <a:gd name="T75" fmla="*/ 23813 h 139"/>
                <a:gd name="T76" fmla="*/ 122238 w 379"/>
                <a:gd name="T77" fmla="*/ 44450 h 139"/>
                <a:gd name="T78" fmla="*/ 79375 w 379"/>
                <a:gd name="T79" fmla="*/ 63500 h 139"/>
                <a:gd name="T80" fmla="*/ 60325 w 379"/>
                <a:gd name="T81" fmla="*/ 80963 h 139"/>
                <a:gd name="T82" fmla="*/ 49213 w 379"/>
                <a:gd name="T83" fmla="*/ 100013 h 139"/>
                <a:gd name="T84" fmla="*/ 49213 w 379"/>
                <a:gd name="T85" fmla="*/ 109538 h 139"/>
                <a:gd name="T86" fmla="*/ 53975 w 379"/>
                <a:gd name="T87" fmla="*/ 128588 h 139"/>
                <a:gd name="T88" fmla="*/ 68263 w 379"/>
                <a:gd name="T89" fmla="*/ 146050 h 139"/>
                <a:gd name="T90" fmla="*/ 92075 w 379"/>
                <a:gd name="T91" fmla="*/ 160338 h 139"/>
                <a:gd name="T92" fmla="*/ 161925 w 379"/>
                <a:gd name="T93" fmla="*/ 187325 h 139"/>
                <a:gd name="T94" fmla="*/ 249238 w 379"/>
                <a:gd name="T95" fmla="*/ 200025 h 139"/>
                <a:gd name="T96" fmla="*/ 301625 w 379"/>
                <a:gd name="T97" fmla="*/ 220663 h 139"/>
                <a:gd name="T98" fmla="*/ 241300 w 379"/>
                <a:gd name="T99" fmla="*/ 219075 h 139"/>
                <a:gd name="T100" fmla="*/ 133350 w 379"/>
                <a:gd name="T101" fmla="*/ 201613 h 139"/>
                <a:gd name="T102" fmla="*/ 68263 w 379"/>
                <a:gd name="T103" fmla="*/ 180975 h 139"/>
                <a:gd name="T104" fmla="*/ 36513 w 379"/>
                <a:gd name="T105" fmla="*/ 163513 h 139"/>
                <a:gd name="T106" fmla="*/ 12700 w 379"/>
                <a:gd name="T107" fmla="*/ 141288 h 139"/>
                <a:gd name="T108" fmla="*/ 1588 w 379"/>
                <a:gd name="T109" fmla="*/ 120650 h 139"/>
                <a:gd name="T110" fmla="*/ 0 w 379"/>
                <a:gd name="T111" fmla="*/ 109538 h 13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79"/>
                <a:gd name="T169" fmla="*/ 0 h 139"/>
                <a:gd name="T170" fmla="*/ 379 w 379"/>
                <a:gd name="T171" fmla="*/ 139 h 13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79" h="139">
                  <a:moveTo>
                    <a:pt x="190" y="0"/>
                  </a:moveTo>
                  <a:lnTo>
                    <a:pt x="190" y="0"/>
                  </a:lnTo>
                  <a:lnTo>
                    <a:pt x="228" y="1"/>
                  </a:lnTo>
                  <a:lnTo>
                    <a:pt x="264" y="5"/>
                  </a:lnTo>
                  <a:lnTo>
                    <a:pt x="295" y="11"/>
                  </a:lnTo>
                  <a:lnTo>
                    <a:pt x="324" y="20"/>
                  </a:lnTo>
                  <a:lnTo>
                    <a:pt x="336" y="24"/>
                  </a:lnTo>
                  <a:lnTo>
                    <a:pt x="347" y="30"/>
                  </a:lnTo>
                  <a:lnTo>
                    <a:pt x="356" y="35"/>
                  </a:lnTo>
                  <a:lnTo>
                    <a:pt x="364" y="42"/>
                  </a:lnTo>
                  <a:lnTo>
                    <a:pt x="371" y="49"/>
                  </a:lnTo>
                  <a:lnTo>
                    <a:pt x="375" y="55"/>
                  </a:lnTo>
                  <a:lnTo>
                    <a:pt x="378" y="62"/>
                  </a:lnTo>
                  <a:lnTo>
                    <a:pt x="379" y="69"/>
                  </a:lnTo>
                  <a:lnTo>
                    <a:pt x="378" y="76"/>
                  </a:lnTo>
                  <a:lnTo>
                    <a:pt x="375" y="82"/>
                  </a:lnTo>
                  <a:lnTo>
                    <a:pt x="371" y="89"/>
                  </a:lnTo>
                  <a:lnTo>
                    <a:pt x="364" y="96"/>
                  </a:lnTo>
                  <a:lnTo>
                    <a:pt x="356" y="103"/>
                  </a:lnTo>
                  <a:lnTo>
                    <a:pt x="347" y="108"/>
                  </a:lnTo>
                  <a:lnTo>
                    <a:pt x="336" y="114"/>
                  </a:lnTo>
                  <a:lnTo>
                    <a:pt x="324" y="119"/>
                  </a:lnTo>
                  <a:lnTo>
                    <a:pt x="295" y="127"/>
                  </a:lnTo>
                  <a:lnTo>
                    <a:pt x="264" y="134"/>
                  </a:lnTo>
                  <a:lnTo>
                    <a:pt x="228" y="138"/>
                  </a:lnTo>
                  <a:lnTo>
                    <a:pt x="190" y="139"/>
                  </a:lnTo>
                  <a:lnTo>
                    <a:pt x="190" y="127"/>
                  </a:lnTo>
                  <a:lnTo>
                    <a:pt x="222" y="126"/>
                  </a:lnTo>
                  <a:lnTo>
                    <a:pt x="252" y="123"/>
                  </a:lnTo>
                  <a:lnTo>
                    <a:pt x="279" y="118"/>
                  </a:lnTo>
                  <a:lnTo>
                    <a:pt x="302" y="111"/>
                  </a:lnTo>
                  <a:lnTo>
                    <a:pt x="321" y="101"/>
                  </a:lnTo>
                  <a:lnTo>
                    <a:pt x="329" y="97"/>
                  </a:lnTo>
                  <a:lnTo>
                    <a:pt x="336" y="92"/>
                  </a:lnTo>
                  <a:lnTo>
                    <a:pt x="341" y="86"/>
                  </a:lnTo>
                  <a:lnTo>
                    <a:pt x="345" y="81"/>
                  </a:lnTo>
                  <a:lnTo>
                    <a:pt x="348" y="74"/>
                  </a:lnTo>
                  <a:lnTo>
                    <a:pt x="348" y="69"/>
                  </a:lnTo>
                  <a:lnTo>
                    <a:pt x="348" y="63"/>
                  </a:lnTo>
                  <a:lnTo>
                    <a:pt x="345" y="57"/>
                  </a:lnTo>
                  <a:lnTo>
                    <a:pt x="341" y="51"/>
                  </a:lnTo>
                  <a:lnTo>
                    <a:pt x="336" y="46"/>
                  </a:lnTo>
                  <a:lnTo>
                    <a:pt x="329" y="40"/>
                  </a:lnTo>
                  <a:lnTo>
                    <a:pt x="321" y="36"/>
                  </a:lnTo>
                  <a:lnTo>
                    <a:pt x="302" y="28"/>
                  </a:lnTo>
                  <a:lnTo>
                    <a:pt x="279" y="20"/>
                  </a:lnTo>
                  <a:lnTo>
                    <a:pt x="252" y="15"/>
                  </a:lnTo>
                  <a:lnTo>
                    <a:pt x="222" y="12"/>
                  </a:lnTo>
                  <a:lnTo>
                    <a:pt x="190" y="11"/>
                  </a:lnTo>
                  <a:lnTo>
                    <a:pt x="190" y="0"/>
                  </a:lnTo>
                  <a:close/>
                  <a:moveTo>
                    <a:pt x="0" y="69"/>
                  </a:moveTo>
                  <a:lnTo>
                    <a:pt x="0" y="69"/>
                  </a:lnTo>
                  <a:lnTo>
                    <a:pt x="1" y="62"/>
                  </a:lnTo>
                  <a:lnTo>
                    <a:pt x="4" y="55"/>
                  </a:lnTo>
                  <a:lnTo>
                    <a:pt x="8" y="49"/>
                  </a:lnTo>
                  <a:lnTo>
                    <a:pt x="15" y="42"/>
                  </a:lnTo>
                  <a:lnTo>
                    <a:pt x="23" y="36"/>
                  </a:lnTo>
                  <a:lnTo>
                    <a:pt x="33" y="30"/>
                  </a:lnTo>
                  <a:lnTo>
                    <a:pt x="43" y="24"/>
                  </a:lnTo>
                  <a:lnTo>
                    <a:pt x="56" y="20"/>
                  </a:lnTo>
                  <a:lnTo>
                    <a:pt x="84" y="11"/>
                  </a:lnTo>
                  <a:lnTo>
                    <a:pt x="117" y="5"/>
                  </a:lnTo>
                  <a:lnTo>
                    <a:pt x="152" y="1"/>
                  </a:lnTo>
                  <a:lnTo>
                    <a:pt x="190" y="0"/>
                  </a:lnTo>
                  <a:lnTo>
                    <a:pt x="190" y="11"/>
                  </a:lnTo>
                  <a:lnTo>
                    <a:pt x="157" y="12"/>
                  </a:lnTo>
                  <a:lnTo>
                    <a:pt x="127" y="15"/>
                  </a:lnTo>
                  <a:lnTo>
                    <a:pt x="102" y="20"/>
                  </a:lnTo>
                  <a:lnTo>
                    <a:pt x="77" y="28"/>
                  </a:lnTo>
                  <a:lnTo>
                    <a:pt x="58" y="36"/>
                  </a:lnTo>
                  <a:lnTo>
                    <a:pt x="50" y="40"/>
                  </a:lnTo>
                  <a:lnTo>
                    <a:pt x="43" y="46"/>
                  </a:lnTo>
                  <a:lnTo>
                    <a:pt x="38" y="51"/>
                  </a:lnTo>
                  <a:lnTo>
                    <a:pt x="34" y="57"/>
                  </a:lnTo>
                  <a:lnTo>
                    <a:pt x="31" y="63"/>
                  </a:lnTo>
                  <a:lnTo>
                    <a:pt x="31" y="69"/>
                  </a:lnTo>
                  <a:lnTo>
                    <a:pt x="31" y="74"/>
                  </a:lnTo>
                  <a:lnTo>
                    <a:pt x="34" y="81"/>
                  </a:lnTo>
                  <a:lnTo>
                    <a:pt x="38" y="86"/>
                  </a:lnTo>
                  <a:lnTo>
                    <a:pt x="43" y="92"/>
                  </a:lnTo>
                  <a:lnTo>
                    <a:pt x="50" y="97"/>
                  </a:lnTo>
                  <a:lnTo>
                    <a:pt x="58" y="101"/>
                  </a:lnTo>
                  <a:lnTo>
                    <a:pt x="77" y="111"/>
                  </a:lnTo>
                  <a:lnTo>
                    <a:pt x="102" y="118"/>
                  </a:lnTo>
                  <a:lnTo>
                    <a:pt x="127" y="123"/>
                  </a:lnTo>
                  <a:lnTo>
                    <a:pt x="157" y="126"/>
                  </a:lnTo>
                  <a:lnTo>
                    <a:pt x="190" y="127"/>
                  </a:lnTo>
                  <a:lnTo>
                    <a:pt x="190" y="139"/>
                  </a:lnTo>
                  <a:lnTo>
                    <a:pt x="152" y="138"/>
                  </a:lnTo>
                  <a:lnTo>
                    <a:pt x="117" y="134"/>
                  </a:lnTo>
                  <a:lnTo>
                    <a:pt x="84" y="127"/>
                  </a:lnTo>
                  <a:lnTo>
                    <a:pt x="56" y="119"/>
                  </a:lnTo>
                  <a:lnTo>
                    <a:pt x="43" y="114"/>
                  </a:lnTo>
                  <a:lnTo>
                    <a:pt x="33" y="108"/>
                  </a:lnTo>
                  <a:lnTo>
                    <a:pt x="23" y="103"/>
                  </a:lnTo>
                  <a:lnTo>
                    <a:pt x="15" y="96"/>
                  </a:lnTo>
                  <a:lnTo>
                    <a:pt x="8" y="89"/>
                  </a:lnTo>
                  <a:lnTo>
                    <a:pt x="4" y="82"/>
                  </a:lnTo>
                  <a:lnTo>
                    <a:pt x="1" y="76"/>
                  </a:lnTo>
                  <a:lnTo>
                    <a:pt x="0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123"/>
            <p:cNvSpPr>
              <a:spLocks noEditPoints="1" noChangeArrowheads="1"/>
            </p:cNvSpPr>
            <p:nvPr/>
          </p:nvSpPr>
          <p:spPr bwMode="auto">
            <a:xfrm>
              <a:off x="76200" y="76200"/>
              <a:ext cx="450850" cy="452438"/>
            </a:xfrm>
            <a:custGeom>
              <a:avLst/>
              <a:gdLst>
                <a:gd name="T0" fmla="*/ 225425 w 284"/>
                <a:gd name="T1" fmla="*/ 79375 h 285"/>
                <a:gd name="T2" fmla="*/ 301625 w 284"/>
                <a:gd name="T3" fmla="*/ 147638 h 285"/>
                <a:gd name="T4" fmla="*/ 346075 w 284"/>
                <a:gd name="T5" fmla="*/ 190500 h 285"/>
                <a:gd name="T6" fmla="*/ 409575 w 284"/>
                <a:gd name="T7" fmla="*/ 279400 h 285"/>
                <a:gd name="T8" fmla="*/ 439738 w 284"/>
                <a:gd name="T9" fmla="*/ 339725 h 285"/>
                <a:gd name="T10" fmla="*/ 449263 w 284"/>
                <a:gd name="T11" fmla="*/ 376238 h 285"/>
                <a:gd name="T12" fmla="*/ 450850 w 284"/>
                <a:gd name="T13" fmla="*/ 406400 h 285"/>
                <a:gd name="T14" fmla="*/ 444500 w 284"/>
                <a:gd name="T15" fmla="*/ 430213 h 285"/>
                <a:gd name="T16" fmla="*/ 438150 w 284"/>
                <a:gd name="T17" fmla="*/ 438150 h 285"/>
                <a:gd name="T18" fmla="*/ 422275 w 284"/>
                <a:gd name="T19" fmla="*/ 449263 h 285"/>
                <a:gd name="T20" fmla="*/ 403225 w 284"/>
                <a:gd name="T21" fmla="*/ 452438 h 285"/>
                <a:gd name="T22" fmla="*/ 354013 w 284"/>
                <a:gd name="T23" fmla="*/ 444500 h 285"/>
                <a:gd name="T24" fmla="*/ 292100 w 284"/>
                <a:gd name="T25" fmla="*/ 415925 h 285"/>
                <a:gd name="T26" fmla="*/ 225425 w 284"/>
                <a:gd name="T27" fmla="*/ 373063 h 285"/>
                <a:gd name="T28" fmla="*/ 225425 w 284"/>
                <a:gd name="T29" fmla="*/ 347663 h 285"/>
                <a:gd name="T30" fmla="*/ 280988 w 284"/>
                <a:gd name="T31" fmla="*/ 385763 h 285"/>
                <a:gd name="T32" fmla="*/ 331788 w 284"/>
                <a:gd name="T33" fmla="*/ 407988 h 285"/>
                <a:gd name="T34" fmla="*/ 373063 w 284"/>
                <a:gd name="T35" fmla="*/ 414338 h 285"/>
                <a:gd name="T36" fmla="*/ 390525 w 284"/>
                <a:gd name="T37" fmla="*/ 412750 h 285"/>
                <a:gd name="T38" fmla="*/ 403225 w 284"/>
                <a:gd name="T39" fmla="*/ 403225 h 285"/>
                <a:gd name="T40" fmla="*/ 403225 w 284"/>
                <a:gd name="T41" fmla="*/ 403225 h 285"/>
                <a:gd name="T42" fmla="*/ 412750 w 284"/>
                <a:gd name="T43" fmla="*/ 385763 h 285"/>
                <a:gd name="T44" fmla="*/ 414338 w 284"/>
                <a:gd name="T45" fmla="*/ 365125 h 285"/>
                <a:gd name="T46" fmla="*/ 409575 w 284"/>
                <a:gd name="T47" fmla="*/ 336550 h 285"/>
                <a:gd name="T48" fmla="*/ 379413 w 284"/>
                <a:gd name="T49" fmla="*/ 269875 h 285"/>
                <a:gd name="T50" fmla="*/ 325438 w 284"/>
                <a:gd name="T51" fmla="*/ 196850 h 285"/>
                <a:gd name="T52" fmla="*/ 292100 w 284"/>
                <a:gd name="T53" fmla="*/ 160338 h 285"/>
                <a:gd name="T54" fmla="*/ 225425 w 284"/>
                <a:gd name="T55" fmla="*/ 103188 h 285"/>
                <a:gd name="T56" fmla="*/ 12700 w 284"/>
                <a:gd name="T57" fmla="*/ 12700 h 285"/>
                <a:gd name="T58" fmla="*/ 19050 w 284"/>
                <a:gd name="T59" fmla="*/ 7938 h 285"/>
                <a:gd name="T60" fmla="*/ 36513 w 284"/>
                <a:gd name="T61" fmla="*/ 0 h 285"/>
                <a:gd name="T62" fmla="*/ 69850 w 284"/>
                <a:gd name="T63" fmla="*/ 0 h 285"/>
                <a:gd name="T64" fmla="*/ 125413 w 284"/>
                <a:gd name="T65" fmla="*/ 17463 h 285"/>
                <a:gd name="T66" fmla="*/ 190500 w 284"/>
                <a:gd name="T67" fmla="*/ 53975 h 285"/>
                <a:gd name="T68" fmla="*/ 225425 w 284"/>
                <a:gd name="T69" fmla="*/ 103188 h 285"/>
                <a:gd name="T70" fmla="*/ 196850 w 284"/>
                <a:gd name="T71" fmla="*/ 80963 h 285"/>
                <a:gd name="T72" fmla="*/ 141288 w 284"/>
                <a:gd name="T73" fmla="*/ 50800 h 285"/>
                <a:gd name="T74" fmla="*/ 95250 w 284"/>
                <a:gd name="T75" fmla="*/ 36513 h 285"/>
                <a:gd name="T76" fmla="*/ 68263 w 284"/>
                <a:gd name="T77" fmla="*/ 36513 h 285"/>
                <a:gd name="T78" fmla="*/ 52388 w 284"/>
                <a:gd name="T79" fmla="*/ 42863 h 285"/>
                <a:gd name="T80" fmla="*/ 46038 w 284"/>
                <a:gd name="T81" fmla="*/ 46038 h 285"/>
                <a:gd name="T82" fmla="*/ 38100 w 284"/>
                <a:gd name="T83" fmla="*/ 63500 h 285"/>
                <a:gd name="T84" fmla="*/ 36513 w 284"/>
                <a:gd name="T85" fmla="*/ 87313 h 285"/>
                <a:gd name="T86" fmla="*/ 39688 w 284"/>
                <a:gd name="T87" fmla="*/ 112713 h 285"/>
                <a:gd name="T88" fmla="*/ 69850 w 284"/>
                <a:gd name="T89" fmla="*/ 179388 h 285"/>
                <a:gd name="T90" fmla="*/ 123825 w 284"/>
                <a:gd name="T91" fmla="*/ 252413 h 285"/>
                <a:gd name="T92" fmla="*/ 158750 w 284"/>
                <a:gd name="T93" fmla="*/ 292100 h 285"/>
                <a:gd name="T94" fmla="*/ 225425 w 284"/>
                <a:gd name="T95" fmla="*/ 347663 h 285"/>
                <a:gd name="T96" fmla="*/ 225425 w 284"/>
                <a:gd name="T97" fmla="*/ 373063 h 285"/>
                <a:gd name="T98" fmla="*/ 147638 w 284"/>
                <a:gd name="T99" fmla="*/ 304800 h 285"/>
                <a:gd name="T100" fmla="*/ 104775 w 284"/>
                <a:gd name="T101" fmla="*/ 260350 h 285"/>
                <a:gd name="T102" fmla="*/ 39688 w 284"/>
                <a:gd name="T103" fmla="*/ 171450 h 285"/>
                <a:gd name="T104" fmla="*/ 9525 w 284"/>
                <a:gd name="T105" fmla="*/ 111125 h 285"/>
                <a:gd name="T106" fmla="*/ 1588 w 284"/>
                <a:gd name="T107" fmla="*/ 74613 h 285"/>
                <a:gd name="T108" fmla="*/ 0 w 284"/>
                <a:gd name="T109" fmla="*/ 44450 h 285"/>
                <a:gd name="T110" fmla="*/ 6350 w 284"/>
                <a:gd name="T111" fmla="*/ 20638 h 285"/>
                <a:gd name="T112" fmla="*/ 12700 w 284"/>
                <a:gd name="T113" fmla="*/ 12700 h 28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4"/>
                <a:gd name="T172" fmla="*/ 0 h 285"/>
                <a:gd name="T173" fmla="*/ 284 w 284"/>
                <a:gd name="T174" fmla="*/ 285 h 28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4" h="285">
                  <a:moveTo>
                    <a:pt x="142" y="50"/>
                  </a:moveTo>
                  <a:lnTo>
                    <a:pt x="142" y="50"/>
                  </a:lnTo>
                  <a:lnTo>
                    <a:pt x="166" y="70"/>
                  </a:lnTo>
                  <a:lnTo>
                    <a:pt x="190" y="93"/>
                  </a:lnTo>
                  <a:lnTo>
                    <a:pt x="218" y="120"/>
                  </a:lnTo>
                  <a:lnTo>
                    <a:pt x="239" y="149"/>
                  </a:lnTo>
                  <a:lnTo>
                    <a:pt x="258" y="176"/>
                  </a:lnTo>
                  <a:lnTo>
                    <a:pt x="272" y="201"/>
                  </a:lnTo>
                  <a:lnTo>
                    <a:pt x="277" y="214"/>
                  </a:lnTo>
                  <a:lnTo>
                    <a:pt x="280" y="226"/>
                  </a:lnTo>
                  <a:lnTo>
                    <a:pt x="283" y="237"/>
                  </a:lnTo>
                  <a:lnTo>
                    <a:pt x="284" y="246"/>
                  </a:lnTo>
                  <a:lnTo>
                    <a:pt x="284" y="256"/>
                  </a:lnTo>
                  <a:lnTo>
                    <a:pt x="283" y="264"/>
                  </a:lnTo>
                  <a:lnTo>
                    <a:pt x="280" y="271"/>
                  </a:lnTo>
                  <a:lnTo>
                    <a:pt x="276" y="276"/>
                  </a:lnTo>
                  <a:lnTo>
                    <a:pt x="272" y="280"/>
                  </a:lnTo>
                  <a:lnTo>
                    <a:pt x="266" y="283"/>
                  </a:lnTo>
                  <a:lnTo>
                    <a:pt x="261" y="284"/>
                  </a:lnTo>
                  <a:lnTo>
                    <a:pt x="254" y="285"/>
                  </a:lnTo>
                  <a:lnTo>
                    <a:pt x="239" y="284"/>
                  </a:lnTo>
                  <a:lnTo>
                    <a:pt x="223" y="280"/>
                  </a:lnTo>
                  <a:lnTo>
                    <a:pt x="204" y="273"/>
                  </a:lnTo>
                  <a:lnTo>
                    <a:pt x="184" y="262"/>
                  </a:lnTo>
                  <a:lnTo>
                    <a:pt x="163" y="250"/>
                  </a:lnTo>
                  <a:lnTo>
                    <a:pt x="142" y="235"/>
                  </a:lnTo>
                  <a:lnTo>
                    <a:pt x="142" y="219"/>
                  </a:lnTo>
                  <a:lnTo>
                    <a:pt x="159" y="233"/>
                  </a:lnTo>
                  <a:lnTo>
                    <a:pt x="177" y="243"/>
                  </a:lnTo>
                  <a:lnTo>
                    <a:pt x="195" y="252"/>
                  </a:lnTo>
                  <a:lnTo>
                    <a:pt x="209" y="257"/>
                  </a:lnTo>
                  <a:lnTo>
                    <a:pt x="223" y="261"/>
                  </a:lnTo>
                  <a:lnTo>
                    <a:pt x="235" y="261"/>
                  </a:lnTo>
                  <a:lnTo>
                    <a:pt x="241" y="261"/>
                  </a:lnTo>
                  <a:lnTo>
                    <a:pt x="246" y="260"/>
                  </a:lnTo>
                  <a:lnTo>
                    <a:pt x="250" y="257"/>
                  </a:lnTo>
                  <a:lnTo>
                    <a:pt x="254" y="254"/>
                  </a:lnTo>
                  <a:lnTo>
                    <a:pt x="258" y="249"/>
                  </a:lnTo>
                  <a:lnTo>
                    <a:pt x="260" y="243"/>
                  </a:lnTo>
                  <a:lnTo>
                    <a:pt x="261" y="237"/>
                  </a:lnTo>
                  <a:lnTo>
                    <a:pt x="261" y="230"/>
                  </a:lnTo>
                  <a:lnTo>
                    <a:pt x="260" y="220"/>
                  </a:lnTo>
                  <a:lnTo>
                    <a:pt x="258" y="212"/>
                  </a:lnTo>
                  <a:lnTo>
                    <a:pt x="250" y="192"/>
                  </a:lnTo>
                  <a:lnTo>
                    <a:pt x="239" y="170"/>
                  </a:lnTo>
                  <a:lnTo>
                    <a:pt x="223" y="147"/>
                  </a:lnTo>
                  <a:lnTo>
                    <a:pt x="205" y="124"/>
                  </a:lnTo>
                  <a:lnTo>
                    <a:pt x="184" y="101"/>
                  </a:lnTo>
                  <a:lnTo>
                    <a:pt x="162" y="81"/>
                  </a:lnTo>
                  <a:lnTo>
                    <a:pt x="142" y="65"/>
                  </a:lnTo>
                  <a:lnTo>
                    <a:pt x="142" y="50"/>
                  </a:lnTo>
                  <a:close/>
                  <a:moveTo>
                    <a:pt x="8" y="8"/>
                  </a:moveTo>
                  <a:lnTo>
                    <a:pt x="8" y="8"/>
                  </a:lnTo>
                  <a:lnTo>
                    <a:pt x="12" y="5"/>
                  </a:lnTo>
                  <a:lnTo>
                    <a:pt x="17" y="2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44" y="0"/>
                  </a:lnTo>
                  <a:lnTo>
                    <a:pt x="60" y="4"/>
                  </a:lnTo>
                  <a:lnTo>
                    <a:pt x="79" y="11"/>
                  </a:lnTo>
                  <a:lnTo>
                    <a:pt x="100" y="21"/>
                  </a:lnTo>
                  <a:lnTo>
                    <a:pt x="120" y="34"/>
                  </a:lnTo>
                  <a:lnTo>
                    <a:pt x="142" y="50"/>
                  </a:lnTo>
                  <a:lnTo>
                    <a:pt x="142" y="65"/>
                  </a:lnTo>
                  <a:lnTo>
                    <a:pt x="124" y="51"/>
                  </a:lnTo>
                  <a:lnTo>
                    <a:pt x="107" y="40"/>
                  </a:lnTo>
                  <a:lnTo>
                    <a:pt x="89" y="32"/>
                  </a:lnTo>
                  <a:lnTo>
                    <a:pt x="74" y="27"/>
                  </a:lnTo>
                  <a:lnTo>
                    <a:pt x="60" y="23"/>
                  </a:lnTo>
                  <a:lnTo>
                    <a:pt x="48" y="23"/>
                  </a:lnTo>
                  <a:lnTo>
                    <a:pt x="43" y="23"/>
                  </a:lnTo>
                  <a:lnTo>
                    <a:pt x="37" y="24"/>
                  </a:lnTo>
                  <a:lnTo>
                    <a:pt x="33" y="27"/>
                  </a:lnTo>
                  <a:lnTo>
                    <a:pt x="29" y="29"/>
                  </a:lnTo>
                  <a:lnTo>
                    <a:pt x="25" y="35"/>
                  </a:lnTo>
                  <a:lnTo>
                    <a:pt x="24" y="40"/>
                  </a:lnTo>
                  <a:lnTo>
                    <a:pt x="23" y="47"/>
                  </a:lnTo>
                  <a:lnTo>
                    <a:pt x="23" y="55"/>
                  </a:lnTo>
                  <a:lnTo>
                    <a:pt x="24" y="63"/>
                  </a:lnTo>
                  <a:lnTo>
                    <a:pt x="25" y="71"/>
                  </a:lnTo>
                  <a:lnTo>
                    <a:pt x="33" y="92"/>
                  </a:lnTo>
                  <a:lnTo>
                    <a:pt x="44" y="113"/>
                  </a:lnTo>
                  <a:lnTo>
                    <a:pt x="60" y="136"/>
                  </a:lnTo>
                  <a:lnTo>
                    <a:pt x="78" y="159"/>
                  </a:lnTo>
                  <a:lnTo>
                    <a:pt x="100" y="184"/>
                  </a:lnTo>
                  <a:lnTo>
                    <a:pt x="121" y="203"/>
                  </a:lnTo>
                  <a:lnTo>
                    <a:pt x="142" y="219"/>
                  </a:lnTo>
                  <a:lnTo>
                    <a:pt x="142" y="235"/>
                  </a:lnTo>
                  <a:lnTo>
                    <a:pt x="117" y="215"/>
                  </a:lnTo>
                  <a:lnTo>
                    <a:pt x="93" y="192"/>
                  </a:lnTo>
                  <a:lnTo>
                    <a:pt x="66" y="164"/>
                  </a:lnTo>
                  <a:lnTo>
                    <a:pt x="44" y="135"/>
                  </a:lnTo>
                  <a:lnTo>
                    <a:pt x="25" y="108"/>
                  </a:lnTo>
                  <a:lnTo>
                    <a:pt x="12" y="82"/>
                  </a:lnTo>
                  <a:lnTo>
                    <a:pt x="6" y="70"/>
                  </a:lnTo>
                  <a:lnTo>
                    <a:pt x="4" y="58"/>
                  </a:lnTo>
                  <a:lnTo>
                    <a:pt x="1" y="47"/>
                  </a:lnTo>
                  <a:lnTo>
                    <a:pt x="0" y="38"/>
                  </a:lnTo>
                  <a:lnTo>
                    <a:pt x="0" y="28"/>
                  </a:lnTo>
                  <a:lnTo>
                    <a:pt x="1" y="20"/>
                  </a:lnTo>
                  <a:lnTo>
                    <a:pt x="4" y="13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124"/>
            <p:cNvSpPr>
              <a:spLocks noEditPoints="1" noChangeArrowheads="1"/>
            </p:cNvSpPr>
            <p:nvPr/>
          </p:nvSpPr>
          <p:spPr bwMode="auto">
            <a:xfrm>
              <a:off x="76200" y="76200"/>
              <a:ext cx="450850" cy="452438"/>
            </a:xfrm>
            <a:custGeom>
              <a:avLst/>
              <a:gdLst>
                <a:gd name="T0" fmla="*/ 225425 w 284"/>
                <a:gd name="T1" fmla="*/ 79375 h 285"/>
                <a:gd name="T2" fmla="*/ 292100 w 284"/>
                <a:gd name="T3" fmla="*/ 33338 h 285"/>
                <a:gd name="T4" fmla="*/ 354013 w 284"/>
                <a:gd name="T5" fmla="*/ 6350 h 285"/>
                <a:gd name="T6" fmla="*/ 403225 w 284"/>
                <a:gd name="T7" fmla="*/ 0 h 285"/>
                <a:gd name="T8" fmla="*/ 422275 w 284"/>
                <a:gd name="T9" fmla="*/ 3175 h 285"/>
                <a:gd name="T10" fmla="*/ 438150 w 284"/>
                <a:gd name="T11" fmla="*/ 12700 h 285"/>
                <a:gd name="T12" fmla="*/ 444500 w 284"/>
                <a:gd name="T13" fmla="*/ 20638 h 285"/>
                <a:gd name="T14" fmla="*/ 450850 w 284"/>
                <a:gd name="T15" fmla="*/ 44450 h 285"/>
                <a:gd name="T16" fmla="*/ 449263 w 284"/>
                <a:gd name="T17" fmla="*/ 74613 h 285"/>
                <a:gd name="T18" fmla="*/ 439738 w 284"/>
                <a:gd name="T19" fmla="*/ 111125 h 285"/>
                <a:gd name="T20" fmla="*/ 409575 w 284"/>
                <a:gd name="T21" fmla="*/ 171450 h 285"/>
                <a:gd name="T22" fmla="*/ 346075 w 284"/>
                <a:gd name="T23" fmla="*/ 260350 h 285"/>
                <a:gd name="T24" fmla="*/ 301625 w 284"/>
                <a:gd name="T25" fmla="*/ 304800 h 285"/>
                <a:gd name="T26" fmla="*/ 225425 w 284"/>
                <a:gd name="T27" fmla="*/ 373063 h 285"/>
                <a:gd name="T28" fmla="*/ 225425 w 284"/>
                <a:gd name="T29" fmla="*/ 347663 h 285"/>
                <a:gd name="T30" fmla="*/ 292100 w 284"/>
                <a:gd name="T31" fmla="*/ 292100 h 285"/>
                <a:gd name="T32" fmla="*/ 325438 w 284"/>
                <a:gd name="T33" fmla="*/ 252413 h 285"/>
                <a:gd name="T34" fmla="*/ 379413 w 284"/>
                <a:gd name="T35" fmla="*/ 179388 h 285"/>
                <a:gd name="T36" fmla="*/ 409575 w 284"/>
                <a:gd name="T37" fmla="*/ 112713 h 285"/>
                <a:gd name="T38" fmla="*/ 414338 w 284"/>
                <a:gd name="T39" fmla="*/ 87313 h 285"/>
                <a:gd name="T40" fmla="*/ 412750 w 284"/>
                <a:gd name="T41" fmla="*/ 63500 h 285"/>
                <a:gd name="T42" fmla="*/ 403225 w 284"/>
                <a:gd name="T43" fmla="*/ 46038 h 285"/>
                <a:gd name="T44" fmla="*/ 403225 w 284"/>
                <a:gd name="T45" fmla="*/ 46038 h 285"/>
                <a:gd name="T46" fmla="*/ 390525 w 284"/>
                <a:gd name="T47" fmla="*/ 38100 h 285"/>
                <a:gd name="T48" fmla="*/ 373063 w 284"/>
                <a:gd name="T49" fmla="*/ 36513 h 285"/>
                <a:gd name="T50" fmla="*/ 331788 w 284"/>
                <a:gd name="T51" fmla="*/ 42863 h 285"/>
                <a:gd name="T52" fmla="*/ 280988 w 284"/>
                <a:gd name="T53" fmla="*/ 63500 h 285"/>
                <a:gd name="T54" fmla="*/ 225425 w 284"/>
                <a:gd name="T55" fmla="*/ 103188 h 285"/>
                <a:gd name="T56" fmla="*/ 12700 w 284"/>
                <a:gd name="T57" fmla="*/ 438150 h 285"/>
                <a:gd name="T58" fmla="*/ 6350 w 284"/>
                <a:gd name="T59" fmla="*/ 430213 h 285"/>
                <a:gd name="T60" fmla="*/ 0 w 284"/>
                <a:gd name="T61" fmla="*/ 406400 h 285"/>
                <a:gd name="T62" fmla="*/ 1588 w 284"/>
                <a:gd name="T63" fmla="*/ 376238 h 285"/>
                <a:gd name="T64" fmla="*/ 9525 w 284"/>
                <a:gd name="T65" fmla="*/ 339725 h 285"/>
                <a:gd name="T66" fmla="*/ 39688 w 284"/>
                <a:gd name="T67" fmla="*/ 279400 h 285"/>
                <a:gd name="T68" fmla="*/ 104775 w 284"/>
                <a:gd name="T69" fmla="*/ 190500 h 285"/>
                <a:gd name="T70" fmla="*/ 147638 w 284"/>
                <a:gd name="T71" fmla="*/ 147638 h 285"/>
                <a:gd name="T72" fmla="*/ 225425 w 284"/>
                <a:gd name="T73" fmla="*/ 79375 h 285"/>
                <a:gd name="T74" fmla="*/ 225425 w 284"/>
                <a:gd name="T75" fmla="*/ 103188 h 285"/>
                <a:gd name="T76" fmla="*/ 158750 w 284"/>
                <a:gd name="T77" fmla="*/ 160338 h 285"/>
                <a:gd name="T78" fmla="*/ 123825 w 284"/>
                <a:gd name="T79" fmla="*/ 196850 h 285"/>
                <a:gd name="T80" fmla="*/ 69850 w 284"/>
                <a:gd name="T81" fmla="*/ 269875 h 285"/>
                <a:gd name="T82" fmla="*/ 39688 w 284"/>
                <a:gd name="T83" fmla="*/ 336550 h 285"/>
                <a:gd name="T84" fmla="*/ 36513 w 284"/>
                <a:gd name="T85" fmla="*/ 365125 h 285"/>
                <a:gd name="T86" fmla="*/ 38100 w 284"/>
                <a:gd name="T87" fmla="*/ 385763 h 285"/>
                <a:gd name="T88" fmla="*/ 46038 w 284"/>
                <a:gd name="T89" fmla="*/ 403225 h 285"/>
                <a:gd name="T90" fmla="*/ 52388 w 284"/>
                <a:gd name="T91" fmla="*/ 407988 h 285"/>
                <a:gd name="T92" fmla="*/ 68263 w 284"/>
                <a:gd name="T93" fmla="*/ 414338 h 285"/>
                <a:gd name="T94" fmla="*/ 95250 w 284"/>
                <a:gd name="T95" fmla="*/ 414338 h 285"/>
                <a:gd name="T96" fmla="*/ 141288 w 284"/>
                <a:gd name="T97" fmla="*/ 400050 h 285"/>
                <a:gd name="T98" fmla="*/ 196850 w 284"/>
                <a:gd name="T99" fmla="*/ 369888 h 285"/>
                <a:gd name="T100" fmla="*/ 225425 w 284"/>
                <a:gd name="T101" fmla="*/ 373063 h 285"/>
                <a:gd name="T102" fmla="*/ 190500 w 284"/>
                <a:gd name="T103" fmla="*/ 396875 h 285"/>
                <a:gd name="T104" fmla="*/ 125413 w 284"/>
                <a:gd name="T105" fmla="*/ 433388 h 285"/>
                <a:gd name="T106" fmla="*/ 69850 w 284"/>
                <a:gd name="T107" fmla="*/ 450850 h 285"/>
                <a:gd name="T108" fmla="*/ 36513 w 284"/>
                <a:gd name="T109" fmla="*/ 450850 h 285"/>
                <a:gd name="T110" fmla="*/ 19050 w 284"/>
                <a:gd name="T111" fmla="*/ 444500 h 285"/>
                <a:gd name="T112" fmla="*/ 12700 w 284"/>
                <a:gd name="T113" fmla="*/ 438150 h 28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4"/>
                <a:gd name="T172" fmla="*/ 0 h 285"/>
                <a:gd name="T173" fmla="*/ 284 w 284"/>
                <a:gd name="T174" fmla="*/ 285 h 28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4" h="285">
                  <a:moveTo>
                    <a:pt x="142" y="50"/>
                  </a:moveTo>
                  <a:lnTo>
                    <a:pt x="142" y="50"/>
                  </a:lnTo>
                  <a:lnTo>
                    <a:pt x="163" y="34"/>
                  </a:lnTo>
                  <a:lnTo>
                    <a:pt x="184" y="21"/>
                  </a:lnTo>
                  <a:lnTo>
                    <a:pt x="204" y="11"/>
                  </a:lnTo>
                  <a:lnTo>
                    <a:pt x="223" y="4"/>
                  </a:lnTo>
                  <a:lnTo>
                    <a:pt x="239" y="0"/>
                  </a:lnTo>
                  <a:lnTo>
                    <a:pt x="254" y="0"/>
                  </a:lnTo>
                  <a:lnTo>
                    <a:pt x="261" y="0"/>
                  </a:lnTo>
                  <a:lnTo>
                    <a:pt x="266" y="2"/>
                  </a:lnTo>
                  <a:lnTo>
                    <a:pt x="272" y="4"/>
                  </a:lnTo>
                  <a:lnTo>
                    <a:pt x="276" y="8"/>
                  </a:lnTo>
                  <a:lnTo>
                    <a:pt x="280" y="13"/>
                  </a:lnTo>
                  <a:lnTo>
                    <a:pt x="283" y="20"/>
                  </a:lnTo>
                  <a:lnTo>
                    <a:pt x="284" y="28"/>
                  </a:lnTo>
                  <a:lnTo>
                    <a:pt x="284" y="38"/>
                  </a:lnTo>
                  <a:lnTo>
                    <a:pt x="283" y="47"/>
                  </a:lnTo>
                  <a:lnTo>
                    <a:pt x="280" y="58"/>
                  </a:lnTo>
                  <a:lnTo>
                    <a:pt x="277" y="70"/>
                  </a:lnTo>
                  <a:lnTo>
                    <a:pt x="272" y="82"/>
                  </a:lnTo>
                  <a:lnTo>
                    <a:pt x="258" y="108"/>
                  </a:lnTo>
                  <a:lnTo>
                    <a:pt x="239" y="135"/>
                  </a:lnTo>
                  <a:lnTo>
                    <a:pt x="218" y="164"/>
                  </a:lnTo>
                  <a:lnTo>
                    <a:pt x="190" y="192"/>
                  </a:lnTo>
                  <a:lnTo>
                    <a:pt x="166" y="215"/>
                  </a:lnTo>
                  <a:lnTo>
                    <a:pt x="142" y="235"/>
                  </a:lnTo>
                  <a:lnTo>
                    <a:pt x="142" y="219"/>
                  </a:lnTo>
                  <a:lnTo>
                    <a:pt x="162" y="203"/>
                  </a:lnTo>
                  <a:lnTo>
                    <a:pt x="184" y="184"/>
                  </a:lnTo>
                  <a:lnTo>
                    <a:pt x="205" y="159"/>
                  </a:lnTo>
                  <a:lnTo>
                    <a:pt x="223" y="136"/>
                  </a:lnTo>
                  <a:lnTo>
                    <a:pt x="239" y="113"/>
                  </a:lnTo>
                  <a:lnTo>
                    <a:pt x="250" y="92"/>
                  </a:lnTo>
                  <a:lnTo>
                    <a:pt x="258" y="71"/>
                  </a:lnTo>
                  <a:lnTo>
                    <a:pt x="260" y="63"/>
                  </a:lnTo>
                  <a:lnTo>
                    <a:pt x="261" y="55"/>
                  </a:lnTo>
                  <a:lnTo>
                    <a:pt x="261" y="47"/>
                  </a:lnTo>
                  <a:lnTo>
                    <a:pt x="260" y="40"/>
                  </a:lnTo>
                  <a:lnTo>
                    <a:pt x="258" y="35"/>
                  </a:lnTo>
                  <a:lnTo>
                    <a:pt x="254" y="29"/>
                  </a:lnTo>
                  <a:lnTo>
                    <a:pt x="250" y="27"/>
                  </a:lnTo>
                  <a:lnTo>
                    <a:pt x="246" y="24"/>
                  </a:lnTo>
                  <a:lnTo>
                    <a:pt x="241" y="23"/>
                  </a:lnTo>
                  <a:lnTo>
                    <a:pt x="235" y="23"/>
                  </a:lnTo>
                  <a:lnTo>
                    <a:pt x="223" y="23"/>
                  </a:lnTo>
                  <a:lnTo>
                    <a:pt x="209" y="27"/>
                  </a:lnTo>
                  <a:lnTo>
                    <a:pt x="195" y="32"/>
                  </a:lnTo>
                  <a:lnTo>
                    <a:pt x="177" y="40"/>
                  </a:lnTo>
                  <a:lnTo>
                    <a:pt x="159" y="51"/>
                  </a:lnTo>
                  <a:lnTo>
                    <a:pt x="142" y="65"/>
                  </a:lnTo>
                  <a:lnTo>
                    <a:pt x="142" y="50"/>
                  </a:lnTo>
                  <a:close/>
                  <a:moveTo>
                    <a:pt x="8" y="276"/>
                  </a:moveTo>
                  <a:lnTo>
                    <a:pt x="8" y="276"/>
                  </a:lnTo>
                  <a:lnTo>
                    <a:pt x="4" y="271"/>
                  </a:lnTo>
                  <a:lnTo>
                    <a:pt x="1" y="264"/>
                  </a:lnTo>
                  <a:lnTo>
                    <a:pt x="0" y="256"/>
                  </a:lnTo>
                  <a:lnTo>
                    <a:pt x="0" y="246"/>
                  </a:lnTo>
                  <a:lnTo>
                    <a:pt x="1" y="237"/>
                  </a:lnTo>
                  <a:lnTo>
                    <a:pt x="4" y="226"/>
                  </a:lnTo>
                  <a:lnTo>
                    <a:pt x="6" y="214"/>
                  </a:lnTo>
                  <a:lnTo>
                    <a:pt x="12" y="201"/>
                  </a:lnTo>
                  <a:lnTo>
                    <a:pt x="25" y="176"/>
                  </a:lnTo>
                  <a:lnTo>
                    <a:pt x="44" y="149"/>
                  </a:lnTo>
                  <a:lnTo>
                    <a:pt x="66" y="120"/>
                  </a:lnTo>
                  <a:lnTo>
                    <a:pt x="93" y="93"/>
                  </a:lnTo>
                  <a:lnTo>
                    <a:pt x="117" y="70"/>
                  </a:lnTo>
                  <a:lnTo>
                    <a:pt x="142" y="50"/>
                  </a:lnTo>
                  <a:lnTo>
                    <a:pt x="142" y="65"/>
                  </a:lnTo>
                  <a:lnTo>
                    <a:pt x="121" y="81"/>
                  </a:lnTo>
                  <a:lnTo>
                    <a:pt x="100" y="101"/>
                  </a:lnTo>
                  <a:lnTo>
                    <a:pt x="78" y="124"/>
                  </a:lnTo>
                  <a:lnTo>
                    <a:pt x="60" y="147"/>
                  </a:lnTo>
                  <a:lnTo>
                    <a:pt x="44" y="170"/>
                  </a:lnTo>
                  <a:lnTo>
                    <a:pt x="33" y="192"/>
                  </a:lnTo>
                  <a:lnTo>
                    <a:pt x="25" y="212"/>
                  </a:lnTo>
                  <a:lnTo>
                    <a:pt x="24" y="220"/>
                  </a:lnTo>
                  <a:lnTo>
                    <a:pt x="23" y="230"/>
                  </a:lnTo>
                  <a:lnTo>
                    <a:pt x="23" y="237"/>
                  </a:lnTo>
                  <a:lnTo>
                    <a:pt x="24" y="243"/>
                  </a:lnTo>
                  <a:lnTo>
                    <a:pt x="25" y="249"/>
                  </a:lnTo>
                  <a:lnTo>
                    <a:pt x="29" y="254"/>
                  </a:lnTo>
                  <a:lnTo>
                    <a:pt x="33" y="257"/>
                  </a:lnTo>
                  <a:lnTo>
                    <a:pt x="37" y="260"/>
                  </a:lnTo>
                  <a:lnTo>
                    <a:pt x="43" y="261"/>
                  </a:lnTo>
                  <a:lnTo>
                    <a:pt x="48" y="261"/>
                  </a:lnTo>
                  <a:lnTo>
                    <a:pt x="60" y="261"/>
                  </a:lnTo>
                  <a:lnTo>
                    <a:pt x="74" y="257"/>
                  </a:lnTo>
                  <a:lnTo>
                    <a:pt x="89" y="252"/>
                  </a:lnTo>
                  <a:lnTo>
                    <a:pt x="107" y="243"/>
                  </a:lnTo>
                  <a:lnTo>
                    <a:pt x="124" y="233"/>
                  </a:lnTo>
                  <a:lnTo>
                    <a:pt x="142" y="219"/>
                  </a:lnTo>
                  <a:lnTo>
                    <a:pt x="142" y="235"/>
                  </a:lnTo>
                  <a:lnTo>
                    <a:pt x="120" y="250"/>
                  </a:lnTo>
                  <a:lnTo>
                    <a:pt x="100" y="262"/>
                  </a:lnTo>
                  <a:lnTo>
                    <a:pt x="79" y="273"/>
                  </a:lnTo>
                  <a:lnTo>
                    <a:pt x="60" y="280"/>
                  </a:lnTo>
                  <a:lnTo>
                    <a:pt x="44" y="284"/>
                  </a:lnTo>
                  <a:lnTo>
                    <a:pt x="29" y="285"/>
                  </a:lnTo>
                  <a:lnTo>
                    <a:pt x="23" y="284"/>
                  </a:lnTo>
                  <a:lnTo>
                    <a:pt x="17" y="283"/>
                  </a:lnTo>
                  <a:lnTo>
                    <a:pt x="12" y="280"/>
                  </a:lnTo>
                  <a:lnTo>
                    <a:pt x="8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125"/>
            <p:cNvSpPr>
              <a:spLocks noChangeArrowheads="1"/>
            </p:cNvSpPr>
            <p:nvPr/>
          </p:nvSpPr>
          <p:spPr bwMode="auto">
            <a:xfrm>
              <a:off x="254000" y="254000"/>
              <a:ext cx="92075" cy="95250"/>
            </a:xfrm>
            <a:custGeom>
              <a:avLst/>
              <a:gdLst>
                <a:gd name="T0" fmla="*/ 0 w 58"/>
                <a:gd name="T1" fmla="*/ 47625 h 60"/>
                <a:gd name="T2" fmla="*/ 0 w 58"/>
                <a:gd name="T3" fmla="*/ 47625 h 60"/>
                <a:gd name="T4" fmla="*/ 1588 w 58"/>
                <a:gd name="T5" fmla="*/ 38100 h 60"/>
                <a:gd name="T6" fmla="*/ 4763 w 58"/>
                <a:gd name="T7" fmla="*/ 30163 h 60"/>
                <a:gd name="T8" fmla="*/ 7938 w 58"/>
                <a:gd name="T9" fmla="*/ 22225 h 60"/>
                <a:gd name="T10" fmla="*/ 14288 w 58"/>
                <a:gd name="T11" fmla="*/ 15875 h 60"/>
                <a:gd name="T12" fmla="*/ 20638 w 58"/>
                <a:gd name="T13" fmla="*/ 9525 h 60"/>
                <a:gd name="T14" fmla="*/ 28575 w 58"/>
                <a:gd name="T15" fmla="*/ 4763 h 60"/>
                <a:gd name="T16" fmla="*/ 38100 w 58"/>
                <a:gd name="T17" fmla="*/ 1588 h 60"/>
                <a:gd name="T18" fmla="*/ 47625 w 58"/>
                <a:gd name="T19" fmla="*/ 0 h 60"/>
                <a:gd name="T20" fmla="*/ 47625 w 58"/>
                <a:gd name="T21" fmla="*/ 0 h 60"/>
                <a:gd name="T22" fmla="*/ 55563 w 58"/>
                <a:gd name="T23" fmla="*/ 1588 h 60"/>
                <a:gd name="T24" fmla="*/ 65088 w 58"/>
                <a:gd name="T25" fmla="*/ 4763 h 60"/>
                <a:gd name="T26" fmla="*/ 73025 w 58"/>
                <a:gd name="T27" fmla="*/ 9525 h 60"/>
                <a:gd name="T28" fmla="*/ 79375 w 58"/>
                <a:gd name="T29" fmla="*/ 15875 h 60"/>
                <a:gd name="T30" fmla="*/ 85725 w 58"/>
                <a:gd name="T31" fmla="*/ 22225 h 60"/>
                <a:gd name="T32" fmla="*/ 90488 w 58"/>
                <a:gd name="T33" fmla="*/ 30163 h 60"/>
                <a:gd name="T34" fmla="*/ 92075 w 58"/>
                <a:gd name="T35" fmla="*/ 38100 h 60"/>
                <a:gd name="T36" fmla="*/ 92075 w 58"/>
                <a:gd name="T37" fmla="*/ 47625 h 60"/>
                <a:gd name="T38" fmla="*/ 92075 w 58"/>
                <a:gd name="T39" fmla="*/ 47625 h 60"/>
                <a:gd name="T40" fmla="*/ 92075 w 58"/>
                <a:gd name="T41" fmla="*/ 55563 h 60"/>
                <a:gd name="T42" fmla="*/ 90488 w 58"/>
                <a:gd name="T43" fmla="*/ 65088 h 60"/>
                <a:gd name="T44" fmla="*/ 85725 w 58"/>
                <a:gd name="T45" fmla="*/ 73025 h 60"/>
                <a:gd name="T46" fmla="*/ 79375 w 58"/>
                <a:gd name="T47" fmla="*/ 79375 h 60"/>
                <a:gd name="T48" fmla="*/ 73025 w 58"/>
                <a:gd name="T49" fmla="*/ 85725 h 60"/>
                <a:gd name="T50" fmla="*/ 65088 w 58"/>
                <a:gd name="T51" fmla="*/ 90488 h 60"/>
                <a:gd name="T52" fmla="*/ 55563 w 58"/>
                <a:gd name="T53" fmla="*/ 92075 h 60"/>
                <a:gd name="T54" fmla="*/ 47625 w 58"/>
                <a:gd name="T55" fmla="*/ 95250 h 60"/>
                <a:gd name="T56" fmla="*/ 47625 w 58"/>
                <a:gd name="T57" fmla="*/ 95250 h 60"/>
                <a:gd name="T58" fmla="*/ 38100 w 58"/>
                <a:gd name="T59" fmla="*/ 92075 h 60"/>
                <a:gd name="T60" fmla="*/ 28575 w 58"/>
                <a:gd name="T61" fmla="*/ 90488 h 60"/>
                <a:gd name="T62" fmla="*/ 20638 w 58"/>
                <a:gd name="T63" fmla="*/ 85725 h 60"/>
                <a:gd name="T64" fmla="*/ 14288 w 58"/>
                <a:gd name="T65" fmla="*/ 79375 h 60"/>
                <a:gd name="T66" fmla="*/ 7938 w 58"/>
                <a:gd name="T67" fmla="*/ 73025 h 60"/>
                <a:gd name="T68" fmla="*/ 4763 w 58"/>
                <a:gd name="T69" fmla="*/ 65088 h 60"/>
                <a:gd name="T70" fmla="*/ 1588 w 58"/>
                <a:gd name="T71" fmla="*/ 55563 h 60"/>
                <a:gd name="T72" fmla="*/ 0 w 58"/>
                <a:gd name="T73" fmla="*/ 47625 h 60"/>
                <a:gd name="T74" fmla="*/ 0 w 58"/>
                <a:gd name="T75" fmla="*/ 47625 h 6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8"/>
                <a:gd name="T115" fmla="*/ 0 h 60"/>
                <a:gd name="T116" fmla="*/ 58 w 58"/>
                <a:gd name="T117" fmla="*/ 60 h 6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8" h="60">
                  <a:moveTo>
                    <a:pt x="0" y="30"/>
                  </a:moveTo>
                  <a:lnTo>
                    <a:pt x="0" y="30"/>
                  </a:lnTo>
                  <a:lnTo>
                    <a:pt x="1" y="24"/>
                  </a:lnTo>
                  <a:lnTo>
                    <a:pt x="3" y="19"/>
                  </a:lnTo>
                  <a:lnTo>
                    <a:pt x="5" y="14"/>
                  </a:lnTo>
                  <a:lnTo>
                    <a:pt x="9" y="10"/>
                  </a:lnTo>
                  <a:lnTo>
                    <a:pt x="13" y="6"/>
                  </a:lnTo>
                  <a:lnTo>
                    <a:pt x="18" y="3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5" y="1"/>
                  </a:lnTo>
                  <a:lnTo>
                    <a:pt x="41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54" y="14"/>
                  </a:lnTo>
                  <a:lnTo>
                    <a:pt x="57" y="19"/>
                  </a:lnTo>
                  <a:lnTo>
                    <a:pt x="58" y="24"/>
                  </a:lnTo>
                  <a:lnTo>
                    <a:pt x="58" y="30"/>
                  </a:lnTo>
                  <a:lnTo>
                    <a:pt x="58" y="35"/>
                  </a:lnTo>
                  <a:lnTo>
                    <a:pt x="57" y="41"/>
                  </a:lnTo>
                  <a:lnTo>
                    <a:pt x="54" y="46"/>
                  </a:lnTo>
                  <a:lnTo>
                    <a:pt x="50" y="50"/>
                  </a:lnTo>
                  <a:lnTo>
                    <a:pt x="46" y="54"/>
                  </a:lnTo>
                  <a:lnTo>
                    <a:pt x="41" y="57"/>
                  </a:lnTo>
                  <a:lnTo>
                    <a:pt x="35" y="58"/>
                  </a:lnTo>
                  <a:lnTo>
                    <a:pt x="30" y="60"/>
                  </a:lnTo>
                  <a:lnTo>
                    <a:pt x="24" y="58"/>
                  </a:lnTo>
                  <a:lnTo>
                    <a:pt x="18" y="57"/>
                  </a:lnTo>
                  <a:lnTo>
                    <a:pt x="13" y="54"/>
                  </a:lnTo>
                  <a:lnTo>
                    <a:pt x="9" y="50"/>
                  </a:lnTo>
                  <a:lnTo>
                    <a:pt x="5" y="46"/>
                  </a:lnTo>
                  <a:lnTo>
                    <a:pt x="3" y="41"/>
                  </a:lnTo>
                  <a:lnTo>
                    <a:pt x="1" y="3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9" name="组合 203"/>
          <p:cNvGrpSpPr/>
          <p:nvPr/>
        </p:nvGrpSpPr>
        <p:grpSpPr bwMode="auto">
          <a:xfrm>
            <a:off x="2587625" y="1412875"/>
            <a:ext cx="381000" cy="484188"/>
            <a:chOff x="0" y="0"/>
            <a:chExt cx="381000" cy="484187"/>
          </a:xfrm>
          <a:solidFill>
            <a:schemeClr val="bg1">
              <a:alpha val="70000"/>
            </a:schemeClr>
          </a:solidFill>
        </p:grpSpPr>
        <p:sp>
          <p:nvSpPr>
            <p:cNvPr id="130" name="Freeform 126"/>
            <p:cNvSpPr>
              <a:spLocks noEditPoints="1" noChangeArrowheads="1"/>
            </p:cNvSpPr>
            <p:nvPr/>
          </p:nvSpPr>
          <p:spPr bwMode="auto">
            <a:xfrm>
              <a:off x="0" y="4762"/>
              <a:ext cx="254000" cy="479425"/>
            </a:xfrm>
            <a:custGeom>
              <a:avLst/>
              <a:gdLst>
                <a:gd name="T0" fmla="*/ 254000 w 160"/>
                <a:gd name="T1" fmla="*/ 0 h 302"/>
                <a:gd name="T2" fmla="*/ 254000 w 160"/>
                <a:gd name="T3" fmla="*/ 479425 h 302"/>
                <a:gd name="T4" fmla="*/ 149225 w 160"/>
                <a:gd name="T5" fmla="*/ 479425 h 302"/>
                <a:gd name="T6" fmla="*/ 149225 w 160"/>
                <a:gd name="T7" fmla="*/ 414338 h 302"/>
                <a:gd name="T8" fmla="*/ 215900 w 160"/>
                <a:gd name="T9" fmla="*/ 414338 h 302"/>
                <a:gd name="T10" fmla="*/ 215900 w 160"/>
                <a:gd name="T11" fmla="*/ 184150 h 302"/>
                <a:gd name="T12" fmla="*/ 215900 w 160"/>
                <a:gd name="T13" fmla="*/ 184150 h 302"/>
                <a:gd name="T14" fmla="*/ 149225 w 160"/>
                <a:gd name="T15" fmla="*/ 300038 h 302"/>
                <a:gd name="T16" fmla="*/ 149225 w 160"/>
                <a:gd name="T17" fmla="*/ 196850 h 302"/>
                <a:gd name="T18" fmla="*/ 254000 w 160"/>
                <a:gd name="T19" fmla="*/ 0 h 302"/>
                <a:gd name="T20" fmla="*/ 149225 w 160"/>
                <a:gd name="T21" fmla="*/ 479425 h 302"/>
                <a:gd name="T22" fmla="*/ 0 w 160"/>
                <a:gd name="T23" fmla="*/ 479425 h 302"/>
                <a:gd name="T24" fmla="*/ 149225 w 160"/>
                <a:gd name="T25" fmla="*/ 196850 h 302"/>
                <a:gd name="T26" fmla="*/ 149225 w 160"/>
                <a:gd name="T27" fmla="*/ 300038 h 302"/>
                <a:gd name="T28" fmla="*/ 84138 w 160"/>
                <a:gd name="T29" fmla="*/ 414338 h 302"/>
                <a:gd name="T30" fmla="*/ 149225 w 160"/>
                <a:gd name="T31" fmla="*/ 414338 h 302"/>
                <a:gd name="T32" fmla="*/ 149225 w 160"/>
                <a:gd name="T33" fmla="*/ 479425 h 3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0"/>
                <a:gd name="T52" fmla="*/ 0 h 302"/>
                <a:gd name="T53" fmla="*/ 160 w 160"/>
                <a:gd name="T54" fmla="*/ 302 h 3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0" h="302">
                  <a:moveTo>
                    <a:pt x="160" y="0"/>
                  </a:moveTo>
                  <a:lnTo>
                    <a:pt x="160" y="302"/>
                  </a:lnTo>
                  <a:lnTo>
                    <a:pt x="94" y="302"/>
                  </a:lnTo>
                  <a:lnTo>
                    <a:pt x="94" y="261"/>
                  </a:lnTo>
                  <a:lnTo>
                    <a:pt x="136" y="261"/>
                  </a:lnTo>
                  <a:lnTo>
                    <a:pt x="136" y="116"/>
                  </a:lnTo>
                  <a:lnTo>
                    <a:pt x="94" y="189"/>
                  </a:lnTo>
                  <a:lnTo>
                    <a:pt x="94" y="124"/>
                  </a:lnTo>
                  <a:lnTo>
                    <a:pt x="160" y="0"/>
                  </a:lnTo>
                  <a:close/>
                  <a:moveTo>
                    <a:pt x="94" y="302"/>
                  </a:moveTo>
                  <a:lnTo>
                    <a:pt x="0" y="302"/>
                  </a:lnTo>
                  <a:lnTo>
                    <a:pt x="94" y="124"/>
                  </a:lnTo>
                  <a:lnTo>
                    <a:pt x="94" y="189"/>
                  </a:lnTo>
                  <a:lnTo>
                    <a:pt x="53" y="261"/>
                  </a:lnTo>
                  <a:lnTo>
                    <a:pt x="94" y="261"/>
                  </a:lnTo>
                  <a:lnTo>
                    <a:pt x="94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Rectangle 127"/>
            <p:cNvSpPr>
              <a:spLocks noChangeArrowheads="1"/>
            </p:cNvSpPr>
            <p:nvPr/>
          </p:nvSpPr>
          <p:spPr bwMode="auto">
            <a:xfrm>
              <a:off x="317500" y="0"/>
              <a:ext cx="63500" cy="471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</p:grpSp>
      <p:sp>
        <p:nvSpPr>
          <p:cNvPr id="132" name="Freeform 128"/>
          <p:cNvSpPr>
            <a:spLocks noEditPoints="1" noChangeArrowheads="1"/>
          </p:cNvSpPr>
          <p:nvPr/>
        </p:nvSpPr>
        <p:spPr bwMode="auto">
          <a:xfrm>
            <a:off x="4505325" y="3779838"/>
            <a:ext cx="508000" cy="396875"/>
          </a:xfrm>
          <a:custGeom>
            <a:avLst/>
            <a:gdLst>
              <a:gd name="T0" fmla="*/ 473075 w 320"/>
              <a:gd name="T1" fmla="*/ 90488 h 250"/>
              <a:gd name="T2" fmla="*/ 508000 w 320"/>
              <a:gd name="T3" fmla="*/ 219075 h 250"/>
              <a:gd name="T4" fmla="*/ 481013 w 320"/>
              <a:gd name="T5" fmla="*/ 336550 h 250"/>
              <a:gd name="T6" fmla="*/ 430213 w 320"/>
              <a:gd name="T7" fmla="*/ 388938 h 250"/>
              <a:gd name="T8" fmla="*/ 417513 w 320"/>
              <a:gd name="T9" fmla="*/ 369888 h 250"/>
              <a:gd name="T10" fmla="*/ 442913 w 320"/>
              <a:gd name="T11" fmla="*/ 339725 h 250"/>
              <a:gd name="T12" fmla="*/ 438150 w 320"/>
              <a:gd name="T13" fmla="*/ 303213 h 250"/>
              <a:gd name="T14" fmla="*/ 414338 w 320"/>
              <a:gd name="T15" fmla="*/ 261938 h 250"/>
              <a:gd name="T16" fmla="*/ 455613 w 320"/>
              <a:gd name="T17" fmla="*/ 261938 h 250"/>
              <a:gd name="T18" fmla="*/ 474663 w 320"/>
              <a:gd name="T19" fmla="*/ 242888 h 250"/>
              <a:gd name="T20" fmla="*/ 474663 w 320"/>
              <a:gd name="T21" fmla="*/ 200025 h 250"/>
              <a:gd name="T22" fmla="*/ 449263 w 320"/>
              <a:gd name="T23" fmla="*/ 177800 h 250"/>
              <a:gd name="T24" fmla="*/ 414338 w 320"/>
              <a:gd name="T25" fmla="*/ 158750 h 250"/>
              <a:gd name="T26" fmla="*/ 441325 w 320"/>
              <a:gd name="T27" fmla="*/ 152400 h 250"/>
              <a:gd name="T28" fmla="*/ 455613 w 320"/>
              <a:gd name="T29" fmla="*/ 117475 h 250"/>
              <a:gd name="T30" fmla="*/ 444500 w 320"/>
              <a:gd name="T31" fmla="*/ 92075 h 250"/>
              <a:gd name="T32" fmla="*/ 377825 w 320"/>
              <a:gd name="T33" fmla="*/ 12700 h 250"/>
              <a:gd name="T34" fmla="*/ 414338 w 320"/>
              <a:gd name="T35" fmla="*/ 79375 h 250"/>
              <a:gd name="T36" fmla="*/ 384175 w 320"/>
              <a:gd name="T37" fmla="*/ 93663 h 250"/>
              <a:gd name="T38" fmla="*/ 377825 w 320"/>
              <a:gd name="T39" fmla="*/ 53975 h 250"/>
              <a:gd name="T40" fmla="*/ 414338 w 320"/>
              <a:gd name="T41" fmla="*/ 392113 h 250"/>
              <a:gd name="T42" fmla="*/ 387350 w 320"/>
              <a:gd name="T43" fmla="*/ 373063 h 250"/>
              <a:gd name="T44" fmla="*/ 414338 w 320"/>
              <a:gd name="T45" fmla="*/ 392113 h 250"/>
              <a:gd name="T46" fmla="*/ 414338 w 320"/>
              <a:gd name="T47" fmla="*/ 179388 h 250"/>
              <a:gd name="T48" fmla="*/ 388938 w 320"/>
              <a:gd name="T49" fmla="*/ 214313 h 250"/>
              <a:gd name="T50" fmla="*/ 400050 w 320"/>
              <a:gd name="T51" fmla="*/ 246063 h 250"/>
              <a:gd name="T52" fmla="*/ 406400 w 320"/>
              <a:gd name="T53" fmla="*/ 276225 h 250"/>
              <a:gd name="T54" fmla="*/ 377825 w 320"/>
              <a:gd name="T55" fmla="*/ 130175 h 250"/>
              <a:gd name="T56" fmla="*/ 404813 w 320"/>
              <a:gd name="T57" fmla="*/ 158750 h 250"/>
              <a:gd name="T58" fmla="*/ 377825 w 320"/>
              <a:gd name="T59" fmla="*/ 12700 h 250"/>
              <a:gd name="T60" fmla="*/ 371475 w 320"/>
              <a:gd name="T61" fmla="*/ 31750 h 250"/>
              <a:gd name="T62" fmla="*/ 347663 w 320"/>
              <a:gd name="T63" fmla="*/ 3175 h 250"/>
              <a:gd name="T64" fmla="*/ 347663 w 320"/>
              <a:gd name="T65" fmla="*/ 341313 h 250"/>
              <a:gd name="T66" fmla="*/ 363538 w 320"/>
              <a:gd name="T67" fmla="*/ 360363 h 250"/>
              <a:gd name="T68" fmla="*/ 377825 w 320"/>
              <a:gd name="T69" fmla="*/ 61913 h 250"/>
              <a:gd name="T70" fmla="*/ 377825 w 320"/>
              <a:gd name="T71" fmla="*/ 276225 h 250"/>
              <a:gd name="T72" fmla="*/ 358775 w 320"/>
              <a:gd name="T73" fmla="*/ 292100 h 250"/>
              <a:gd name="T74" fmla="*/ 357188 w 320"/>
              <a:gd name="T75" fmla="*/ 80963 h 250"/>
              <a:gd name="T76" fmla="*/ 377825 w 320"/>
              <a:gd name="T77" fmla="*/ 61913 h 250"/>
              <a:gd name="T78" fmla="*/ 212725 w 320"/>
              <a:gd name="T79" fmla="*/ 12700 h 250"/>
              <a:gd name="T80" fmla="*/ 347663 w 320"/>
              <a:gd name="T81" fmla="*/ 3175 h 250"/>
              <a:gd name="T82" fmla="*/ 334963 w 320"/>
              <a:gd name="T83" fmla="*/ 25400 h 250"/>
              <a:gd name="T84" fmla="*/ 322263 w 320"/>
              <a:gd name="T85" fmla="*/ 66675 h 250"/>
              <a:gd name="T86" fmla="*/ 347663 w 320"/>
              <a:gd name="T87" fmla="*/ 84138 h 250"/>
              <a:gd name="T88" fmla="*/ 346075 w 320"/>
              <a:gd name="T89" fmla="*/ 333375 h 250"/>
              <a:gd name="T90" fmla="*/ 307975 w 320"/>
              <a:gd name="T91" fmla="*/ 365125 h 250"/>
              <a:gd name="T92" fmla="*/ 198438 w 320"/>
              <a:gd name="T93" fmla="*/ 304800 h 250"/>
              <a:gd name="T94" fmla="*/ 107950 w 320"/>
              <a:gd name="T95" fmla="*/ 260350 h 250"/>
              <a:gd name="T96" fmla="*/ 133350 w 320"/>
              <a:gd name="T97" fmla="*/ 252413 h 250"/>
              <a:gd name="T98" fmla="*/ 165100 w 320"/>
              <a:gd name="T99" fmla="*/ 207963 h 250"/>
              <a:gd name="T100" fmla="*/ 150813 w 320"/>
              <a:gd name="T101" fmla="*/ 158750 h 250"/>
              <a:gd name="T102" fmla="*/ 0 w 320"/>
              <a:gd name="T103" fmla="*/ 215900 h 250"/>
              <a:gd name="T104" fmla="*/ 7938 w 320"/>
              <a:gd name="T105" fmla="*/ 152400 h 250"/>
              <a:gd name="T106" fmla="*/ 71438 w 320"/>
              <a:gd name="T107" fmla="*/ 69850 h 250"/>
              <a:gd name="T108" fmla="*/ 107950 w 320"/>
              <a:gd name="T109" fmla="*/ 139700 h 250"/>
              <a:gd name="T110" fmla="*/ 60325 w 320"/>
              <a:gd name="T111" fmla="*/ 160338 h 250"/>
              <a:gd name="T112" fmla="*/ 49213 w 320"/>
              <a:gd name="T113" fmla="*/ 214313 h 250"/>
              <a:gd name="T114" fmla="*/ 90488 w 320"/>
              <a:gd name="T115" fmla="*/ 257175 h 250"/>
              <a:gd name="T116" fmla="*/ 66675 w 320"/>
              <a:gd name="T117" fmla="*/ 300038 h 250"/>
              <a:gd name="T118" fmla="*/ 4763 w 320"/>
              <a:gd name="T119" fmla="*/ 238125 h 25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320"/>
              <a:gd name="T181" fmla="*/ 0 h 250"/>
              <a:gd name="T182" fmla="*/ 320 w 320"/>
              <a:gd name="T183" fmla="*/ 250 h 250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320" h="250">
                <a:moveTo>
                  <a:pt x="261" y="19"/>
                </a:moveTo>
                <a:lnTo>
                  <a:pt x="261" y="19"/>
                </a:lnTo>
                <a:lnTo>
                  <a:pt x="276" y="30"/>
                </a:lnTo>
                <a:lnTo>
                  <a:pt x="288" y="42"/>
                </a:lnTo>
                <a:lnTo>
                  <a:pt x="298" y="57"/>
                </a:lnTo>
                <a:lnTo>
                  <a:pt x="306" y="71"/>
                </a:lnTo>
                <a:lnTo>
                  <a:pt x="312" y="88"/>
                </a:lnTo>
                <a:lnTo>
                  <a:pt x="316" y="104"/>
                </a:lnTo>
                <a:lnTo>
                  <a:pt x="318" y="120"/>
                </a:lnTo>
                <a:lnTo>
                  <a:pt x="320" y="138"/>
                </a:lnTo>
                <a:lnTo>
                  <a:pt x="320" y="154"/>
                </a:lnTo>
                <a:lnTo>
                  <a:pt x="317" y="170"/>
                </a:lnTo>
                <a:lnTo>
                  <a:pt x="314" y="185"/>
                </a:lnTo>
                <a:lnTo>
                  <a:pt x="310" y="200"/>
                </a:lnTo>
                <a:lnTo>
                  <a:pt x="303" y="212"/>
                </a:lnTo>
                <a:lnTo>
                  <a:pt x="297" y="223"/>
                </a:lnTo>
                <a:lnTo>
                  <a:pt x="290" y="233"/>
                </a:lnTo>
                <a:lnTo>
                  <a:pt x="282" y="239"/>
                </a:lnTo>
                <a:lnTo>
                  <a:pt x="271" y="245"/>
                </a:lnTo>
                <a:lnTo>
                  <a:pt x="261" y="247"/>
                </a:lnTo>
                <a:lnTo>
                  <a:pt x="261" y="233"/>
                </a:lnTo>
                <a:lnTo>
                  <a:pt x="263" y="233"/>
                </a:lnTo>
                <a:lnTo>
                  <a:pt x="268" y="229"/>
                </a:lnTo>
                <a:lnTo>
                  <a:pt x="272" y="224"/>
                </a:lnTo>
                <a:lnTo>
                  <a:pt x="276" y="219"/>
                </a:lnTo>
                <a:lnTo>
                  <a:pt x="279" y="214"/>
                </a:lnTo>
                <a:lnTo>
                  <a:pt x="280" y="208"/>
                </a:lnTo>
                <a:lnTo>
                  <a:pt x="280" y="203"/>
                </a:lnTo>
                <a:lnTo>
                  <a:pt x="279" y="196"/>
                </a:lnTo>
                <a:lnTo>
                  <a:pt x="276" y="191"/>
                </a:lnTo>
                <a:lnTo>
                  <a:pt x="274" y="185"/>
                </a:lnTo>
                <a:lnTo>
                  <a:pt x="271" y="181"/>
                </a:lnTo>
                <a:lnTo>
                  <a:pt x="267" y="178"/>
                </a:lnTo>
                <a:lnTo>
                  <a:pt x="261" y="176"/>
                </a:lnTo>
                <a:lnTo>
                  <a:pt x="261" y="165"/>
                </a:lnTo>
                <a:lnTo>
                  <a:pt x="268" y="168"/>
                </a:lnTo>
                <a:lnTo>
                  <a:pt x="275" y="168"/>
                </a:lnTo>
                <a:lnTo>
                  <a:pt x="280" y="168"/>
                </a:lnTo>
                <a:lnTo>
                  <a:pt x="287" y="165"/>
                </a:lnTo>
                <a:lnTo>
                  <a:pt x="293" y="162"/>
                </a:lnTo>
                <a:lnTo>
                  <a:pt x="297" y="158"/>
                </a:lnTo>
                <a:lnTo>
                  <a:pt x="299" y="153"/>
                </a:lnTo>
                <a:lnTo>
                  <a:pt x="302" y="149"/>
                </a:lnTo>
                <a:lnTo>
                  <a:pt x="303" y="143"/>
                </a:lnTo>
                <a:lnTo>
                  <a:pt x="303" y="136"/>
                </a:lnTo>
                <a:lnTo>
                  <a:pt x="302" y="131"/>
                </a:lnTo>
                <a:lnTo>
                  <a:pt x="299" y="126"/>
                </a:lnTo>
                <a:lnTo>
                  <a:pt x="297" y="122"/>
                </a:lnTo>
                <a:lnTo>
                  <a:pt x="293" y="118"/>
                </a:lnTo>
                <a:lnTo>
                  <a:pt x="288" y="113"/>
                </a:lnTo>
                <a:lnTo>
                  <a:pt x="283" y="112"/>
                </a:lnTo>
                <a:lnTo>
                  <a:pt x="279" y="111"/>
                </a:lnTo>
                <a:lnTo>
                  <a:pt x="272" y="109"/>
                </a:lnTo>
                <a:lnTo>
                  <a:pt x="267" y="111"/>
                </a:lnTo>
                <a:lnTo>
                  <a:pt x="261" y="112"/>
                </a:lnTo>
                <a:lnTo>
                  <a:pt x="261" y="100"/>
                </a:lnTo>
                <a:lnTo>
                  <a:pt x="268" y="100"/>
                </a:lnTo>
                <a:lnTo>
                  <a:pt x="274" y="99"/>
                </a:lnTo>
                <a:lnTo>
                  <a:pt x="278" y="96"/>
                </a:lnTo>
                <a:lnTo>
                  <a:pt x="282" y="92"/>
                </a:lnTo>
                <a:lnTo>
                  <a:pt x="284" y="88"/>
                </a:lnTo>
                <a:lnTo>
                  <a:pt x="286" y="84"/>
                </a:lnTo>
                <a:lnTo>
                  <a:pt x="287" y="78"/>
                </a:lnTo>
                <a:lnTo>
                  <a:pt x="287" y="74"/>
                </a:lnTo>
                <a:lnTo>
                  <a:pt x="286" y="69"/>
                </a:lnTo>
                <a:lnTo>
                  <a:pt x="284" y="63"/>
                </a:lnTo>
                <a:lnTo>
                  <a:pt x="280" y="58"/>
                </a:lnTo>
                <a:lnTo>
                  <a:pt x="275" y="54"/>
                </a:lnTo>
                <a:lnTo>
                  <a:pt x="270" y="51"/>
                </a:lnTo>
                <a:lnTo>
                  <a:pt x="261" y="50"/>
                </a:lnTo>
                <a:lnTo>
                  <a:pt x="261" y="19"/>
                </a:lnTo>
                <a:close/>
                <a:moveTo>
                  <a:pt x="238" y="8"/>
                </a:moveTo>
                <a:lnTo>
                  <a:pt x="238" y="8"/>
                </a:lnTo>
                <a:lnTo>
                  <a:pt x="251" y="12"/>
                </a:lnTo>
                <a:lnTo>
                  <a:pt x="261" y="19"/>
                </a:lnTo>
                <a:lnTo>
                  <a:pt x="261" y="50"/>
                </a:lnTo>
                <a:lnTo>
                  <a:pt x="256" y="50"/>
                </a:lnTo>
                <a:lnTo>
                  <a:pt x="251" y="53"/>
                </a:lnTo>
                <a:lnTo>
                  <a:pt x="247" y="55"/>
                </a:lnTo>
                <a:lnTo>
                  <a:pt x="242" y="59"/>
                </a:lnTo>
                <a:lnTo>
                  <a:pt x="240" y="63"/>
                </a:lnTo>
                <a:lnTo>
                  <a:pt x="238" y="67"/>
                </a:lnTo>
                <a:lnTo>
                  <a:pt x="238" y="39"/>
                </a:lnTo>
                <a:lnTo>
                  <a:pt x="238" y="34"/>
                </a:lnTo>
                <a:lnTo>
                  <a:pt x="238" y="27"/>
                </a:lnTo>
                <a:lnTo>
                  <a:pt x="238" y="8"/>
                </a:lnTo>
                <a:close/>
                <a:moveTo>
                  <a:pt x="261" y="247"/>
                </a:moveTo>
                <a:lnTo>
                  <a:pt x="261" y="247"/>
                </a:lnTo>
                <a:lnTo>
                  <a:pt x="249" y="250"/>
                </a:lnTo>
                <a:lnTo>
                  <a:pt x="238" y="250"/>
                </a:lnTo>
                <a:lnTo>
                  <a:pt x="238" y="233"/>
                </a:lnTo>
                <a:lnTo>
                  <a:pt x="244" y="235"/>
                </a:lnTo>
                <a:lnTo>
                  <a:pt x="249" y="235"/>
                </a:lnTo>
                <a:lnTo>
                  <a:pt x="256" y="235"/>
                </a:lnTo>
                <a:lnTo>
                  <a:pt x="261" y="233"/>
                </a:lnTo>
                <a:lnTo>
                  <a:pt x="261" y="247"/>
                </a:lnTo>
                <a:close/>
                <a:moveTo>
                  <a:pt x="261" y="100"/>
                </a:moveTo>
                <a:lnTo>
                  <a:pt x="261" y="112"/>
                </a:lnTo>
                <a:lnTo>
                  <a:pt x="261" y="113"/>
                </a:lnTo>
                <a:lnTo>
                  <a:pt x="256" y="116"/>
                </a:lnTo>
                <a:lnTo>
                  <a:pt x="252" y="120"/>
                </a:lnTo>
                <a:lnTo>
                  <a:pt x="249" y="124"/>
                </a:lnTo>
                <a:lnTo>
                  <a:pt x="247" y="130"/>
                </a:lnTo>
                <a:lnTo>
                  <a:pt x="245" y="135"/>
                </a:lnTo>
                <a:lnTo>
                  <a:pt x="245" y="141"/>
                </a:lnTo>
                <a:lnTo>
                  <a:pt x="247" y="146"/>
                </a:lnTo>
                <a:lnTo>
                  <a:pt x="249" y="151"/>
                </a:lnTo>
                <a:lnTo>
                  <a:pt x="252" y="155"/>
                </a:lnTo>
                <a:lnTo>
                  <a:pt x="255" y="159"/>
                </a:lnTo>
                <a:lnTo>
                  <a:pt x="261" y="165"/>
                </a:lnTo>
                <a:lnTo>
                  <a:pt x="261" y="176"/>
                </a:lnTo>
                <a:lnTo>
                  <a:pt x="256" y="174"/>
                </a:lnTo>
                <a:lnTo>
                  <a:pt x="251" y="173"/>
                </a:lnTo>
                <a:lnTo>
                  <a:pt x="244" y="173"/>
                </a:lnTo>
                <a:lnTo>
                  <a:pt x="238" y="174"/>
                </a:lnTo>
                <a:lnTo>
                  <a:pt x="238" y="82"/>
                </a:lnTo>
                <a:lnTo>
                  <a:pt x="240" y="86"/>
                </a:lnTo>
                <a:lnTo>
                  <a:pt x="244" y="92"/>
                </a:lnTo>
                <a:lnTo>
                  <a:pt x="249" y="97"/>
                </a:lnTo>
                <a:lnTo>
                  <a:pt x="255" y="100"/>
                </a:lnTo>
                <a:lnTo>
                  <a:pt x="261" y="100"/>
                </a:lnTo>
                <a:close/>
                <a:moveTo>
                  <a:pt x="219" y="2"/>
                </a:moveTo>
                <a:lnTo>
                  <a:pt x="219" y="2"/>
                </a:lnTo>
                <a:lnTo>
                  <a:pt x="238" y="8"/>
                </a:lnTo>
                <a:lnTo>
                  <a:pt x="238" y="27"/>
                </a:lnTo>
                <a:lnTo>
                  <a:pt x="237" y="24"/>
                </a:lnTo>
                <a:lnTo>
                  <a:pt x="234" y="20"/>
                </a:lnTo>
                <a:lnTo>
                  <a:pt x="230" y="17"/>
                </a:lnTo>
                <a:lnTo>
                  <a:pt x="225" y="15"/>
                </a:lnTo>
                <a:lnTo>
                  <a:pt x="219" y="15"/>
                </a:lnTo>
                <a:lnTo>
                  <a:pt x="219" y="2"/>
                </a:lnTo>
                <a:close/>
                <a:moveTo>
                  <a:pt x="238" y="250"/>
                </a:moveTo>
                <a:lnTo>
                  <a:pt x="238" y="250"/>
                </a:lnTo>
                <a:lnTo>
                  <a:pt x="229" y="247"/>
                </a:lnTo>
                <a:lnTo>
                  <a:pt x="219" y="245"/>
                </a:lnTo>
                <a:lnTo>
                  <a:pt x="219" y="215"/>
                </a:lnTo>
                <a:lnTo>
                  <a:pt x="221" y="218"/>
                </a:lnTo>
                <a:lnTo>
                  <a:pt x="225" y="223"/>
                </a:lnTo>
                <a:lnTo>
                  <a:pt x="229" y="227"/>
                </a:lnTo>
                <a:lnTo>
                  <a:pt x="233" y="231"/>
                </a:lnTo>
                <a:lnTo>
                  <a:pt x="238" y="233"/>
                </a:lnTo>
                <a:lnTo>
                  <a:pt x="238" y="250"/>
                </a:lnTo>
                <a:close/>
                <a:moveTo>
                  <a:pt x="238" y="39"/>
                </a:moveTo>
                <a:lnTo>
                  <a:pt x="238" y="67"/>
                </a:lnTo>
                <a:lnTo>
                  <a:pt x="237" y="74"/>
                </a:lnTo>
                <a:lnTo>
                  <a:pt x="238" y="82"/>
                </a:lnTo>
                <a:lnTo>
                  <a:pt x="238" y="174"/>
                </a:lnTo>
                <a:lnTo>
                  <a:pt x="236" y="176"/>
                </a:lnTo>
                <a:lnTo>
                  <a:pt x="230" y="180"/>
                </a:lnTo>
                <a:lnTo>
                  <a:pt x="226" y="184"/>
                </a:lnTo>
                <a:lnTo>
                  <a:pt x="222" y="188"/>
                </a:lnTo>
                <a:lnTo>
                  <a:pt x="219" y="193"/>
                </a:lnTo>
                <a:lnTo>
                  <a:pt x="219" y="53"/>
                </a:lnTo>
                <a:lnTo>
                  <a:pt x="225" y="51"/>
                </a:lnTo>
                <a:lnTo>
                  <a:pt x="229" y="50"/>
                </a:lnTo>
                <a:lnTo>
                  <a:pt x="234" y="46"/>
                </a:lnTo>
                <a:lnTo>
                  <a:pt x="238" y="39"/>
                </a:lnTo>
                <a:close/>
                <a:moveTo>
                  <a:pt x="68" y="31"/>
                </a:moveTo>
                <a:lnTo>
                  <a:pt x="68" y="31"/>
                </a:lnTo>
                <a:lnTo>
                  <a:pt x="91" y="21"/>
                </a:lnTo>
                <a:lnTo>
                  <a:pt x="112" y="13"/>
                </a:lnTo>
                <a:lnTo>
                  <a:pt x="134" y="8"/>
                </a:lnTo>
                <a:lnTo>
                  <a:pt x="153" y="4"/>
                </a:lnTo>
                <a:lnTo>
                  <a:pt x="172" y="1"/>
                </a:lnTo>
                <a:lnTo>
                  <a:pt x="190" y="0"/>
                </a:lnTo>
                <a:lnTo>
                  <a:pt x="205" y="1"/>
                </a:lnTo>
                <a:lnTo>
                  <a:pt x="219" y="2"/>
                </a:lnTo>
                <a:lnTo>
                  <a:pt x="219" y="15"/>
                </a:lnTo>
                <a:lnTo>
                  <a:pt x="215" y="15"/>
                </a:lnTo>
                <a:lnTo>
                  <a:pt x="211" y="16"/>
                </a:lnTo>
                <a:lnTo>
                  <a:pt x="206" y="20"/>
                </a:lnTo>
                <a:lnTo>
                  <a:pt x="202" y="27"/>
                </a:lnTo>
                <a:lnTo>
                  <a:pt x="200" y="34"/>
                </a:lnTo>
                <a:lnTo>
                  <a:pt x="203" y="42"/>
                </a:lnTo>
                <a:lnTo>
                  <a:pt x="206" y="46"/>
                </a:lnTo>
                <a:lnTo>
                  <a:pt x="210" y="50"/>
                </a:lnTo>
                <a:lnTo>
                  <a:pt x="215" y="51"/>
                </a:lnTo>
                <a:lnTo>
                  <a:pt x="219" y="53"/>
                </a:lnTo>
                <a:lnTo>
                  <a:pt x="219" y="193"/>
                </a:lnTo>
                <a:lnTo>
                  <a:pt x="218" y="199"/>
                </a:lnTo>
                <a:lnTo>
                  <a:pt x="218" y="204"/>
                </a:lnTo>
                <a:lnTo>
                  <a:pt x="218" y="210"/>
                </a:lnTo>
                <a:lnTo>
                  <a:pt x="219" y="215"/>
                </a:lnTo>
                <a:lnTo>
                  <a:pt x="219" y="245"/>
                </a:lnTo>
                <a:lnTo>
                  <a:pt x="207" y="238"/>
                </a:lnTo>
                <a:lnTo>
                  <a:pt x="194" y="230"/>
                </a:lnTo>
                <a:lnTo>
                  <a:pt x="169" y="212"/>
                </a:lnTo>
                <a:lnTo>
                  <a:pt x="157" y="203"/>
                </a:lnTo>
                <a:lnTo>
                  <a:pt x="145" y="196"/>
                </a:lnTo>
                <a:lnTo>
                  <a:pt x="131" y="192"/>
                </a:lnTo>
                <a:lnTo>
                  <a:pt x="125" y="192"/>
                </a:lnTo>
                <a:lnTo>
                  <a:pt x="118" y="192"/>
                </a:lnTo>
                <a:lnTo>
                  <a:pt x="92" y="193"/>
                </a:lnTo>
                <a:lnTo>
                  <a:pt x="68" y="193"/>
                </a:lnTo>
                <a:lnTo>
                  <a:pt x="68" y="164"/>
                </a:lnTo>
                <a:lnTo>
                  <a:pt x="76" y="162"/>
                </a:lnTo>
                <a:lnTo>
                  <a:pt x="84" y="159"/>
                </a:lnTo>
                <a:lnTo>
                  <a:pt x="91" y="155"/>
                </a:lnTo>
                <a:lnTo>
                  <a:pt x="96" y="150"/>
                </a:lnTo>
                <a:lnTo>
                  <a:pt x="100" y="145"/>
                </a:lnTo>
                <a:lnTo>
                  <a:pt x="103" y="138"/>
                </a:lnTo>
                <a:lnTo>
                  <a:pt x="104" y="131"/>
                </a:lnTo>
                <a:lnTo>
                  <a:pt x="104" y="123"/>
                </a:lnTo>
                <a:lnTo>
                  <a:pt x="103" y="116"/>
                </a:lnTo>
                <a:lnTo>
                  <a:pt x="100" y="109"/>
                </a:lnTo>
                <a:lnTo>
                  <a:pt x="95" y="100"/>
                </a:lnTo>
                <a:lnTo>
                  <a:pt x="87" y="93"/>
                </a:lnTo>
                <a:lnTo>
                  <a:pt x="77" y="89"/>
                </a:lnTo>
                <a:lnTo>
                  <a:pt x="68" y="88"/>
                </a:lnTo>
                <a:lnTo>
                  <a:pt x="68" y="31"/>
                </a:lnTo>
                <a:close/>
                <a:moveTo>
                  <a:pt x="0" y="136"/>
                </a:moveTo>
                <a:lnTo>
                  <a:pt x="0" y="136"/>
                </a:lnTo>
                <a:lnTo>
                  <a:pt x="0" y="124"/>
                </a:lnTo>
                <a:lnTo>
                  <a:pt x="0" y="115"/>
                </a:lnTo>
                <a:lnTo>
                  <a:pt x="3" y="104"/>
                </a:lnTo>
                <a:lnTo>
                  <a:pt x="5" y="96"/>
                </a:lnTo>
                <a:lnTo>
                  <a:pt x="10" y="86"/>
                </a:lnTo>
                <a:lnTo>
                  <a:pt x="14" y="78"/>
                </a:lnTo>
                <a:lnTo>
                  <a:pt x="24" y="65"/>
                </a:lnTo>
                <a:lnTo>
                  <a:pt x="35" y="53"/>
                </a:lnTo>
                <a:lnTo>
                  <a:pt x="45" y="44"/>
                </a:lnTo>
                <a:lnTo>
                  <a:pt x="54" y="38"/>
                </a:lnTo>
                <a:lnTo>
                  <a:pt x="68" y="31"/>
                </a:lnTo>
                <a:lnTo>
                  <a:pt x="68" y="88"/>
                </a:lnTo>
                <a:lnTo>
                  <a:pt x="58" y="89"/>
                </a:lnTo>
                <a:lnTo>
                  <a:pt x="50" y="92"/>
                </a:lnTo>
                <a:lnTo>
                  <a:pt x="43" y="96"/>
                </a:lnTo>
                <a:lnTo>
                  <a:pt x="38" y="101"/>
                </a:lnTo>
                <a:lnTo>
                  <a:pt x="34" y="108"/>
                </a:lnTo>
                <a:lnTo>
                  <a:pt x="31" y="113"/>
                </a:lnTo>
                <a:lnTo>
                  <a:pt x="30" y="122"/>
                </a:lnTo>
                <a:lnTo>
                  <a:pt x="30" y="128"/>
                </a:lnTo>
                <a:lnTo>
                  <a:pt x="31" y="135"/>
                </a:lnTo>
                <a:lnTo>
                  <a:pt x="34" y="143"/>
                </a:lnTo>
                <a:lnTo>
                  <a:pt x="39" y="151"/>
                </a:lnTo>
                <a:lnTo>
                  <a:pt x="47" y="158"/>
                </a:lnTo>
                <a:lnTo>
                  <a:pt x="57" y="162"/>
                </a:lnTo>
                <a:lnTo>
                  <a:pt x="68" y="164"/>
                </a:lnTo>
                <a:lnTo>
                  <a:pt x="68" y="193"/>
                </a:lnTo>
                <a:lnTo>
                  <a:pt x="54" y="192"/>
                </a:lnTo>
                <a:lnTo>
                  <a:pt x="42" y="189"/>
                </a:lnTo>
                <a:lnTo>
                  <a:pt x="31" y="185"/>
                </a:lnTo>
                <a:lnTo>
                  <a:pt x="22" y="178"/>
                </a:lnTo>
                <a:lnTo>
                  <a:pt x="14" y="172"/>
                </a:lnTo>
                <a:lnTo>
                  <a:pt x="8" y="162"/>
                </a:lnTo>
                <a:lnTo>
                  <a:pt x="3" y="150"/>
                </a:lnTo>
                <a:lnTo>
                  <a:pt x="0" y="136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33" name="组合 206"/>
          <p:cNvGrpSpPr/>
          <p:nvPr/>
        </p:nvGrpSpPr>
        <p:grpSpPr bwMode="auto">
          <a:xfrm>
            <a:off x="2987675" y="4176713"/>
            <a:ext cx="495300" cy="644525"/>
            <a:chOff x="0" y="0"/>
            <a:chExt cx="495300" cy="644526"/>
          </a:xfrm>
          <a:solidFill>
            <a:schemeClr val="bg1">
              <a:alpha val="70000"/>
            </a:schemeClr>
          </a:solidFill>
        </p:grpSpPr>
        <p:sp>
          <p:nvSpPr>
            <p:cNvPr id="134" name="Freeform 129"/>
            <p:cNvSpPr>
              <a:spLocks noChangeArrowheads="1"/>
            </p:cNvSpPr>
            <p:nvPr/>
          </p:nvSpPr>
          <p:spPr bwMode="auto">
            <a:xfrm>
              <a:off x="0" y="0"/>
              <a:ext cx="495300" cy="496888"/>
            </a:xfrm>
            <a:custGeom>
              <a:avLst/>
              <a:gdLst>
                <a:gd name="T0" fmla="*/ 131763 w 312"/>
                <a:gd name="T1" fmla="*/ 25400 h 313"/>
                <a:gd name="T2" fmla="*/ 90488 w 312"/>
                <a:gd name="T3" fmla="*/ 65088 h 313"/>
                <a:gd name="T4" fmla="*/ 58738 w 312"/>
                <a:gd name="T5" fmla="*/ 112713 h 313"/>
                <a:gd name="T6" fmla="*/ 39688 w 312"/>
                <a:gd name="T7" fmla="*/ 163513 h 313"/>
                <a:gd name="T8" fmla="*/ 33338 w 312"/>
                <a:gd name="T9" fmla="*/ 222250 h 313"/>
                <a:gd name="T10" fmla="*/ 33338 w 312"/>
                <a:gd name="T11" fmla="*/ 247650 h 313"/>
                <a:gd name="T12" fmla="*/ 42863 w 312"/>
                <a:gd name="T13" fmla="*/ 295275 h 313"/>
                <a:gd name="T14" fmla="*/ 63500 w 312"/>
                <a:gd name="T15" fmla="*/ 338138 h 313"/>
                <a:gd name="T16" fmla="*/ 88900 w 312"/>
                <a:gd name="T17" fmla="*/ 376238 h 313"/>
                <a:gd name="T18" fmla="*/ 120650 w 312"/>
                <a:gd name="T19" fmla="*/ 411163 h 313"/>
                <a:gd name="T20" fmla="*/ 160338 w 312"/>
                <a:gd name="T21" fmla="*/ 436563 h 313"/>
                <a:gd name="T22" fmla="*/ 203200 w 312"/>
                <a:gd name="T23" fmla="*/ 455613 h 313"/>
                <a:gd name="T24" fmla="*/ 249238 w 312"/>
                <a:gd name="T25" fmla="*/ 465138 h 313"/>
                <a:gd name="T26" fmla="*/ 276225 w 312"/>
                <a:gd name="T27" fmla="*/ 466725 h 313"/>
                <a:gd name="T28" fmla="*/ 333375 w 312"/>
                <a:gd name="T29" fmla="*/ 458788 h 313"/>
                <a:gd name="T30" fmla="*/ 385763 w 312"/>
                <a:gd name="T31" fmla="*/ 438150 h 313"/>
                <a:gd name="T32" fmla="*/ 433388 w 312"/>
                <a:gd name="T33" fmla="*/ 407988 h 313"/>
                <a:gd name="T34" fmla="*/ 469900 w 312"/>
                <a:gd name="T35" fmla="*/ 369888 h 313"/>
                <a:gd name="T36" fmla="*/ 495300 w 312"/>
                <a:gd name="T37" fmla="*/ 388938 h 313"/>
                <a:gd name="T38" fmla="*/ 452438 w 312"/>
                <a:gd name="T39" fmla="*/ 434975 h 313"/>
                <a:gd name="T40" fmla="*/ 400050 w 312"/>
                <a:gd name="T41" fmla="*/ 468313 h 313"/>
                <a:gd name="T42" fmla="*/ 339725 w 312"/>
                <a:gd name="T43" fmla="*/ 490538 h 313"/>
                <a:gd name="T44" fmla="*/ 276225 w 312"/>
                <a:gd name="T45" fmla="*/ 496888 h 313"/>
                <a:gd name="T46" fmla="*/ 247650 w 312"/>
                <a:gd name="T47" fmla="*/ 496888 h 313"/>
                <a:gd name="T48" fmla="*/ 193675 w 312"/>
                <a:gd name="T49" fmla="*/ 485775 h 313"/>
                <a:gd name="T50" fmla="*/ 144463 w 312"/>
                <a:gd name="T51" fmla="*/ 465138 h 313"/>
                <a:gd name="T52" fmla="*/ 101600 w 312"/>
                <a:gd name="T53" fmla="*/ 434975 h 313"/>
                <a:gd name="T54" fmla="*/ 63500 w 312"/>
                <a:gd name="T55" fmla="*/ 398463 h 313"/>
                <a:gd name="T56" fmla="*/ 33338 w 312"/>
                <a:gd name="T57" fmla="*/ 352425 h 313"/>
                <a:gd name="T58" fmla="*/ 12700 w 312"/>
                <a:gd name="T59" fmla="*/ 303213 h 313"/>
                <a:gd name="T60" fmla="*/ 3175 w 312"/>
                <a:gd name="T61" fmla="*/ 252413 h 313"/>
                <a:gd name="T62" fmla="*/ 0 w 312"/>
                <a:gd name="T63" fmla="*/ 222250 h 313"/>
                <a:gd name="T64" fmla="*/ 9525 w 312"/>
                <a:gd name="T65" fmla="*/ 157163 h 313"/>
                <a:gd name="T66" fmla="*/ 30163 w 312"/>
                <a:gd name="T67" fmla="*/ 96838 h 313"/>
                <a:gd name="T68" fmla="*/ 66675 w 312"/>
                <a:gd name="T69" fmla="*/ 42863 h 313"/>
                <a:gd name="T70" fmla="*/ 112713 w 312"/>
                <a:gd name="T71" fmla="*/ 0 h 3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12"/>
                <a:gd name="T109" fmla="*/ 0 h 313"/>
                <a:gd name="T110" fmla="*/ 312 w 312"/>
                <a:gd name="T111" fmla="*/ 313 h 31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130"/>
            <p:cNvSpPr>
              <a:spLocks noEditPoints="1" noChangeArrowheads="1"/>
            </p:cNvSpPr>
            <p:nvPr/>
          </p:nvSpPr>
          <p:spPr bwMode="auto">
            <a:xfrm>
              <a:off x="53975" y="9525"/>
              <a:ext cx="436563" cy="434975"/>
            </a:xfrm>
            <a:custGeom>
              <a:avLst/>
              <a:gdLst>
                <a:gd name="T0" fmla="*/ 241300 w 275"/>
                <a:gd name="T1" fmla="*/ 1588 h 274"/>
                <a:gd name="T2" fmla="*/ 303213 w 275"/>
                <a:gd name="T3" fmla="*/ 15875 h 274"/>
                <a:gd name="T4" fmla="*/ 357188 w 275"/>
                <a:gd name="T5" fmla="*/ 50800 h 274"/>
                <a:gd name="T6" fmla="*/ 400050 w 275"/>
                <a:gd name="T7" fmla="*/ 96838 h 274"/>
                <a:gd name="T8" fmla="*/ 425450 w 275"/>
                <a:gd name="T9" fmla="*/ 153988 h 274"/>
                <a:gd name="T10" fmla="*/ 436563 w 275"/>
                <a:gd name="T11" fmla="*/ 219075 h 274"/>
                <a:gd name="T12" fmla="*/ 431800 w 275"/>
                <a:gd name="T13" fmla="*/ 261938 h 274"/>
                <a:gd name="T14" fmla="*/ 411163 w 275"/>
                <a:gd name="T15" fmla="*/ 322263 h 274"/>
                <a:gd name="T16" fmla="*/ 371475 w 275"/>
                <a:gd name="T17" fmla="*/ 373063 h 274"/>
                <a:gd name="T18" fmla="*/ 322263 w 275"/>
                <a:gd name="T19" fmla="*/ 409575 h 274"/>
                <a:gd name="T20" fmla="*/ 261938 w 275"/>
                <a:gd name="T21" fmla="*/ 431800 h 274"/>
                <a:gd name="T22" fmla="*/ 217488 w 275"/>
                <a:gd name="T23" fmla="*/ 434975 h 274"/>
                <a:gd name="T24" fmla="*/ 217488 w 275"/>
                <a:gd name="T25" fmla="*/ 427038 h 274"/>
                <a:gd name="T26" fmla="*/ 260350 w 275"/>
                <a:gd name="T27" fmla="*/ 422275 h 274"/>
                <a:gd name="T28" fmla="*/ 319088 w 275"/>
                <a:gd name="T29" fmla="*/ 401638 h 274"/>
                <a:gd name="T30" fmla="*/ 365125 w 275"/>
                <a:gd name="T31" fmla="*/ 365125 h 274"/>
                <a:gd name="T32" fmla="*/ 401638 w 275"/>
                <a:gd name="T33" fmla="*/ 317500 h 274"/>
                <a:gd name="T34" fmla="*/ 422275 w 275"/>
                <a:gd name="T35" fmla="*/ 258763 h 274"/>
                <a:gd name="T36" fmla="*/ 425450 w 275"/>
                <a:gd name="T37" fmla="*/ 219075 h 274"/>
                <a:gd name="T38" fmla="*/ 417513 w 275"/>
                <a:gd name="T39" fmla="*/ 155575 h 274"/>
                <a:gd name="T40" fmla="*/ 392113 w 275"/>
                <a:gd name="T41" fmla="*/ 103188 h 274"/>
                <a:gd name="T42" fmla="*/ 350838 w 275"/>
                <a:gd name="T43" fmla="*/ 57150 h 274"/>
                <a:gd name="T44" fmla="*/ 298450 w 275"/>
                <a:gd name="T45" fmla="*/ 26988 h 274"/>
                <a:gd name="T46" fmla="*/ 239713 w 275"/>
                <a:gd name="T47" fmla="*/ 12700 h 274"/>
                <a:gd name="T48" fmla="*/ 217488 w 275"/>
                <a:gd name="T49" fmla="*/ 0 h 274"/>
                <a:gd name="T50" fmla="*/ 217488 w 275"/>
                <a:gd name="T51" fmla="*/ 434975 h 274"/>
                <a:gd name="T52" fmla="*/ 152400 w 275"/>
                <a:gd name="T53" fmla="*/ 427038 h 274"/>
                <a:gd name="T54" fmla="*/ 96838 w 275"/>
                <a:gd name="T55" fmla="*/ 398463 h 274"/>
                <a:gd name="T56" fmla="*/ 49213 w 275"/>
                <a:gd name="T57" fmla="*/ 355600 h 274"/>
                <a:gd name="T58" fmla="*/ 17463 w 275"/>
                <a:gd name="T59" fmla="*/ 303213 h 274"/>
                <a:gd name="T60" fmla="*/ 3175 w 275"/>
                <a:gd name="T61" fmla="*/ 239713 h 274"/>
                <a:gd name="T62" fmla="*/ 3175 w 275"/>
                <a:gd name="T63" fmla="*/ 195263 h 274"/>
                <a:gd name="T64" fmla="*/ 17463 w 275"/>
                <a:gd name="T65" fmla="*/ 133350 h 274"/>
                <a:gd name="T66" fmla="*/ 49213 w 275"/>
                <a:gd name="T67" fmla="*/ 79375 h 274"/>
                <a:gd name="T68" fmla="*/ 96838 w 275"/>
                <a:gd name="T69" fmla="*/ 38100 h 274"/>
                <a:gd name="T70" fmla="*/ 152400 w 275"/>
                <a:gd name="T71" fmla="*/ 9525 h 274"/>
                <a:gd name="T72" fmla="*/ 217488 w 275"/>
                <a:gd name="T73" fmla="*/ 0 h 274"/>
                <a:gd name="T74" fmla="*/ 198438 w 275"/>
                <a:gd name="T75" fmla="*/ 12700 h 274"/>
                <a:gd name="T76" fmla="*/ 138113 w 275"/>
                <a:gd name="T77" fmla="*/ 26988 h 274"/>
                <a:gd name="T78" fmla="*/ 85725 w 275"/>
                <a:gd name="T79" fmla="*/ 57150 h 274"/>
                <a:gd name="T80" fmla="*/ 46038 w 275"/>
                <a:gd name="T81" fmla="*/ 103188 h 274"/>
                <a:gd name="T82" fmla="*/ 19050 w 275"/>
                <a:gd name="T83" fmla="*/ 155575 h 274"/>
                <a:gd name="T84" fmla="*/ 11113 w 275"/>
                <a:gd name="T85" fmla="*/ 219075 h 274"/>
                <a:gd name="T86" fmla="*/ 15875 w 275"/>
                <a:gd name="T87" fmla="*/ 258763 h 274"/>
                <a:gd name="T88" fmla="*/ 34925 w 275"/>
                <a:gd name="T89" fmla="*/ 317500 h 274"/>
                <a:gd name="T90" fmla="*/ 71438 w 275"/>
                <a:gd name="T91" fmla="*/ 365125 h 274"/>
                <a:gd name="T92" fmla="*/ 119063 w 275"/>
                <a:gd name="T93" fmla="*/ 401638 h 274"/>
                <a:gd name="T94" fmla="*/ 176213 w 275"/>
                <a:gd name="T95" fmla="*/ 422275 h 274"/>
                <a:gd name="T96" fmla="*/ 217488 w 275"/>
                <a:gd name="T97" fmla="*/ 434975 h 27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75"/>
                <a:gd name="T148" fmla="*/ 0 h 274"/>
                <a:gd name="T149" fmla="*/ 275 w 275"/>
                <a:gd name="T150" fmla="*/ 274 h 27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75" h="274">
                  <a:moveTo>
                    <a:pt x="137" y="0"/>
                  </a:moveTo>
                  <a:lnTo>
                    <a:pt x="137" y="0"/>
                  </a:lnTo>
                  <a:lnTo>
                    <a:pt x="152" y="1"/>
                  </a:lnTo>
                  <a:lnTo>
                    <a:pt x="165" y="2"/>
                  </a:lnTo>
                  <a:lnTo>
                    <a:pt x="179" y="6"/>
                  </a:lnTo>
                  <a:lnTo>
                    <a:pt x="191" y="10"/>
                  </a:lnTo>
                  <a:lnTo>
                    <a:pt x="203" y="17"/>
                  </a:lnTo>
                  <a:lnTo>
                    <a:pt x="214" y="24"/>
                  </a:lnTo>
                  <a:lnTo>
                    <a:pt x="225" y="32"/>
                  </a:lnTo>
                  <a:lnTo>
                    <a:pt x="234" y="40"/>
                  </a:lnTo>
                  <a:lnTo>
                    <a:pt x="244" y="50"/>
                  </a:lnTo>
                  <a:lnTo>
                    <a:pt x="252" y="61"/>
                  </a:lnTo>
                  <a:lnTo>
                    <a:pt x="259" y="71"/>
                  </a:lnTo>
                  <a:lnTo>
                    <a:pt x="264" y="84"/>
                  </a:lnTo>
                  <a:lnTo>
                    <a:pt x="268" y="97"/>
                  </a:lnTo>
                  <a:lnTo>
                    <a:pt x="272" y="109"/>
                  </a:lnTo>
                  <a:lnTo>
                    <a:pt x="274" y="123"/>
                  </a:lnTo>
                  <a:lnTo>
                    <a:pt x="275" y="138"/>
                  </a:lnTo>
                  <a:lnTo>
                    <a:pt x="274" y="151"/>
                  </a:lnTo>
                  <a:lnTo>
                    <a:pt x="272" y="165"/>
                  </a:lnTo>
                  <a:lnTo>
                    <a:pt x="268" y="178"/>
                  </a:lnTo>
                  <a:lnTo>
                    <a:pt x="264" y="191"/>
                  </a:lnTo>
                  <a:lnTo>
                    <a:pt x="259" y="203"/>
                  </a:lnTo>
                  <a:lnTo>
                    <a:pt x="252" y="215"/>
                  </a:lnTo>
                  <a:lnTo>
                    <a:pt x="244" y="224"/>
                  </a:lnTo>
                  <a:lnTo>
                    <a:pt x="234" y="235"/>
                  </a:lnTo>
                  <a:lnTo>
                    <a:pt x="225" y="243"/>
                  </a:lnTo>
                  <a:lnTo>
                    <a:pt x="214" y="251"/>
                  </a:lnTo>
                  <a:lnTo>
                    <a:pt x="203" y="258"/>
                  </a:lnTo>
                  <a:lnTo>
                    <a:pt x="191" y="264"/>
                  </a:lnTo>
                  <a:lnTo>
                    <a:pt x="179" y="269"/>
                  </a:lnTo>
                  <a:lnTo>
                    <a:pt x="165" y="272"/>
                  </a:lnTo>
                  <a:lnTo>
                    <a:pt x="152" y="274"/>
                  </a:lnTo>
                  <a:lnTo>
                    <a:pt x="137" y="274"/>
                  </a:lnTo>
                  <a:lnTo>
                    <a:pt x="137" y="269"/>
                  </a:lnTo>
                  <a:lnTo>
                    <a:pt x="151" y="268"/>
                  </a:lnTo>
                  <a:lnTo>
                    <a:pt x="164" y="266"/>
                  </a:lnTo>
                  <a:lnTo>
                    <a:pt x="176" y="262"/>
                  </a:lnTo>
                  <a:lnTo>
                    <a:pt x="188" y="258"/>
                  </a:lnTo>
                  <a:lnTo>
                    <a:pt x="201" y="253"/>
                  </a:lnTo>
                  <a:lnTo>
                    <a:pt x="211" y="246"/>
                  </a:lnTo>
                  <a:lnTo>
                    <a:pt x="221" y="238"/>
                  </a:lnTo>
                  <a:lnTo>
                    <a:pt x="230" y="230"/>
                  </a:lnTo>
                  <a:lnTo>
                    <a:pt x="239" y="220"/>
                  </a:lnTo>
                  <a:lnTo>
                    <a:pt x="247" y="211"/>
                  </a:lnTo>
                  <a:lnTo>
                    <a:pt x="253" y="200"/>
                  </a:lnTo>
                  <a:lnTo>
                    <a:pt x="259" y="188"/>
                  </a:lnTo>
                  <a:lnTo>
                    <a:pt x="263" y="177"/>
                  </a:lnTo>
                  <a:lnTo>
                    <a:pt x="266" y="163"/>
                  </a:lnTo>
                  <a:lnTo>
                    <a:pt x="268" y="151"/>
                  </a:lnTo>
                  <a:lnTo>
                    <a:pt x="268" y="138"/>
                  </a:lnTo>
                  <a:lnTo>
                    <a:pt x="268" y="124"/>
                  </a:lnTo>
                  <a:lnTo>
                    <a:pt x="266" y="111"/>
                  </a:lnTo>
                  <a:lnTo>
                    <a:pt x="263" y="98"/>
                  </a:lnTo>
                  <a:lnTo>
                    <a:pt x="259" y="86"/>
                  </a:lnTo>
                  <a:lnTo>
                    <a:pt x="253" y="75"/>
                  </a:lnTo>
                  <a:lnTo>
                    <a:pt x="247" y="65"/>
                  </a:lnTo>
                  <a:lnTo>
                    <a:pt x="239" y="54"/>
                  </a:lnTo>
                  <a:lnTo>
                    <a:pt x="230" y="44"/>
                  </a:lnTo>
                  <a:lnTo>
                    <a:pt x="221" y="36"/>
                  </a:lnTo>
                  <a:lnTo>
                    <a:pt x="211" y="29"/>
                  </a:lnTo>
                  <a:lnTo>
                    <a:pt x="201" y="23"/>
                  </a:lnTo>
                  <a:lnTo>
                    <a:pt x="188" y="17"/>
                  </a:lnTo>
                  <a:lnTo>
                    <a:pt x="176" y="12"/>
                  </a:lnTo>
                  <a:lnTo>
                    <a:pt x="164" y="9"/>
                  </a:lnTo>
                  <a:lnTo>
                    <a:pt x="151" y="8"/>
                  </a:lnTo>
                  <a:lnTo>
                    <a:pt x="137" y="6"/>
                  </a:lnTo>
                  <a:lnTo>
                    <a:pt x="137" y="0"/>
                  </a:lnTo>
                  <a:close/>
                  <a:moveTo>
                    <a:pt x="137" y="274"/>
                  </a:moveTo>
                  <a:lnTo>
                    <a:pt x="137" y="274"/>
                  </a:lnTo>
                  <a:lnTo>
                    <a:pt x="123" y="274"/>
                  </a:lnTo>
                  <a:lnTo>
                    <a:pt x="110" y="272"/>
                  </a:lnTo>
                  <a:lnTo>
                    <a:pt x="96" y="269"/>
                  </a:lnTo>
                  <a:lnTo>
                    <a:pt x="84" y="264"/>
                  </a:lnTo>
                  <a:lnTo>
                    <a:pt x="72" y="258"/>
                  </a:lnTo>
                  <a:lnTo>
                    <a:pt x="61" y="251"/>
                  </a:lnTo>
                  <a:lnTo>
                    <a:pt x="50" y="243"/>
                  </a:lnTo>
                  <a:lnTo>
                    <a:pt x="41" y="235"/>
                  </a:lnTo>
                  <a:lnTo>
                    <a:pt x="31" y="224"/>
                  </a:lnTo>
                  <a:lnTo>
                    <a:pt x="23" y="215"/>
                  </a:lnTo>
                  <a:lnTo>
                    <a:pt x="16" y="203"/>
                  </a:lnTo>
                  <a:lnTo>
                    <a:pt x="11" y="191"/>
                  </a:lnTo>
                  <a:lnTo>
                    <a:pt x="7" y="178"/>
                  </a:lnTo>
                  <a:lnTo>
                    <a:pt x="3" y="165"/>
                  </a:lnTo>
                  <a:lnTo>
                    <a:pt x="2" y="151"/>
                  </a:lnTo>
                  <a:lnTo>
                    <a:pt x="0" y="138"/>
                  </a:lnTo>
                  <a:lnTo>
                    <a:pt x="2" y="123"/>
                  </a:lnTo>
                  <a:lnTo>
                    <a:pt x="3" y="109"/>
                  </a:lnTo>
                  <a:lnTo>
                    <a:pt x="7" y="97"/>
                  </a:lnTo>
                  <a:lnTo>
                    <a:pt x="11" y="84"/>
                  </a:lnTo>
                  <a:lnTo>
                    <a:pt x="16" y="71"/>
                  </a:lnTo>
                  <a:lnTo>
                    <a:pt x="23" y="61"/>
                  </a:lnTo>
                  <a:lnTo>
                    <a:pt x="31" y="50"/>
                  </a:lnTo>
                  <a:lnTo>
                    <a:pt x="41" y="40"/>
                  </a:lnTo>
                  <a:lnTo>
                    <a:pt x="50" y="32"/>
                  </a:lnTo>
                  <a:lnTo>
                    <a:pt x="61" y="24"/>
                  </a:lnTo>
                  <a:lnTo>
                    <a:pt x="72" y="17"/>
                  </a:lnTo>
                  <a:lnTo>
                    <a:pt x="84" y="10"/>
                  </a:lnTo>
                  <a:lnTo>
                    <a:pt x="96" y="6"/>
                  </a:lnTo>
                  <a:lnTo>
                    <a:pt x="110" y="2"/>
                  </a:lnTo>
                  <a:lnTo>
                    <a:pt x="123" y="1"/>
                  </a:lnTo>
                  <a:lnTo>
                    <a:pt x="137" y="0"/>
                  </a:lnTo>
                  <a:lnTo>
                    <a:pt x="137" y="6"/>
                  </a:lnTo>
                  <a:lnTo>
                    <a:pt x="125" y="8"/>
                  </a:lnTo>
                  <a:lnTo>
                    <a:pt x="111" y="9"/>
                  </a:lnTo>
                  <a:lnTo>
                    <a:pt x="99" y="12"/>
                  </a:lnTo>
                  <a:lnTo>
                    <a:pt x="87" y="17"/>
                  </a:lnTo>
                  <a:lnTo>
                    <a:pt x="75" y="23"/>
                  </a:lnTo>
                  <a:lnTo>
                    <a:pt x="64" y="29"/>
                  </a:lnTo>
                  <a:lnTo>
                    <a:pt x="54" y="36"/>
                  </a:lnTo>
                  <a:lnTo>
                    <a:pt x="45" y="44"/>
                  </a:lnTo>
                  <a:lnTo>
                    <a:pt x="37" y="54"/>
                  </a:lnTo>
                  <a:lnTo>
                    <a:pt x="29" y="65"/>
                  </a:lnTo>
                  <a:lnTo>
                    <a:pt x="22" y="75"/>
                  </a:lnTo>
                  <a:lnTo>
                    <a:pt x="16" y="86"/>
                  </a:lnTo>
                  <a:lnTo>
                    <a:pt x="12" y="98"/>
                  </a:lnTo>
                  <a:lnTo>
                    <a:pt x="10" y="111"/>
                  </a:lnTo>
                  <a:lnTo>
                    <a:pt x="7" y="124"/>
                  </a:lnTo>
                  <a:lnTo>
                    <a:pt x="7" y="138"/>
                  </a:lnTo>
                  <a:lnTo>
                    <a:pt x="7" y="151"/>
                  </a:lnTo>
                  <a:lnTo>
                    <a:pt x="10" y="163"/>
                  </a:lnTo>
                  <a:lnTo>
                    <a:pt x="12" y="177"/>
                  </a:lnTo>
                  <a:lnTo>
                    <a:pt x="16" y="188"/>
                  </a:lnTo>
                  <a:lnTo>
                    <a:pt x="22" y="200"/>
                  </a:lnTo>
                  <a:lnTo>
                    <a:pt x="29" y="211"/>
                  </a:lnTo>
                  <a:lnTo>
                    <a:pt x="37" y="220"/>
                  </a:lnTo>
                  <a:lnTo>
                    <a:pt x="45" y="230"/>
                  </a:lnTo>
                  <a:lnTo>
                    <a:pt x="54" y="238"/>
                  </a:lnTo>
                  <a:lnTo>
                    <a:pt x="64" y="246"/>
                  </a:lnTo>
                  <a:lnTo>
                    <a:pt x="75" y="253"/>
                  </a:lnTo>
                  <a:lnTo>
                    <a:pt x="87" y="258"/>
                  </a:lnTo>
                  <a:lnTo>
                    <a:pt x="99" y="262"/>
                  </a:lnTo>
                  <a:lnTo>
                    <a:pt x="111" y="266"/>
                  </a:lnTo>
                  <a:lnTo>
                    <a:pt x="125" y="268"/>
                  </a:lnTo>
                  <a:lnTo>
                    <a:pt x="137" y="269"/>
                  </a:lnTo>
                  <a:lnTo>
                    <a:pt x="137" y="2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131"/>
            <p:cNvSpPr>
              <a:spLocks noChangeArrowheads="1"/>
            </p:cNvSpPr>
            <p:nvPr/>
          </p:nvSpPr>
          <p:spPr bwMode="auto">
            <a:xfrm>
              <a:off x="47625" y="17463"/>
              <a:ext cx="434975" cy="423863"/>
            </a:xfrm>
            <a:custGeom>
              <a:avLst/>
              <a:gdLst>
                <a:gd name="T0" fmla="*/ 315913 w 274"/>
                <a:gd name="T1" fmla="*/ 28575 h 267"/>
                <a:gd name="T2" fmla="*/ 322263 w 274"/>
                <a:gd name="T3" fmla="*/ 58738 h 267"/>
                <a:gd name="T4" fmla="*/ 339725 w 274"/>
                <a:gd name="T5" fmla="*/ 55563 h 267"/>
                <a:gd name="T6" fmla="*/ 350838 w 274"/>
                <a:gd name="T7" fmla="*/ 68263 h 267"/>
                <a:gd name="T8" fmla="*/ 377825 w 274"/>
                <a:gd name="T9" fmla="*/ 88900 h 267"/>
                <a:gd name="T10" fmla="*/ 407988 w 274"/>
                <a:gd name="T11" fmla="*/ 127000 h 267"/>
                <a:gd name="T12" fmla="*/ 398463 w 274"/>
                <a:gd name="T13" fmla="*/ 144463 h 267"/>
                <a:gd name="T14" fmla="*/ 406400 w 274"/>
                <a:gd name="T15" fmla="*/ 147638 h 267"/>
                <a:gd name="T16" fmla="*/ 415925 w 274"/>
                <a:gd name="T17" fmla="*/ 134938 h 267"/>
                <a:gd name="T18" fmla="*/ 419100 w 274"/>
                <a:gd name="T19" fmla="*/ 147638 h 267"/>
                <a:gd name="T20" fmla="*/ 411163 w 274"/>
                <a:gd name="T21" fmla="*/ 174625 h 267"/>
                <a:gd name="T22" fmla="*/ 392113 w 274"/>
                <a:gd name="T23" fmla="*/ 177800 h 267"/>
                <a:gd name="T24" fmla="*/ 368300 w 274"/>
                <a:gd name="T25" fmla="*/ 201613 h 267"/>
                <a:gd name="T26" fmla="*/ 349250 w 274"/>
                <a:gd name="T27" fmla="*/ 223838 h 267"/>
                <a:gd name="T28" fmla="*/ 320675 w 274"/>
                <a:gd name="T29" fmla="*/ 244475 h 267"/>
                <a:gd name="T30" fmla="*/ 331788 w 274"/>
                <a:gd name="T31" fmla="*/ 290513 h 267"/>
                <a:gd name="T32" fmla="*/ 346075 w 274"/>
                <a:gd name="T33" fmla="*/ 339725 h 267"/>
                <a:gd name="T34" fmla="*/ 333375 w 274"/>
                <a:gd name="T35" fmla="*/ 376238 h 267"/>
                <a:gd name="T36" fmla="*/ 358775 w 274"/>
                <a:gd name="T37" fmla="*/ 361950 h 267"/>
                <a:gd name="T38" fmla="*/ 392113 w 274"/>
                <a:gd name="T39" fmla="*/ 304800 h 267"/>
                <a:gd name="T40" fmla="*/ 419100 w 274"/>
                <a:gd name="T41" fmla="*/ 223838 h 267"/>
                <a:gd name="T42" fmla="*/ 434975 w 274"/>
                <a:gd name="T43" fmla="*/ 182563 h 267"/>
                <a:gd name="T44" fmla="*/ 246063 w 274"/>
                <a:gd name="T45" fmla="*/ 423863 h 267"/>
                <a:gd name="T46" fmla="*/ 282575 w 274"/>
                <a:gd name="T47" fmla="*/ 390525 h 267"/>
                <a:gd name="T48" fmla="*/ 242888 w 274"/>
                <a:gd name="T49" fmla="*/ 388938 h 267"/>
                <a:gd name="T50" fmla="*/ 230188 w 274"/>
                <a:gd name="T51" fmla="*/ 400050 h 267"/>
                <a:gd name="T52" fmla="*/ 198438 w 274"/>
                <a:gd name="T53" fmla="*/ 393700 h 267"/>
                <a:gd name="T54" fmla="*/ 157163 w 274"/>
                <a:gd name="T55" fmla="*/ 395288 h 267"/>
                <a:gd name="T56" fmla="*/ 192088 w 274"/>
                <a:gd name="T57" fmla="*/ 423863 h 267"/>
                <a:gd name="T58" fmla="*/ 0 w 274"/>
                <a:gd name="T59" fmla="*/ 204788 h 267"/>
                <a:gd name="T60" fmla="*/ 98425 w 274"/>
                <a:gd name="T61" fmla="*/ 41275 h 267"/>
                <a:gd name="T62" fmla="*/ 30163 w 274"/>
                <a:gd name="T63" fmla="*/ 138113 h 267"/>
                <a:gd name="T64" fmla="*/ 49213 w 274"/>
                <a:gd name="T65" fmla="*/ 133350 h 267"/>
                <a:gd name="T66" fmla="*/ 79375 w 274"/>
                <a:gd name="T67" fmla="*/ 144463 h 267"/>
                <a:gd name="T68" fmla="*/ 95250 w 274"/>
                <a:gd name="T69" fmla="*/ 139700 h 267"/>
                <a:gd name="T70" fmla="*/ 73025 w 274"/>
                <a:gd name="T71" fmla="*/ 168275 h 267"/>
                <a:gd name="T72" fmla="*/ 55563 w 274"/>
                <a:gd name="T73" fmla="*/ 193675 h 267"/>
                <a:gd name="T74" fmla="*/ 71438 w 274"/>
                <a:gd name="T75" fmla="*/ 249238 h 267"/>
                <a:gd name="T76" fmla="*/ 85725 w 274"/>
                <a:gd name="T77" fmla="*/ 285750 h 267"/>
                <a:gd name="T78" fmla="*/ 138113 w 274"/>
                <a:gd name="T79" fmla="*/ 333375 h 267"/>
                <a:gd name="T80" fmla="*/ 150813 w 274"/>
                <a:gd name="T81" fmla="*/ 298450 h 267"/>
                <a:gd name="T82" fmla="*/ 155575 w 274"/>
                <a:gd name="T83" fmla="*/ 268288 h 267"/>
                <a:gd name="T84" fmla="*/ 165100 w 274"/>
                <a:gd name="T85" fmla="*/ 217488 h 267"/>
                <a:gd name="T86" fmla="*/ 185738 w 274"/>
                <a:gd name="T87" fmla="*/ 193675 h 267"/>
                <a:gd name="T88" fmla="*/ 241300 w 274"/>
                <a:gd name="T89" fmla="*/ 198438 h 267"/>
                <a:gd name="T90" fmla="*/ 261938 w 274"/>
                <a:gd name="T91" fmla="*/ 168275 h 267"/>
                <a:gd name="T92" fmla="*/ 255588 w 274"/>
                <a:gd name="T93" fmla="*/ 128588 h 267"/>
                <a:gd name="T94" fmla="*/ 212725 w 274"/>
                <a:gd name="T95" fmla="*/ 92075 h 267"/>
                <a:gd name="T96" fmla="*/ 176213 w 274"/>
                <a:gd name="T97" fmla="*/ 90488 h 267"/>
                <a:gd name="T98" fmla="*/ 146050 w 274"/>
                <a:gd name="T99" fmla="*/ 107950 h 267"/>
                <a:gd name="T100" fmla="*/ 109538 w 274"/>
                <a:gd name="T101" fmla="*/ 101600 h 267"/>
                <a:gd name="T102" fmla="*/ 115888 w 274"/>
                <a:gd name="T103" fmla="*/ 88900 h 267"/>
                <a:gd name="T104" fmla="*/ 127000 w 274"/>
                <a:gd name="T105" fmla="*/ 71438 h 267"/>
                <a:gd name="T106" fmla="*/ 128588 w 274"/>
                <a:gd name="T107" fmla="*/ 60325 h 267"/>
                <a:gd name="T108" fmla="*/ 152400 w 274"/>
                <a:gd name="T109" fmla="*/ 77788 h 267"/>
                <a:gd name="T110" fmla="*/ 188913 w 274"/>
                <a:gd name="T111" fmla="*/ 74613 h 267"/>
                <a:gd name="T112" fmla="*/ 217488 w 274"/>
                <a:gd name="T113" fmla="*/ 71438 h 267"/>
                <a:gd name="T114" fmla="*/ 223838 w 274"/>
                <a:gd name="T115" fmla="*/ 44450 h 267"/>
                <a:gd name="T116" fmla="*/ 255588 w 274"/>
                <a:gd name="T117" fmla="*/ 34925 h 267"/>
                <a:gd name="T118" fmla="*/ 209550 w 274"/>
                <a:gd name="T119" fmla="*/ 12700 h 26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74"/>
                <a:gd name="T181" fmla="*/ 0 h 267"/>
                <a:gd name="T182" fmla="*/ 274 w 274"/>
                <a:gd name="T183" fmla="*/ 267 h 26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Freeform 132"/>
            <p:cNvSpPr>
              <a:spLocks noChangeArrowheads="1"/>
            </p:cNvSpPr>
            <p:nvPr/>
          </p:nvSpPr>
          <p:spPr bwMode="auto">
            <a:xfrm>
              <a:off x="246063" y="481013"/>
              <a:ext cx="136525" cy="163513"/>
            </a:xfrm>
            <a:custGeom>
              <a:avLst/>
              <a:gdLst>
                <a:gd name="T0" fmla="*/ 42863 w 86"/>
                <a:gd name="T1" fmla="*/ 9525 h 103"/>
                <a:gd name="T2" fmla="*/ 42863 w 86"/>
                <a:gd name="T3" fmla="*/ 60325 h 103"/>
                <a:gd name="T4" fmla="*/ 42863 w 86"/>
                <a:gd name="T5" fmla="*/ 60325 h 103"/>
                <a:gd name="T6" fmla="*/ 44450 w 86"/>
                <a:gd name="T7" fmla="*/ 65088 h 103"/>
                <a:gd name="T8" fmla="*/ 53975 w 86"/>
                <a:gd name="T9" fmla="*/ 74613 h 103"/>
                <a:gd name="T10" fmla="*/ 66675 w 86"/>
                <a:gd name="T11" fmla="*/ 87313 h 103"/>
                <a:gd name="T12" fmla="*/ 74613 w 86"/>
                <a:gd name="T13" fmla="*/ 90488 h 103"/>
                <a:gd name="T14" fmla="*/ 85725 w 86"/>
                <a:gd name="T15" fmla="*/ 95250 h 103"/>
                <a:gd name="T16" fmla="*/ 85725 w 86"/>
                <a:gd name="T17" fmla="*/ 95250 h 103"/>
                <a:gd name="T18" fmla="*/ 104775 w 86"/>
                <a:gd name="T19" fmla="*/ 103188 h 103"/>
                <a:gd name="T20" fmla="*/ 123825 w 86"/>
                <a:gd name="T21" fmla="*/ 114300 h 103"/>
                <a:gd name="T22" fmla="*/ 130175 w 86"/>
                <a:gd name="T23" fmla="*/ 119063 h 103"/>
                <a:gd name="T24" fmla="*/ 134938 w 86"/>
                <a:gd name="T25" fmla="*/ 125413 h 103"/>
                <a:gd name="T26" fmla="*/ 136525 w 86"/>
                <a:gd name="T27" fmla="*/ 130175 h 103"/>
                <a:gd name="T28" fmla="*/ 136525 w 86"/>
                <a:gd name="T29" fmla="*/ 136525 h 103"/>
                <a:gd name="T30" fmla="*/ 136525 w 86"/>
                <a:gd name="T31" fmla="*/ 136525 h 103"/>
                <a:gd name="T32" fmla="*/ 134938 w 86"/>
                <a:gd name="T33" fmla="*/ 142875 h 103"/>
                <a:gd name="T34" fmla="*/ 128588 w 86"/>
                <a:gd name="T35" fmla="*/ 147638 h 103"/>
                <a:gd name="T36" fmla="*/ 120650 w 86"/>
                <a:gd name="T37" fmla="*/ 150813 h 103"/>
                <a:gd name="T38" fmla="*/ 104775 w 86"/>
                <a:gd name="T39" fmla="*/ 155575 h 103"/>
                <a:gd name="T40" fmla="*/ 87313 w 86"/>
                <a:gd name="T41" fmla="*/ 160338 h 103"/>
                <a:gd name="T42" fmla="*/ 63500 w 86"/>
                <a:gd name="T43" fmla="*/ 161925 h 103"/>
                <a:gd name="T44" fmla="*/ 33338 w 86"/>
                <a:gd name="T45" fmla="*/ 163513 h 103"/>
                <a:gd name="T46" fmla="*/ 0 w 86"/>
                <a:gd name="T47" fmla="*/ 163513 h 103"/>
                <a:gd name="T48" fmla="*/ 0 w 86"/>
                <a:gd name="T49" fmla="*/ 0 h 103"/>
                <a:gd name="T50" fmla="*/ 42863 w 86"/>
                <a:gd name="T51" fmla="*/ 9525 h 10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6"/>
                <a:gd name="T79" fmla="*/ 0 h 103"/>
                <a:gd name="T80" fmla="*/ 86 w 86"/>
                <a:gd name="T81" fmla="*/ 103 h 10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6" h="103">
                  <a:moveTo>
                    <a:pt x="27" y="6"/>
                  </a:moveTo>
                  <a:lnTo>
                    <a:pt x="27" y="38"/>
                  </a:lnTo>
                  <a:lnTo>
                    <a:pt x="28" y="41"/>
                  </a:lnTo>
                  <a:lnTo>
                    <a:pt x="34" y="47"/>
                  </a:lnTo>
                  <a:lnTo>
                    <a:pt x="42" y="55"/>
                  </a:lnTo>
                  <a:lnTo>
                    <a:pt x="47" y="57"/>
                  </a:lnTo>
                  <a:lnTo>
                    <a:pt x="54" y="60"/>
                  </a:lnTo>
                  <a:lnTo>
                    <a:pt x="66" y="65"/>
                  </a:lnTo>
                  <a:lnTo>
                    <a:pt x="78" y="72"/>
                  </a:lnTo>
                  <a:lnTo>
                    <a:pt x="82" y="75"/>
                  </a:lnTo>
                  <a:lnTo>
                    <a:pt x="85" y="79"/>
                  </a:lnTo>
                  <a:lnTo>
                    <a:pt x="86" y="82"/>
                  </a:lnTo>
                  <a:lnTo>
                    <a:pt x="86" y="86"/>
                  </a:lnTo>
                  <a:lnTo>
                    <a:pt x="85" y="90"/>
                  </a:lnTo>
                  <a:lnTo>
                    <a:pt x="81" y="93"/>
                  </a:lnTo>
                  <a:lnTo>
                    <a:pt x="76" y="95"/>
                  </a:lnTo>
                  <a:lnTo>
                    <a:pt x="66" y="98"/>
                  </a:lnTo>
                  <a:lnTo>
                    <a:pt x="55" y="101"/>
                  </a:lnTo>
                  <a:lnTo>
                    <a:pt x="40" y="102"/>
                  </a:lnTo>
                  <a:lnTo>
                    <a:pt x="21" y="103"/>
                  </a:lnTo>
                  <a:lnTo>
                    <a:pt x="0" y="103"/>
                  </a:lnTo>
                  <a:lnTo>
                    <a:pt x="0" y="0"/>
                  </a:lnTo>
                  <a:lnTo>
                    <a:pt x="27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Freeform 133"/>
            <p:cNvSpPr>
              <a:spLocks noChangeArrowheads="1"/>
            </p:cNvSpPr>
            <p:nvPr/>
          </p:nvSpPr>
          <p:spPr bwMode="auto">
            <a:xfrm>
              <a:off x="130175" y="481013"/>
              <a:ext cx="130175" cy="163513"/>
            </a:xfrm>
            <a:custGeom>
              <a:avLst/>
              <a:gdLst>
                <a:gd name="T0" fmla="*/ 100013 w 82"/>
                <a:gd name="T1" fmla="*/ 9525 h 103"/>
                <a:gd name="T2" fmla="*/ 100013 w 82"/>
                <a:gd name="T3" fmla="*/ 60325 h 103"/>
                <a:gd name="T4" fmla="*/ 100013 w 82"/>
                <a:gd name="T5" fmla="*/ 60325 h 103"/>
                <a:gd name="T6" fmla="*/ 98425 w 82"/>
                <a:gd name="T7" fmla="*/ 65088 h 103"/>
                <a:gd name="T8" fmla="*/ 92075 w 82"/>
                <a:gd name="T9" fmla="*/ 74613 h 103"/>
                <a:gd name="T10" fmla="*/ 80963 w 82"/>
                <a:gd name="T11" fmla="*/ 87313 h 103"/>
                <a:gd name="T12" fmla="*/ 73025 w 82"/>
                <a:gd name="T13" fmla="*/ 90488 h 103"/>
                <a:gd name="T14" fmla="*/ 61913 w 82"/>
                <a:gd name="T15" fmla="*/ 95250 h 103"/>
                <a:gd name="T16" fmla="*/ 61913 w 82"/>
                <a:gd name="T17" fmla="*/ 95250 h 103"/>
                <a:gd name="T18" fmla="*/ 39688 w 82"/>
                <a:gd name="T19" fmla="*/ 103188 h 103"/>
                <a:gd name="T20" fmla="*/ 19050 w 82"/>
                <a:gd name="T21" fmla="*/ 114300 h 103"/>
                <a:gd name="T22" fmla="*/ 9525 w 82"/>
                <a:gd name="T23" fmla="*/ 119063 h 103"/>
                <a:gd name="T24" fmla="*/ 6350 w 82"/>
                <a:gd name="T25" fmla="*/ 125413 h 103"/>
                <a:gd name="T26" fmla="*/ 1588 w 82"/>
                <a:gd name="T27" fmla="*/ 130175 h 103"/>
                <a:gd name="T28" fmla="*/ 0 w 82"/>
                <a:gd name="T29" fmla="*/ 136525 h 103"/>
                <a:gd name="T30" fmla="*/ 0 w 82"/>
                <a:gd name="T31" fmla="*/ 136525 h 103"/>
                <a:gd name="T32" fmla="*/ 3175 w 82"/>
                <a:gd name="T33" fmla="*/ 142875 h 103"/>
                <a:gd name="T34" fmla="*/ 12700 w 82"/>
                <a:gd name="T35" fmla="*/ 147638 h 103"/>
                <a:gd name="T36" fmla="*/ 23813 w 82"/>
                <a:gd name="T37" fmla="*/ 150813 h 103"/>
                <a:gd name="T38" fmla="*/ 38100 w 82"/>
                <a:gd name="T39" fmla="*/ 155575 h 103"/>
                <a:gd name="T40" fmla="*/ 57150 w 82"/>
                <a:gd name="T41" fmla="*/ 160338 h 103"/>
                <a:gd name="T42" fmla="*/ 79375 w 82"/>
                <a:gd name="T43" fmla="*/ 161925 h 103"/>
                <a:gd name="T44" fmla="*/ 130175 w 82"/>
                <a:gd name="T45" fmla="*/ 163513 h 103"/>
                <a:gd name="T46" fmla="*/ 130175 w 82"/>
                <a:gd name="T47" fmla="*/ 0 h 103"/>
                <a:gd name="T48" fmla="*/ 100013 w 82"/>
                <a:gd name="T49" fmla="*/ 9525 h 10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2"/>
                <a:gd name="T76" fmla="*/ 0 h 103"/>
                <a:gd name="T77" fmla="*/ 82 w 82"/>
                <a:gd name="T78" fmla="*/ 103 h 10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2" h="103">
                  <a:moveTo>
                    <a:pt x="63" y="6"/>
                  </a:moveTo>
                  <a:lnTo>
                    <a:pt x="63" y="38"/>
                  </a:lnTo>
                  <a:lnTo>
                    <a:pt x="62" y="41"/>
                  </a:lnTo>
                  <a:lnTo>
                    <a:pt x="58" y="47"/>
                  </a:lnTo>
                  <a:lnTo>
                    <a:pt x="51" y="55"/>
                  </a:lnTo>
                  <a:lnTo>
                    <a:pt x="46" y="57"/>
                  </a:lnTo>
                  <a:lnTo>
                    <a:pt x="39" y="60"/>
                  </a:lnTo>
                  <a:lnTo>
                    <a:pt x="25" y="65"/>
                  </a:lnTo>
                  <a:lnTo>
                    <a:pt x="12" y="72"/>
                  </a:lnTo>
                  <a:lnTo>
                    <a:pt x="6" y="75"/>
                  </a:lnTo>
                  <a:lnTo>
                    <a:pt x="4" y="79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2" y="90"/>
                  </a:lnTo>
                  <a:lnTo>
                    <a:pt x="8" y="93"/>
                  </a:lnTo>
                  <a:lnTo>
                    <a:pt x="15" y="95"/>
                  </a:lnTo>
                  <a:lnTo>
                    <a:pt x="24" y="98"/>
                  </a:lnTo>
                  <a:lnTo>
                    <a:pt x="36" y="101"/>
                  </a:lnTo>
                  <a:lnTo>
                    <a:pt x="50" y="102"/>
                  </a:lnTo>
                  <a:lnTo>
                    <a:pt x="82" y="103"/>
                  </a:lnTo>
                  <a:lnTo>
                    <a:pt x="82" y="0"/>
                  </a:lnTo>
                  <a:lnTo>
                    <a:pt x="63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134"/>
            <p:cNvSpPr>
              <a:spLocks noChangeArrowheads="1"/>
            </p:cNvSpPr>
            <p:nvPr/>
          </p:nvSpPr>
          <p:spPr bwMode="auto">
            <a:xfrm>
              <a:off x="0" y="0"/>
              <a:ext cx="495300" cy="496888"/>
            </a:xfrm>
            <a:custGeom>
              <a:avLst/>
              <a:gdLst>
                <a:gd name="T0" fmla="*/ 131763 w 312"/>
                <a:gd name="T1" fmla="*/ 25400 h 313"/>
                <a:gd name="T2" fmla="*/ 90488 w 312"/>
                <a:gd name="T3" fmla="*/ 65088 h 313"/>
                <a:gd name="T4" fmla="*/ 58738 w 312"/>
                <a:gd name="T5" fmla="*/ 112713 h 313"/>
                <a:gd name="T6" fmla="*/ 39688 w 312"/>
                <a:gd name="T7" fmla="*/ 163513 h 313"/>
                <a:gd name="T8" fmla="*/ 33338 w 312"/>
                <a:gd name="T9" fmla="*/ 222250 h 313"/>
                <a:gd name="T10" fmla="*/ 33338 w 312"/>
                <a:gd name="T11" fmla="*/ 247650 h 313"/>
                <a:gd name="T12" fmla="*/ 42863 w 312"/>
                <a:gd name="T13" fmla="*/ 295275 h 313"/>
                <a:gd name="T14" fmla="*/ 63500 w 312"/>
                <a:gd name="T15" fmla="*/ 338138 h 313"/>
                <a:gd name="T16" fmla="*/ 88900 w 312"/>
                <a:gd name="T17" fmla="*/ 376238 h 313"/>
                <a:gd name="T18" fmla="*/ 120650 w 312"/>
                <a:gd name="T19" fmla="*/ 411163 h 313"/>
                <a:gd name="T20" fmla="*/ 160338 w 312"/>
                <a:gd name="T21" fmla="*/ 436563 h 313"/>
                <a:gd name="T22" fmla="*/ 203200 w 312"/>
                <a:gd name="T23" fmla="*/ 455613 h 313"/>
                <a:gd name="T24" fmla="*/ 249238 w 312"/>
                <a:gd name="T25" fmla="*/ 465138 h 313"/>
                <a:gd name="T26" fmla="*/ 276225 w 312"/>
                <a:gd name="T27" fmla="*/ 466725 h 313"/>
                <a:gd name="T28" fmla="*/ 333375 w 312"/>
                <a:gd name="T29" fmla="*/ 458788 h 313"/>
                <a:gd name="T30" fmla="*/ 385763 w 312"/>
                <a:gd name="T31" fmla="*/ 438150 h 313"/>
                <a:gd name="T32" fmla="*/ 433388 w 312"/>
                <a:gd name="T33" fmla="*/ 407988 h 313"/>
                <a:gd name="T34" fmla="*/ 469900 w 312"/>
                <a:gd name="T35" fmla="*/ 369888 h 313"/>
                <a:gd name="T36" fmla="*/ 495300 w 312"/>
                <a:gd name="T37" fmla="*/ 388938 h 313"/>
                <a:gd name="T38" fmla="*/ 452438 w 312"/>
                <a:gd name="T39" fmla="*/ 434975 h 313"/>
                <a:gd name="T40" fmla="*/ 400050 w 312"/>
                <a:gd name="T41" fmla="*/ 468313 h 313"/>
                <a:gd name="T42" fmla="*/ 339725 w 312"/>
                <a:gd name="T43" fmla="*/ 490538 h 313"/>
                <a:gd name="T44" fmla="*/ 276225 w 312"/>
                <a:gd name="T45" fmla="*/ 496888 h 313"/>
                <a:gd name="T46" fmla="*/ 247650 w 312"/>
                <a:gd name="T47" fmla="*/ 496888 h 313"/>
                <a:gd name="T48" fmla="*/ 193675 w 312"/>
                <a:gd name="T49" fmla="*/ 485775 h 313"/>
                <a:gd name="T50" fmla="*/ 144463 w 312"/>
                <a:gd name="T51" fmla="*/ 465138 h 313"/>
                <a:gd name="T52" fmla="*/ 101600 w 312"/>
                <a:gd name="T53" fmla="*/ 434975 h 313"/>
                <a:gd name="T54" fmla="*/ 63500 w 312"/>
                <a:gd name="T55" fmla="*/ 398463 h 313"/>
                <a:gd name="T56" fmla="*/ 33338 w 312"/>
                <a:gd name="T57" fmla="*/ 352425 h 313"/>
                <a:gd name="T58" fmla="*/ 12700 w 312"/>
                <a:gd name="T59" fmla="*/ 303213 h 313"/>
                <a:gd name="T60" fmla="*/ 3175 w 312"/>
                <a:gd name="T61" fmla="*/ 252413 h 313"/>
                <a:gd name="T62" fmla="*/ 0 w 312"/>
                <a:gd name="T63" fmla="*/ 222250 h 313"/>
                <a:gd name="T64" fmla="*/ 9525 w 312"/>
                <a:gd name="T65" fmla="*/ 157163 h 313"/>
                <a:gd name="T66" fmla="*/ 30163 w 312"/>
                <a:gd name="T67" fmla="*/ 96838 h 313"/>
                <a:gd name="T68" fmla="*/ 66675 w 312"/>
                <a:gd name="T69" fmla="*/ 42863 h 313"/>
                <a:gd name="T70" fmla="*/ 112713 w 312"/>
                <a:gd name="T71" fmla="*/ 0 h 3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12"/>
                <a:gd name="T109" fmla="*/ 0 h 313"/>
                <a:gd name="T110" fmla="*/ 312 w 312"/>
                <a:gd name="T111" fmla="*/ 313 h 31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135"/>
            <p:cNvSpPr>
              <a:spLocks noEditPoints="1" noChangeArrowheads="1"/>
            </p:cNvSpPr>
            <p:nvPr/>
          </p:nvSpPr>
          <p:spPr bwMode="auto">
            <a:xfrm>
              <a:off x="53975" y="9525"/>
              <a:ext cx="436563" cy="434975"/>
            </a:xfrm>
            <a:custGeom>
              <a:avLst/>
              <a:gdLst>
                <a:gd name="T0" fmla="*/ 241300 w 275"/>
                <a:gd name="T1" fmla="*/ 1588 h 274"/>
                <a:gd name="T2" fmla="*/ 303213 w 275"/>
                <a:gd name="T3" fmla="*/ 15875 h 274"/>
                <a:gd name="T4" fmla="*/ 357188 w 275"/>
                <a:gd name="T5" fmla="*/ 50800 h 274"/>
                <a:gd name="T6" fmla="*/ 400050 w 275"/>
                <a:gd name="T7" fmla="*/ 96838 h 274"/>
                <a:gd name="T8" fmla="*/ 425450 w 275"/>
                <a:gd name="T9" fmla="*/ 153988 h 274"/>
                <a:gd name="T10" fmla="*/ 436563 w 275"/>
                <a:gd name="T11" fmla="*/ 219075 h 274"/>
                <a:gd name="T12" fmla="*/ 431800 w 275"/>
                <a:gd name="T13" fmla="*/ 261938 h 274"/>
                <a:gd name="T14" fmla="*/ 411163 w 275"/>
                <a:gd name="T15" fmla="*/ 322263 h 274"/>
                <a:gd name="T16" fmla="*/ 371475 w 275"/>
                <a:gd name="T17" fmla="*/ 373063 h 274"/>
                <a:gd name="T18" fmla="*/ 322263 w 275"/>
                <a:gd name="T19" fmla="*/ 409575 h 274"/>
                <a:gd name="T20" fmla="*/ 261938 w 275"/>
                <a:gd name="T21" fmla="*/ 431800 h 274"/>
                <a:gd name="T22" fmla="*/ 217488 w 275"/>
                <a:gd name="T23" fmla="*/ 434975 h 274"/>
                <a:gd name="T24" fmla="*/ 217488 w 275"/>
                <a:gd name="T25" fmla="*/ 427038 h 274"/>
                <a:gd name="T26" fmla="*/ 260350 w 275"/>
                <a:gd name="T27" fmla="*/ 422275 h 274"/>
                <a:gd name="T28" fmla="*/ 319088 w 275"/>
                <a:gd name="T29" fmla="*/ 401638 h 274"/>
                <a:gd name="T30" fmla="*/ 365125 w 275"/>
                <a:gd name="T31" fmla="*/ 365125 h 274"/>
                <a:gd name="T32" fmla="*/ 401638 w 275"/>
                <a:gd name="T33" fmla="*/ 317500 h 274"/>
                <a:gd name="T34" fmla="*/ 422275 w 275"/>
                <a:gd name="T35" fmla="*/ 258763 h 274"/>
                <a:gd name="T36" fmla="*/ 425450 w 275"/>
                <a:gd name="T37" fmla="*/ 219075 h 274"/>
                <a:gd name="T38" fmla="*/ 417513 w 275"/>
                <a:gd name="T39" fmla="*/ 155575 h 274"/>
                <a:gd name="T40" fmla="*/ 392113 w 275"/>
                <a:gd name="T41" fmla="*/ 103188 h 274"/>
                <a:gd name="T42" fmla="*/ 350838 w 275"/>
                <a:gd name="T43" fmla="*/ 57150 h 274"/>
                <a:gd name="T44" fmla="*/ 298450 w 275"/>
                <a:gd name="T45" fmla="*/ 26988 h 274"/>
                <a:gd name="T46" fmla="*/ 239713 w 275"/>
                <a:gd name="T47" fmla="*/ 12700 h 274"/>
                <a:gd name="T48" fmla="*/ 217488 w 275"/>
                <a:gd name="T49" fmla="*/ 0 h 274"/>
                <a:gd name="T50" fmla="*/ 217488 w 275"/>
                <a:gd name="T51" fmla="*/ 434975 h 274"/>
                <a:gd name="T52" fmla="*/ 152400 w 275"/>
                <a:gd name="T53" fmla="*/ 427038 h 274"/>
                <a:gd name="T54" fmla="*/ 96838 w 275"/>
                <a:gd name="T55" fmla="*/ 398463 h 274"/>
                <a:gd name="T56" fmla="*/ 49213 w 275"/>
                <a:gd name="T57" fmla="*/ 355600 h 274"/>
                <a:gd name="T58" fmla="*/ 17463 w 275"/>
                <a:gd name="T59" fmla="*/ 303213 h 274"/>
                <a:gd name="T60" fmla="*/ 3175 w 275"/>
                <a:gd name="T61" fmla="*/ 239713 h 274"/>
                <a:gd name="T62" fmla="*/ 3175 w 275"/>
                <a:gd name="T63" fmla="*/ 195263 h 274"/>
                <a:gd name="T64" fmla="*/ 17463 w 275"/>
                <a:gd name="T65" fmla="*/ 133350 h 274"/>
                <a:gd name="T66" fmla="*/ 49213 w 275"/>
                <a:gd name="T67" fmla="*/ 79375 h 274"/>
                <a:gd name="T68" fmla="*/ 96838 w 275"/>
                <a:gd name="T69" fmla="*/ 38100 h 274"/>
                <a:gd name="T70" fmla="*/ 152400 w 275"/>
                <a:gd name="T71" fmla="*/ 9525 h 274"/>
                <a:gd name="T72" fmla="*/ 217488 w 275"/>
                <a:gd name="T73" fmla="*/ 0 h 274"/>
                <a:gd name="T74" fmla="*/ 198438 w 275"/>
                <a:gd name="T75" fmla="*/ 12700 h 274"/>
                <a:gd name="T76" fmla="*/ 138113 w 275"/>
                <a:gd name="T77" fmla="*/ 26988 h 274"/>
                <a:gd name="T78" fmla="*/ 85725 w 275"/>
                <a:gd name="T79" fmla="*/ 57150 h 274"/>
                <a:gd name="T80" fmla="*/ 46038 w 275"/>
                <a:gd name="T81" fmla="*/ 103188 h 274"/>
                <a:gd name="T82" fmla="*/ 19050 w 275"/>
                <a:gd name="T83" fmla="*/ 155575 h 274"/>
                <a:gd name="T84" fmla="*/ 11113 w 275"/>
                <a:gd name="T85" fmla="*/ 219075 h 274"/>
                <a:gd name="T86" fmla="*/ 15875 w 275"/>
                <a:gd name="T87" fmla="*/ 258763 h 274"/>
                <a:gd name="T88" fmla="*/ 34925 w 275"/>
                <a:gd name="T89" fmla="*/ 317500 h 274"/>
                <a:gd name="T90" fmla="*/ 71438 w 275"/>
                <a:gd name="T91" fmla="*/ 365125 h 274"/>
                <a:gd name="T92" fmla="*/ 119063 w 275"/>
                <a:gd name="T93" fmla="*/ 401638 h 274"/>
                <a:gd name="T94" fmla="*/ 176213 w 275"/>
                <a:gd name="T95" fmla="*/ 422275 h 274"/>
                <a:gd name="T96" fmla="*/ 217488 w 275"/>
                <a:gd name="T97" fmla="*/ 434975 h 27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75"/>
                <a:gd name="T148" fmla="*/ 0 h 274"/>
                <a:gd name="T149" fmla="*/ 275 w 275"/>
                <a:gd name="T150" fmla="*/ 274 h 27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75" h="274">
                  <a:moveTo>
                    <a:pt x="137" y="0"/>
                  </a:moveTo>
                  <a:lnTo>
                    <a:pt x="137" y="0"/>
                  </a:lnTo>
                  <a:lnTo>
                    <a:pt x="152" y="1"/>
                  </a:lnTo>
                  <a:lnTo>
                    <a:pt x="165" y="2"/>
                  </a:lnTo>
                  <a:lnTo>
                    <a:pt x="179" y="6"/>
                  </a:lnTo>
                  <a:lnTo>
                    <a:pt x="191" y="10"/>
                  </a:lnTo>
                  <a:lnTo>
                    <a:pt x="203" y="17"/>
                  </a:lnTo>
                  <a:lnTo>
                    <a:pt x="214" y="24"/>
                  </a:lnTo>
                  <a:lnTo>
                    <a:pt x="225" y="32"/>
                  </a:lnTo>
                  <a:lnTo>
                    <a:pt x="234" y="40"/>
                  </a:lnTo>
                  <a:lnTo>
                    <a:pt x="244" y="50"/>
                  </a:lnTo>
                  <a:lnTo>
                    <a:pt x="252" y="61"/>
                  </a:lnTo>
                  <a:lnTo>
                    <a:pt x="259" y="71"/>
                  </a:lnTo>
                  <a:lnTo>
                    <a:pt x="264" y="84"/>
                  </a:lnTo>
                  <a:lnTo>
                    <a:pt x="268" y="97"/>
                  </a:lnTo>
                  <a:lnTo>
                    <a:pt x="272" y="109"/>
                  </a:lnTo>
                  <a:lnTo>
                    <a:pt x="274" y="123"/>
                  </a:lnTo>
                  <a:lnTo>
                    <a:pt x="275" y="138"/>
                  </a:lnTo>
                  <a:lnTo>
                    <a:pt x="274" y="151"/>
                  </a:lnTo>
                  <a:lnTo>
                    <a:pt x="272" y="165"/>
                  </a:lnTo>
                  <a:lnTo>
                    <a:pt x="268" y="178"/>
                  </a:lnTo>
                  <a:lnTo>
                    <a:pt x="264" y="191"/>
                  </a:lnTo>
                  <a:lnTo>
                    <a:pt x="259" y="203"/>
                  </a:lnTo>
                  <a:lnTo>
                    <a:pt x="252" y="215"/>
                  </a:lnTo>
                  <a:lnTo>
                    <a:pt x="244" y="224"/>
                  </a:lnTo>
                  <a:lnTo>
                    <a:pt x="234" y="235"/>
                  </a:lnTo>
                  <a:lnTo>
                    <a:pt x="225" y="243"/>
                  </a:lnTo>
                  <a:lnTo>
                    <a:pt x="214" y="251"/>
                  </a:lnTo>
                  <a:lnTo>
                    <a:pt x="203" y="258"/>
                  </a:lnTo>
                  <a:lnTo>
                    <a:pt x="191" y="264"/>
                  </a:lnTo>
                  <a:lnTo>
                    <a:pt x="179" y="269"/>
                  </a:lnTo>
                  <a:lnTo>
                    <a:pt x="165" y="272"/>
                  </a:lnTo>
                  <a:lnTo>
                    <a:pt x="152" y="274"/>
                  </a:lnTo>
                  <a:lnTo>
                    <a:pt x="137" y="274"/>
                  </a:lnTo>
                  <a:lnTo>
                    <a:pt x="137" y="269"/>
                  </a:lnTo>
                  <a:lnTo>
                    <a:pt x="151" y="268"/>
                  </a:lnTo>
                  <a:lnTo>
                    <a:pt x="164" y="266"/>
                  </a:lnTo>
                  <a:lnTo>
                    <a:pt x="176" y="262"/>
                  </a:lnTo>
                  <a:lnTo>
                    <a:pt x="188" y="258"/>
                  </a:lnTo>
                  <a:lnTo>
                    <a:pt x="201" y="253"/>
                  </a:lnTo>
                  <a:lnTo>
                    <a:pt x="211" y="246"/>
                  </a:lnTo>
                  <a:lnTo>
                    <a:pt x="221" y="238"/>
                  </a:lnTo>
                  <a:lnTo>
                    <a:pt x="230" y="230"/>
                  </a:lnTo>
                  <a:lnTo>
                    <a:pt x="239" y="220"/>
                  </a:lnTo>
                  <a:lnTo>
                    <a:pt x="247" y="211"/>
                  </a:lnTo>
                  <a:lnTo>
                    <a:pt x="253" y="200"/>
                  </a:lnTo>
                  <a:lnTo>
                    <a:pt x="259" y="188"/>
                  </a:lnTo>
                  <a:lnTo>
                    <a:pt x="263" y="177"/>
                  </a:lnTo>
                  <a:lnTo>
                    <a:pt x="266" y="163"/>
                  </a:lnTo>
                  <a:lnTo>
                    <a:pt x="268" y="151"/>
                  </a:lnTo>
                  <a:lnTo>
                    <a:pt x="268" y="138"/>
                  </a:lnTo>
                  <a:lnTo>
                    <a:pt x="268" y="124"/>
                  </a:lnTo>
                  <a:lnTo>
                    <a:pt x="266" y="111"/>
                  </a:lnTo>
                  <a:lnTo>
                    <a:pt x="263" y="98"/>
                  </a:lnTo>
                  <a:lnTo>
                    <a:pt x="259" y="86"/>
                  </a:lnTo>
                  <a:lnTo>
                    <a:pt x="253" y="75"/>
                  </a:lnTo>
                  <a:lnTo>
                    <a:pt x="247" y="65"/>
                  </a:lnTo>
                  <a:lnTo>
                    <a:pt x="239" y="54"/>
                  </a:lnTo>
                  <a:lnTo>
                    <a:pt x="230" y="44"/>
                  </a:lnTo>
                  <a:lnTo>
                    <a:pt x="221" y="36"/>
                  </a:lnTo>
                  <a:lnTo>
                    <a:pt x="211" y="29"/>
                  </a:lnTo>
                  <a:lnTo>
                    <a:pt x="201" y="23"/>
                  </a:lnTo>
                  <a:lnTo>
                    <a:pt x="188" y="17"/>
                  </a:lnTo>
                  <a:lnTo>
                    <a:pt x="176" y="12"/>
                  </a:lnTo>
                  <a:lnTo>
                    <a:pt x="164" y="9"/>
                  </a:lnTo>
                  <a:lnTo>
                    <a:pt x="151" y="8"/>
                  </a:lnTo>
                  <a:lnTo>
                    <a:pt x="137" y="6"/>
                  </a:lnTo>
                  <a:lnTo>
                    <a:pt x="137" y="0"/>
                  </a:lnTo>
                  <a:close/>
                  <a:moveTo>
                    <a:pt x="137" y="274"/>
                  </a:moveTo>
                  <a:lnTo>
                    <a:pt x="137" y="274"/>
                  </a:lnTo>
                  <a:lnTo>
                    <a:pt x="123" y="274"/>
                  </a:lnTo>
                  <a:lnTo>
                    <a:pt x="110" y="272"/>
                  </a:lnTo>
                  <a:lnTo>
                    <a:pt x="96" y="269"/>
                  </a:lnTo>
                  <a:lnTo>
                    <a:pt x="84" y="264"/>
                  </a:lnTo>
                  <a:lnTo>
                    <a:pt x="72" y="258"/>
                  </a:lnTo>
                  <a:lnTo>
                    <a:pt x="61" y="251"/>
                  </a:lnTo>
                  <a:lnTo>
                    <a:pt x="50" y="243"/>
                  </a:lnTo>
                  <a:lnTo>
                    <a:pt x="41" y="235"/>
                  </a:lnTo>
                  <a:lnTo>
                    <a:pt x="31" y="224"/>
                  </a:lnTo>
                  <a:lnTo>
                    <a:pt x="23" y="215"/>
                  </a:lnTo>
                  <a:lnTo>
                    <a:pt x="16" y="203"/>
                  </a:lnTo>
                  <a:lnTo>
                    <a:pt x="11" y="191"/>
                  </a:lnTo>
                  <a:lnTo>
                    <a:pt x="7" y="178"/>
                  </a:lnTo>
                  <a:lnTo>
                    <a:pt x="3" y="165"/>
                  </a:lnTo>
                  <a:lnTo>
                    <a:pt x="2" y="151"/>
                  </a:lnTo>
                  <a:lnTo>
                    <a:pt x="0" y="138"/>
                  </a:lnTo>
                  <a:lnTo>
                    <a:pt x="2" y="123"/>
                  </a:lnTo>
                  <a:lnTo>
                    <a:pt x="3" y="109"/>
                  </a:lnTo>
                  <a:lnTo>
                    <a:pt x="7" y="97"/>
                  </a:lnTo>
                  <a:lnTo>
                    <a:pt x="11" y="84"/>
                  </a:lnTo>
                  <a:lnTo>
                    <a:pt x="16" y="71"/>
                  </a:lnTo>
                  <a:lnTo>
                    <a:pt x="23" y="61"/>
                  </a:lnTo>
                  <a:lnTo>
                    <a:pt x="31" y="50"/>
                  </a:lnTo>
                  <a:lnTo>
                    <a:pt x="41" y="40"/>
                  </a:lnTo>
                  <a:lnTo>
                    <a:pt x="50" y="32"/>
                  </a:lnTo>
                  <a:lnTo>
                    <a:pt x="61" y="24"/>
                  </a:lnTo>
                  <a:lnTo>
                    <a:pt x="72" y="17"/>
                  </a:lnTo>
                  <a:lnTo>
                    <a:pt x="84" y="10"/>
                  </a:lnTo>
                  <a:lnTo>
                    <a:pt x="96" y="6"/>
                  </a:lnTo>
                  <a:lnTo>
                    <a:pt x="110" y="2"/>
                  </a:lnTo>
                  <a:lnTo>
                    <a:pt x="123" y="1"/>
                  </a:lnTo>
                  <a:lnTo>
                    <a:pt x="137" y="0"/>
                  </a:lnTo>
                  <a:lnTo>
                    <a:pt x="137" y="6"/>
                  </a:lnTo>
                  <a:lnTo>
                    <a:pt x="125" y="8"/>
                  </a:lnTo>
                  <a:lnTo>
                    <a:pt x="111" y="9"/>
                  </a:lnTo>
                  <a:lnTo>
                    <a:pt x="99" y="12"/>
                  </a:lnTo>
                  <a:lnTo>
                    <a:pt x="87" y="17"/>
                  </a:lnTo>
                  <a:lnTo>
                    <a:pt x="75" y="23"/>
                  </a:lnTo>
                  <a:lnTo>
                    <a:pt x="64" y="29"/>
                  </a:lnTo>
                  <a:lnTo>
                    <a:pt x="54" y="36"/>
                  </a:lnTo>
                  <a:lnTo>
                    <a:pt x="45" y="44"/>
                  </a:lnTo>
                  <a:lnTo>
                    <a:pt x="37" y="54"/>
                  </a:lnTo>
                  <a:lnTo>
                    <a:pt x="29" y="65"/>
                  </a:lnTo>
                  <a:lnTo>
                    <a:pt x="22" y="75"/>
                  </a:lnTo>
                  <a:lnTo>
                    <a:pt x="16" y="86"/>
                  </a:lnTo>
                  <a:lnTo>
                    <a:pt x="12" y="98"/>
                  </a:lnTo>
                  <a:lnTo>
                    <a:pt x="10" y="111"/>
                  </a:lnTo>
                  <a:lnTo>
                    <a:pt x="7" y="124"/>
                  </a:lnTo>
                  <a:lnTo>
                    <a:pt x="7" y="138"/>
                  </a:lnTo>
                  <a:lnTo>
                    <a:pt x="7" y="151"/>
                  </a:lnTo>
                  <a:lnTo>
                    <a:pt x="10" y="163"/>
                  </a:lnTo>
                  <a:lnTo>
                    <a:pt x="12" y="177"/>
                  </a:lnTo>
                  <a:lnTo>
                    <a:pt x="16" y="188"/>
                  </a:lnTo>
                  <a:lnTo>
                    <a:pt x="22" y="200"/>
                  </a:lnTo>
                  <a:lnTo>
                    <a:pt x="29" y="211"/>
                  </a:lnTo>
                  <a:lnTo>
                    <a:pt x="37" y="220"/>
                  </a:lnTo>
                  <a:lnTo>
                    <a:pt x="45" y="230"/>
                  </a:lnTo>
                  <a:lnTo>
                    <a:pt x="54" y="238"/>
                  </a:lnTo>
                  <a:lnTo>
                    <a:pt x="64" y="246"/>
                  </a:lnTo>
                  <a:lnTo>
                    <a:pt x="75" y="253"/>
                  </a:lnTo>
                  <a:lnTo>
                    <a:pt x="87" y="258"/>
                  </a:lnTo>
                  <a:lnTo>
                    <a:pt x="99" y="262"/>
                  </a:lnTo>
                  <a:lnTo>
                    <a:pt x="111" y="266"/>
                  </a:lnTo>
                  <a:lnTo>
                    <a:pt x="125" y="268"/>
                  </a:lnTo>
                  <a:lnTo>
                    <a:pt x="137" y="269"/>
                  </a:lnTo>
                  <a:lnTo>
                    <a:pt x="137" y="2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136"/>
            <p:cNvSpPr>
              <a:spLocks noChangeArrowheads="1"/>
            </p:cNvSpPr>
            <p:nvPr/>
          </p:nvSpPr>
          <p:spPr bwMode="auto">
            <a:xfrm>
              <a:off x="47625" y="17463"/>
              <a:ext cx="434975" cy="423863"/>
            </a:xfrm>
            <a:custGeom>
              <a:avLst/>
              <a:gdLst>
                <a:gd name="T0" fmla="*/ 315913 w 274"/>
                <a:gd name="T1" fmla="*/ 28575 h 267"/>
                <a:gd name="T2" fmla="*/ 322263 w 274"/>
                <a:gd name="T3" fmla="*/ 58738 h 267"/>
                <a:gd name="T4" fmla="*/ 339725 w 274"/>
                <a:gd name="T5" fmla="*/ 55563 h 267"/>
                <a:gd name="T6" fmla="*/ 350838 w 274"/>
                <a:gd name="T7" fmla="*/ 68263 h 267"/>
                <a:gd name="T8" fmla="*/ 377825 w 274"/>
                <a:gd name="T9" fmla="*/ 88900 h 267"/>
                <a:gd name="T10" fmla="*/ 407988 w 274"/>
                <a:gd name="T11" fmla="*/ 127000 h 267"/>
                <a:gd name="T12" fmla="*/ 398463 w 274"/>
                <a:gd name="T13" fmla="*/ 144463 h 267"/>
                <a:gd name="T14" fmla="*/ 406400 w 274"/>
                <a:gd name="T15" fmla="*/ 147638 h 267"/>
                <a:gd name="T16" fmla="*/ 415925 w 274"/>
                <a:gd name="T17" fmla="*/ 134938 h 267"/>
                <a:gd name="T18" fmla="*/ 419100 w 274"/>
                <a:gd name="T19" fmla="*/ 147638 h 267"/>
                <a:gd name="T20" fmla="*/ 411163 w 274"/>
                <a:gd name="T21" fmla="*/ 174625 h 267"/>
                <a:gd name="T22" fmla="*/ 392113 w 274"/>
                <a:gd name="T23" fmla="*/ 177800 h 267"/>
                <a:gd name="T24" fmla="*/ 368300 w 274"/>
                <a:gd name="T25" fmla="*/ 201613 h 267"/>
                <a:gd name="T26" fmla="*/ 349250 w 274"/>
                <a:gd name="T27" fmla="*/ 223838 h 267"/>
                <a:gd name="T28" fmla="*/ 320675 w 274"/>
                <a:gd name="T29" fmla="*/ 244475 h 267"/>
                <a:gd name="T30" fmla="*/ 331788 w 274"/>
                <a:gd name="T31" fmla="*/ 290513 h 267"/>
                <a:gd name="T32" fmla="*/ 346075 w 274"/>
                <a:gd name="T33" fmla="*/ 339725 h 267"/>
                <a:gd name="T34" fmla="*/ 333375 w 274"/>
                <a:gd name="T35" fmla="*/ 376238 h 267"/>
                <a:gd name="T36" fmla="*/ 358775 w 274"/>
                <a:gd name="T37" fmla="*/ 361950 h 267"/>
                <a:gd name="T38" fmla="*/ 392113 w 274"/>
                <a:gd name="T39" fmla="*/ 304800 h 267"/>
                <a:gd name="T40" fmla="*/ 419100 w 274"/>
                <a:gd name="T41" fmla="*/ 223838 h 267"/>
                <a:gd name="T42" fmla="*/ 434975 w 274"/>
                <a:gd name="T43" fmla="*/ 182563 h 267"/>
                <a:gd name="T44" fmla="*/ 246063 w 274"/>
                <a:gd name="T45" fmla="*/ 423863 h 267"/>
                <a:gd name="T46" fmla="*/ 282575 w 274"/>
                <a:gd name="T47" fmla="*/ 390525 h 267"/>
                <a:gd name="T48" fmla="*/ 242888 w 274"/>
                <a:gd name="T49" fmla="*/ 388938 h 267"/>
                <a:gd name="T50" fmla="*/ 230188 w 274"/>
                <a:gd name="T51" fmla="*/ 400050 h 267"/>
                <a:gd name="T52" fmla="*/ 198438 w 274"/>
                <a:gd name="T53" fmla="*/ 393700 h 267"/>
                <a:gd name="T54" fmla="*/ 157163 w 274"/>
                <a:gd name="T55" fmla="*/ 395288 h 267"/>
                <a:gd name="T56" fmla="*/ 192088 w 274"/>
                <a:gd name="T57" fmla="*/ 423863 h 267"/>
                <a:gd name="T58" fmla="*/ 0 w 274"/>
                <a:gd name="T59" fmla="*/ 204788 h 267"/>
                <a:gd name="T60" fmla="*/ 98425 w 274"/>
                <a:gd name="T61" fmla="*/ 41275 h 267"/>
                <a:gd name="T62" fmla="*/ 30163 w 274"/>
                <a:gd name="T63" fmla="*/ 138113 h 267"/>
                <a:gd name="T64" fmla="*/ 49213 w 274"/>
                <a:gd name="T65" fmla="*/ 133350 h 267"/>
                <a:gd name="T66" fmla="*/ 79375 w 274"/>
                <a:gd name="T67" fmla="*/ 144463 h 267"/>
                <a:gd name="T68" fmla="*/ 95250 w 274"/>
                <a:gd name="T69" fmla="*/ 139700 h 267"/>
                <a:gd name="T70" fmla="*/ 73025 w 274"/>
                <a:gd name="T71" fmla="*/ 168275 h 267"/>
                <a:gd name="T72" fmla="*/ 55563 w 274"/>
                <a:gd name="T73" fmla="*/ 193675 h 267"/>
                <a:gd name="T74" fmla="*/ 71438 w 274"/>
                <a:gd name="T75" fmla="*/ 249238 h 267"/>
                <a:gd name="T76" fmla="*/ 85725 w 274"/>
                <a:gd name="T77" fmla="*/ 285750 h 267"/>
                <a:gd name="T78" fmla="*/ 138113 w 274"/>
                <a:gd name="T79" fmla="*/ 333375 h 267"/>
                <a:gd name="T80" fmla="*/ 150813 w 274"/>
                <a:gd name="T81" fmla="*/ 298450 h 267"/>
                <a:gd name="T82" fmla="*/ 155575 w 274"/>
                <a:gd name="T83" fmla="*/ 268288 h 267"/>
                <a:gd name="T84" fmla="*/ 165100 w 274"/>
                <a:gd name="T85" fmla="*/ 217488 h 267"/>
                <a:gd name="T86" fmla="*/ 185738 w 274"/>
                <a:gd name="T87" fmla="*/ 193675 h 267"/>
                <a:gd name="T88" fmla="*/ 241300 w 274"/>
                <a:gd name="T89" fmla="*/ 198438 h 267"/>
                <a:gd name="T90" fmla="*/ 261938 w 274"/>
                <a:gd name="T91" fmla="*/ 168275 h 267"/>
                <a:gd name="T92" fmla="*/ 255588 w 274"/>
                <a:gd name="T93" fmla="*/ 128588 h 267"/>
                <a:gd name="T94" fmla="*/ 212725 w 274"/>
                <a:gd name="T95" fmla="*/ 92075 h 267"/>
                <a:gd name="T96" fmla="*/ 176213 w 274"/>
                <a:gd name="T97" fmla="*/ 90488 h 267"/>
                <a:gd name="T98" fmla="*/ 146050 w 274"/>
                <a:gd name="T99" fmla="*/ 107950 h 267"/>
                <a:gd name="T100" fmla="*/ 109538 w 274"/>
                <a:gd name="T101" fmla="*/ 101600 h 267"/>
                <a:gd name="T102" fmla="*/ 115888 w 274"/>
                <a:gd name="T103" fmla="*/ 88900 h 267"/>
                <a:gd name="T104" fmla="*/ 127000 w 274"/>
                <a:gd name="T105" fmla="*/ 71438 h 267"/>
                <a:gd name="T106" fmla="*/ 128588 w 274"/>
                <a:gd name="T107" fmla="*/ 60325 h 267"/>
                <a:gd name="T108" fmla="*/ 152400 w 274"/>
                <a:gd name="T109" fmla="*/ 77788 h 267"/>
                <a:gd name="T110" fmla="*/ 188913 w 274"/>
                <a:gd name="T111" fmla="*/ 74613 h 267"/>
                <a:gd name="T112" fmla="*/ 217488 w 274"/>
                <a:gd name="T113" fmla="*/ 71438 h 267"/>
                <a:gd name="T114" fmla="*/ 223838 w 274"/>
                <a:gd name="T115" fmla="*/ 44450 h 267"/>
                <a:gd name="T116" fmla="*/ 255588 w 274"/>
                <a:gd name="T117" fmla="*/ 34925 h 267"/>
                <a:gd name="T118" fmla="*/ 209550 w 274"/>
                <a:gd name="T119" fmla="*/ 12700 h 26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74"/>
                <a:gd name="T181" fmla="*/ 0 h 267"/>
                <a:gd name="T182" fmla="*/ 274 w 274"/>
                <a:gd name="T183" fmla="*/ 267 h 26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2" name="组合 198"/>
          <p:cNvGrpSpPr/>
          <p:nvPr/>
        </p:nvGrpSpPr>
        <p:grpSpPr bwMode="auto">
          <a:xfrm>
            <a:off x="4940300" y="1685925"/>
            <a:ext cx="323850" cy="576263"/>
            <a:chOff x="0" y="0"/>
            <a:chExt cx="323850" cy="576262"/>
          </a:xfrm>
          <a:solidFill>
            <a:schemeClr val="bg1">
              <a:alpha val="70000"/>
            </a:schemeClr>
          </a:solidFill>
        </p:grpSpPr>
        <p:sp>
          <p:nvSpPr>
            <p:cNvPr id="143" name="Freeform 137"/>
            <p:cNvSpPr>
              <a:spLocks noEditPoints="1" noChangeArrowheads="1"/>
            </p:cNvSpPr>
            <p:nvPr/>
          </p:nvSpPr>
          <p:spPr bwMode="auto">
            <a:xfrm>
              <a:off x="0" y="0"/>
              <a:ext cx="323850" cy="323850"/>
            </a:xfrm>
            <a:custGeom>
              <a:avLst/>
              <a:gdLst>
                <a:gd name="T0" fmla="*/ 177800 w 204"/>
                <a:gd name="T1" fmla="*/ 0 h 204"/>
                <a:gd name="T2" fmla="*/ 223838 w 204"/>
                <a:gd name="T3" fmla="*/ 12700 h 204"/>
                <a:gd name="T4" fmla="*/ 261938 w 204"/>
                <a:gd name="T5" fmla="*/ 34925 h 204"/>
                <a:gd name="T6" fmla="*/ 293688 w 204"/>
                <a:gd name="T7" fmla="*/ 66675 h 204"/>
                <a:gd name="T8" fmla="*/ 315913 w 204"/>
                <a:gd name="T9" fmla="*/ 107950 h 204"/>
                <a:gd name="T10" fmla="*/ 323850 w 204"/>
                <a:gd name="T11" fmla="*/ 152400 h 204"/>
                <a:gd name="T12" fmla="*/ 322263 w 204"/>
                <a:gd name="T13" fmla="*/ 187325 h 204"/>
                <a:gd name="T14" fmla="*/ 309563 w 204"/>
                <a:gd name="T15" fmla="*/ 231775 h 204"/>
                <a:gd name="T16" fmla="*/ 284163 w 204"/>
                <a:gd name="T17" fmla="*/ 271463 h 204"/>
                <a:gd name="T18" fmla="*/ 247650 w 204"/>
                <a:gd name="T19" fmla="*/ 301625 h 204"/>
                <a:gd name="T20" fmla="*/ 204788 w 204"/>
                <a:gd name="T21" fmla="*/ 320675 h 204"/>
                <a:gd name="T22" fmla="*/ 171450 w 204"/>
                <a:gd name="T23" fmla="*/ 323850 h 204"/>
                <a:gd name="T24" fmla="*/ 161925 w 204"/>
                <a:gd name="T25" fmla="*/ 293688 h 204"/>
                <a:gd name="T26" fmla="*/ 169863 w 204"/>
                <a:gd name="T27" fmla="*/ 293688 h 204"/>
                <a:gd name="T28" fmla="*/ 207963 w 204"/>
                <a:gd name="T29" fmla="*/ 285750 h 204"/>
                <a:gd name="T30" fmla="*/ 260350 w 204"/>
                <a:gd name="T31" fmla="*/ 250825 h 204"/>
                <a:gd name="T32" fmla="*/ 290513 w 204"/>
                <a:gd name="T33" fmla="*/ 195263 h 204"/>
                <a:gd name="T34" fmla="*/ 293688 w 204"/>
                <a:gd name="T35" fmla="*/ 153988 h 204"/>
                <a:gd name="T36" fmla="*/ 280988 w 204"/>
                <a:gd name="T37" fmla="*/ 104775 h 204"/>
                <a:gd name="T38" fmla="*/ 234950 w 204"/>
                <a:gd name="T39" fmla="*/ 50800 h 204"/>
                <a:gd name="T40" fmla="*/ 161925 w 204"/>
                <a:gd name="T41" fmla="*/ 30163 h 204"/>
                <a:gd name="T42" fmla="*/ 152400 w 204"/>
                <a:gd name="T43" fmla="*/ 0 h 204"/>
                <a:gd name="T44" fmla="*/ 161925 w 204"/>
                <a:gd name="T45" fmla="*/ 30163 h 204"/>
                <a:gd name="T46" fmla="*/ 141288 w 204"/>
                <a:gd name="T47" fmla="*/ 31750 h 204"/>
                <a:gd name="T48" fmla="*/ 104775 w 204"/>
                <a:gd name="T49" fmla="*/ 42863 h 204"/>
                <a:gd name="T50" fmla="*/ 49213 w 204"/>
                <a:gd name="T51" fmla="*/ 95250 h 204"/>
                <a:gd name="T52" fmla="*/ 31750 w 204"/>
                <a:gd name="T53" fmla="*/ 141288 h 204"/>
                <a:gd name="T54" fmla="*/ 30163 w 204"/>
                <a:gd name="T55" fmla="*/ 169863 h 204"/>
                <a:gd name="T56" fmla="*/ 55563 w 204"/>
                <a:gd name="T57" fmla="*/ 241300 h 204"/>
                <a:gd name="T58" fmla="*/ 111125 w 204"/>
                <a:gd name="T59" fmla="*/ 284163 h 204"/>
                <a:gd name="T60" fmla="*/ 161925 w 204"/>
                <a:gd name="T61" fmla="*/ 323850 h 204"/>
                <a:gd name="T62" fmla="*/ 131763 w 204"/>
                <a:gd name="T63" fmla="*/ 322263 h 204"/>
                <a:gd name="T64" fmla="*/ 87313 w 204"/>
                <a:gd name="T65" fmla="*/ 307975 h 204"/>
                <a:gd name="T66" fmla="*/ 50800 w 204"/>
                <a:gd name="T67" fmla="*/ 279400 h 204"/>
                <a:gd name="T68" fmla="*/ 20638 w 204"/>
                <a:gd name="T69" fmla="*/ 244475 h 204"/>
                <a:gd name="T70" fmla="*/ 4763 w 204"/>
                <a:gd name="T71" fmla="*/ 201613 h 204"/>
                <a:gd name="T72" fmla="*/ 0 w 204"/>
                <a:gd name="T73" fmla="*/ 171450 h 204"/>
                <a:gd name="T74" fmla="*/ 4763 w 204"/>
                <a:gd name="T75" fmla="*/ 122238 h 204"/>
                <a:gd name="T76" fmla="*/ 23813 w 204"/>
                <a:gd name="T77" fmla="*/ 79375 h 204"/>
                <a:gd name="T78" fmla="*/ 50800 w 204"/>
                <a:gd name="T79" fmla="*/ 42863 h 204"/>
                <a:gd name="T80" fmla="*/ 90488 w 204"/>
                <a:gd name="T81" fmla="*/ 17463 h 204"/>
                <a:gd name="T82" fmla="*/ 138113 w 204"/>
                <a:gd name="T83" fmla="*/ 1588 h 2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4"/>
                <a:gd name="T127" fmla="*/ 0 h 204"/>
                <a:gd name="T128" fmla="*/ 204 w 204"/>
                <a:gd name="T129" fmla="*/ 204 h 20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4" h="204">
                  <a:moveTo>
                    <a:pt x="102" y="0"/>
                  </a:moveTo>
                  <a:lnTo>
                    <a:pt x="102" y="0"/>
                  </a:lnTo>
                  <a:lnTo>
                    <a:pt x="112" y="0"/>
                  </a:lnTo>
                  <a:lnTo>
                    <a:pt x="122" y="1"/>
                  </a:lnTo>
                  <a:lnTo>
                    <a:pt x="131" y="4"/>
                  </a:lnTo>
                  <a:lnTo>
                    <a:pt x="141" y="8"/>
                  </a:lnTo>
                  <a:lnTo>
                    <a:pt x="149" y="11"/>
                  </a:lnTo>
                  <a:lnTo>
                    <a:pt x="157" y="16"/>
                  </a:lnTo>
                  <a:lnTo>
                    <a:pt x="165" y="22"/>
                  </a:lnTo>
                  <a:lnTo>
                    <a:pt x="172" y="28"/>
                  </a:lnTo>
                  <a:lnTo>
                    <a:pt x="179" y="35"/>
                  </a:lnTo>
                  <a:lnTo>
                    <a:pt x="185" y="42"/>
                  </a:lnTo>
                  <a:lnTo>
                    <a:pt x="190" y="50"/>
                  </a:lnTo>
                  <a:lnTo>
                    <a:pt x="195" y="58"/>
                  </a:lnTo>
                  <a:lnTo>
                    <a:pt x="199" y="68"/>
                  </a:lnTo>
                  <a:lnTo>
                    <a:pt x="202" y="77"/>
                  </a:lnTo>
                  <a:lnTo>
                    <a:pt x="203" y="87"/>
                  </a:lnTo>
                  <a:lnTo>
                    <a:pt x="204" y="96"/>
                  </a:lnTo>
                  <a:lnTo>
                    <a:pt x="204" y="107"/>
                  </a:lnTo>
                  <a:lnTo>
                    <a:pt x="203" y="118"/>
                  </a:lnTo>
                  <a:lnTo>
                    <a:pt x="202" y="127"/>
                  </a:lnTo>
                  <a:lnTo>
                    <a:pt x="199" y="137"/>
                  </a:lnTo>
                  <a:lnTo>
                    <a:pt x="195" y="146"/>
                  </a:lnTo>
                  <a:lnTo>
                    <a:pt x="190" y="154"/>
                  </a:lnTo>
                  <a:lnTo>
                    <a:pt x="184" y="162"/>
                  </a:lnTo>
                  <a:lnTo>
                    <a:pt x="179" y="171"/>
                  </a:lnTo>
                  <a:lnTo>
                    <a:pt x="172" y="177"/>
                  </a:lnTo>
                  <a:lnTo>
                    <a:pt x="164" y="184"/>
                  </a:lnTo>
                  <a:lnTo>
                    <a:pt x="156" y="190"/>
                  </a:lnTo>
                  <a:lnTo>
                    <a:pt x="148" y="194"/>
                  </a:lnTo>
                  <a:lnTo>
                    <a:pt x="138" y="198"/>
                  </a:lnTo>
                  <a:lnTo>
                    <a:pt x="129" y="202"/>
                  </a:lnTo>
                  <a:lnTo>
                    <a:pt x="118" y="203"/>
                  </a:lnTo>
                  <a:lnTo>
                    <a:pt x="108" y="204"/>
                  </a:lnTo>
                  <a:lnTo>
                    <a:pt x="102" y="204"/>
                  </a:lnTo>
                  <a:lnTo>
                    <a:pt x="102" y="185"/>
                  </a:lnTo>
                  <a:lnTo>
                    <a:pt x="107" y="185"/>
                  </a:lnTo>
                  <a:lnTo>
                    <a:pt x="115" y="184"/>
                  </a:lnTo>
                  <a:lnTo>
                    <a:pt x="123" y="183"/>
                  </a:lnTo>
                  <a:lnTo>
                    <a:pt x="131" y="180"/>
                  </a:lnTo>
                  <a:lnTo>
                    <a:pt x="138" y="177"/>
                  </a:lnTo>
                  <a:lnTo>
                    <a:pt x="152" y="169"/>
                  </a:lnTo>
                  <a:lnTo>
                    <a:pt x="164" y="158"/>
                  </a:lnTo>
                  <a:lnTo>
                    <a:pt x="173" y="145"/>
                  </a:lnTo>
                  <a:lnTo>
                    <a:pt x="180" y="130"/>
                  </a:lnTo>
                  <a:lnTo>
                    <a:pt x="183" y="123"/>
                  </a:lnTo>
                  <a:lnTo>
                    <a:pt x="184" y="115"/>
                  </a:lnTo>
                  <a:lnTo>
                    <a:pt x="185" y="107"/>
                  </a:lnTo>
                  <a:lnTo>
                    <a:pt x="185" y="97"/>
                  </a:lnTo>
                  <a:lnTo>
                    <a:pt x="183" y="81"/>
                  </a:lnTo>
                  <a:lnTo>
                    <a:pt x="177" y="66"/>
                  </a:lnTo>
                  <a:lnTo>
                    <a:pt x="169" y="53"/>
                  </a:lnTo>
                  <a:lnTo>
                    <a:pt x="160" y="42"/>
                  </a:lnTo>
                  <a:lnTo>
                    <a:pt x="148" y="32"/>
                  </a:lnTo>
                  <a:lnTo>
                    <a:pt x="133" y="26"/>
                  </a:lnTo>
                  <a:lnTo>
                    <a:pt x="118" y="20"/>
                  </a:lnTo>
                  <a:lnTo>
                    <a:pt x="102" y="19"/>
                  </a:lnTo>
                  <a:lnTo>
                    <a:pt x="102" y="0"/>
                  </a:lnTo>
                  <a:close/>
                  <a:moveTo>
                    <a:pt x="96" y="0"/>
                  </a:moveTo>
                  <a:lnTo>
                    <a:pt x="96" y="0"/>
                  </a:lnTo>
                  <a:lnTo>
                    <a:pt x="102" y="0"/>
                  </a:lnTo>
                  <a:lnTo>
                    <a:pt x="102" y="19"/>
                  </a:lnTo>
                  <a:lnTo>
                    <a:pt x="97" y="19"/>
                  </a:lnTo>
                  <a:lnTo>
                    <a:pt x="89" y="20"/>
                  </a:lnTo>
                  <a:lnTo>
                    <a:pt x="81" y="22"/>
                  </a:lnTo>
                  <a:lnTo>
                    <a:pt x="73" y="24"/>
                  </a:lnTo>
                  <a:lnTo>
                    <a:pt x="66" y="27"/>
                  </a:lnTo>
                  <a:lnTo>
                    <a:pt x="51" y="37"/>
                  </a:lnTo>
                  <a:lnTo>
                    <a:pt x="41" y="46"/>
                  </a:lnTo>
                  <a:lnTo>
                    <a:pt x="31" y="60"/>
                  </a:lnTo>
                  <a:lnTo>
                    <a:pt x="24" y="74"/>
                  </a:lnTo>
                  <a:lnTo>
                    <a:pt x="22" y="81"/>
                  </a:lnTo>
                  <a:lnTo>
                    <a:pt x="20" y="89"/>
                  </a:lnTo>
                  <a:lnTo>
                    <a:pt x="19" y="99"/>
                  </a:lnTo>
                  <a:lnTo>
                    <a:pt x="19" y="107"/>
                  </a:lnTo>
                  <a:lnTo>
                    <a:pt x="22" y="123"/>
                  </a:lnTo>
                  <a:lnTo>
                    <a:pt x="27" y="138"/>
                  </a:lnTo>
                  <a:lnTo>
                    <a:pt x="35" y="152"/>
                  </a:lnTo>
                  <a:lnTo>
                    <a:pt x="45" y="162"/>
                  </a:lnTo>
                  <a:lnTo>
                    <a:pt x="57" y="172"/>
                  </a:lnTo>
                  <a:lnTo>
                    <a:pt x="70" y="179"/>
                  </a:lnTo>
                  <a:lnTo>
                    <a:pt x="87" y="184"/>
                  </a:lnTo>
                  <a:lnTo>
                    <a:pt x="102" y="185"/>
                  </a:lnTo>
                  <a:lnTo>
                    <a:pt x="102" y="204"/>
                  </a:lnTo>
                  <a:lnTo>
                    <a:pt x="92" y="204"/>
                  </a:lnTo>
                  <a:lnTo>
                    <a:pt x="83" y="203"/>
                  </a:lnTo>
                  <a:lnTo>
                    <a:pt x="73" y="200"/>
                  </a:lnTo>
                  <a:lnTo>
                    <a:pt x="64" y="198"/>
                  </a:lnTo>
                  <a:lnTo>
                    <a:pt x="55" y="194"/>
                  </a:lnTo>
                  <a:lnTo>
                    <a:pt x="47" y="188"/>
                  </a:lnTo>
                  <a:lnTo>
                    <a:pt x="39" y="183"/>
                  </a:lnTo>
                  <a:lnTo>
                    <a:pt x="32" y="176"/>
                  </a:lnTo>
                  <a:lnTo>
                    <a:pt x="26" y="169"/>
                  </a:lnTo>
                  <a:lnTo>
                    <a:pt x="19" y="162"/>
                  </a:lnTo>
                  <a:lnTo>
                    <a:pt x="13" y="154"/>
                  </a:lnTo>
                  <a:lnTo>
                    <a:pt x="9" y="146"/>
                  </a:lnTo>
                  <a:lnTo>
                    <a:pt x="5" y="137"/>
                  </a:lnTo>
                  <a:lnTo>
                    <a:pt x="3" y="127"/>
                  </a:lnTo>
                  <a:lnTo>
                    <a:pt x="1" y="118"/>
                  </a:lnTo>
                  <a:lnTo>
                    <a:pt x="0" y="108"/>
                  </a:lnTo>
                  <a:lnTo>
                    <a:pt x="0" y="97"/>
                  </a:lnTo>
                  <a:lnTo>
                    <a:pt x="1" y="87"/>
                  </a:lnTo>
                  <a:lnTo>
                    <a:pt x="3" y="77"/>
                  </a:lnTo>
                  <a:lnTo>
                    <a:pt x="5" y="68"/>
                  </a:lnTo>
                  <a:lnTo>
                    <a:pt x="9" y="58"/>
                  </a:lnTo>
                  <a:lnTo>
                    <a:pt x="15" y="50"/>
                  </a:lnTo>
                  <a:lnTo>
                    <a:pt x="20" y="42"/>
                  </a:lnTo>
                  <a:lnTo>
                    <a:pt x="26" y="34"/>
                  </a:lnTo>
                  <a:lnTo>
                    <a:pt x="32" y="27"/>
                  </a:lnTo>
                  <a:lnTo>
                    <a:pt x="41" y="20"/>
                  </a:lnTo>
                  <a:lnTo>
                    <a:pt x="49" y="15"/>
                  </a:lnTo>
                  <a:lnTo>
                    <a:pt x="57" y="11"/>
                  </a:lnTo>
                  <a:lnTo>
                    <a:pt x="66" y="7"/>
                  </a:lnTo>
                  <a:lnTo>
                    <a:pt x="76" y="3"/>
                  </a:lnTo>
                  <a:lnTo>
                    <a:pt x="87" y="1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138"/>
            <p:cNvSpPr>
              <a:spLocks noChangeArrowheads="1"/>
            </p:cNvSpPr>
            <p:nvPr/>
          </p:nvSpPr>
          <p:spPr bwMode="auto">
            <a:xfrm>
              <a:off x="147638" y="304800"/>
              <a:ext cx="52388" cy="161925"/>
            </a:xfrm>
            <a:custGeom>
              <a:avLst/>
              <a:gdLst>
                <a:gd name="T0" fmla="*/ 9525 w 33"/>
                <a:gd name="T1" fmla="*/ 161925 h 102"/>
                <a:gd name="T2" fmla="*/ 52388 w 33"/>
                <a:gd name="T3" fmla="*/ 158750 h 102"/>
                <a:gd name="T4" fmla="*/ 42863 w 33"/>
                <a:gd name="T5" fmla="*/ 0 h 102"/>
                <a:gd name="T6" fmla="*/ 0 w 33"/>
                <a:gd name="T7" fmla="*/ 3175 h 102"/>
                <a:gd name="T8" fmla="*/ 9525 w 33"/>
                <a:gd name="T9" fmla="*/ 161925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102"/>
                <a:gd name="T17" fmla="*/ 33 w 33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102">
                  <a:moveTo>
                    <a:pt x="6" y="102"/>
                  </a:moveTo>
                  <a:lnTo>
                    <a:pt x="33" y="100"/>
                  </a:lnTo>
                  <a:lnTo>
                    <a:pt x="27" y="0"/>
                  </a:lnTo>
                  <a:lnTo>
                    <a:pt x="0" y="2"/>
                  </a:lnTo>
                  <a:lnTo>
                    <a:pt x="6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139"/>
            <p:cNvSpPr>
              <a:spLocks noChangeArrowheads="1"/>
            </p:cNvSpPr>
            <p:nvPr/>
          </p:nvSpPr>
          <p:spPr bwMode="auto">
            <a:xfrm>
              <a:off x="139700" y="357187"/>
              <a:ext cx="77788" cy="219075"/>
            </a:xfrm>
            <a:custGeom>
              <a:avLst/>
              <a:gdLst>
                <a:gd name="T0" fmla="*/ 7938 w 49"/>
                <a:gd name="T1" fmla="*/ 184150 h 138"/>
                <a:gd name="T2" fmla="*/ 7938 w 49"/>
                <a:gd name="T3" fmla="*/ 184150 h 138"/>
                <a:gd name="T4" fmla="*/ 7938 w 49"/>
                <a:gd name="T5" fmla="*/ 193675 h 138"/>
                <a:gd name="T6" fmla="*/ 11113 w 49"/>
                <a:gd name="T7" fmla="*/ 200025 h 138"/>
                <a:gd name="T8" fmla="*/ 14288 w 49"/>
                <a:gd name="T9" fmla="*/ 203200 h 138"/>
                <a:gd name="T10" fmla="*/ 19050 w 49"/>
                <a:gd name="T11" fmla="*/ 209550 h 138"/>
                <a:gd name="T12" fmla="*/ 25400 w 49"/>
                <a:gd name="T13" fmla="*/ 212725 h 138"/>
                <a:gd name="T14" fmla="*/ 30163 w 49"/>
                <a:gd name="T15" fmla="*/ 215900 h 138"/>
                <a:gd name="T16" fmla="*/ 36513 w 49"/>
                <a:gd name="T17" fmla="*/ 219075 h 138"/>
                <a:gd name="T18" fmla="*/ 44450 w 49"/>
                <a:gd name="T19" fmla="*/ 219075 h 138"/>
                <a:gd name="T20" fmla="*/ 44450 w 49"/>
                <a:gd name="T21" fmla="*/ 219075 h 138"/>
                <a:gd name="T22" fmla="*/ 50800 w 49"/>
                <a:gd name="T23" fmla="*/ 215900 h 138"/>
                <a:gd name="T24" fmla="*/ 58738 w 49"/>
                <a:gd name="T25" fmla="*/ 214313 h 138"/>
                <a:gd name="T26" fmla="*/ 65088 w 49"/>
                <a:gd name="T27" fmla="*/ 209550 h 138"/>
                <a:gd name="T28" fmla="*/ 68263 w 49"/>
                <a:gd name="T29" fmla="*/ 206375 h 138"/>
                <a:gd name="T30" fmla="*/ 73025 w 49"/>
                <a:gd name="T31" fmla="*/ 201613 h 138"/>
                <a:gd name="T32" fmla="*/ 74613 w 49"/>
                <a:gd name="T33" fmla="*/ 195263 h 138"/>
                <a:gd name="T34" fmla="*/ 77788 w 49"/>
                <a:gd name="T35" fmla="*/ 188913 h 138"/>
                <a:gd name="T36" fmla="*/ 77788 w 49"/>
                <a:gd name="T37" fmla="*/ 182563 h 138"/>
                <a:gd name="T38" fmla="*/ 68263 w 49"/>
                <a:gd name="T39" fmla="*/ 31750 h 138"/>
                <a:gd name="T40" fmla="*/ 68263 w 49"/>
                <a:gd name="T41" fmla="*/ 31750 h 138"/>
                <a:gd name="T42" fmla="*/ 68263 w 49"/>
                <a:gd name="T43" fmla="*/ 25400 h 138"/>
                <a:gd name="T44" fmla="*/ 66675 w 49"/>
                <a:gd name="T45" fmla="*/ 19050 h 138"/>
                <a:gd name="T46" fmla="*/ 61913 w 49"/>
                <a:gd name="T47" fmla="*/ 12700 h 138"/>
                <a:gd name="T48" fmla="*/ 58738 w 49"/>
                <a:gd name="T49" fmla="*/ 7938 h 138"/>
                <a:gd name="T50" fmla="*/ 53975 w 49"/>
                <a:gd name="T51" fmla="*/ 3175 h 138"/>
                <a:gd name="T52" fmla="*/ 47625 w 49"/>
                <a:gd name="T53" fmla="*/ 1588 h 138"/>
                <a:gd name="T54" fmla="*/ 41275 w 49"/>
                <a:gd name="T55" fmla="*/ 0 h 138"/>
                <a:gd name="T56" fmla="*/ 31750 w 49"/>
                <a:gd name="T57" fmla="*/ 0 h 138"/>
                <a:gd name="T58" fmla="*/ 31750 w 49"/>
                <a:gd name="T59" fmla="*/ 0 h 138"/>
                <a:gd name="T60" fmla="*/ 25400 w 49"/>
                <a:gd name="T61" fmla="*/ 0 h 138"/>
                <a:gd name="T62" fmla="*/ 19050 w 49"/>
                <a:gd name="T63" fmla="*/ 1588 h 138"/>
                <a:gd name="T64" fmla="*/ 12700 w 49"/>
                <a:gd name="T65" fmla="*/ 6350 h 138"/>
                <a:gd name="T66" fmla="*/ 7938 w 49"/>
                <a:gd name="T67" fmla="*/ 9525 h 138"/>
                <a:gd name="T68" fmla="*/ 4763 w 49"/>
                <a:gd name="T69" fmla="*/ 17463 h 138"/>
                <a:gd name="T70" fmla="*/ 1588 w 49"/>
                <a:gd name="T71" fmla="*/ 23813 h 138"/>
                <a:gd name="T72" fmla="*/ 0 w 49"/>
                <a:gd name="T73" fmla="*/ 30163 h 138"/>
                <a:gd name="T74" fmla="*/ 0 w 49"/>
                <a:gd name="T75" fmla="*/ 36513 h 138"/>
                <a:gd name="T76" fmla="*/ 7938 w 49"/>
                <a:gd name="T77" fmla="*/ 184150 h 13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9"/>
                <a:gd name="T118" fmla="*/ 0 h 138"/>
                <a:gd name="T119" fmla="*/ 49 w 49"/>
                <a:gd name="T120" fmla="*/ 138 h 13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9" h="138">
                  <a:moveTo>
                    <a:pt x="5" y="116"/>
                  </a:moveTo>
                  <a:lnTo>
                    <a:pt x="5" y="116"/>
                  </a:lnTo>
                  <a:lnTo>
                    <a:pt x="5" y="122"/>
                  </a:lnTo>
                  <a:lnTo>
                    <a:pt x="7" y="126"/>
                  </a:lnTo>
                  <a:lnTo>
                    <a:pt x="9" y="128"/>
                  </a:lnTo>
                  <a:lnTo>
                    <a:pt x="12" y="132"/>
                  </a:lnTo>
                  <a:lnTo>
                    <a:pt x="16" y="134"/>
                  </a:lnTo>
                  <a:lnTo>
                    <a:pt x="19" y="136"/>
                  </a:lnTo>
                  <a:lnTo>
                    <a:pt x="23" y="138"/>
                  </a:lnTo>
                  <a:lnTo>
                    <a:pt x="28" y="138"/>
                  </a:lnTo>
                  <a:lnTo>
                    <a:pt x="32" y="136"/>
                  </a:lnTo>
                  <a:lnTo>
                    <a:pt x="37" y="135"/>
                  </a:lnTo>
                  <a:lnTo>
                    <a:pt x="41" y="132"/>
                  </a:lnTo>
                  <a:lnTo>
                    <a:pt x="43" y="130"/>
                  </a:lnTo>
                  <a:lnTo>
                    <a:pt x="46" y="127"/>
                  </a:lnTo>
                  <a:lnTo>
                    <a:pt x="47" y="123"/>
                  </a:lnTo>
                  <a:lnTo>
                    <a:pt x="49" y="119"/>
                  </a:lnTo>
                  <a:lnTo>
                    <a:pt x="49" y="115"/>
                  </a:lnTo>
                  <a:lnTo>
                    <a:pt x="43" y="20"/>
                  </a:lnTo>
                  <a:lnTo>
                    <a:pt x="43" y="16"/>
                  </a:lnTo>
                  <a:lnTo>
                    <a:pt x="42" y="12"/>
                  </a:lnTo>
                  <a:lnTo>
                    <a:pt x="39" y="8"/>
                  </a:lnTo>
                  <a:lnTo>
                    <a:pt x="37" y="5"/>
                  </a:lnTo>
                  <a:lnTo>
                    <a:pt x="34" y="2"/>
                  </a:lnTo>
                  <a:lnTo>
                    <a:pt x="30" y="1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2" y="1"/>
                  </a:lnTo>
                  <a:lnTo>
                    <a:pt x="8" y="4"/>
                  </a:lnTo>
                  <a:lnTo>
                    <a:pt x="5" y="6"/>
                  </a:lnTo>
                  <a:lnTo>
                    <a:pt x="3" y="11"/>
                  </a:lnTo>
                  <a:lnTo>
                    <a:pt x="1" y="15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5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6" name="Freeform 140"/>
          <p:cNvSpPr>
            <a:spLocks noChangeArrowheads="1"/>
          </p:cNvSpPr>
          <p:nvPr/>
        </p:nvSpPr>
        <p:spPr bwMode="auto">
          <a:xfrm>
            <a:off x="3660775" y="1030288"/>
            <a:ext cx="515938" cy="420687"/>
          </a:xfrm>
          <a:custGeom>
            <a:avLst/>
            <a:gdLst>
              <a:gd name="T0" fmla="*/ 263525 w 325"/>
              <a:gd name="T1" fmla="*/ 420687 h 265"/>
              <a:gd name="T2" fmla="*/ 263525 w 325"/>
              <a:gd name="T3" fmla="*/ 420687 h 265"/>
              <a:gd name="T4" fmla="*/ 268288 w 325"/>
              <a:gd name="T5" fmla="*/ 417512 h 265"/>
              <a:gd name="T6" fmla="*/ 280988 w 325"/>
              <a:gd name="T7" fmla="*/ 407987 h 265"/>
              <a:gd name="T8" fmla="*/ 300038 w 325"/>
              <a:gd name="T9" fmla="*/ 396875 h 265"/>
              <a:gd name="T10" fmla="*/ 314325 w 325"/>
              <a:gd name="T11" fmla="*/ 390525 h 265"/>
              <a:gd name="T12" fmla="*/ 328613 w 325"/>
              <a:gd name="T13" fmla="*/ 387350 h 265"/>
              <a:gd name="T14" fmla="*/ 346075 w 325"/>
              <a:gd name="T15" fmla="*/ 382587 h 265"/>
              <a:gd name="T16" fmla="*/ 365125 w 325"/>
              <a:gd name="T17" fmla="*/ 381000 h 265"/>
              <a:gd name="T18" fmla="*/ 384175 w 325"/>
              <a:gd name="T19" fmla="*/ 381000 h 265"/>
              <a:gd name="T20" fmla="*/ 407988 w 325"/>
              <a:gd name="T21" fmla="*/ 382587 h 265"/>
              <a:gd name="T22" fmla="*/ 431800 w 325"/>
              <a:gd name="T23" fmla="*/ 384175 h 265"/>
              <a:gd name="T24" fmla="*/ 457200 w 325"/>
              <a:gd name="T25" fmla="*/ 393700 h 265"/>
              <a:gd name="T26" fmla="*/ 485775 w 325"/>
              <a:gd name="T27" fmla="*/ 404812 h 265"/>
              <a:gd name="T28" fmla="*/ 515938 w 325"/>
              <a:gd name="T29" fmla="*/ 417512 h 265"/>
              <a:gd name="T30" fmla="*/ 515938 w 325"/>
              <a:gd name="T31" fmla="*/ 41275 h 265"/>
              <a:gd name="T32" fmla="*/ 515938 w 325"/>
              <a:gd name="T33" fmla="*/ 41275 h 265"/>
              <a:gd name="T34" fmla="*/ 487363 w 325"/>
              <a:gd name="T35" fmla="*/ 28575 h 265"/>
              <a:gd name="T36" fmla="*/ 457200 w 325"/>
              <a:gd name="T37" fmla="*/ 14287 h 265"/>
              <a:gd name="T38" fmla="*/ 420688 w 325"/>
              <a:gd name="T39" fmla="*/ 6350 h 265"/>
              <a:gd name="T40" fmla="*/ 401638 w 325"/>
              <a:gd name="T41" fmla="*/ 1587 h 265"/>
              <a:gd name="T42" fmla="*/ 381000 w 325"/>
              <a:gd name="T43" fmla="*/ 0 h 265"/>
              <a:gd name="T44" fmla="*/ 358775 w 325"/>
              <a:gd name="T45" fmla="*/ 0 h 265"/>
              <a:gd name="T46" fmla="*/ 336550 w 325"/>
              <a:gd name="T47" fmla="*/ 1587 h 265"/>
              <a:gd name="T48" fmla="*/ 315913 w 325"/>
              <a:gd name="T49" fmla="*/ 6350 h 265"/>
              <a:gd name="T50" fmla="*/ 296863 w 325"/>
              <a:gd name="T51" fmla="*/ 12700 h 265"/>
              <a:gd name="T52" fmla="*/ 277813 w 325"/>
              <a:gd name="T53" fmla="*/ 25400 h 265"/>
              <a:gd name="T54" fmla="*/ 257175 w 325"/>
              <a:gd name="T55" fmla="*/ 41275 h 265"/>
              <a:gd name="T56" fmla="*/ 0 w 325"/>
              <a:gd name="T57" fmla="*/ 41275 h 265"/>
              <a:gd name="T58" fmla="*/ 0 w 325"/>
              <a:gd name="T59" fmla="*/ 419100 h 265"/>
              <a:gd name="T60" fmla="*/ 263525 w 325"/>
              <a:gd name="T61" fmla="*/ 420687 h 26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325"/>
              <a:gd name="T94" fmla="*/ 0 h 265"/>
              <a:gd name="T95" fmla="*/ 325 w 325"/>
              <a:gd name="T96" fmla="*/ 265 h 265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325" h="265">
                <a:moveTo>
                  <a:pt x="166" y="265"/>
                </a:moveTo>
                <a:lnTo>
                  <a:pt x="166" y="265"/>
                </a:lnTo>
                <a:lnTo>
                  <a:pt x="169" y="263"/>
                </a:lnTo>
                <a:lnTo>
                  <a:pt x="177" y="257"/>
                </a:lnTo>
                <a:lnTo>
                  <a:pt x="189" y="250"/>
                </a:lnTo>
                <a:lnTo>
                  <a:pt x="198" y="246"/>
                </a:lnTo>
                <a:lnTo>
                  <a:pt x="207" y="244"/>
                </a:lnTo>
                <a:lnTo>
                  <a:pt x="218" y="241"/>
                </a:lnTo>
                <a:lnTo>
                  <a:pt x="230" y="240"/>
                </a:lnTo>
                <a:lnTo>
                  <a:pt x="242" y="240"/>
                </a:lnTo>
                <a:lnTo>
                  <a:pt x="257" y="241"/>
                </a:lnTo>
                <a:lnTo>
                  <a:pt x="272" y="242"/>
                </a:lnTo>
                <a:lnTo>
                  <a:pt x="288" y="248"/>
                </a:lnTo>
                <a:lnTo>
                  <a:pt x="306" y="255"/>
                </a:lnTo>
                <a:lnTo>
                  <a:pt x="325" y="263"/>
                </a:lnTo>
                <a:lnTo>
                  <a:pt x="325" y="26"/>
                </a:lnTo>
                <a:lnTo>
                  <a:pt x="307" y="18"/>
                </a:lnTo>
                <a:lnTo>
                  <a:pt x="288" y="9"/>
                </a:lnTo>
                <a:lnTo>
                  <a:pt x="265" y="4"/>
                </a:lnTo>
                <a:lnTo>
                  <a:pt x="253" y="1"/>
                </a:lnTo>
                <a:lnTo>
                  <a:pt x="240" y="0"/>
                </a:lnTo>
                <a:lnTo>
                  <a:pt x="226" y="0"/>
                </a:lnTo>
                <a:lnTo>
                  <a:pt x="212" y="1"/>
                </a:lnTo>
                <a:lnTo>
                  <a:pt x="199" y="4"/>
                </a:lnTo>
                <a:lnTo>
                  <a:pt x="187" y="8"/>
                </a:lnTo>
                <a:lnTo>
                  <a:pt x="175" y="16"/>
                </a:lnTo>
                <a:lnTo>
                  <a:pt x="162" y="26"/>
                </a:lnTo>
                <a:lnTo>
                  <a:pt x="0" y="26"/>
                </a:lnTo>
                <a:lnTo>
                  <a:pt x="0" y="264"/>
                </a:lnTo>
                <a:lnTo>
                  <a:pt x="166" y="26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7" name="Freeform 141"/>
          <p:cNvSpPr>
            <a:spLocks noEditPoints="1" noChangeArrowheads="1"/>
          </p:cNvSpPr>
          <p:nvPr/>
        </p:nvSpPr>
        <p:spPr bwMode="auto">
          <a:xfrm>
            <a:off x="3702050" y="3603625"/>
            <a:ext cx="628650" cy="519113"/>
          </a:xfrm>
          <a:custGeom>
            <a:avLst/>
            <a:gdLst>
              <a:gd name="T0" fmla="*/ 579438 w 396"/>
              <a:gd name="T1" fmla="*/ 0 h 327"/>
              <a:gd name="T2" fmla="*/ 608013 w 396"/>
              <a:gd name="T3" fmla="*/ 7938 h 327"/>
              <a:gd name="T4" fmla="*/ 625475 w 396"/>
              <a:gd name="T5" fmla="*/ 30163 h 327"/>
              <a:gd name="T6" fmla="*/ 628650 w 396"/>
              <a:gd name="T7" fmla="*/ 312738 h 327"/>
              <a:gd name="T8" fmla="*/ 625475 w 396"/>
              <a:gd name="T9" fmla="*/ 333375 h 327"/>
              <a:gd name="T10" fmla="*/ 608013 w 396"/>
              <a:gd name="T11" fmla="*/ 355600 h 327"/>
              <a:gd name="T12" fmla="*/ 579438 w 396"/>
              <a:gd name="T13" fmla="*/ 365125 h 327"/>
              <a:gd name="T14" fmla="*/ 468313 w 396"/>
              <a:gd name="T15" fmla="*/ 412750 h 327"/>
              <a:gd name="T16" fmla="*/ 487363 w 396"/>
              <a:gd name="T17" fmla="*/ 415925 h 327"/>
              <a:gd name="T18" fmla="*/ 509588 w 396"/>
              <a:gd name="T19" fmla="*/ 433388 h 327"/>
              <a:gd name="T20" fmla="*/ 517525 w 396"/>
              <a:gd name="T21" fmla="*/ 461963 h 327"/>
              <a:gd name="T22" fmla="*/ 517525 w 396"/>
              <a:gd name="T23" fmla="*/ 479425 h 327"/>
              <a:gd name="T24" fmla="*/ 504825 w 396"/>
              <a:gd name="T25" fmla="*/ 504825 h 327"/>
              <a:gd name="T26" fmla="*/ 479425 w 396"/>
              <a:gd name="T27" fmla="*/ 517525 h 327"/>
              <a:gd name="T28" fmla="*/ 315913 w 396"/>
              <a:gd name="T29" fmla="*/ 330200 h 327"/>
              <a:gd name="T30" fmla="*/ 552450 w 396"/>
              <a:gd name="T31" fmla="*/ 330200 h 327"/>
              <a:gd name="T32" fmla="*/ 573088 w 396"/>
              <a:gd name="T33" fmla="*/ 323850 h 327"/>
              <a:gd name="T34" fmla="*/ 588963 w 396"/>
              <a:gd name="T35" fmla="*/ 304800 h 327"/>
              <a:gd name="T36" fmla="*/ 592138 w 396"/>
              <a:gd name="T37" fmla="*/ 74613 h 327"/>
              <a:gd name="T38" fmla="*/ 588963 w 396"/>
              <a:gd name="T39" fmla="*/ 57150 h 327"/>
              <a:gd name="T40" fmla="*/ 573088 w 396"/>
              <a:gd name="T41" fmla="*/ 39688 h 327"/>
              <a:gd name="T42" fmla="*/ 552450 w 396"/>
              <a:gd name="T43" fmla="*/ 31750 h 327"/>
              <a:gd name="T44" fmla="*/ 201613 w 396"/>
              <a:gd name="T45" fmla="*/ 412750 h 327"/>
              <a:gd name="T46" fmla="*/ 201613 w 396"/>
              <a:gd name="T47" fmla="*/ 365125 h 327"/>
              <a:gd name="T48" fmla="*/ 315913 w 396"/>
              <a:gd name="T49" fmla="*/ 519113 h 327"/>
              <a:gd name="T50" fmla="*/ 244475 w 396"/>
              <a:gd name="T51" fmla="*/ 457200 h 327"/>
              <a:gd name="T52" fmla="*/ 250825 w 396"/>
              <a:gd name="T53" fmla="*/ 455613 h 327"/>
              <a:gd name="T54" fmla="*/ 252413 w 396"/>
              <a:gd name="T55" fmla="*/ 449263 h 327"/>
              <a:gd name="T56" fmla="*/ 246063 w 396"/>
              <a:gd name="T57" fmla="*/ 439738 h 327"/>
              <a:gd name="T58" fmla="*/ 201613 w 396"/>
              <a:gd name="T59" fmla="*/ 412750 h 327"/>
              <a:gd name="T60" fmla="*/ 315913 w 396"/>
              <a:gd name="T61" fmla="*/ 0 h 327"/>
              <a:gd name="T62" fmla="*/ 201613 w 396"/>
              <a:gd name="T63" fmla="*/ 0 h 327"/>
              <a:gd name="T64" fmla="*/ 201613 w 396"/>
              <a:gd name="T65" fmla="*/ 438150 h 327"/>
              <a:gd name="T66" fmla="*/ 153988 w 396"/>
              <a:gd name="T67" fmla="*/ 439738 h 327"/>
              <a:gd name="T68" fmla="*/ 149225 w 396"/>
              <a:gd name="T69" fmla="*/ 449263 h 327"/>
              <a:gd name="T70" fmla="*/ 152400 w 396"/>
              <a:gd name="T71" fmla="*/ 455613 h 327"/>
              <a:gd name="T72" fmla="*/ 158750 w 396"/>
              <a:gd name="T73" fmla="*/ 457200 h 327"/>
              <a:gd name="T74" fmla="*/ 160338 w 396"/>
              <a:gd name="T75" fmla="*/ 519113 h 327"/>
              <a:gd name="T76" fmla="*/ 139700 w 396"/>
              <a:gd name="T77" fmla="*/ 515938 h 327"/>
              <a:gd name="T78" fmla="*/ 117475 w 396"/>
              <a:gd name="T79" fmla="*/ 498475 h 327"/>
              <a:gd name="T80" fmla="*/ 109538 w 396"/>
              <a:gd name="T81" fmla="*/ 468313 h 327"/>
              <a:gd name="T82" fmla="*/ 111125 w 396"/>
              <a:gd name="T83" fmla="*/ 452438 h 327"/>
              <a:gd name="T84" fmla="*/ 123825 w 396"/>
              <a:gd name="T85" fmla="*/ 427038 h 327"/>
              <a:gd name="T86" fmla="*/ 149225 w 396"/>
              <a:gd name="T87" fmla="*/ 412750 h 327"/>
              <a:gd name="T88" fmla="*/ 201613 w 396"/>
              <a:gd name="T89" fmla="*/ 365125 h 327"/>
              <a:gd name="T90" fmla="*/ 39688 w 396"/>
              <a:gd name="T91" fmla="*/ 363538 h 327"/>
              <a:gd name="T92" fmla="*/ 14288 w 396"/>
              <a:gd name="T93" fmla="*/ 349250 h 327"/>
              <a:gd name="T94" fmla="*/ 1588 w 396"/>
              <a:gd name="T95" fmla="*/ 323850 h 327"/>
              <a:gd name="T96" fmla="*/ 0 w 396"/>
              <a:gd name="T97" fmla="*/ 49213 h 327"/>
              <a:gd name="T98" fmla="*/ 7938 w 396"/>
              <a:gd name="T99" fmla="*/ 20638 h 327"/>
              <a:gd name="T100" fmla="*/ 31750 w 396"/>
              <a:gd name="T101" fmla="*/ 3175 h 327"/>
              <a:gd name="T102" fmla="*/ 201613 w 396"/>
              <a:gd name="T103" fmla="*/ 0 h 327"/>
              <a:gd name="T104" fmla="*/ 79375 w 396"/>
              <a:gd name="T105" fmla="*/ 31750 h 327"/>
              <a:gd name="T106" fmla="*/ 55563 w 396"/>
              <a:gd name="T107" fmla="*/ 39688 h 327"/>
              <a:gd name="T108" fmla="*/ 39688 w 396"/>
              <a:gd name="T109" fmla="*/ 57150 h 327"/>
              <a:gd name="T110" fmla="*/ 38100 w 396"/>
              <a:gd name="T111" fmla="*/ 288925 h 327"/>
              <a:gd name="T112" fmla="*/ 39688 w 396"/>
              <a:gd name="T113" fmla="*/ 304800 h 327"/>
              <a:gd name="T114" fmla="*/ 55563 w 396"/>
              <a:gd name="T115" fmla="*/ 323850 h 327"/>
              <a:gd name="T116" fmla="*/ 79375 w 396"/>
              <a:gd name="T117" fmla="*/ 330200 h 327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396"/>
              <a:gd name="T178" fmla="*/ 0 h 327"/>
              <a:gd name="T179" fmla="*/ 396 w 396"/>
              <a:gd name="T180" fmla="*/ 327 h 327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396" h="327">
                <a:moveTo>
                  <a:pt x="199" y="0"/>
                </a:moveTo>
                <a:lnTo>
                  <a:pt x="365" y="0"/>
                </a:lnTo>
                <a:lnTo>
                  <a:pt x="372" y="0"/>
                </a:lnTo>
                <a:lnTo>
                  <a:pt x="377" y="2"/>
                </a:lnTo>
                <a:lnTo>
                  <a:pt x="383" y="5"/>
                </a:lnTo>
                <a:lnTo>
                  <a:pt x="387" y="9"/>
                </a:lnTo>
                <a:lnTo>
                  <a:pt x="391" y="13"/>
                </a:lnTo>
                <a:lnTo>
                  <a:pt x="394" y="19"/>
                </a:lnTo>
                <a:lnTo>
                  <a:pt x="396" y="24"/>
                </a:lnTo>
                <a:lnTo>
                  <a:pt x="396" y="31"/>
                </a:lnTo>
                <a:lnTo>
                  <a:pt x="396" y="197"/>
                </a:lnTo>
                <a:lnTo>
                  <a:pt x="396" y="204"/>
                </a:lnTo>
                <a:lnTo>
                  <a:pt x="394" y="210"/>
                </a:lnTo>
                <a:lnTo>
                  <a:pt x="391" y="215"/>
                </a:lnTo>
                <a:lnTo>
                  <a:pt x="387" y="220"/>
                </a:lnTo>
                <a:lnTo>
                  <a:pt x="383" y="224"/>
                </a:lnTo>
                <a:lnTo>
                  <a:pt x="377" y="227"/>
                </a:lnTo>
                <a:lnTo>
                  <a:pt x="372" y="229"/>
                </a:lnTo>
                <a:lnTo>
                  <a:pt x="365" y="230"/>
                </a:lnTo>
                <a:lnTo>
                  <a:pt x="238" y="230"/>
                </a:lnTo>
                <a:lnTo>
                  <a:pt x="238" y="260"/>
                </a:lnTo>
                <a:lnTo>
                  <a:pt x="295" y="260"/>
                </a:lnTo>
                <a:lnTo>
                  <a:pt x="302" y="260"/>
                </a:lnTo>
                <a:lnTo>
                  <a:pt x="307" y="262"/>
                </a:lnTo>
                <a:lnTo>
                  <a:pt x="312" y="265"/>
                </a:lnTo>
                <a:lnTo>
                  <a:pt x="318" y="269"/>
                </a:lnTo>
                <a:lnTo>
                  <a:pt x="321" y="273"/>
                </a:lnTo>
                <a:lnTo>
                  <a:pt x="325" y="279"/>
                </a:lnTo>
                <a:lnTo>
                  <a:pt x="326" y="285"/>
                </a:lnTo>
                <a:lnTo>
                  <a:pt x="326" y="291"/>
                </a:lnTo>
                <a:lnTo>
                  <a:pt x="326" y="295"/>
                </a:lnTo>
                <a:lnTo>
                  <a:pt x="326" y="302"/>
                </a:lnTo>
                <a:lnTo>
                  <a:pt x="325" y="308"/>
                </a:lnTo>
                <a:lnTo>
                  <a:pt x="321" y="314"/>
                </a:lnTo>
                <a:lnTo>
                  <a:pt x="318" y="318"/>
                </a:lnTo>
                <a:lnTo>
                  <a:pt x="312" y="322"/>
                </a:lnTo>
                <a:lnTo>
                  <a:pt x="307" y="325"/>
                </a:lnTo>
                <a:lnTo>
                  <a:pt x="302" y="326"/>
                </a:lnTo>
                <a:lnTo>
                  <a:pt x="295" y="327"/>
                </a:lnTo>
                <a:lnTo>
                  <a:pt x="199" y="327"/>
                </a:lnTo>
                <a:lnTo>
                  <a:pt x="199" y="208"/>
                </a:lnTo>
                <a:lnTo>
                  <a:pt x="348" y="208"/>
                </a:lnTo>
                <a:lnTo>
                  <a:pt x="352" y="207"/>
                </a:lnTo>
                <a:lnTo>
                  <a:pt x="357" y="205"/>
                </a:lnTo>
                <a:lnTo>
                  <a:pt x="361" y="204"/>
                </a:lnTo>
                <a:lnTo>
                  <a:pt x="365" y="200"/>
                </a:lnTo>
                <a:lnTo>
                  <a:pt x="368" y="196"/>
                </a:lnTo>
                <a:lnTo>
                  <a:pt x="371" y="192"/>
                </a:lnTo>
                <a:lnTo>
                  <a:pt x="372" y="188"/>
                </a:lnTo>
                <a:lnTo>
                  <a:pt x="373" y="182"/>
                </a:lnTo>
                <a:lnTo>
                  <a:pt x="373" y="47"/>
                </a:lnTo>
                <a:lnTo>
                  <a:pt x="372" y="42"/>
                </a:lnTo>
                <a:lnTo>
                  <a:pt x="371" y="36"/>
                </a:lnTo>
                <a:lnTo>
                  <a:pt x="368" y="32"/>
                </a:lnTo>
                <a:lnTo>
                  <a:pt x="365" y="28"/>
                </a:lnTo>
                <a:lnTo>
                  <a:pt x="361" y="25"/>
                </a:lnTo>
                <a:lnTo>
                  <a:pt x="357" y="23"/>
                </a:lnTo>
                <a:lnTo>
                  <a:pt x="352" y="21"/>
                </a:lnTo>
                <a:lnTo>
                  <a:pt x="348" y="20"/>
                </a:lnTo>
                <a:lnTo>
                  <a:pt x="199" y="20"/>
                </a:lnTo>
                <a:lnTo>
                  <a:pt x="199" y="0"/>
                </a:lnTo>
                <a:close/>
                <a:moveTo>
                  <a:pt x="127" y="260"/>
                </a:moveTo>
                <a:lnTo>
                  <a:pt x="159" y="260"/>
                </a:lnTo>
                <a:lnTo>
                  <a:pt x="159" y="230"/>
                </a:lnTo>
                <a:lnTo>
                  <a:pt x="127" y="230"/>
                </a:lnTo>
                <a:lnTo>
                  <a:pt x="127" y="208"/>
                </a:lnTo>
                <a:lnTo>
                  <a:pt x="199" y="208"/>
                </a:lnTo>
                <a:lnTo>
                  <a:pt x="199" y="327"/>
                </a:lnTo>
                <a:lnTo>
                  <a:pt x="127" y="327"/>
                </a:lnTo>
                <a:lnTo>
                  <a:pt x="127" y="288"/>
                </a:lnTo>
                <a:lnTo>
                  <a:pt x="154" y="288"/>
                </a:lnTo>
                <a:lnTo>
                  <a:pt x="155" y="288"/>
                </a:lnTo>
                <a:lnTo>
                  <a:pt x="158" y="287"/>
                </a:lnTo>
                <a:lnTo>
                  <a:pt x="159" y="284"/>
                </a:lnTo>
                <a:lnTo>
                  <a:pt x="159" y="283"/>
                </a:lnTo>
                <a:lnTo>
                  <a:pt x="159" y="280"/>
                </a:lnTo>
                <a:lnTo>
                  <a:pt x="158" y="279"/>
                </a:lnTo>
                <a:lnTo>
                  <a:pt x="155" y="277"/>
                </a:lnTo>
                <a:lnTo>
                  <a:pt x="154" y="276"/>
                </a:lnTo>
                <a:lnTo>
                  <a:pt x="127" y="276"/>
                </a:lnTo>
                <a:lnTo>
                  <a:pt x="127" y="260"/>
                </a:lnTo>
                <a:close/>
                <a:moveTo>
                  <a:pt x="127" y="0"/>
                </a:moveTo>
                <a:lnTo>
                  <a:pt x="199" y="0"/>
                </a:lnTo>
                <a:lnTo>
                  <a:pt x="199" y="20"/>
                </a:lnTo>
                <a:lnTo>
                  <a:pt x="127" y="20"/>
                </a:lnTo>
                <a:lnTo>
                  <a:pt x="127" y="0"/>
                </a:lnTo>
                <a:close/>
                <a:moveTo>
                  <a:pt x="101" y="260"/>
                </a:moveTo>
                <a:lnTo>
                  <a:pt x="127" y="260"/>
                </a:lnTo>
                <a:lnTo>
                  <a:pt x="127" y="276"/>
                </a:lnTo>
                <a:lnTo>
                  <a:pt x="100" y="276"/>
                </a:lnTo>
                <a:lnTo>
                  <a:pt x="97" y="277"/>
                </a:lnTo>
                <a:lnTo>
                  <a:pt x="96" y="279"/>
                </a:lnTo>
                <a:lnTo>
                  <a:pt x="94" y="280"/>
                </a:lnTo>
                <a:lnTo>
                  <a:pt x="94" y="283"/>
                </a:lnTo>
                <a:lnTo>
                  <a:pt x="94" y="284"/>
                </a:lnTo>
                <a:lnTo>
                  <a:pt x="96" y="287"/>
                </a:lnTo>
                <a:lnTo>
                  <a:pt x="97" y="288"/>
                </a:lnTo>
                <a:lnTo>
                  <a:pt x="100" y="288"/>
                </a:lnTo>
                <a:lnTo>
                  <a:pt x="127" y="288"/>
                </a:lnTo>
                <a:lnTo>
                  <a:pt x="127" y="327"/>
                </a:lnTo>
                <a:lnTo>
                  <a:pt x="101" y="327"/>
                </a:lnTo>
                <a:lnTo>
                  <a:pt x="94" y="326"/>
                </a:lnTo>
                <a:lnTo>
                  <a:pt x="88" y="325"/>
                </a:lnTo>
                <a:lnTo>
                  <a:pt x="82" y="322"/>
                </a:lnTo>
                <a:lnTo>
                  <a:pt x="78" y="318"/>
                </a:lnTo>
                <a:lnTo>
                  <a:pt x="74" y="314"/>
                </a:lnTo>
                <a:lnTo>
                  <a:pt x="71" y="308"/>
                </a:lnTo>
                <a:lnTo>
                  <a:pt x="70" y="302"/>
                </a:lnTo>
                <a:lnTo>
                  <a:pt x="69" y="295"/>
                </a:lnTo>
                <a:lnTo>
                  <a:pt x="69" y="291"/>
                </a:lnTo>
                <a:lnTo>
                  <a:pt x="70" y="285"/>
                </a:lnTo>
                <a:lnTo>
                  <a:pt x="71" y="279"/>
                </a:lnTo>
                <a:lnTo>
                  <a:pt x="74" y="273"/>
                </a:lnTo>
                <a:lnTo>
                  <a:pt x="78" y="269"/>
                </a:lnTo>
                <a:lnTo>
                  <a:pt x="82" y="265"/>
                </a:lnTo>
                <a:lnTo>
                  <a:pt x="88" y="262"/>
                </a:lnTo>
                <a:lnTo>
                  <a:pt x="94" y="260"/>
                </a:lnTo>
                <a:lnTo>
                  <a:pt x="101" y="260"/>
                </a:lnTo>
                <a:close/>
                <a:moveTo>
                  <a:pt x="127" y="230"/>
                </a:moveTo>
                <a:lnTo>
                  <a:pt x="32" y="230"/>
                </a:lnTo>
                <a:lnTo>
                  <a:pt x="25" y="229"/>
                </a:lnTo>
                <a:lnTo>
                  <a:pt x="20" y="227"/>
                </a:lnTo>
                <a:lnTo>
                  <a:pt x="14" y="224"/>
                </a:lnTo>
                <a:lnTo>
                  <a:pt x="9" y="220"/>
                </a:lnTo>
                <a:lnTo>
                  <a:pt x="5" y="215"/>
                </a:lnTo>
                <a:lnTo>
                  <a:pt x="2" y="210"/>
                </a:lnTo>
                <a:lnTo>
                  <a:pt x="1" y="204"/>
                </a:lnTo>
                <a:lnTo>
                  <a:pt x="0" y="197"/>
                </a:lnTo>
                <a:lnTo>
                  <a:pt x="0" y="31"/>
                </a:lnTo>
                <a:lnTo>
                  <a:pt x="1" y="24"/>
                </a:lnTo>
                <a:lnTo>
                  <a:pt x="2" y="19"/>
                </a:lnTo>
                <a:lnTo>
                  <a:pt x="5" y="13"/>
                </a:lnTo>
                <a:lnTo>
                  <a:pt x="9" y="9"/>
                </a:lnTo>
                <a:lnTo>
                  <a:pt x="14" y="5"/>
                </a:lnTo>
                <a:lnTo>
                  <a:pt x="20" y="2"/>
                </a:lnTo>
                <a:lnTo>
                  <a:pt x="25" y="0"/>
                </a:lnTo>
                <a:lnTo>
                  <a:pt x="32" y="0"/>
                </a:lnTo>
                <a:lnTo>
                  <a:pt x="127" y="0"/>
                </a:lnTo>
                <a:lnTo>
                  <a:pt x="127" y="20"/>
                </a:lnTo>
                <a:lnTo>
                  <a:pt x="50" y="20"/>
                </a:lnTo>
                <a:lnTo>
                  <a:pt x="44" y="21"/>
                </a:lnTo>
                <a:lnTo>
                  <a:pt x="40" y="23"/>
                </a:lnTo>
                <a:lnTo>
                  <a:pt x="35" y="25"/>
                </a:lnTo>
                <a:lnTo>
                  <a:pt x="31" y="28"/>
                </a:lnTo>
                <a:lnTo>
                  <a:pt x="28" y="32"/>
                </a:lnTo>
                <a:lnTo>
                  <a:pt x="25" y="36"/>
                </a:lnTo>
                <a:lnTo>
                  <a:pt x="24" y="42"/>
                </a:lnTo>
                <a:lnTo>
                  <a:pt x="24" y="47"/>
                </a:lnTo>
                <a:lnTo>
                  <a:pt x="24" y="182"/>
                </a:lnTo>
                <a:lnTo>
                  <a:pt x="24" y="188"/>
                </a:lnTo>
                <a:lnTo>
                  <a:pt x="25" y="192"/>
                </a:lnTo>
                <a:lnTo>
                  <a:pt x="28" y="196"/>
                </a:lnTo>
                <a:lnTo>
                  <a:pt x="31" y="200"/>
                </a:lnTo>
                <a:lnTo>
                  <a:pt x="35" y="204"/>
                </a:lnTo>
                <a:lnTo>
                  <a:pt x="40" y="205"/>
                </a:lnTo>
                <a:lnTo>
                  <a:pt x="44" y="207"/>
                </a:lnTo>
                <a:lnTo>
                  <a:pt x="50" y="208"/>
                </a:lnTo>
                <a:lnTo>
                  <a:pt x="127" y="208"/>
                </a:lnTo>
                <a:lnTo>
                  <a:pt x="127" y="23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8" name="Freeform 142"/>
          <p:cNvSpPr>
            <a:spLocks noEditPoints="1" noChangeArrowheads="1"/>
          </p:cNvSpPr>
          <p:nvPr/>
        </p:nvSpPr>
        <p:spPr bwMode="auto">
          <a:xfrm>
            <a:off x="2409825" y="2562225"/>
            <a:ext cx="808038" cy="941388"/>
          </a:xfrm>
          <a:custGeom>
            <a:avLst/>
            <a:gdLst>
              <a:gd name="T0" fmla="*/ 146050 w 509"/>
              <a:gd name="T1" fmla="*/ 200025 h 593"/>
              <a:gd name="T2" fmla="*/ 233363 w 509"/>
              <a:gd name="T3" fmla="*/ 149225 h 593"/>
              <a:gd name="T4" fmla="*/ 217488 w 509"/>
              <a:gd name="T5" fmla="*/ 211138 h 593"/>
              <a:gd name="T6" fmla="*/ 266700 w 509"/>
              <a:gd name="T7" fmla="*/ 190500 h 593"/>
              <a:gd name="T8" fmla="*/ 249238 w 509"/>
              <a:gd name="T9" fmla="*/ 249238 h 593"/>
              <a:gd name="T10" fmla="*/ 300038 w 509"/>
              <a:gd name="T11" fmla="*/ 228600 h 593"/>
              <a:gd name="T12" fmla="*/ 280988 w 509"/>
              <a:gd name="T13" fmla="*/ 290513 h 593"/>
              <a:gd name="T14" fmla="*/ 333375 w 509"/>
              <a:gd name="T15" fmla="*/ 269875 h 593"/>
              <a:gd name="T16" fmla="*/ 276225 w 509"/>
              <a:gd name="T17" fmla="*/ 361950 h 593"/>
              <a:gd name="T18" fmla="*/ 365125 w 509"/>
              <a:gd name="T19" fmla="*/ 309563 h 593"/>
              <a:gd name="T20" fmla="*/ 347663 w 509"/>
              <a:gd name="T21" fmla="*/ 373063 h 593"/>
              <a:gd name="T22" fmla="*/ 400050 w 509"/>
              <a:gd name="T23" fmla="*/ 350838 h 593"/>
              <a:gd name="T24" fmla="*/ 379413 w 509"/>
              <a:gd name="T25" fmla="*/ 411163 h 593"/>
              <a:gd name="T26" fmla="*/ 431800 w 509"/>
              <a:gd name="T27" fmla="*/ 388938 h 593"/>
              <a:gd name="T28" fmla="*/ 414338 w 509"/>
              <a:gd name="T29" fmla="*/ 452438 h 593"/>
              <a:gd name="T30" fmla="*/ 466725 w 509"/>
              <a:gd name="T31" fmla="*/ 430213 h 593"/>
              <a:gd name="T32" fmla="*/ 409575 w 509"/>
              <a:gd name="T33" fmla="*/ 522288 h 593"/>
              <a:gd name="T34" fmla="*/ 498475 w 509"/>
              <a:gd name="T35" fmla="*/ 471488 h 593"/>
              <a:gd name="T36" fmla="*/ 479425 w 509"/>
              <a:gd name="T37" fmla="*/ 533400 h 593"/>
              <a:gd name="T38" fmla="*/ 530225 w 509"/>
              <a:gd name="T39" fmla="*/ 512763 h 593"/>
              <a:gd name="T40" fmla="*/ 512763 w 509"/>
              <a:gd name="T41" fmla="*/ 574675 h 593"/>
              <a:gd name="T42" fmla="*/ 565150 w 509"/>
              <a:gd name="T43" fmla="*/ 550863 h 593"/>
              <a:gd name="T44" fmla="*/ 546100 w 509"/>
              <a:gd name="T45" fmla="*/ 612775 h 593"/>
              <a:gd name="T46" fmla="*/ 596900 w 509"/>
              <a:gd name="T47" fmla="*/ 592138 h 593"/>
              <a:gd name="T48" fmla="*/ 541338 w 509"/>
              <a:gd name="T49" fmla="*/ 684213 h 593"/>
              <a:gd name="T50" fmla="*/ 630238 w 509"/>
              <a:gd name="T51" fmla="*/ 631825 h 593"/>
              <a:gd name="T52" fmla="*/ 612775 w 509"/>
              <a:gd name="T53" fmla="*/ 695325 h 593"/>
              <a:gd name="T54" fmla="*/ 663575 w 509"/>
              <a:gd name="T55" fmla="*/ 673100 h 593"/>
              <a:gd name="T56" fmla="*/ 644525 w 509"/>
              <a:gd name="T57" fmla="*/ 735013 h 593"/>
              <a:gd name="T58" fmla="*/ 695325 w 509"/>
              <a:gd name="T59" fmla="*/ 714375 h 593"/>
              <a:gd name="T60" fmla="*/ 676275 w 509"/>
              <a:gd name="T61" fmla="*/ 774700 h 593"/>
              <a:gd name="T62" fmla="*/ 728663 w 509"/>
              <a:gd name="T63" fmla="*/ 752475 h 593"/>
              <a:gd name="T64" fmla="*/ 673100 w 509"/>
              <a:gd name="T65" fmla="*/ 844550 h 593"/>
              <a:gd name="T66" fmla="*/ 762000 w 509"/>
              <a:gd name="T67" fmla="*/ 793750 h 593"/>
              <a:gd name="T68" fmla="*/ 693738 w 509"/>
              <a:gd name="T69" fmla="*/ 941388 h 593"/>
              <a:gd name="T70" fmla="*/ 111125 w 509"/>
              <a:gd name="T71" fmla="*/ 130175 h 593"/>
              <a:gd name="T72" fmla="*/ 122238 w 509"/>
              <a:gd name="T73" fmla="*/ 127000 h 593"/>
              <a:gd name="T74" fmla="*/ 130175 w 509"/>
              <a:gd name="T75" fmla="*/ 123825 h 593"/>
              <a:gd name="T76" fmla="*/ 139700 w 509"/>
              <a:gd name="T77" fmla="*/ 103188 h 593"/>
              <a:gd name="T78" fmla="*/ 133350 w 509"/>
              <a:gd name="T79" fmla="*/ 82550 h 593"/>
              <a:gd name="T80" fmla="*/ 128588 w 509"/>
              <a:gd name="T81" fmla="*/ 77788 h 593"/>
              <a:gd name="T82" fmla="*/ 117475 w 509"/>
              <a:gd name="T83" fmla="*/ 71438 h 593"/>
              <a:gd name="T84" fmla="*/ 111125 w 509"/>
              <a:gd name="T85" fmla="*/ 3175 h 593"/>
              <a:gd name="T86" fmla="*/ 223838 w 509"/>
              <a:gd name="T87" fmla="*/ 136525 h 593"/>
              <a:gd name="T88" fmla="*/ 0 w 509"/>
              <a:gd name="T89" fmla="*/ 93663 h 593"/>
              <a:gd name="T90" fmla="*/ 111125 w 509"/>
              <a:gd name="T91" fmla="*/ 71438 h 593"/>
              <a:gd name="T92" fmla="*/ 103188 w 509"/>
              <a:gd name="T93" fmla="*/ 73025 h 593"/>
              <a:gd name="T94" fmla="*/ 93663 w 509"/>
              <a:gd name="T95" fmla="*/ 77788 h 593"/>
              <a:gd name="T96" fmla="*/ 84138 w 509"/>
              <a:gd name="T97" fmla="*/ 96838 h 593"/>
              <a:gd name="T98" fmla="*/ 90488 w 509"/>
              <a:gd name="T99" fmla="*/ 119063 h 593"/>
              <a:gd name="T100" fmla="*/ 90488 w 509"/>
              <a:gd name="T101" fmla="*/ 119063 h 593"/>
              <a:gd name="T102" fmla="*/ 100013 w 509"/>
              <a:gd name="T103" fmla="*/ 125413 h 593"/>
              <a:gd name="T104" fmla="*/ 111125 w 509"/>
              <a:gd name="T105" fmla="*/ 130175 h 593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509"/>
              <a:gd name="T160" fmla="*/ 0 h 593"/>
              <a:gd name="T161" fmla="*/ 509 w 509"/>
              <a:gd name="T162" fmla="*/ 593 h 593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509" h="593">
                <a:moveTo>
                  <a:pt x="141" y="86"/>
                </a:moveTo>
                <a:lnTo>
                  <a:pt x="92" y="126"/>
                </a:lnTo>
                <a:lnTo>
                  <a:pt x="99" y="134"/>
                </a:lnTo>
                <a:lnTo>
                  <a:pt x="147" y="94"/>
                </a:lnTo>
                <a:lnTo>
                  <a:pt x="162" y="111"/>
                </a:lnTo>
                <a:lnTo>
                  <a:pt x="137" y="133"/>
                </a:lnTo>
                <a:lnTo>
                  <a:pt x="142" y="140"/>
                </a:lnTo>
                <a:lnTo>
                  <a:pt x="168" y="120"/>
                </a:lnTo>
                <a:lnTo>
                  <a:pt x="183" y="137"/>
                </a:lnTo>
                <a:lnTo>
                  <a:pt x="157" y="157"/>
                </a:lnTo>
                <a:lnTo>
                  <a:pt x="164" y="166"/>
                </a:lnTo>
                <a:lnTo>
                  <a:pt x="189" y="144"/>
                </a:lnTo>
                <a:lnTo>
                  <a:pt x="203" y="161"/>
                </a:lnTo>
                <a:lnTo>
                  <a:pt x="177" y="183"/>
                </a:lnTo>
                <a:lnTo>
                  <a:pt x="184" y="191"/>
                </a:lnTo>
                <a:lnTo>
                  <a:pt x="210" y="170"/>
                </a:lnTo>
                <a:lnTo>
                  <a:pt x="225" y="187"/>
                </a:lnTo>
                <a:lnTo>
                  <a:pt x="174" y="228"/>
                </a:lnTo>
                <a:lnTo>
                  <a:pt x="181" y="236"/>
                </a:lnTo>
                <a:lnTo>
                  <a:pt x="230" y="195"/>
                </a:lnTo>
                <a:lnTo>
                  <a:pt x="245" y="213"/>
                </a:lnTo>
                <a:lnTo>
                  <a:pt x="219" y="235"/>
                </a:lnTo>
                <a:lnTo>
                  <a:pt x="226" y="241"/>
                </a:lnTo>
                <a:lnTo>
                  <a:pt x="252" y="221"/>
                </a:lnTo>
                <a:lnTo>
                  <a:pt x="267" y="239"/>
                </a:lnTo>
                <a:lnTo>
                  <a:pt x="239" y="259"/>
                </a:lnTo>
                <a:lnTo>
                  <a:pt x="246" y="267"/>
                </a:lnTo>
                <a:lnTo>
                  <a:pt x="272" y="245"/>
                </a:lnTo>
                <a:lnTo>
                  <a:pt x="287" y="263"/>
                </a:lnTo>
                <a:lnTo>
                  <a:pt x="261" y="285"/>
                </a:lnTo>
                <a:lnTo>
                  <a:pt x="267" y="293"/>
                </a:lnTo>
                <a:lnTo>
                  <a:pt x="294" y="271"/>
                </a:lnTo>
                <a:lnTo>
                  <a:pt x="307" y="289"/>
                </a:lnTo>
                <a:lnTo>
                  <a:pt x="258" y="329"/>
                </a:lnTo>
                <a:lnTo>
                  <a:pt x="264" y="338"/>
                </a:lnTo>
                <a:lnTo>
                  <a:pt x="314" y="297"/>
                </a:lnTo>
                <a:lnTo>
                  <a:pt x="329" y="314"/>
                </a:lnTo>
                <a:lnTo>
                  <a:pt x="302" y="336"/>
                </a:lnTo>
                <a:lnTo>
                  <a:pt x="308" y="343"/>
                </a:lnTo>
                <a:lnTo>
                  <a:pt x="334" y="323"/>
                </a:lnTo>
                <a:lnTo>
                  <a:pt x="349" y="340"/>
                </a:lnTo>
                <a:lnTo>
                  <a:pt x="323" y="362"/>
                </a:lnTo>
                <a:lnTo>
                  <a:pt x="329" y="369"/>
                </a:lnTo>
                <a:lnTo>
                  <a:pt x="356" y="347"/>
                </a:lnTo>
                <a:lnTo>
                  <a:pt x="369" y="366"/>
                </a:lnTo>
                <a:lnTo>
                  <a:pt x="344" y="386"/>
                </a:lnTo>
                <a:lnTo>
                  <a:pt x="350" y="394"/>
                </a:lnTo>
                <a:lnTo>
                  <a:pt x="376" y="373"/>
                </a:lnTo>
                <a:lnTo>
                  <a:pt x="391" y="390"/>
                </a:lnTo>
                <a:lnTo>
                  <a:pt x="341" y="431"/>
                </a:lnTo>
                <a:lnTo>
                  <a:pt x="348" y="439"/>
                </a:lnTo>
                <a:lnTo>
                  <a:pt x="397" y="398"/>
                </a:lnTo>
                <a:lnTo>
                  <a:pt x="411" y="416"/>
                </a:lnTo>
                <a:lnTo>
                  <a:pt x="386" y="438"/>
                </a:lnTo>
                <a:lnTo>
                  <a:pt x="391" y="446"/>
                </a:lnTo>
                <a:lnTo>
                  <a:pt x="418" y="424"/>
                </a:lnTo>
                <a:lnTo>
                  <a:pt x="432" y="442"/>
                </a:lnTo>
                <a:lnTo>
                  <a:pt x="406" y="463"/>
                </a:lnTo>
                <a:lnTo>
                  <a:pt x="413" y="470"/>
                </a:lnTo>
                <a:lnTo>
                  <a:pt x="438" y="450"/>
                </a:lnTo>
                <a:lnTo>
                  <a:pt x="453" y="467"/>
                </a:lnTo>
                <a:lnTo>
                  <a:pt x="426" y="488"/>
                </a:lnTo>
                <a:lnTo>
                  <a:pt x="433" y="496"/>
                </a:lnTo>
                <a:lnTo>
                  <a:pt x="459" y="474"/>
                </a:lnTo>
                <a:lnTo>
                  <a:pt x="474" y="492"/>
                </a:lnTo>
                <a:lnTo>
                  <a:pt x="424" y="532"/>
                </a:lnTo>
                <a:lnTo>
                  <a:pt x="430" y="541"/>
                </a:lnTo>
                <a:lnTo>
                  <a:pt x="480" y="500"/>
                </a:lnTo>
                <a:lnTo>
                  <a:pt x="509" y="535"/>
                </a:lnTo>
                <a:lnTo>
                  <a:pt x="437" y="593"/>
                </a:lnTo>
                <a:lnTo>
                  <a:pt x="70" y="145"/>
                </a:lnTo>
                <a:lnTo>
                  <a:pt x="70" y="82"/>
                </a:lnTo>
                <a:lnTo>
                  <a:pt x="77" y="80"/>
                </a:lnTo>
                <a:lnTo>
                  <a:pt x="82" y="78"/>
                </a:lnTo>
                <a:lnTo>
                  <a:pt x="86" y="72"/>
                </a:lnTo>
                <a:lnTo>
                  <a:pt x="88" y="65"/>
                </a:lnTo>
                <a:lnTo>
                  <a:pt x="88" y="59"/>
                </a:lnTo>
                <a:lnTo>
                  <a:pt x="84" y="52"/>
                </a:lnTo>
                <a:lnTo>
                  <a:pt x="81" y="49"/>
                </a:lnTo>
                <a:lnTo>
                  <a:pt x="78" y="46"/>
                </a:lnTo>
                <a:lnTo>
                  <a:pt x="74" y="45"/>
                </a:lnTo>
                <a:lnTo>
                  <a:pt x="70" y="45"/>
                </a:lnTo>
                <a:lnTo>
                  <a:pt x="70" y="2"/>
                </a:lnTo>
                <a:lnTo>
                  <a:pt x="72" y="0"/>
                </a:lnTo>
                <a:lnTo>
                  <a:pt x="141" y="86"/>
                </a:lnTo>
                <a:close/>
                <a:moveTo>
                  <a:pt x="70" y="145"/>
                </a:moveTo>
                <a:lnTo>
                  <a:pt x="0" y="59"/>
                </a:lnTo>
                <a:lnTo>
                  <a:pt x="70" y="2"/>
                </a:lnTo>
                <a:lnTo>
                  <a:pt x="70" y="45"/>
                </a:lnTo>
                <a:lnTo>
                  <a:pt x="65" y="46"/>
                </a:lnTo>
                <a:lnTo>
                  <a:pt x="59" y="49"/>
                </a:lnTo>
                <a:lnTo>
                  <a:pt x="54" y="55"/>
                </a:lnTo>
                <a:lnTo>
                  <a:pt x="53" y="61"/>
                </a:lnTo>
                <a:lnTo>
                  <a:pt x="53" y="68"/>
                </a:lnTo>
                <a:lnTo>
                  <a:pt x="57" y="75"/>
                </a:lnTo>
                <a:lnTo>
                  <a:pt x="59" y="78"/>
                </a:lnTo>
                <a:lnTo>
                  <a:pt x="63" y="79"/>
                </a:lnTo>
                <a:lnTo>
                  <a:pt x="66" y="80"/>
                </a:lnTo>
                <a:lnTo>
                  <a:pt x="70" y="82"/>
                </a:lnTo>
                <a:lnTo>
                  <a:pt x="70" y="14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9" name="Freeform 143"/>
          <p:cNvSpPr>
            <a:spLocks noEditPoints="1" noChangeArrowheads="1"/>
          </p:cNvSpPr>
          <p:nvPr/>
        </p:nvSpPr>
        <p:spPr bwMode="auto">
          <a:xfrm>
            <a:off x="2263775" y="2840038"/>
            <a:ext cx="339725" cy="684212"/>
          </a:xfrm>
          <a:custGeom>
            <a:avLst/>
            <a:gdLst>
              <a:gd name="T0" fmla="*/ 307975 w 214"/>
              <a:gd name="T1" fmla="*/ 684212 h 431"/>
              <a:gd name="T2" fmla="*/ 268288 w 214"/>
              <a:gd name="T3" fmla="*/ 647700 h 431"/>
              <a:gd name="T4" fmla="*/ 331788 w 214"/>
              <a:gd name="T5" fmla="*/ 554037 h 431"/>
              <a:gd name="T6" fmla="*/ 322263 w 214"/>
              <a:gd name="T7" fmla="*/ 541337 h 431"/>
              <a:gd name="T8" fmla="*/ 298450 w 214"/>
              <a:gd name="T9" fmla="*/ 534987 h 431"/>
              <a:gd name="T10" fmla="*/ 285750 w 214"/>
              <a:gd name="T11" fmla="*/ 546100 h 431"/>
              <a:gd name="T12" fmla="*/ 284163 w 214"/>
              <a:gd name="T13" fmla="*/ 560387 h 431"/>
              <a:gd name="T14" fmla="*/ 271463 w 214"/>
              <a:gd name="T15" fmla="*/ 550862 h 431"/>
              <a:gd name="T16" fmla="*/ 198438 w 214"/>
              <a:gd name="T17" fmla="*/ 611187 h 431"/>
              <a:gd name="T18" fmla="*/ 79375 w 214"/>
              <a:gd name="T19" fmla="*/ 307975 h 431"/>
              <a:gd name="T20" fmla="*/ 85725 w 214"/>
              <a:gd name="T21" fmla="*/ 295275 h 431"/>
              <a:gd name="T22" fmla="*/ 128588 w 214"/>
              <a:gd name="T23" fmla="*/ 279400 h 431"/>
              <a:gd name="T24" fmla="*/ 117475 w 214"/>
              <a:gd name="T25" fmla="*/ 274637 h 431"/>
              <a:gd name="T26" fmla="*/ 79375 w 214"/>
              <a:gd name="T27" fmla="*/ 182562 h 431"/>
              <a:gd name="T28" fmla="*/ 157163 w 214"/>
              <a:gd name="T29" fmla="*/ 96837 h 431"/>
              <a:gd name="T30" fmla="*/ 176213 w 214"/>
              <a:gd name="T31" fmla="*/ 103187 h 431"/>
              <a:gd name="T32" fmla="*/ 228600 w 214"/>
              <a:gd name="T33" fmla="*/ 231775 h 431"/>
              <a:gd name="T34" fmla="*/ 228600 w 214"/>
              <a:gd name="T35" fmla="*/ 247650 h 431"/>
              <a:gd name="T36" fmla="*/ 266700 w 214"/>
              <a:gd name="T37" fmla="*/ 550862 h 431"/>
              <a:gd name="T38" fmla="*/ 258763 w 214"/>
              <a:gd name="T39" fmla="*/ 552450 h 431"/>
              <a:gd name="T40" fmla="*/ 242888 w 214"/>
              <a:gd name="T41" fmla="*/ 566737 h 431"/>
              <a:gd name="T42" fmla="*/ 238125 w 214"/>
              <a:gd name="T43" fmla="*/ 569912 h 431"/>
              <a:gd name="T44" fmla="*/ 214313 w 214"/>
              <a:gd name="T45" fmla="*/ 566737 h 431"/>
              <a:gd name="T46" fmla="*/ 204788 w 214"/>
              <a:gd name="T47" fmla="*/ 581025 h 431"/>
              <a:gd name="T48" fmla="*/ 206375 w 214"/>
              <a:gd name="T49" fmla="*/ 604837 h 431"/>
              <a:gd name="T50" fmla="*/ 198438 w 214"/>
              <a:gd name="T51" fmla="*/ 611187 h 431"/>
              <a:gd name="T52" fmla="*/ 79375 w 214"/>
              <a:gd name="T53" fmla="*/ 122237 h 431"/>
              <a:gd name="T54" fmla="*/ 138113 w 214"/>
              <a:gd name="T55" fmla="*/ 44450 h 431"/>
              <a:gd name="T56" fmla="*/ 122238 w 214"/>
              <a:gd name="T57" fmla="*/ 22225 h 431"/>
              <a:gd name="T58" fmla="*/ 98425 w 214"/>
              <a:gd name="T59" fmla="*/ 4762 h 431"/>
              <a:gd name="T60" fmla="*/ 79375 w 214"/>
              <a:gd name="T61" fmla="*/ 0 h 431"/>
              <a:gd name="T62" fmla="*/ 71438 w 214"/>
              <a:gd name="T63" fmla="*/ 303212 h 431"/>
              <a:gd name="T64" fmla="*/ 17463 w 214"/>
              <a:gd name="T65" fmla="*/ 171450 h 431"/>
              <a:gd name="T66" fmla="*/ 19050 w 214"/>
              <a:gd name="T67" fmla="*/ 152400 h 431"/>
              <a:gd name="T68" fmla="*/ 6350 w 214"/>
              <a:gd name="T69" fmla="*/ 96837 h 431"/>
              <a:gd name="T70" fmla="*/ 1588 w 214"/>
              <a:gd name="T71" fmla="*/ 55562 h 431"/>
              <a:gd name="T72" fmla="*/ 23813 w 214"/>
              <a:gd name="T73" fmla="*/ 19050 h 431"/>
              <a:gd name="T74" fmla="*/ 47625 w 214"/>
              <a:gd name="T75" fmla="*/ 4762 h 431"/>
              <a:gd name="T76" fmla="*/ 79375 w 214"/>
              <a:gd name="T77" fmla="*/ 122237 h 431"/>
              <a:gd name="T78" fmla="*/ 79375 w 214"/>
              <a:gd name="T79" fmla="*/ 182562 h 431"/>
              <a:gd name="T80" fmla="*/ 68263 w 214"/>
              <a:gd name="T81" fmla="*/ 155575 h 431"/>
              <a:gd name="T82" fmla="*/ 74613 w 214"/>
              <a:gd name="T83" fmla="*/ 139700 h 431"/>
              <a:gd name="T84" fmla="*/ 34925 w 214"/>
              <a:gd name="T85" fmla="*/ 157162 h 431"/>
              <a:gd name="T86" fmla="*/ 30163 w 214"/>
              <a:gd name="T87" fmla="*/ 176212 h 431"/>
              <a:gd name="T88" fmla="*/ 74613 w 214"/>
              <a:gd name="T89" fmla="*/ 287337 h 431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14"/>
              <a:gd name="T136" fmla="*/ 0 h 431"/>
              <a:gd name="T137" fmla="*/ 214 w 214"/>
              <a:gd name="T138" fmla="*/ 431 h 431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14" h="431">
                <a:moveTo>
                  <a:pt x="168" y="228"/>
                </a:moveTo>
                <a:lnTo>
                  <a:pt x="214" y="349"/>
                </a:lnTo>
                <a:lnTo>
                  <a:pt x="194" y="431"/>
                </a:lnTo>
                <a:lnTo>
                  <a:pt x="168" y="413"/>
                </a:lnTo>
                <a:lnTo>
                  <a:pt x="168" y="405"/>
                </a:lnTo>
                <a:lnTo>
                  <a:pt x="169" y="408"/>
                </a:lnTo>
                <a:lnTo>
                  <a:pt x="196" y="397"/>
                </a:lnTo>
                <a:lnTo>
                  <a:pt x="209" y="349"/>
                </a:lnTo>
                <a:lnTo>
                  <a:pt x="206" y="345"/>
                </a:lnTo>
                <a:lnTo>
                  <a:pt x="203" y="341"/>
                </a:lnTo>
                <a:lnTo>
                  <a:pt x="199" y="337"/>
                </a:lnTo>
                <a:lnTo>
                  <a:pt x="194" y="336"/>
                </a:lnTo>
                <a:lnTo>
                  <a:pt x="188" y="337"/>
                </a:lnTo>
                <a:lnTo>
                  <a:pt x="184" y="340"/>
                </a:lnTo>
                <a:lnTo>
                  <a:pt x="180" y="344"/>
                </a:lnTo>
                <a:lnTo>
                  <a:pt x="179" y="348"/>
                </a:lnTo>
                <a:lnTo>
                  <a:pt x="179" y="353"/>
                </a:lnTo>
                <a:lnTo>
                  <a:pt x="176" y="351"/>
                </a:lnTo>
                <a:lnTo>
                  <a:pt x="173" y="348"/>
                </a:lnTo>
                <a:lnTo>
                  <a:pt x="171" y="347"/>
                </a:lnTo>
                <a:lnTo>
                  <a:pt x="168" y="347"/>
                </a:lnTo>
                <a:lnTo>
                  <a:pt x="168" y="228"/>
                </a:lnTo>
                <a:close/>
                <a:moveTo>
                  <a:pt x="125" y="385"/>
                </a:moveTo>
                <a:lnTo>
                  <a:pt x="51" y="194"/>
                </a:lnTo>
                <a:lnTo>
                  <a:pt x="50" y="194"/>
                </a:lnTo>
                <a:lnTo>
                  <a:pt x="50" y="183"/>
                </a:lnTo>
                <a:lnTo>
                  <a:pt x="54" y="186"/>
                </a:lnTo>
                <a:lnTo>
                  <a:pt x="60" y="184"/>
                </a:lnTo>
                <a:lnTo>
                  <a:pt x="81" y="176"/>
                </a:lnTo>
                <a:lnTo>
                  <a:pt x="79" y="175"/>
                </a:lnTo>
                <a:lnTo>
                  <a:pt x="74" y="173"/>
                </a:lnTo>
                <a:lnTo>
                  <a:pt x="73" y="172"/>
                </a:lnTo>
                <a:lnTo>
                  <a:pt x="70" y="168"/>
                </a:lnTo>
                <a:lnTo>
                  <a:pt x="50" y="115"/>
                </a:lnTo>
                <a:lnTo>
                  <a:pt x="50" y="80"/>
                </a:lnTo>
                <a:lnTo>
                  <a:pt x="99" y="61"/>
                </a:lnTo>
                <a:lnTo>
                  <a:pt x="104" y="61"/>
                </a:lnTo>
                <a:lnTo>
                  <a:pt x="107" y="62"/>
                </a:lnTo>
                <a:lnTo>
                  <a:pt x="111" y="65"/>
                </a:lnTo>
                <a:lnTo>
                  <a:pt x="114" y="69"/>
                </a:lnTo>
                <a:lnTo>
                  <a:pt x="144" y="146"/>
                </a:lnTo>
                <a:lnTo>
                  <a:pt x="144" y="149"/>
                </a:lnTo>
                <a:lnTo>
                  <a:pt x="144" y="153"/>
                </a:lnTo>
                <a:lnTo>
                  <a:pt x="144" y="156"/>
                </a:lnTo>
                <a:lnTo>
                  <a:pt x="141" y="158"/>
                </a:lnTo>
                <a:lnTo>
                  <a:pt x="168" y="228"/>
                </a:lnTo>
                <a:lnTo>
                  <a:pt x="168" y="347"/>
                </a:lnTo>
                <a:lnTo>
                  <a:pt x="163" y="348"/>
                </a:lnTo>
                <a:lnTo>
                  <a:pt x="157" y="349"/>
                </a:lnTo>
                <a:lnTo>
                  <a:pt x="154" y="353"/>
                </a:lnTo>
                <a:lnTo>
                  <a:pt x="153" y="357"/>
                </a:lnTo>
                <a:lnTo>
                  <a:pt x="153" y="363"/>
                </a:lnTo>
                <a:lnTo>
                  <a:pt x="150" y="359"/>
                </a:lnTo>
                <a:lnTo>
                  <a:pt x="145" y="357"/>
                </a:lnTo>
                <a:lnTo>
                  <a:pt x="141" y="356"/>
                </a:lnTo>
                <a:lnTo>
                  <a:pt x="135" y="357"/>
                </a:lnTo>
                <a:lnTo>
                  <a:pt x="131" y="360"/>
                </a:lnTo>
                <a:lnTo>
                  <a:pt x="129" y="366"/>
                </a:lnTo>
                <a:lnTo>
                  <a:pt x="127" y="370"/>
                </a:lnTo>
                <a:lnTo>
                  <a:pt x="127" y="376"/>
                </a:lnTo>
                <a:lnTo>
                  <a:pt x="130" y="381"/>
                </a:lnTo>
                <a:lnTo>
                  <a:pt x="168" y="405"/>
                </a:lnTo>
                <a:lnTo>
                  <a:pt x="168" y="413"/>
                </a:lnTo>
                <a:lnTo>
                  <a:pt x="125" y="385"/>
                </a:lnTo>
                <a:close/>
                <a:moveTo>
                  <a:pt x="50" y="0"/>
                </a:moveTo>
                <a:lnTo>
                  <a:pt x="50" y="77"/>
                </a:lnTo>
                <a:lnTo>
                  <a:pt x="95" y="49"/>
                </a:lnTo>
                <a:lnTo>
                  <a:pt x="87" y="28"/>
                </a:lnTo>
                <a:lnTo>
                  <a:pt x="84" y="23"/>
                </a:lnTo>
                <a:lnTo>
                  <a:pt x="81" y="18"/>
                </a:lnTo>
                <a:lnTo>
                  <a:pt x="77" y="14"/>
                </a:lnTo>
                <a:lnTo>
                  <a:pt x="72" y="10"/>
                </a:lnTo>
                <a:lnTo>
                  <a:pt x="68" y="5"/>
                </a:lnTo>
                <a:lnTo>
                  <a:pt x="62" y="3"/>
                </a:lnTo>
                <a:lnTo>
                  <a:pt x="56" y="1"/>
                </a:lnTo>
                <a:lnTo>
                  <a:pt x="50" y="0"/>
                </a:lnTo>
                <a:close/>
                <a:moveTo>
                  <a:pt x="50" y="194"/>
                </a:moveTo>
                <a:lnTo>
                  <a:pt x="50" y="194"/>
                </a:lnTo>
                <a:lnTo>
                  <a:pt x="45" y="191"/>
                </a:lnTo>
                <a:lnTo>
                  <a:pt x="41" y="186"/>
                </a:lnTo>
                <a:lnTo>
                  <a:pt x="11" y="108"/>
                </a:lnTo>
                <a:lnTo>
                  <a:pt x="9" y="104"/>
                </a:lnTo>
                <a:lnTo>
                  <a:pt x="11" y="99"/>
                </a:lnTo>
                <a:lnTo>
                  <a:pt x="12" y="96"/>
                </a:lnTo>
                <a:lnTo>
                  <a:pt x="16" y="92"/>
                </a:lnTo>
                <a:lnTo>
                  <a:pt x="4" y="61"/>
                </a:lnTo>
                <a:lnTo>
                  <a:pt x="1" y="53"/>
                </a:lnTo>
                <a:lnTo>
                  <a:pt x="0" y="43"/>
                </a:lnTo>
                <a:lnTo>
                  <a:pt x="1" y="35"/>
                </a:lnTo>
                <a:lnTo>
                  <a:pt x="4" y="27"/>
                </a:lnTo>
                <a:lnTo>
                  <a:pt x="8" y="19"/>
                </a:lnTo>
                <a:lnTo>
                  <a:pt x="15" y="12"/>
                </a:lnTo>
                <a:lnTo>
                  <a:pt x="22" y="7"/>
                </a:lnTo>
                <a:lnTo>
                  <a:pt x="30" y="3"/>
                </a:lnTo>
                <a:lnTo>
                  <a:pt x="39" y="0"/>
                </a:lnTo>
                <a:lnTo>
                  <a:pt x="50" y="0"/>
                </a:lnTo>
                <a:lnTo>
                  <a:pt x="50" y="77"/>
                </a:lnTo>
                <a:lnTo>
                  <a:pt x="43" y="81"/>
                </a:lnTo>
                <a:lnTo>
                  <a:pt x="50" y="80"/>
                </a:lnTo>
                <a:lnTo>
                  <a:pt x="50" y="115"/>
                </a:lnTo>
                <a:lnTo>
                  <a:pt x="45" y="100"/>
                </a:lnTo>
                <a:lnTo>
                  <a:pt x="43" y="98"/>
                </a:lnTo>
                <a:lnTo>
                  <a:pt x="45" y="93"/>
                </a:lnTo>
                <a:lnTo>
                  <a:pt x="46" y="91"/>
                </a:lnTo>
                <a:lnTo>
                  <a:pt x="47" y="88"/>
                </a:lnTo>
                <a:lnTo>
                  <a:pt x="26" y="96"/>
                </a:lnTo>
                <a:lnTo>
                  <a:pt x="22" y="99"/>
                </a:lnTo>
                <a:lnTo>
                  <a:pt x="19" y="103"/>
                </a:lnTo>
                <a:lnTo>
                  <a:pt x="19" y="107"/>
                </a:lnTo>
                <a:lnTo>
                  <a:pt x="19" y="111"/>
                </a:lnTo>
                <a:lnTo>
                  <a:pt x="45" y="177"/>
                </a:lnTo>
                <a:lnTo>
                  <a:pt x="47" y="181"/>
                </a:lnTo>
                <a:lnTo>
                  <a:pt x="50" y="183"/>
                </a:lnTo>
                <a:lnTo>
                  <a:pt x="50" y="19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50" name="组合 213"/>
          <p:cNvGrpSpPr/>
          <p:nvPr/>
        </p:nvGrpSpPr>
        <p:grpSpPr bwMode="auto">
          <a:xfrm>
            <a:off x="3251200" y="2925763"/>
            <a:ext cx="571500" cy="574675"/>
            <a:chOff x="0" y="0"/>
            <a:chExt cx="571500" cy="574675"/>
          </a:xfrm>
          <a:solidFill>
            <a:schemeClr val="bg1">
              <a:alpha val="70000"/>
            </a:schemeClr>
          </a:solidFill>
        </p:grpSpPr>
        <p:sp>
          <p:nvSpPr>
            <p:cNvPr id="151" name="Freeform 144"/>
            <p:cNvSpPr>
              <a:spLocks noEditPoints="1" noChangeArrowheads="1"/>
            </p:cNvSpPr>
            <p:nvPr/>
          </p:nvSpPr>
          <p:spPr bwMode="auto">
            <a:xfrm>
              <a:off x="0" y="0"/>
              <a:ext cx="571500" cy="574675"/>
            </a:xfrm>
            <a:custGeom>
              <a:avLst/>
              <a:gdLst>
                <a:gd name="T0" fmla="*/ 285750 w 360"/>
                <a:gd name="T1" fmla="*/ 0 h 362"/>
                <a:gd name="T2" fmla="*/ 368300 w 360"/>
                <a:gd name="T3" fmla="*/ 12700 h 362"/>
                <a:gd name="T4" fmla="*/ 444500 w 360"/>
                <a:gd name="T5" fmla="*/ 49213 h 362"/>
                <a:gd name="T6" fmla="*/ 506413 w 360"/>
                <a:gd name="T7" fmla="*/ 106363 h 362"/>
                <a:gd name="T8" fmla="*/ 549275 w 360"/>
                <a:gd name="T9" fmla="*/ 176213 h 362"/>
                <a:gd name="T10" fmla="*/ 568325 w 360"/>
                <a:gd name="T11" fmla="*/ 258763 h 362"/>
                <a:gd name="T12" fmla="*/ 568325 w 360"/>
                <a:gd name="T13" fmla="*/ 315913 h 362"/>
                <a:gd name="T14" fmla="*/ 549275 w 360"/>
                <a:gd name="T15" fmla="*/ 398463 h 362"/>
                <a:gd name="T16" fmla="*/ 506413 w 360"/>
                <a:gd name="T17" fmla="*/ 468313 h 362"/>
                <a:gd name="T18" fmla="*/ 444500 w 360"/>
                <a:gd name="T19" fmla="*/ 525463 h 362"/>
                <a:gd name="T20" fmla="*/ 368300 w 360"/>
                <a:gd name="T21" fmla="*/ 561975 h 362"/>
                <a:gd name="T22" fmla="*/ 285750 w 360"/>
                <a:gd name="T23" fmla="*/ 574675 h 362"/>
                <a:gd name="T24" fmla="*/ 285750 w 360"/>
                <a:gd name="T25" fmla="*/ 498475 h 362"/>
                <a:gd name="T26" fmla="*/ 306388 w 360"/>
                <a:gd name="T27" fmla="*/ 504825 h 362"/>
                <a:gd name="T28" fmla="*/ 319088 w 360"/>
                <a:gd name="T29" fmla="*/ 522288 h 362"/>
                <a:gd name="T30" fmla="*/ 376238 w 360"/>
                <a:gd name="T31" fmla="*/ 508000 h 362"/>
                <a:gd name="T32" fmla="*/ 425450 w 360"/>
                <a:gd name="T33" fmla="*/ 479425 h 362"/>
                <a:gd name="T34" fmla="*/ 465138 w 360"/>
                <a:gd name="T35" fmla="*/ 441325 h 362"/>
                <a:gd name="T36" fmla="*/ 495300 w 360"/>
                <a:gd name="T37" fmla="*/ 393700 h 362"/>
                <a:gd name="T38" fmla="*/ 515938 w 360"/>
                <a:gd name="T39" fmla="*/ 341313 h 362"/>
                <a:gd name="T40" fmla="*/ 511175 w 360"/>
                <a:gd name="T41" fmla="*/ 315913 h 362"/>
                <a:gd name="T42" fmla="*/ 495300 w 360"/>
                <a:gd name="T43" fmla="*/ 285750 h 362"/>
                <a:gd name="T44" fmla="*/ 501650 w 360"/>
                <a:gd name="T45" fmla="*/ 265113 h 362"/>
                <a:gd name="T46" fmla="*/ 519113 w 360"/>
                <a:gd name="T47" fmla="*/ 252413 h 362"/>
                <a:gd name="T48" fmla="*/ 504825 w 360"/>
                <a:gd name="T49" fmla="*/ 195263 h 362"/>
                <a:gd name="T50" fmla="*/ 476250 w 360"/>
                <a:gd name="T51" fmla="*/ 149225 h 362"/>
                <a:gd name="T52" fmla="*/ 439738 w 360"/>
                <a:gd name="T53" fmla="*/ 106363 h 362"/>
                <a:gd name="T54" fmla="*/ 392113 w 360"/>
                <a:gd name="T55" fmla="*/ 76200 h 362"/>
                <a:gd name="T56" fmla="*/ 339725 w 360"/>
                <a:gd name="T57" fmla="*/ 55563 h 362"/>
                <a:gd name="T58" fmla="*/ 315913 w 360"/>
                <a:gd name="T59" fmla="*/ 61913 h 362"/>
                <a:gd name="T60" fmla="*/ 285750 w 360"/>
                <a:gd name="T61" fmla="*/ 76200 h 362"/>
                <a:gd name="T62" fmla="*/ 285750 w 360"/>
                <a:gd name="T63" fmla="*/ 0 h 362"/>
                <a:gd name="T64" fmla="*/ 285750 w 360"/>
                <a:gd name="T65" fmla="*/ 76200 h 362"/>
                <a:gd name="T66" fmla="*/ 255588 w 360"/>
                <a:gd name="T67" fmla="*/ 61913 h 362"/>
                <a:gd name="T68" fmla="*/ 231775 w 360"/>
                <a:gd name="T69" fmla="*/ 55563 h 362"/>
                <a:gd name="T70" fmla="*/ 177800 w 360"/>
                <a:gd name="T71" fmla="*/ 76200 h 362"/>
                <a:gd name="T72" fmla="*/ 130175 w 360"/>
                <a:gd name="T73" fmla="*/ 106363 h 362"/>
                <a:gd name="T74" fmla="*/ 93663 w 360"/>
                <a:gd name="T75" fmla="*/ 149225 h 362"/>
                <a:gd name="T76" fmla="*/ 66675 w 360"/>
                <a:gd name="T77" fmla="*/ 195263 h 362"/>
                <a:gd name="T78" fmla="*/ 50800 w 360"/>
                <a:gd name="T79" fmla="*/ 252413 h 362"/>
                <a:gd name="T80" fmla="*/ 68263 w 360"/>
                <a:gd name="T81" fmla="*/ 265113 h 362"/>
                <a:gd name="T82" fmla="*/ 74613 w 360"/>
                <a:gd name="T83" fmla="*/ 285750 h 362"/>
                <a:gd name="T84" fmla="*/ 58738 w 360"/>
                <a:gd name="T85" fmla="*/ 315913 h 362"/>
                <a:gd name="T86" fmla="*/ 52388 w 360"/>
                <a:gd name="T87" fmla="*/ 341313 h 362"/>
                <a:gd name="T88" fmla="*/ 73025 w 360"/>
                <a:gd name="T89" fmla="*/ 393700 h 362"/>
                <a:gd name="T90" fmla="*/ 104775 w 360"/>
                <a:gd name="T91" fmla="*/ 441325 h 362"/>
                <a:gd name="T92" fmla="*/ 146050 w 360"/>
                <a:gd name="T93" fmla="*/ 479425 h 362"/>
                <a:gd name="T94" fmla="*/ 195263 w 360"/>
                <a:gd name="T95" fmla="*/ 508000 h 362"/>
                <a:gd name="T96" fmla="*/ 250825 w 360"/>
                <a:gd name="T97" fmla="*/ 522288 h 362"/>
                <a:gd name="T98" fmla="*/ 255588 w 360"/>
                <a:gd name="T99" fmla="*/ 511175 h 362"/>
                <a:gd name="T100" fmla="*/ 285750 w 360"/>
                <a:gd name="T101" fmla="*/ 498475 h 362"/>
                <a:gd name="T102" fmla="*/ 285750 w 360"/>
                <a:gd name="T103" fmla="*/ 574675 h 362"/>
                <a:gd name="T104" fmla="*/ 200025 w 360"/>
                <a:gd name="T105" fmla="*/ 561975 h 362"/>
                <a:gd name="T106" fmla="*/ 123825 w 360"/>
                <a:gd name="T107" fmla="*/ 525463 h 362"/>
                <a:gd name="T108" fmla="*/ 63500 w 360"/>
                <a:gd name="T109" fmla="*/ 468313 h 362"/>
                <a:gd name="T110" fmla="*/ 20638 w 360"/>
                <a:gd name="T111" fmla="*/ 398463 h 362"/>
                <a:gd name="T112" fmla="*/ 0 w 360"/>
                <a:gd name="T113" fmla="*/ 315913 h 362"/>
                <a:gd name="T114" fmla="*/ 0 w 360"/>
                <a:gd name="T115" fmla="*/ 258763 h 362"/>
                <a:gd name="T116" fmla="*/ 20638 w 360"/>
                <a:gd name="T117" fmla="*/ 176213 h 362"/>
                <a:gd name="T118" fmla="*/ 63500 w 360"/>
                <a:gd name="T119" fmla="*/ 106363 h 362"/>
                <a:gd name="T120" fmla="*/ 123825 w 360"/>
                <a:gd name="T121" fmla="*/ 49213 h 362"/>
                <a:gd name="T122" fmla="*/ 200025 w 360"/>
                <a:gd name="T123" fmla="*/ 12700 h 362"/>
                <a:gd name="T124" fmla="*/ 285750 w 360"/>
                <a:gd name="T125" fmla="*/ 0 h 36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60"/>
                <a:gd name="T190" fmla="*/ 0 h 362"/>
                <a:gd name="T191" fmla="*/ 360 w 360"/>
                <a:gd name="T192" fmla="*/ 362 h 36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60" h="362">
                  <a:moveTo>
                    <a:pt x="180" y="0"/>
                  </a:moveTo>
                  <a:lnTo>
                    <a:pt x="180" y="0"/>
                  </a:lnTo>
                  <a:lnTo>
                    <a:pt x="197" y="2"/>
                  </a:lnTo>
                  <a:lnTo>
                    <a:pt x="216" y="4"/>
                  </a:lnTo>
                  <a:lnTo>
                    <a:pt x="232" y="8"/>
                  </a:lnTo>
                  <a:lnTo>
                    <a:pt x="250" y="15"/>
                  </a:lnTo>
                  <a:lnTo>
                    <a:pt x="265" y="22"/>
                  </a:lnTo>
                  <a:lnTo>
                    <a:pt x="280" y="31"/>
                  </a:lnTo>
                  <a:lnTo>
                    <a:pt x="295" y="42"/>
                  </a:lnTo>
                  <a:lnTo>
                    <a:pt x="307" y="53"/>
                  </a:lnTo>
                  <a:lnTo>
                    <a:pt x="319" y="67"/>
                  </a:lnTo>
                  <a:lnTo>
                    <a:pt x="329" y="80"/>
                  </a:lnTo>
                  <a:lnTo>
                    <a:pt x="338" y="95"/>
                  </a:lnTo>
                  <a:lnTo>
                    <a:pt x="346" y="111"/>
                  </a:lnTo>
                  <a:lnTo>
                    <a:pt x="352" y="127"/>
                  </a:lnTo>
                  <a:lnTo>
                    <a:pt x="356" y="145"/>
                  </a:lnTo>
                  <a:lnTo>
                    <a:pt x="358" y="163"/>
                  </a:lnTo>
                  <a:lnTo>
                    <a:pt x="360" y="180"/>
                  </a:lnTo>
                  <a:lnTo>
                    <a:pt x="358" y="199"/>
                  </a:lnTo>
                  <a:lnTo>
                    <a:pt x="356" y="217"/>
                  </a:lnTo>
                  <a:lnTo>
                    <a:pt x="352" y="234"/>
                  </a:lnTo>
                  <a:lnTo>
                    <a:pt x="346" y="251"/>
                  </a:lnTo>
                  <a:lnTo>
                    <a:pt x="338" y="267"/>
                  </a:lnTo>
                  <a:lnTo>
                    <a:pt x="329" y="282"/>
                  </a:lnTo>
                  <a:lnTo>
                    <a:pt x="319" y="295"/>
                  </a:lnTo>
                  <a:lnTo>
                    <a:pt x="307" y="309"/>
                  </a:lnTo>
                  <a:lnTo>
                    <a:pt x="295" y="320"/>
                  </a:lnTo>
                  <a:lnTo>
                    <a:pt x="280" y="331"/>
                  </a:lnTo>
                  <a:lnTo>
                    <a:pt x="265" y="340"/>
                  </a:lnTo>
                  <a:lnTo>
                    <a:pt x="250" y="347"/>
                  </a:lnTo>
                  <a:lnTo>
                    <a:pt x="232" y="354"/>
                  </a:lnTo>
                  <a:lnTo>
                    <a:pt x="216" y="358"/>
                  </a:lnTo>
                  <a:lnTo>
                    <a:pt x="197" y="360"/>
                  </a:lnTo>
                  <a:lnTo>
                    <a:pt x="180" y="362"/>
                  </a:lnTo>
                  <a:lnTo>
                    <a:pt x="180" y="314"/>
                  </a:lnTo>
                  <a:lnTo>
                    <a:pt x="186" y="314"/>
                  </a:lnTo>
                  <a:lnTo>
                    <a:pt x="193" y="318"/>
                  </a:lnTo>
                  <a:lnTo>
                    <a:pt x="199" y="322"/>
                  </a:lnTo>
                  <a:lnTo>
                    <a:pt x="201" y="329"/>
                  </a:lnTo>
                  <a:lnTo>
                    <a:pt x="214" y="327"/>
                  </a:lnTo>
                  <a:lnTo>
                    <a:pt x="226" y="324"/>
                  </a:lnTo>
                  <a:lnTo>
                    <a:pt x="237" y="320"/>
                  </a:lnTo>
                  <a:lnTo>
                    <a:pt x="247" y="314"/>
                  </a:lnTo>
                  <a:lnTo>
                    <a:pt x="258" y="309"/>
                  </a:lnTo>
                  <a:lnTo>
                    <a:pt x="268" y="302"/>
                  </a:lnTo>
                  <a:lnTo>
                    <a:pt x="277" y="294"/>
                  </a:lnTo>
                  <a:lnTo>
                    <a:pt x="285" y="286"/>
                  </a:lnTo>
                  <a:lnTo>
                    <a:pt x="293" y="278"/>
                  </a:lnTo>
                  <a:lnTo>
                    <a:pt x="300" y="268"/>
                  </a:lnTo>
                  <a:lnTo>
                    <a:pt x="307" y="259"/>
                  </a:lnTo>
                  <a:lnTo>
                    <a:pt x="312" y="248"/>
                  </a:lnTo>
                  <a:lnTo>
                    <a:pt x="318" y="237"/>
                  </a:lnTo>
                  <a:lnTo>
                    <a:pt x="322" y="226"/>
                  </a:lnTo>
                  <a:lnTo>
                    <a:pt x="325" y="215"/>
                  </a:lnTo>
                  <a:lnTo>
                    <a:pt x="327" y="203"/>
                  </a:lnTo>
                  <a:lnTo>
                    <a:pt x="322" y="199"/>
                  </a:lnTo>
                  <a:lnTo>
                    <a:pt x="316" y="194"/>
                  </a:lnTo>
                  <a:lnTo>
                    <a:pt x="314" y="188"/>
                  </a:lnTo>
                  <a:lnTo>
                    <a:pt x="312" y="180"/>
                  </a:lnTo>
                  <a:lnTo>
                    <a:pt x="314" y="174"/>
                  </a:lnTo>
                  <a:lnTo>
                    <a:pt x="316" y="167"/>
                  </a:lnTo>
                  <a:lnTo>
                    <a:pt x="322" y="163"/>
                  </a:lnTo>
                  <a:lnTo>
                    <a:pt x="327" y="159"/>
                  </a:lnTo>
                  <a:lnTo>
                    <a:pt x="325" y="146"/>
                  </a:lnTo>
                  <a:lnTo>
                    <a:pt x="322" y="136"/>
                  </a:lnTo>
                  <a:lnTo>
                    <a:pt x="318" y="123"/>
                  </a:lnTo>
                  <a:lnTo>
                    <a:pt x="312" y="113"/>
                  </a:lnTo>
                  <a:lnTo>
                    <a:pt x="307" y="103"/>
                  </a:lnTo>
                  <a:lnTo>
                    <a:pt x="300" y="94"/>
                  </a:lnTo>
                  <a:lnTo>
                    <a:pt x="293" y="84"/>
                  </a:lnTo>
                  <a:lnTo>
                    <a:pt x="285" y="75"/>
                  </a:lnTo>
                  <a:lnTo>
                    <a:pt x="277" y="67"/>
                  </a:lnTo>
                  <a:lnTo>
                    <a:pt x="268" y="60"/>
                  </a:lnTo>
                  <a:lnTo>
                    <a:pt x="258" y="53"/>
                  </a:lnTo>
                  <a:lnTo>
                    <a:pt x="247" y="48"/>
                  </a:lnTo>
                  <a:lnTo>
                    <a:pt x="237" y="42"/>
                  </a:lnTo>
                  <a:lnTo>
                    <a:pt x="226" y="38"/>
                  </a:lnTo>
                  <a:lnTo>
                    <a:pt x="214" y="35"/>
                  </a:lnTo>
                  <a:lnTo>
                    <a:pt x="201" y="33"/>
                  </a:lnTo>
                  <a:lnTo>
                    <a:pt x="199" y="39"/>
                  </a:lnTo>
                  <a:lnTo>
                    <a:pt x="193" y="44"/>
                  </a:lnTo>
                  <a:lnTo>
                    <a:pt x="186" y="46"/>
                  </a:lnTo>
                  <a:lnTo>
                    <a:pt x="180" y="48"/>
                  </a:lnTo>
                  <a:lnTo>
                    <a:pt x="180" y="0"/>
                  </a:lnTo>
                  <a:close/>
                  <a:moveTo>
                    <a:pt x="180" y="0"/>
                  </a:moveTo>
                  <a:lnTo>
                    <a:pt x="180" y="0"/>
                  </a:lnTo>
                  <a:lnTo>
                    <a:pt x="180" y="48"/>
                  </a:lnTo>
                  <a:lnTo>
                    <a:pt x="173" y="46"/>
                  </a:lnTo>
                  <a:lnTo>
                    <a:pt x="166" y="44"/>
                  </a:lnTo>
                  <a:lnTo>
                    <a:pt x="161" y="39"/>
                  </a:lnTo>
                  <a:lnTo>
                    <a:pt x="158" y="33"/>
                  </a:lnTo>
                  <a:lnTo>
                    <a:pt x="146" y="35"/>
                  </a:lnTo>
                  <a:lnTo>
                    <a:pt x="134" y="38"/>
                  </a:lnTo>
                  <a:lnTo>
                    <a:pt x="123" y="42"/>
                  </a:lnTo>
                  <a:lnTo>
                    <a:pt x="112" y="48"/>
                  </a:lnTo>
                  <a:lnTo>
                    <a:pt x="101" y="53"/>
                  </a:lnTo>
                  <a:lnTo>
                    <a:pt x="92" y="60"/>
                  </a:lnTo>
                  <a:lnTo>
                    <a:pt x="82" y="67"/>
                  </a:lnTo>
                  <a:lnTo>
                    <a:pt x="74" y="75"/>
                  </a:lnTo>
                  <a:lnTo>
                    <a:pt x="66" y="84"/>
                  </a:lnTo>
                  <a:lnTo>
                    <a:pt x="59" y="94"/>
                  </a:lnTo>
                  <a:lnTo>
                    <a:pt x="52" y="103"/>
                  </a:lnTo>
                  <a:lnTo>
                    <a:pt x="46" y="113"/>
                  </a:lnTo>
                  <a:lnTo>
                    <a:pt x="42" y="123"/>
                  </a:lnTo>
                  <a:lnTo>
                    <a:pt x="37" y="136"/>
                  </a:lnTo>
                  <a:lnTo>
                    <a:pt x="33" y="146"/>
                  </a:lnTo>
                  <a:lnTo>
                    <a:pt x="32" y="159"/>
                  </a:lnTo>
                  <a:lnTo>
                    <a:pt x="37" y="163"/>
                  </a:lnTo>
                  <a:lnTo>
                    <a:pt x="43" y="167"/>
                  </a:lnTo>
                  <a:lnTo>
                    <a:pt x="46" y="174"/>
                  </a:lnTo>
                  <a:lnTo>
                    <a:pt x="47" y="180"/>
                  </a:lnTo>
                  <a:lnTo>
                    <a:pt x="46" y="188"/>
                  </a:lnTo>
                  <a:lnTo>
                    <a:pt x="43" y="194"/>
                  </a:lnTo>
                  <a:lnTo>
                    <a:pt x="37" y="199"/>
                  </a:lnTo>
                  <a:lnTo>
                    <a:pt x="32" y="203"/>
                  </a:lnTo>
                  <a:lnTo>
                    <a:pt x="33" y="215"/>
                  </a:lnTo>
                  <a:lnTo>
                    <a:pt x="37" y="226"/>
                  </a:lnTo>
                  <a:lnTo>
                    <a:pt x="42" y="237"/>
                  </a:lnTo>
                  <a:lnTo>
                    <a:pt x="46" y="248"/>
                  </a:lnTo>
                  <a:lnTo>
                    <a:pt x="52" y="259"/>
                  </a:lnTo>
                  <a:lnTo>
                    <a:pt x="59" y="268"/>
                  </a:lnTo>
                  <a:lnTo>
                    <a:pt x="66" y="278"/>
                  </a:lnTo>
                  <a:lnTo>
                    <a:pt x="74" y="286"/>
                  </a:lnTo>
                  <a:lnTo>
                    <a:pt x="82" y="294"/>
                  </a:lnTo>
                  <a:lnTo>
                    <a:pt x="92" y="302"/>
                  </a:lnTo>
                  <a:lnTo>
                    <a:pt x="101" y="309"/>
                  </a:lnTo>
                  <a:lnTo>
                    <a:pt x="112" y="314"/>
                  </a:lnTo>
                  <a:lnTo>
                    <a:pt x="123" y="320"/>
                  </a:lnTo>
                  <a:lnTo>
                    <a:pt x="134" y="324"/>
                  </a:lnTo>
                  <a:lnTo>
                    <a:pt x="146" y="327"/>
                  </a:lnTo>
                  <a:lnTo>
                    <a:pt x="158" y="329"/>
                  </a:lnTo>
                  <a:lnTo>
                    <a:pt x="161" y="322"/>
                  </a:lnTo>
                  <a:lnTo>
                    <a:pt x="166" y="318"/>
                  </a:lnTo>
                  <a:lnTo>
                    <a:pt x="173" y="314"/>
                  </a:lnTo>
                  <a:lnTo>
                    <a:pt x="180" y="314"/>
                  </a:lnTo>
                  <a:lnTo>
                    <a:pt x="180" y="362"/>
                  </a:lnTo>
                  <a:lnTo>
                    <a:pt x="161" y="360"/>
                  </a:lnTo>
                  <a:lnTo>
                    <a:pt x="143" y="358"/>
                  </a:lnTo>
                  <a:lnTo>
                    <a:pt x="126" y="354"/>
                  </a:lnTo>
                  <a:lnTo>
                    <a:pt x="109" y="347"/>
                  </a:lnTo>
                  <a:lnTo>
                    <a:pt x="93" y="340"/>
                  </a:lnTo>
                  <a:lnTo>
                    <a:pt x="78" y="331"/>
                  </a:lnTo>
                  <a:lnTo>
                    <a:pt x="65" y="320"/>
                  </a:lnTo>
                  <a:lnTo>
                    <a:pt x="52" y="309"/>
                  </a:lnTo>
                  <a:lnTo>
                    <a:pt x="40" y="295"/>
                  </a:lnTo>
                  <a:lnTo>
                    <a:pt x="29" y="282"/>
                  </a:lnTo>
                  <a:lnTo>
                    <a:pt x="21" y="267"/>
                  </a:lnTo>
                  <a:lnTo>
                    <a:pt x="13" y="251"/>
                  </a:lnTo>
                  <a:lnTo>
                    <a:pt x="8" y="234"/>
                  </a:lnTo>
                  <a:lnTo>
                    <a:pt x="2" y="217"/>
                  </a:lnTo>
                  <a:lnTo>
                    <a:pt x="0" y="199"/>
                  </a:lnTo>
                  <a:lnTo>
                    <a:pt x="0" y="180"/>
                  </a:lnTo>
                  <a:lnTo>
                    <a:pt x="0" y="163"/>
                  </a:lnTo>
                  <a:lnTo>
                    <a:pt x="2" y="145"/>
                  </a:lnTo>
                  <a:lnTo>
                    <a:pt x="8" y="127"/>
                  </a:lnTo>
                  <a:lnTo>
                    <a:pt x="13" y="111"/>
                  </a:lnTo>
                  <a:lnTo>
                    <a:pt x="21" y="95"/>
                  </a:lnTo>
                  <a:lnTo>
                    <a:pt x="29" y="80"/>
                  </a:lnTo>
                  <a:lnTo>
                    <a:pt x="40" y="67"/>
                  </a:lnTo>
                  <a:lnTo>
                    <a:pt x="52" y="53"/>
                  </a:lnTo>
                  <a:lnTo>
                    <a:pt x="65" y="42"/>
                  </a:lnTo>
                  <a:lnTo>
                    <a:pt x="78" y="31"/>
                  </a:lnTo>
                  <a:lnTo>
                    <a:pt x="93" y="22"/>
                  </a:lnTo>
                  <a:lnTo>
                    <a:pt x="109" y="15"/>
                  </a:lnTo>
                  <a:lnTo>
                    <a:pt x="126" y="8"/>
                  </a:lnTo>
                  <a:lnTo>
                    <a:pt x="143" y="4"/>
                  </a:lnTo>
                  <a:lnTo>
                    <a:pt x="161" y="2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145"/>
            <p:cNvSpPr>
              <a:spLocks noChangeArrowheads="1"/>
            </p:cNvSpPr>
            <p:nvPr/>
          </p:nvSpPr>
          <p:spPr bwMode="auto">
            <a:xfrm>
              <a:off x="179388" y="180975"/>
              <a:ext cx="285750" cy="150813"/>
            </a:xfrm>
            <a:custGeom>
              <a:avLst/>
              <a:gdLst>
                <a:gd name="T0" fmla="*/ 20638 w 180"/>
                <a:gd name="T1" fmla="*/ 0 h 95"/>
                <a:gd name="T2" fmla="*/ 85725 w 180"/>
                <a:gd name="T3" fmla="*/ 66675 h 95"/>
                <a:gd name="T4" fmla="*/ 85725 w 180"/>
                <a:gd name="T5" fmla="*/ 66675 h 95"/>
                <a:gd name="T6" fmla="*/ 95250 w 180"/>
                <a:gd name="T7" fmla="*/ 61913 h 95"/>
                <a:gd name="T8" fmla="*/ 106363 w 180"/>
                <a:gd name="T9" fmla="*/ 61913 h 95"/>
                <a:gd name="T10" fmla="*/ 106363 w 180"/>
                <a:gd name="T11" fmla="*/ 61913 h 95"/>
                <a:gd name="T12" fmla="*/ 119063 w 180"/>
                <a:gd name="T13" fmla="*/ 65088 h 95"/>
                <a:gd name="T14" fmla="*/ 131763 w 180"/>
                <a:gd name="T15" fmla="*/ 71438 h 95"/>
                <a:gd name="T16" fmla="*/ 139700 w 180"/>
                <a:gd name="T17" fmla="*/ 79375 h 95"/>
                <a:gd name="T18" fmla="*/ 146050 w 180"/>
                <a:gd name="T19" fmla="*/ 92075 h 95"/>
                <a:gd name="T20" fmla="*/ 285750 w 180"/>
                <a:gd name="T21" fmla="*/ 92075 h 95"/>
                <a:gd name="T22" fmla="*/ 285750 w 180"/>
                <a:gd name="T23" fmla="*/ 120650 h 95"/>
                <a:gd name="T24" fmla="*/ 146050 w 180"/>
                <a:gd name="T25" fmla="*/ 120650 h 95"/>
                <a:gd name="T26" fmla="*/ 146050 w 180"/>
                <a:gd name="T27" fmla="*/ 120650 h 95"/>
                <a:gd name="T28" fmla="*/ 139700 w 180"/>
                <a:gd name="T29" fmla="*/ 133350 h 95"/>
                <a:gd name="T30" fmla="*/ 131763 w 180"/>
                <a:gd name="T31" fmla="*/ 141288 h 95"/>
                <a:gd name="T32" fmla="*/ 119063 w 180"/>
                <a:gd name="T33" fmla="*/ 147638 h 95"/>
                <a:gd name="T34" fmla="*/ 106363 w 180"/>
                <a:gd name="T35" fmla="*/ 150813 h 95"/>
                <a:gd name="T36" fmla="*/ 106363 w 180"/>
                <a:gd name="T37" fmla="*/ 150813 h 95"/>
                <a:gd name="T38" fmla="*/ 96838 w 180"/>
                <a:gd name="T39" fmla="*/ 150813 h 95"/>
                <a:gd name="T40" fmla="*/ 88900 w 180"/>
                <a:gd name="T41" fmla="*/ 146050 h 95"/>
                <a:gd name="T42" fmla="*/ 79375 w 180"/>
                <a:gd name="T43" fmla="*/ 144463 h 95"/>
                <a:gd name="T44" fmla="*/ 73025 w 180"/>
                <a:gd name="T45" fmla="*/ 138113 h 95"/>
                <a:gd name="T46" fmla="*/ 69850 w 180"/>
                <a:gd name="T47" fmla="*/ 131763 h 95"/>
                <a:gd name="T48" fmla="*/ 65088 w 180"/>
                <a:gd name="T49" fmla="*/ 122238 h 95"/>
                <a:gd name="T50" fmla="*/ 63500 w 180"/>
                <a:gd name="T51" fmla="*/ 115888 h 95"/>
                <a:gd name="T52" fmla="*/ 60325 w 180"/>
                <a:gd name="T53" fmla="*/ 104775 h 95"/>
                <a:gd name="T54" fmla="*/ 60325 w 180"/>
                <a:gd name="T55" fmla="*/ 104775 h 95"/>
                <a:gd name="T56" fmla="*/ 63500 w 180"/>
                <a:gd name="T57" fmla="*/ 96838 h 95"/>
                <a:gd name="T58" fmla="*/ 65088 w 180"/>
                <a:gd name="T59" fmla="*/ 85725 h 95"/>
                <a:gd name="T60" fmla="*/ 0 w 180"/>
                <a:gd name="T61" fmla="*/ 20638 h 95"/>
                <a:gd name="T62" fmla="*/ 20638 w 180"/>
                <a:gd name="T63" fmla="*/ 0 h 9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80"/>
                <a:gd name="T97" fmla="*/ 0 h 95"/>
                <a:gd name="T98" fmla="*/ 180 w 180"/>
                <a:gd name="T99" fmla="*/ 95 h 9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80" h="95">
                  <a:moveTo>
                    <a:pt x="13" y="0"/>
                  </a:moveTo>
                  <a:lnTo>
                    <a:pt x="54" y="42"/>
                  </a:lnTo>
                  <a:lnTo>
                    <a:pt x="60" y="39"/>
                  </a:lnTo>
                  <a:lnTo>
                    <a:pt x="67" y="39"/>
                  </a:lnTo>
                  <a:lnTo>
                    <a:pt x="75" y="41"/>
                  </a:lnTo>
                  <a:lnTo>
                    <a:pt x="83" y="45"/>
                  </a:lnTo>
                  <a:lnTo>
                    <a:pt x="88" y="50"/>
                  </a:lnTo>
                  <a:lnTo>
                    <a:pt x="92" y="58"/>
                  </a:lnTo>
                  <a:lnTo>
                    <a:pt x="180" y="58"/>
                  </a:lnTo>
                  <a:lnTo>
                    <a:pt x="180" y="76"/>
                  </a:lnTo>
                  <a:lnTo>
                    <a:pt x="92" y="76"/>
                  </a:lnTo>
                  <a:lnTo>
                    <a:pt x="88" y="84"/>
                  </a:lnTo>
                  <a:lnTo>
                    <a:pt x="83" y="89"/>
                  </a:lnTo>
                  <a:lnTo>
                    <a:pt x="75" y="93"/>
                  </a:lnTo>
                  <a:lnTo>
                    <a:pt x="67" y="95"/>
                  </a:lnTo>
                  <a:lnTo>
                    <a:pt x="61" y="95"/>
                  </a:lnTo>
                  <a:lnTo>
                    <a:pt x="56" y="92"/>
                  </a:lnTo>
                  <a:lnTo>
                    <a:pt x="50" y="91"/>
                  </a:lnTo>
                  <a:lnTo>
                    <a:pt x="46" y="87"/>
                  </a:lnTo>
                  <a:lnTo>
                    <a:pt x="44" y="83"/>
                  </a:lnTo>
                  <a:lnTo>
                    <a:pt x="41" y="77"/>
                  </a:lnTo>
                  <a:lnTo>
                    <a:pt x="40" y="73"/>
                  </a:lnTo>
                  <a:lnTo>
                    <a:pt x="38" y="66"/>
                  </a:lnTo>
                  <a:lnTo>
                    <a:pt x="40" y="61"/>
                  </a:lnTo>
                  <a:lnTo>
                    <a:pt x="41" y="54"/>
                  </a:lnTo>
                  <a:lnTo>
                    <a:pt x="0" y="13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3" name="组合 211"/>
          <p:cNvGrpSpPr/>
          <p:nvPr/>
        </p:nvGrpSpPr>
        <p:grpSpPr bwMode="auto">
          <a:xfrm>
            <a:off x="3146425" y="3663950"/>
            <a:ext cx="447675" cy="422275"/>
            <a:chOff x="0" y="0"/>
            <a:chExt cx="447675" cy="422275"/>
          </a:xfrm>
          <a:solidFill>
            <a:schemeClr val="bg1">
              <a:alpha val="70000"/>
            </a:schemeClr>
          </a:solidFill>
        </p:grpSpPr>
        <p:sp>
          <p:nvSpPr>
            <p:cNvPr id="154" name="Freeform 146"/>
            <p:cNvSpPr>
              <a:spLocks noChangeArrowheads="1"/>
            </p:cNvSpPr>
            <p:nvPr/>
          </p:nvSpPr>
          <p:spPr bwMode="auto">
            <a:xfrm>
              <a:off x="0" y="87312"/>
              <a:ext cx="447675" cy="334963"/>
            </a:xfrm>
            <a:custGeom>
              <a:avLst/>
              <a:gdLst>
                <a:gd name="T0" fmla="*/ 136525 w 282"/>
                <a:gd name="T1" fmla="*/ 0 h 211"/>
                <a:gd name="T2" fmla="*/ 182563 w 282"/>
                <a:gd name="T3" fmla="*/ 9525 h 211"/>
                <a:gd name="T4" fmla="*/ 223838 w 282"/>
                <a:gd name="T5" fmla="*/ 31750 h 211"/>
                <a:gd name="T6" fmla="*/ 242888 w 282"/>
                <a:gd name="T7" fmla="*/ 17463 h 211"/>
                <a:gd name="T8" fmla="*/ 288925 w 282"/>
                <a:gd name="T9" fmla="*/ 1588 h 211"/>
                <a:gd name="T10" fmla="*/ 314325 w 282"/>
                <a:gd name="T11" fmla="*/ 0 h 211"/>
                <a:gd name="T12" fmla="*/ 339725 w 282"/>
                <a:gd name="T13" fmla="*/ 1588 h 211"/>
                <a:gd name="T14" fmla="*/ 388938 w 282"/>
                <a:gd name="T15" fmla="*/ 22225 h 211"/>
                <a:gd name="T16" fmla="*/ 425450 w 282"/>
                <a:gd name="T17" fmla="*/ 55563 h 211"/>
                <a:gd name="T18" fmla="*/ 441325 w 282"/>
                <a:gd name="T19" fmla="*/ 90488 h 211"/>
                <a:gd name="T20" fmla="*/ 447675 w 282"/>
                <a:gd name="T21" fmla="*/ 115888 h 211"/>
                <a:gd name="T22" fmla="*/ 447675 w 282"/>
                <a:gd name="T23" fmla="*/ 128588 h 211"/>
                <a:gd name="T24" fmla="*/ 446088 w 282"/>
                <a:gd name="T25" fmla="*/ 161925 h 211"/>
                <a:gd name="T26" fmla="*/ 434975 w 282"/>
                <a:gd name="T27" fmla="*/ 195263 h 211"/>
                <a:gd name="T28" fmla="*/ 417513 w 282"/>
                <a:gd name="T29" fmla="*/ 230188 h 211"/>
                <a:gd name="T30" fmla="*/ 393700 w 282"/>
                <a:gd name="T31" fmla="*/ 261938 h 211"/>
                <a:gd name="T32" fmla="*/ 361950 w 282"/>
                <a:gd name="T33" fmla="*/ 292100 h 211"/>
                <a:gd name="T34" fmla="*/ 322263 w 282"/>
                <a:gd name="T35" fmla="*/ 315913 h 211"/>
                <a:gd name="T36" fmla="*/ 273050 w 282"/>
                <a:gd name="T37" fmla="*/ 331788 h 211"/>
                <a:gd name="T38" fmla="*/ 217488 w 282"/>
                <a:gd name="T39" fmla="*/ 334963 h 211"/>
                <a:gd name="T40" fmla="*/ 187325 w 282"/>
                <a:gd name="T41" fmla="*/ 334963 h 211"/>
                <a:gd name="T42" fmla="*/ 136525 w 282"/>
                <a:gd name="T43" fmla="*/ 322263 h 211"/>
                <a:gd name="T44" fmla="*/ 92075 w 282"/>
                <a:gd name="T45" fmla="*/ 303213 h 211"/>
                <a:gd name="T46" fmla="*/ 60325 w 282"/>
                <a:gd name="T47" fmla="*/ 274638 h 211"/>
                <a:gd name="T48" fmla="*/ 34925 w 282"/>
                <a:gd name="T49" fmla="*/ 242888 h 211"/>
                <a:gd name="T50" fmla="*/ 17463 w 282"/>
                <a:gd name="T51" fmla="*/ 211138 h 211"/>
                <a:gd name="T52" fmla="*/ 6350 w 282"/>
                <a:gd name="T53" fmla="*/ 176213 h 211"/>
                <a:gd name="T54" fmla="*/ 0 w 282"/>
                <a:gd name="T55" fmla="*/ 128588 h 211"/>
                <a:gd name="T56" fmla="*/ 0 w 282"/>
                <a:gd name="T57" fmla="*/ 115888 h 211"/>
                <a:gd name="T58" fmla="*/ 6350 w 282"/>
                <a:gd name="T59" fmla="*/ 90488 h 211"/>
                <a:gd name="T60" fmla="*/ 23813 w 282"/>
                <a:gd name="T61" fmla="*/ 55563 h 211"/>
                <a:gd name="T62" fmla="*/ 60325 w 282"/>
                <a:gd name="T63" fmla="*/ 22225 h 211"/>
                <a:gd name="T64" fmla="*/ 107950 w 282"/>
                <a:gd name="T65" fmla="*/ 1588 h 211"/>
                <a:gd name="T66" fmla="*/ 136525 w 282"/>
                <a:gd name="T67" fmla="*/ 0 h 21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82"/>
                <a:gd name="T103" fmla="*/ 0 h 211"/>
                <a:gd name="T104" fmla="*/ 282 w 282"/>
                <a:gd name="T105" fmla="*/ 211 h 21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82" h="211">
                  <a:moveTo>
                    <a:pt x="86" y="0"/>
                  </a:moveTo>
                  <a:lnTo>
                    <a:pt x="86" y="0"/>
                  </a:lnTo>
                  <a:lnTo>
                    <a:pt x="100" y="1"/>
                  </a:lnTo>
                  <a:lnTo>
                    <a:pt x="115" y="6"/>
                  </a:lnTo>
                  <a:lnTo>
                    <a:pt x="129" y="11"/>
                  </a:lnTo>
                  <a:lnTo>
                    <a:pt x="141" y="20"/>
                  </a:lnTo>
                  <a:lnTo>
                    <a:pt x="153" y="11"/>
                  </a:lnTo>
                  <a:lnTo>
                    <a:pt x="167" y="6"/>
                  </a:lnTo>
                  <a:lnTo>
                    <a:pt x="182" y="1"/>
                  </a:lnTo>
                  <a:lnTo>
                    <a:pt x="198" y="0"/>
                  </a:lnTo>
                  <a:lnTo>
                    <a:pt x="206" y="0"/>
                  </a:lnTo>
                  <a:lnTo>
                    <a:pt x="214" y="1"/>
                  </a:lnTo>
                  <a:lnTo>
                    <a:pt x="230" y="6"/>
                  </a:lnTo>
                  <a:lnTo>
                    <a:pt x="245" y="14"/>
                  </a:lnTo>
                  <a:lnTo>
                    <a:pt x="258" y="23"/>
                  </a:lnTo>
                  <a:lnTo>
                    <a:pt x="268" y="35"/>
                  </a:lnTo>
                  <a:lnTo>
                    <a:pt x="275" y="49"/>
                  </a:lnTo>
                  <a:lnTo>
                    <a:pt x="278" y="57"/>
                  </a:lnTo>
                  <a:lnTo>
                    <a:pt x="281" y="65"/>
                  </a:lnTo>
                  <a:lnTo>
                    <a:pt x="282" y="73"/>
                  </a:lnTo>
                  <a:lnTo>
                    <a:pt x="282" y="81"/>
                  </a:lnTo>
                  <a:lnTo>
                    <a:pt x="282" y="91"/>
                  </a:lnTo>
                  <a:lnTo>
                    <a:pt x="281" y="102"/>
                  </a:lnTo>
                  <a:lnTo>
                    <a:pt x="278" y="112"/>
                  </a:lnTo>
                  <a:lnTo>
                    <a:pt x="274" y="123"/>
                  </a:lnTo>
                  <a:lnTo>
                    <a:pt x="270" y="134"/>
                  </a:lnTo>
                  <a:lnTo>
                    <a:pt x="263" y="145"/>
                  </a:lnTo>
                  <a:lnTo>
                    <a:pt x="256" y="156"/>
                  </a:lnTo>
                  <a:lnTo>
                    <a:pt x="248" y="165"/>
                  </a:lnTo>
                  <a:lnTo>
                    <a:pt x="239" y="175"/>
                  </a:lnTo>
                  <a:lnTo>
                    <a:pt x="228" y="184"/>
                  </a:lnTo>
                  <a:lnTo>
                    <a:pt x="216" y="192"/>
                  </a:lnTo>
                  <a:lnTo>
                    <a:pt x="203" y="199"/>
                  </a:lnTo>
                  <a:lnTo>
                    <a:pt x="188" y="205"/>
                  </a:lnTo>
                  <a:lnTo>
                    <a:pt x="172" y="209"/>
                  </a:lnTo>
                  <a:lnTo>
                    <a:pt x="156" y="211"/>
                  </a:lnTo>
                  <a:lnTo>
                    <a:pt x="137" y="211"/>
                  </a:lnTo>
                  <a:lnTo>
                    <a:pt x="118" y="211"/>
                  </a:lnTo>
                  <a:lnTo>
                    <a:pt x="100" y="209"/>
                  </a:lnTo>
                  <a:lnTo>
                    <a:pt x="86" y="203"/>
                  </a:lnTo>
                  <a:lnTo>
                    <a:pt x="71" y="198"/>
                  </a:lnTo>
                  <a:lnTo>
                    <a:pt x="58" y="191"/>
                  </a:lnTo>
                  <a:lnTo>
                    <a:pt x="48" y="183"/>
                  </a:lnTo>
                  <a:lnTo>
                    <a:pt x="38" y="173"/>
                  </a:lnTo>
                  <a:lnTo>
                    <a:pt x="29" y="164"/>
                  </a:lnTo>
                  <a:lnTo>
                    <a:pt x="22" y="153"/>
                  </a:lnTo>
                  <a:lnTo>
                    <a:pt x="15" y="144"/>
                  </a:lnTo>
                  <a:lnTo>
                    <a:pt x="11" y="133"/>
                  </a:lnTo>
                  <a:lnTo>
                    <a:pt x="7" y="121"/>
                  </a:lnTo>
                  <a:lnTo>
                    <a:pt x="4" y="111"/>
                  </a:lnTo>
                  <a:lnTo>
                    <a:pt x="2" y="100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7" y="49"/>
                  </a:lnTo>
                  <a:lnTo>
                    <a:pt x="15" y="35"/>
                  </a:lnTo>
                  <a:lnTo>
                    <a:pt x="25" y="23"/>
                  </a:lnTo>
                  <a:lnTo>
                    <a:pt x="38" y="14"/>
                  </a:lnTo>
                  <a:lnTo>
                    <a:pt x="52" y="6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147"/>
            <p:cNvSpPr>
              <a:spLocks noChangeArrowheads="1"/>
            </p:cNvSpPr>
            <p:nvPr/>
          </p:nvSpPr>
          <p:spPr bwMode="auto">
            <a:xfrm>
              <a:off x="127000" y="0"/>
              <a:ext cx="107950" cy="153988"/>
            </a:xfrm>
            <a:custGeom>
              <a:avLst/>
              <a:gdLst>
                <a:gd name="T0" fmla="*/ 95250 w 68"/>
                <a:gd name="T1" fmla="*/ 153988 h 97"/>
                <a:gd name="T2" fmla="*/ 95250 w 68"/>
                <a:gd name="T3" fmla="*/ 153988 h 97"/>
                <a:gd name="T4" fmla="*/ 103188 w 68"/>
                <a:gd name="T5" fmla="*/ 134938 h 97"/>
                <a:gd name="T6" fmla="*/ 107950 w 68"/>
                <a:gd name="T7" fmla="*/ 112713 h 97"/>
                <a:gd name="T8" fmla="*/ 107950 w 68"/>
                <a:gd name="T9" fmla="*/ 92075 h 97"/>
                <a:gd name="T10" fmla="*/ 104775 w 68"/>
                <a:gd name="T11" fmla="*/ 73025 h 97"/>
                <a:gd name="T12" fmla="*/ 98425 w 68"/>
                <a:gd name="T13" fmla="*/ 52388 h 97"/>
                <a:gd name="T14" fmla="*/ 88900 w 68"/>
                <a:gd name="T15" fmla="*/ 33338 h 97"/>
                <a:gd name="T16" fmla="*/ 77788 w 68"/>
                <a:gd name="T17" fmla="*/ 15875 h 97"/>
                <a:gd name="T18" fmla="*/ 61913 w 68"/>
                <a:gd name="T19" fmla="*/ 0 h 97"/>
                <a:gd name="T20" fmla="*/ 0 w 68"/>
                <a:gd name="T21" fmla="*/ 9525 h 97"/>
                <a:gd name="T22" fmla="*/ 0 w 68"/>
                <a:gd name="T23" fmla="*/ 9525 h 97"/>
                <a:gd name="T24" fmla="*/ 22225 w 68"/>
                <a:gd name="T25" fmla="*/ 23813 h 97"/>
                <a:gd name="T26" fmla="*/ 38100 w 68"/>
                <a:gd name="T27" fmla="*/ 36513 h 97"/>
                <a:gd name="T28" fmla="*/ 55563 w 68"/>
                <a:gd name="T29" fmla="*/ 50800 h 97"/>
                <a:gd name="T30" fmla="*/ 68263 w 68"/>
                <a:gd name="T31" fmla="*/ 66675 h 97"/>
                <a:gd name="T32" fmla="*/ 79375 w 68"/>
                <a:gd name="T33" fmla="*/ 85725 h 97"/>
                <a:gd name="T34" fmla="*/ 88900 w 68"/>
                <a:gd name="T35" fmla="*/ 104775 h 97"/>
                <a:gd name="T36" fmla="*/ 92075 w 68"/>
                <a:gd name="T37" fmla="*/ 128588 h 97"/>
                <a:gd name="T38" fmla="*/ 95250 w 68"/>
                <a:gd name="T39" fmla="*/ 153988 h 97"/>
                <a:gd name="T40" fmla="*/ 95250 w 68"/>
                <a:gd name="T41" fmla="*/ 153988 h 9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8"/>
                <a:gd name="T64" fmla="*/ 0 h 97"/>
                <a:gd name="T65" fmla="*/ 68 w 68"/>
                <a:gd name="T66" fmla="*/ 97 h 9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8" h="97">
                  <a:moveTo>
                    <a:pt x="60" y="97"/>
                  </a:moveTo>
                  <a:lnTo>
                    <a:pt x="60" y="97"/>
                  </a:lnTo>
                  <a:lnTo>
                    <a:pt x="65" y="85"/>
                  </a:lnTo>
                  <a:lnTo>
                    <a:pt x="68" y="71"/>
                  </a:lnTo>
                  <a:lnTo>
                    <a:pt x="68" y="58"/>
                  </a:lnTo>
                  <a:lnTo>
                    <a:pt x="66" y="46"/>
                  </a:lnTo>
                  <a:lnTo>
                    <a:pt x="62" y="33"/>
                  </a:lnTo>
                  <a:lnTo>
                    <a:pt x="56" y="21"/>
                  </a:lnTo>
                  <a:lnTo>
                    <a:pt x="49" y="10"/>
                  </a:lnTo>
                  <a:lnTo>
                    <a:pt x="39" y="0"/>
                  </a:lnTo>
                  <a:lnTo>
                    <a:pt x="0" y="6"/>
                  </a:lnTo>
                  <a:lnTo>
                    <a:pt x="14" y="15"/>
                  </a:lnTo>
                  <a:lnTo>
                    <a:pt x="24" y="23"/>
                  </a:lnTo>
                  <a:lnTo>
                    <a:pt x="35" y="32"/>
                  </a:lnTo>
                  <a:lnTo>
                    <a:pt x="43" y="42"/>
                  </a:lnTo>
                  <a:lnTo>
                    <a:pt x="50" y="54"/>
                  </a:lnTo>
                  <a:lnTo>
                    <a:pt x="56" y="66"/>
                  </a:lnTo>
                  <a:lnTo>
                    <a:pt x="58" y="81"/>
                  </a:lnTo>
                  <a:lnTo>
                    <a:pt x="60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6" name="组合 200"/>
          <p:cNvGrpSpPr/>
          <p:nvPr/>
        </p:nvGrpSpPr>
        <p:grpSpPr bwMode="auto">
          <a:xfrm>
            <a:off x="4286250" y="1101725"/>
            <a:ext cx="676275" cy="555625"/>
            <a:chOff x="0" y="0"/>
            <a:chExt cx="676275" cy="555625"/>
          </a:xfrm>
          <a:solidFill>
            <a:schemeClr val="bg1">
              <a:alpha val="70000"/>
            </a:schemeClr>
          </a:solidFill>
        </p:grpSpPr>
        <p:sp>
          <p:nvSpPr>
            <p:cNvPr id="157" name="Freeform 148"/>
            <p:cNvSpPr>
              <a:spLocks noChangeArrowheads="1"/>
            </p:cNvSpPr>
            <p:nvPr/>
          </p:nvSpPr>
          <p:spPr bwMode="auto">
            <a:xfrm>
              <a:off x="19050" y="26987"/>
              <a:ext cx="657225" cy="528638"/>
            </a:xfrm>
            <a:custGeom>
              <a:avLst/>
              <a:gdLst>
                <a:gd name="T0" fmla="*/ 0 w 414"/>
                <a:gd name="T1" fmla="*/ 185738 h 333"/>
                <a:gd name="T2" fmla="*/ 15875 w 414"/>
                <a:gd name="T3" fmla="*/ 161925 h 333"/>
                <a:gd name="T4" fmla="*/ 501650 w 414"/>
                <a:gd name="T5" fmla="*/ 485775 h 333"/>
                <a:gd name="T6" fmla="*/ 501650 w 414"/>
                <a:gd name="T7" fmla="*/ 485775 h 333"/>
                <a:gd name="T8" fmla="*/ 515938 w 414"/>
                <a:gd name="T9" fmla="*/ 492125 h 333"/>
                <a:gd name="T10" fmla="*/ 531813 w 414"/>
                <a:gd name="T11" fmla="*/ 496888 h 333"/>
                <a:gd name="T12" fmla="*/ 544513 w 414"/>
                <a:gd name="T13" fmla="*/ 496888 h 333"/>
                <a:gd name="T14" fmla="*/ 558800 w 414"/>
                <a:gd name="T15" fmla="*/ 495300 h 333"/>
                <a:gd name="T16" fmla="*/ 574675 w 414"/>
                <a:gd name="T17" fmla="*/ 490538 h 333"/>
                <a:gd name="T18" fmla="*/ 588963 w 414"/>
                <a:gd name="T19" fmla="*/ 482600 h 333"/>
                <a:gd name="T20" fmla="*/ 600075 w 414"/>
                <a:gd name="T21" fmla="*/ 471488 h 333"/>
                <a:gd name="T22" fmla="*/ 611188 w 414"/>
                <a:gd name="T23" fmla="*/ 458788 h 333"/>
                <a:gd name="T24" fmla="*/ 611188 w 414"/>
                <a:gd name="T25" fmla="*/ 458788 h 333"/>
                <a:gd name="T26" fmla="*/ 619125 w 414"/>
                <a:gd name="T27" fmla="*/ 442913 h 333"/>
                <a:gd name="T28" fmla="*/ 623888 w 414"/>
                <a:gd name="T29" fmla="*/ 428625 h 333"/>
                <a:gd name="T30" fmla="*/ 625475 w 414"/>
                <a:gd name="T31" fmla="*/ 412750 h 333"/>
                <a:gd name="T32" fmla="*/ 625475 w 414"/>
                <a:gd name="T33" fmla="*/ 398463 h 333"/>
                <a:gd name="T34" fmla="*/ 620713 w 414"/>
                <a:gd name="T35" fmla="*/ 382588 h 333"/>
                <a:gd name="T36" fmla="*/ 614363 w 414"/>
                <a:gd name="T37" fmla="*/ 368300 h 333"/>
                <a:gd name="T38" fmla="*/ 606425 w 414"/>
                <a:gd name="T39" fmla="*/ 357188 h 333"/>
                <a:gd name="T40" fmla="*/ 595313 w 414"/>
                <a:gd name="T41" fmla="*/ 346075 h 333"/>
                <a:gd name="T42" fmla="*/ 109538 w 414"/>
                <a:gd name="T43" fmla="*/ 22225 h 333"/>
                <a:gd name="T44" fmla="*/ 125413 w 414"/>
                <a:gd name="T45" fmla="*/ 0 h 333"/>
                <a:gd name="T46" fmla="*/ 617538 w 414"/>
                <a:gd name="T47" fmla="*/ 328613 h 333"/>
                <a:gd name="T48" fmla="*/ 617538 w 414"/>
                <a:gd name="T49" fmla="*/ 328613 h 333"/>
                <a:gd name="T50" fmla="*/ 631825 w 414"/>
                <a:gd name="T51" fmla="*/ 342900 h 333"/>
                <a:gd name="T52" fmla="*/ 642938 w 414"/>
                <a:gd name="T53" fmla="*/ 357188 h 333"/>
                <a:gd name="T54" fmla="*/ 650875 w 414"/>
                <a:gd name="T55" fmla="*/ 374650 h 333"/>
                <a:gd name="T56" fmla="*/ 657225 w 414"/>
                <a:gd name="T57" fmla="*/ 393700 h 333"/>
                <a:gd name="T58" fmla="*/ 657225 w 414"/>
                <a:gd name="T59" fmla="*/ 415925 h 333"/>
                <a:gd name="T60" fmla="*/ 655638 w 414"/>
                <a:gd name="T61" fmla="*/ 436563 h 333"/>
                <a:gd name="T62" fmla="*/ 649288 w 414"/>
                <a:gd name="T63" fmla="*/ 455613 h 333"/>
                <a:gd name="T64" fmla="*/ 638175 w 414"/>
                <a:gd name="T65" fmla="*/ 476250 h 333"/>
                <a:gd name="T66" fmla="*/ 638175 w 414"/>
                <a:gd name="T67" fmla="*/ 476250 h 333"/>
                <a:gd name="T68" fmla="*/ 623888 w 414"/>
                <a:gd name="T69" fmla="*/ 495300 h 333"/>
                <a:gd name="T70" fmla="*/ 606425 w 414"/>
                <a:gd name="T71" fmla="*/ 508000 h 333"/>
                <a:gd name="T72" fmla="*/ 588963 w 414"/>
                <a:gd name="T73" fmla="*/ 519113 h 333"/>
                <a:gd name="T74" fmla="*/ 569913 w 414"/>
                <a:gd name="T75" fmla="*/ 525463 h 333"/>
                <a:gd name="T76" fmla="*/ 550863 w 414"/>
                <a:gd name="T77" fmla="*/ 528638 h 333"/>
                <a:gd name="T78" fmla="*/ 531813 w 414"/>
                <a:gd name="T79" fmla="*/ 527050 h 333"/>
                <a:gd name="T80" fmla="*/ 511175 w 414"/>
                <a:gd name="T81" fmla="*/ 522288 h 333"/>
                <a:gd name="T82" fmla="*/ 492125 w 414"/>
                <a:gd name="T83" fmla="*/ 512763 h 333"/>
                <a:gd name="T84" fmla="*/ 0 w 414"/>
                <a:gd name="T85" fmla="*/ 185738 h 33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14"/>
                <a:gd name="T130" fmla="*/ 0 h 333"/>
                <a:gd name="T131" fmla="*/ 414 w 414"/>
                <a:gd name="T132" fmla="*/ 333 h 33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14" h="333">
                  <a:moveTo>
                    <a:pt x="0" y="117"/>
                  </a:moveTo>
                  <a:lnTo>
                    <a:pt x="10" y="102"/>
                  </a:lnTo>
                  <a:lnTo>
                    <a:pt x="316" y="306"/>
                  </a:lnTo>
                  <a:lnTo>
                    <a:pt x="325" y="310"/>
                  </a:lnTo>
                  <a:lnTo>
                    <a:pt x="335" y="313"/>
                  </a:lnTo>
                  <a:lnTo>
                    <a:pt x="343" y="313"/>
                  </a:lnTo>
                  <a:lnTo>
                    <a:pt x="352" y="312"/>
                  </a:lnTo>
                  <a:lnTo>
                    <a:pt x="362" y="309"/>
                  </a:lnTo>
                  <a:lnTo>
                    <a:pt x="371" y="304"/>
                  </a:lnTo>
                  <a:lnTo>
                    <a:pt x="378" y="297"/>
                  </a:lnTo>
                  <a:lnTo>
                    <a:pt x="385" y="289"/>
                  </a:lnTo>
                  <a:lnTo>
                    <a:pt x="390" y="279"/>
                  </a:lnTo>
                  <a:lnTo>
                    <a:pt x="393" y="270"/>
                  </a:lnTo>
                  <a:lnTo>
                    <a:pt x="394" y="260"/>
                  </a:lnTo>
                  <a:lnTo>
                    <a:pt x="394" y="251"/>
                  </a:lnTo>
                  <a:lnTo>
                    <a:pt x="391" y="241"/>
                  </a:lnTo>
                  <a:lnTo>
                    <a:pt x="387" y="232"/>
                  </a:lnTo>
                  <a:lnTo>
                    <a:pt x="382" y="225"/>
                  </a:lnTo>
                  <a:lnTo>
                    <a:pt x="375" y="218"/>
                  </a:lnTo>
                  <a:lnTo>
                    <a:pt x="69" y="14"/>
                  </a:lnTo>
                  <a:lnTo>
                    <a:pt x="79" y="0"/>
                  </a:lnTo>
                  <a:lnTo>
                    <a:pt x="389" y="207"/>
                  </a:lnTo>
                  <a:lnTo>
                    <a:pt x="398" y="216"/>
                  </a:lnTo>
                  <a:lnTo>
                    <a:pt x="405" y="225"/>
                  </a:lnTo>
                  <a:lnTo>
                    <a:pt x="410" y="236"/>
                  </a:lnTo>
                  <a:lnTo>
                    <a:pt x="414" y="248"/>
                  </a:lnTo>
                  <a:lnTo>
                    <a:pt x="414" y="262"/>
                  </a:lnTo>
                  <a:lnTo>
                    <a:pt x="413" y="275"/>
                  </a:lnTo>
                  <a:lnTo>
                    <a:pt x="409" y="287"/>
                  </a:lnTo>
                  <a:lnTo>
                    <a:pt x="402" y="300"/>
                  </a:lnTo>
                  <a:lnTo>
                    <a:pt x="393" y="312"/>
                  </a:lnTo>
                  <a:lnTo>
                    <a:pt x="382" y="320"/>
                  </a:lnTo>
                  <a:lnTo>
                    <a:pt x="371" y="327"/>
                  </a:lnTo>
                  <a:lnTo>
                    <a:pt x="359" y="331"/>
                  </a:lnTo>
                  <a:lnTo>
                    <a:pt x="347" y="333"/>
                  </a:lnTo>
                  <a:lnTo>
                    <a:pt x="335" y="332"/>
                  </a:lnTo>
                  <a:lnTo>
                    <a:pt x="322" y="329"/>
                  </a:lnTo>
                  <a:lnTo>
                    <a:pt x="310" y="323"/>
                  </a:lnTo>
                  <a:lnTo>
                    <a:pt x="0" y="1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149"/>
            <p:cNvSpPr>
              <a:spLocks noChangeArrowheads="1"/>
            </p:cNvSpPr>
            <p:nvPr/>
          </p:nvSpPr>
          <p:spPr bwMode="auto">
            <a:xfrm>
              <a:off x="0" y="0"/>
              <a:ext cx="176213" cy="246063"/>
            </a:xfrm>
            <a:custGeom>
              <a:avLst/>
              <a:gdLst>
                <a:gd name="T0" fmla="*/ 7938 w 111"/>
                <a:gd name="T1" fmla="*/ 244475 h 155"/>
                <a:gd name="T2" fmla="*/ 7938 w 111"/>
                <a:gd name="T3" fmla="*/ 244475 h 155"/>
                <a:gd name="T4" fmla="*/ 14288 w 111"/>
                <a:gd name="T5" fmla="*/ 246063 h 155"/>
                <a:gd name="T6" fmla="*/ 23813 w 111"/>
                <a:gd name="T7" fmla="*/ 246063 h 155"/>
                <a:gd name="T8" fmla="*/ 30163 w 111"/>
                <a:gd name="T9" fmla="*/ 244475 h 155"/>
                <a:gd name="T10" fmla="*/ 36513 w 111"/>
                <a:gd name="T11" fmla="*/ 238125 h 155"/>
                <a:gd name="T12" fmla="*/ 174625 w 111"/>
                <a:gd name="T13" fmla="*/ 31750 h 155"/>
                <a:gd name="T14" fmla="*/ 174625 w 111"/>
                <a:gd name="T15" fmla="*/ 31750 h 155"/>
                <a:gd name="T16" fmla="*/ 176213 w 111"/>
                <a:gd name="T17" fmla="*/ 23813 h 155"/>
                <a:gd name="T18" fmla="*/ 176213 w 111"/>
                <a:gd name="T19" fmla="*/ 17463 h 155"/>
                <a:gd name="T20" fmla="*/ 174625 w 111"/>
                <a:gd name="T21" fmla="*/ 7938 h 155"/>
                <a:gd name="T22" fmla="*/ 168275 w 111"/>
                <a:gd name="T23" fmla="*/ 3175 h 155"/>
                <a:gd name="T24" fmla="*/ 168275 w 111"/>
                <a:gd name="T25" fmla="*/ 3175 h 155"/>
                <a:gd name="T26" fmla="*/ 160338 w 111"/>
                <a:gd name="T27" fmla="*/ 0 h 155"/>
                <a:gd name="T28" fmla="*/ 152400 w 111"/>
                <a:gd name="T29" fmla="*/ 0 h 155"/>
                <a:gd name="T30" fmla="*/ 146050 w 111"/>
                <a:gd name="T31" fmla="*/ 3175 h 155"/>
                <a:gd name="T32" fmla="*/ 141288 w 111"/>
                <a:gd name="T33" fmla="*/ 7938 h 155"/>
                <a:gd name="T34" fmla="*/ 1588 w 111"/>
                <a:gd name="T35" fmla="*/ 215900 h 155"/>
                <a:gd name="T36" fmla="*/ 1588 w 111"/>
                <a:gd name="T37" fmla="*/ 215900 h 155"/>
                <a:gd name="T38" fmla="*/ 0 w 111"/>
                <a:gd name="T39" fmla="*/ 222250 h 155"/>
                <a:gd name="T40" fmla="*/ 0 w 111"/>
                <a:gd name="T41" fmla="*/ 231775 h 155"/>
                <a:gd name="T42" fmla="*/ 1588 w 111"/>
                <a:gd name="T43" fmla="*/ 238125 h 155"/>
                <a:gd name="T44" fmla="*/ 7938 w 111"/>
                <a:gd name="T45" fmla="*/ 244475 h 155"/>
                <a:gd name="T46" fmla="*/ 7938 w 111"/>
                <a:gd name="T47" fmla="*/ 244475 h 15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1"/>
                <a:gd name="T73" fmla="*/ 0 h 155"/>
                <a:gd name="T74" fmla="*/ 111 w 111"/>
                <a:gd name="T75" fmla="*/ 155 h 15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1" h="155">
                  <a:moveTo>
                    <a:pt x="5" y="154"/>
                  </a:moveTo>
                  <a:lnTo>
                    <a:pt x="5" y="154"/>
                  </a:lnTo>
                  <a:lnTo>
                    <a:pt x="9" y="155"/>
                  </a:lnTo>
                  <a:lnTo>
                    <a:pt x="15" y="155"/>
                  </a:lnTo>
                  <a:lnTo>
                    <a:pt x="19" y="154"/>
                  </a:lnTo>
                  <a:lnTo>
                    <a:pt x="23" y="150"/>
                  </a:lnTo>
                  <a:lnTo>
                    <a:pt x="110" y="20"/>
                  </a:lnTo>
                  <a:lnTo>
                    <a:pt x="111" y="15"/>
                  </a:lnTo>
                  <a:lnTo>
                    <a:pt x="111" y="11"/>
                  </a:lnTo>
                  <a:lnTo>
                    <a:pt x="110" y="5"/>
                  </a:lnTo>
                  <a:lnTo>
                    <a:pt x="106" y="2"/>
                  </a:lnTo>
                  <a:lnTo>
                    <a:pt x="101" y="0"/>
                  </a:lnTo>
                  <a:lnTo>
                    <a:pt x="96" y="0"/>
                  </a:lnTo>
                  <a:lnTo>
                    <a:pt x="92" y="2"/>
                  </a:lnTo>
                  <a:lnTo>
                    <a:pt x="89" y="5"/>
                  </a:lnTo>
                  <a:lnTo>
                    <a:pt x="1" y="136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1" y="150"/>
                  </a:lnTo>
                  <a:lnTo>
                    <a:pt x="5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150"/>
            <p:cNvSpPr>
              <a:spLocks noChangeArrowheads="1"/>
            </p:cNvSpPr>
            <p:nvPr/>
          </p:nvSpPr>
          <p:spPr bwMode="auto">
            <a:xfrm>
              <a:off x="96837" y="169862"/>
              <a:ext cx="504825" cy="323850"/>
            </a:xfrm>
            <a:custGeom>
              <a:avLst/>
              <a:gdLst>
                <a:gd name="T0" fmla="*/ 0 w 318"/>
                <a:gd name="T1" fmla="*/ 30163 h 204"/>
                <a:gd name="T2" fmla="*/ 17463 w 318"/>
                <a:gd name="T3" fmla="*/ 0 h 204"/>
                <a:gd name="T4" fmla="*/ 450850 w 318"/>
                <a:gd name="T5" fmla="*/ 288925 h 204"/>
                <a:gd name="T6" fmla="*/ 450850 w 318"/>
                <a:gd name="T7" fmla="*/ 288925 h 204"/>
                <a:gd name="T8" fmla="*/ 463550 w 318"/>
                <a:gd name="T9" fmla="*/ 295275 h 204"/>
                <a:gd name="T10" fmla="*/ 479425 w 318"/>
                <a:gd name="T11" fmla="*/ 298450 h 204"/>
                <a:gd name="T12" fmla="*/ 492125 w 318"/>
                <a:gd name="T13" fmla="*/ 298450 h 204"/>
                <a:gd name="T14" fmla="*/ 504825 w 318"/>
                <a:gd name="T15" fmla="*/ 293688 h 204"/>
                <a:gd name="T16" fmla="*/ 504825 w 318"/>
                <a:gd name="T17" fmla="*/ 293688 h 204"/>
                <a:gd name="T18" fmla="*/ 503238 w 318"/>
                <a:gd name="T19" fmla="*/ 295275 h 204"/>
                <a:gd name="T20" fmla="*/ 503238 w 318"/>
                <a:gd name="T21" fmla="*/ 295275 h 204"/>
                <a:gd name="T22" fmla="*/ 496888 w 318"/>
                <a:gd name="T23" fmla="*/ 304800 h 204"/>
                <a:gd name="T24" fmla="*/ 487363 w 318"/>
                <a:gd name="T25" fmla="*/ 312738 h 204"/>
                <a:gd name="T26" fmla="*/ 479425 w 318"/>
                <a:gd name="T27" fmla="*/ 317500 h 204"/>
                <a:gd name="T28" fmla="*/ 468313 w 318"/>
                <a:gd name="T29" fmla="*/ 322263 h 204"/>
                <a:gd name="T30" fmla="*/ 457200 w 318"/>
                <a:gd name="T31" fmla="*/ 323850 h 204"/>
                <a:gd name="T32" fmla="*/ 447675 w 318"/>
                <a:gd name="T33" fmla="*/ 322263 h 204"/>
                <a:gd name="T34" fmla="*/ 438150 w 318"/>
                <a:gd name="T35" fmla="*/ 319088 h 204"/>
                <a:gd name="T36" fmla="*/ 427038 w 318"/>
                <a:gd name="T37" fmla="*/ 315913 h 204"/>
                <a:gd name="T38" fmla="*/ 0 w 318"/>
                <a:gd name="T39" fmla="*/ 30163 h 2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18"/>
                <a:gd name="T61" fmla="*/ 0 h 204"/>
                <a:gd name="T62" fmla="*/ 318 w 318"/>
                <a:gd name="T63" fmla="*/ 204 h 2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18" h="204">
                  <a:moveTo>
                    <a:pt x="0" y="19"/>
                  </a:moveTo>
                  <a:lnTo>
                    <a:pt x="11" y="0"/>
                  </a:lnTo>
                  <a:lnTo>
                    <a:pt x="284" y="182"/>
                  </a:lnTo>
                  <a:lnTo>
                    <a:pt x="292" y="186"/>
                  </a:lnTo>
                  <a:lnTo>
                    <a:pt x="302" y="188"/>
                  </a:lnTo>
                  <a:lnTo>
                    <a:pt x="310" y="188"/>
                  </a:lnTo>
                  <a:lnTo>
                    <a:pt x="318" y="185"/>
                  </a:lnTo>
                  <a:lnTo>
                    <a:pt x="317" y="186"/>
                  </a:lnTo>
                  <a:lnTo>
                    <a:pt x="313" y="192"/>
                  </a:lnTo>
                  <a:lnTo>
                    <a:pt x="307" y="197"/>
                  </a:lnTo>
                  <a:lnTo>
                    <a:pt x="302" y="200"/>
                  </a:lnTo>
                  <a:lnTo>
                    <a:pt x="295" y="203"/>
                  </a:lnTo>
                  <a:lnTo>
                    <a:pt x="288" y="204"/>
                  </a:lnTo>
                  <a:lnTo>
                    <a:pt x="282" y="203"/>
                  </a:lnTo>
                  <a:lnTo>
                    <a:pt x="276" y="201"/>
                  </a:lnTo>
                  <a:lnTo>
                    <a:pt x="269" y="199"/>
                  </a:ln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0" name="Freeform 151"/>
          <p:cNvSpPr>
            <a:spLocks noEditPoints="1" noChangeArrowheads="1"/>
          </p:cNvSpPr>
          <p:nvPr/>
        </p:nvSpPr>
        <p:spPr bwMode="auto">
          <a:xfrm>
            <a:off x="2647950" y="3503613"/>
            <a:ext cx="381000" cy="660400"/>
          </a:xfrm>
          <a:custGeom>
            <a:avLst/>
            <a:gdLst>
              <a:gd name="T0" fmla="*/ 228600 w 240"/>
              <a:gd name="T1" fmla="*/ 558800 h 416"/>
              <a:gd name="T2" fmla="*/ 244475 w 240"/>
              <a:gd name="T3" fmla="*/ 561975 h 416"/>
              <a:gd name="T4" fmla="*/ 260350 w 240"/>
              <a:gd name="T5" fmla="*/ 569913 h 416"/>
              <a:gd name="T6" fmla="*/ 271463 w 240"/>
              <a:gd name="T7" fmla="*/ 581025 h 416"/>
              <a:gd name="T8" fmla="*/ 277813 w 240"/>
              <a:gd name="T9" fmla="*/ 595313 h 416"/>
              <a:gd name="T10" fmla="*/ 279400 w 240"/>
              <a:gd name="T11" fmla="*/ 606425 h 416"/>
              <a:gd name="T12" fmla="*/ 277813 w 240"/>
              <a:gd name="T13" fmla="*/ 625475 h 416"/>
              <a:gd name="T14" fmla="*/ 266700 w 240"/>
              <a:gd name="T15" fmla="*/ 642938 h 416"/>
              <a:gd name="T16" fmla="*/ 250825 w 240"/>
              <a:gd name="T17" fmla="*/ 655638 h 416"/>
              <a:gd name="T18" fmla="*/ 241300 w 240"/>
              <a:gd name="T19" fmla="*/ 658813 h 416"/>
              <a:gd name="T20" fmla="*/ 228600 w 240"/>
              <a:gd name="T21" fmla="*/ 558800 h 416"/>
              <a:gd name="T22" fmla="*/ 228600 w 240"/>
              <a:gd name="T23" fmla="*/ 515938 h 416"/>
              <a:gd name="T24" fmla="*/ 228600 w 240"/>
              <a:gd name="T25" fmla="*/ 223838 h 416"/>
              <a:gd name="T26" fmla="*/ 258763 w 240"/>
              <a:gd name="T27" fmla="*/ 254000 h 416"/>
              <a:gd name="T28" fmla="*/ 277813 w 240"/>
              <a:gd name="T29" fmla="*/ 300038 h 416"/>
              <a:gd name="T30" fmla="*/ 298450 w 240"/>
              <a:gd name="T31" fmla="*/ 385763 h 416"/>
              <a:gd name="T32" fmla="*/ 304800 w 240"/>
              <a:gd name="T33" fmla="*/ 398463 h 416"/>
              <a:gd name="T34" fmla="*/ 325438 w 240"/>
              <a:gd name="T35" fmla="*/ 412750 h 416"/>
              <a:gd name="T36" fmla="*/ 357188 w 240"/>
              <a:gd name="T37" fmla="*/ 419100 h 416"/>
              <a:gd name="T38" fmla="*/ 381000 w 240"/>
              <a:gd name="T39" fmla="*/ 476250 h 416"/>
              <a:gd name="T40" fmla="*/ 214313 w 240"/>
              <a:gd name="T41" fmla="*/ 558800 h 416"/>
              <a:gd name="T42" fmla="*/ 228600 w 240"/>
              <a:gd name="T43" fmla="*/ 558800 h 416"/>
              <a:gd name="T44" fmla="*/ 228600 w 240"/>
              <a:gd name="T45" fmla="*/ 660400 h 416"/>
              <a:gd name="T46" fmla="*/ 212725 w 240"/>
              <a:gd name="T47" fmla="*/ 658813 h 416"/>
              <a:gd name="T48" fmla="*/ 198438 w 240"/>
              <a:gd name="T49" fmla="*/ 649288 h 416"/>
              <a:gd name="T50" fmla="*/ 187325 w 240"/>
              <a:gd name="T51" fmla="*/ 639763 h 416"/>
              <a:gd name="T52" fmla="*/ 177800 w 240"/>
              <a:gd name="T53" fmla="*/ 622300 h 416"/>
              <a:gd name="T54" fmla="*/ 177800 w 240"/>
              <a:gd name="T55" fmla="*/ 612775 h 416"/>
              <a:gd name="T56" fmla="*/ 180975 w 240"/>
              <a:gd name="T57" fmla="*/ 593725 h 416"/>
              <a:gd name="T58" fmla="*/ 192088 w 240"/>
              <a:gd name="T59" fmla="*/ 576263 h 416"/>
              <a:gd name="T60" fmla="*/ 206375 w 240"/>
              <a:gd name="T61" fmla="*/ 563563 h 416"/>
              <a:gd name="T62" fmla="*/ 214313 w 240"/>
              <a:gd name="T63" fmla="*/ 558800 h 416"/>
              <a:gd name="T64" fmla="*/ 228600 w 240"/>
              <a:gd name="T65" fmla="*/ 223838 h 416"/>
              <a:gd name="T66" fmla="*/ 193675 w 240"/>
              <a:gd name="T67" fmla="*/ 206375 h 416"/>
              <a:gd name="T68" fmla="*/ 155575 w 240"/>
              <a:gd name="T69" fmla="*/ 200025 h 416"/>
              <a:gd name="T70" fmla="*/ 109538 w 240"/>
              <a:gd name="T71" fmla="*/ 30163 h 416"/>
              <a:gd name="T72" fmla="*/ 103188 w 240"/>
              <a:gd name="T73" fmla="*/ 15875 h 416"/>
              <a:gd name="T74" fmla="*/ 92075 w 240"/>
              <a:gd name="T75" fmla="*/ 6350 h 416"/>
              <a:gd name="T76" fmla="*/ 77788 w 240"/>
              <a:gd name="T77" fmla="*/ 0 h 416"/>
              <a:gd name="T78" fmla="*/ 61913 w 240"/>
              <a:gd name="T79" fmla="*/ 3175 h 416"/>
              <a:gd name="T80" fmla="*/ 53975 w 240"/>
              <a:gd name="T81" fmla="*/ 4763 h 416"/>
              <a:gd name="T82" fmla="*/ 41275 w 240"/>
              <a:gd name="T83" fmla="*/ 15875 h 416"/>
              <a:gd name="T84" fmla="*/ 34925 w 240"/>
              <a:gd name="T85" fmla="*/ 28575 h 416"/>
              <a:gd name="T86" fmla="*/ 31750 w 240"/>
              <a:gd name="T87" fmla="*/ 42863 h 416"/>
              <a:gd name="T88" fmla="*/ 77788 w 240"/>
              <a:gd name="T89" fmla="*/ 220663 h 416"/>
              <a:gd name="T90" fmla="*/ 60325 w 240"/>
              <a:gd name="T91" fmla="*/ 230188 h 416"/>
              <a:gd name="T92" fmla="*/ 31750 w 240"/>
              <a:gd name="T93" fmla="*/ 260350 h 416"/>
              <a:gd name="T94" fmla="*/ 17463 w 240"/>
              <a:gd name="T95" fmla="*/ 296863 h 416"/>
              <a:gd name="T96" fmla="*/ 12700 w 240"/>
              <a:gd name="T97" fmla="*/ 342900 h 416"/>
              <a:gd name="T98" fmla="*/ 17463 w 240"/>
              <a:gd name="T99" fmla="*/ 368300 h 416"/>
              <a:gd name="T100" fmla="*/ 41275 w 240"/>
              <a:gd name="T101" fmla="*/ 452438 h 416"/>
              <a:gd name="T102" fmla="*/ 41275 w 240"/>
              <a:gd name="T103" fmla="*/ 466725 h 416"/>
              <a:gd name="T104" fmla="*/ 31750 w 240"/>
              <a:gd name="T105" fmla="*/ 488950 h 416"/>
              <a:gd name="T106" fmla="*/ 7938 w 240"/>
              <a:gd name="T107" fmla="*/ 509588 h 416"/>
              <a:gd name="T108" fmla="*/ 15875 w 240"/>
              <a:gd name="T109" fmla="*/ 573088 h 416"/>
              <a:gd name="T110" fmla="*/ 228600 w 240"/>
              <a:gd name="T111" fmla="*/ 223838 h 41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40"/>
              <a:gd name="T169" fmla="*/ 0 h 416"/>
              <a:gd name="T170" fmla="*/ 240 w 240"/>
              <a:gd name="T171" fmla="*/ 416 h 41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40" h="416">
                <a:moveTo>
                  <a:pt x="144" y="352"/>
                </a:moveTo>
                <a:lnTo>
                  <a:pt x="144" y="352"/>
                </a:lnTo>
                <a:lnTo>
                  <a:pt x="149" y="352"/>
                </a:lnTo>
                <a:lnTo>
                  <a:pt x="154" y="354"/>
                </a:lnTo>
                <a:lnTo>
                  <a:pt x="160" y="355"/>
                </a:lnTo>
                <a:lnTo>
                  <a:pt x="164" y="359"/>
                </a:lnTo>
                <a:lnTo>
                  <a:pt x="168" y="362"/>
                </a:lnTo>
                <a:lnTo>
                  <a:pt x="171" y="366"/>
                </a:lnTo>
                <a:lnTo>
                  <a:pt x="173" y="371"/>
                </a:lnTo>
                <a:lnTo>
                  <a:pt x="175" y="375"/>
                </a:lnTo>
                <a:lnTo>
                  <a:pt x="176" y="382"/>
                </a:lnTo>
                <a:lnTo>
                  <a:pt x="176" y="389"/>
                </a:lnTo>
                <a:lnTo>
                  <a:pt x="175" y="394"/>
                </a:lnTo>
                <a:lnTo>
                  <a:pt x="172" y="400"/>
                </a:lnTo>
                <a:lnTo>
                  <a:pt x="168" y="405"/>
                </a:lnTo>
                <a:lnTo>
                  <a:pt x="164" y="409"/>
                </a:lnTo>
                <a:lnTo>
                  <a:pt x="158" y="413"/>
                </a:lnTo>
                <a:lnTo>
                  <a:pt x="152" y="415"/>
                </a:lnTo>
                <a:lnTo>
                  <a:pt x="144" y="416"/>
                </a:lnTo>
                <a:lnTo>
                  <a:pt x="144" y="352"/>
                </a:lnTo>
                <a:close/>
                <a:moveTo>
                  <a:pt x="144" y="325"/>
                </a:moveTo>
                <a:lnTo>
                  <a:pt x="144" y="141"/>
                </a:lnTo>
                <a:lnTo>
                  <a:pt x="154" y="149"/>
                </a:lnTo>
                <a:lnTo>
                  <a:pt x="163" y="160"/>
                </a:lnTo>
                <a:lnTo>
                  <a:pt x="169" y="174"/>
                </a:lnTo>
                <a:lnTo>
                  <a:pt x="175" y="189"/>
                </a:lnTo>
                <a:lnTo>
                  <a:pt x="188" y="243"/>
                </a:lnTo>
                <a:lnTo>
                  <a:pt x="192" y="251"/>
                </a:lnTo>
                <a:lnTo>
                  <a:pt x="198" y="256"/>
                </a:lnTo>
                <a:lnTo>
                  <a:pt x="205" y="260"/>
                </a:lnTo>
                <a:lnTo>
                  <a:pt x="211" y="263"/>
                </a:lnTo>
                <a:lnTo>
                  <a:pt x="225" y="264"/>
                </a:lnTo>
                <a:lnTo>
                  <a:pt x="230" y="264"/>
                </a:lnTo>
                <a:lnTo>
                  <a:pt x="240" y="300"/>
                </a:lnTo>
                <a:lnTo>
                  <a:pt x="144" y="325"/>
                </a:lnTo>
                <a:close/>
                <a:moveTo>
                  <a:pt x="135" y="352"/>
                </a:moveTo>
                <a:lnTo>
                  <a:pt x="135" y="352"/>
                </a:lnTo>
                <a:lnTo>
                  <a:pt x="144" y="352"/>
                </a:lnTo>
                <a:lnTo>
                  <a:pt x="144" y="416"/>
                </a:lnTo>
                <a:lnTo>
                  <a:pt x="138" y="416"/>
                </a:lnTo>
                <a:lnTo>
                  <a:pt x="134" y="415"/>
                </a:lnTo>
                <a:lnTo>
                  <a:pt x="129" y="412"/>
                </a:lnTo>
                <a:lnTo>
                  <a:pt x="125" y="409"/>
                </a:lnTo>
                <a:lnTo>
                  <a:pt x="121" y="407"/>
                </a:lnTo>
                <a:lnTo>
                  <a:pt x="118" y="403"/>
                </a:lnTo>
                <a:lnTo>
                  <a:pt x="115" y="397"/>
                </a:lnTo>
                <a:lnTo>
                  <a:pt x="112" y="392"/>
                </a:lnTo>
                <a:lnTo>
                  <a:pt x="112" y="386"/>
                </a:lnTo>
                <a:lnTo>
                  <a:pt x="112" y="380"/>
                </a:lnTo>
                <a:lnTo>
                  <a:pt x="114" y="374"/>
                </a:lnTo>
                <a:lnTo>
                  <a:pt x="117" y="367"/>
                </a:lnTo>
                <a:lnTo>
                  <a:pt x="121" y="363"/>
                </a:lnTo>
                <a:lnTo>
                  <a:pt x="125" y="359"/>
                </a:lnTo>
                <a:lnTo>
                  <a:pt x="130" y="355"/>
                </a:lnTo>
                <a:lnTo>
                  <a:pt x="135" y="352"/>
                </a:lnTo>
                <a:close/>
                <a:moveTo>
                  <a:pt x="144" y="141"/>
                </a:moveTo>
                <a:lnTo>
                  <a:pt x="144" y="141"/>
                </a:lnTo>
                <a:lnTo>
                  <a:pt x="133" y="134"/>
                </a:lnTo>
                <a:lnTo>
                  <a:pt x="122" y="130"/>
                </a:lnTo>
                <a:lnTo>
                  <a:pt x="110" y="128"/>
                </a:lnTo>
                <a:lnTo>
                  <a:pt x="98" y="126"/>
                </a:lnTo>
                <a:lnTo>
                  <a:pt x="69" y="19"/>
                </a:lnTo>
                <a:lnTo>
                  <a:pt x="68" y="15"/>
                </a:lnTo>
                <a:lnTo>
                  <a:pt x="65" y="10"/>
                </a:lnTo>
                <a:lnTo>
                  <a:pt x="61" y="7"/>
                </a:lnTo>
                <a:lnTo>
                  <a:pt x="58" y="4"/>
                </a:lnTo>
                <a:lnTo>
                  <a:pt x="53" y="2"/>
                </a:lnTo>
                <a:lnTo>
                  <a:pt x="49" y="0"/>
                </a:lnTo>
                <a:lnTo>
                  <a:pt x="43" y="0"/>
                </a:lnTo>
                <a:lnTo>
                  <a:pt x="39" y="2"/>
                </a:lnTo>
                <a:lnTo>
                  <a:pt x="34" y="3"/>
                </a:lnTo>
                <a:lnTo>
                  <a:pt x="30" y="6"/>
                </a:lnTo>
                <a:lnTo>
                  <a:pt x="26" y="10"/>
                </a:lnTo>
                <a:lnTo>
                  <a:pt x="23" y="13"/>
                </a:lnTo>
                <a:lnTo>
                  <a:pt x="22" y="18"/>
                </a:lnTo>
                <a:lnTo>
                  <a:pt x="20" y="22"/>
                </a:lnTo>
                <a:lnTo>
                  <a:pt x="20" y="27"/>
                </a:lnTo>
                <a:lnTo>
                  <a:pt x="20" y="32"/>
                </a:lnTo>
                <a:lnTo>
                  <a:pt x="49" y="139"/>
                </a:lnTo>
                <a:lnTo>
                  <a:pt x="38" y="145"/>
                </a:lnTo>
                <a:lnTo>
                  <a:pt x="28" y="155"/>
                </a:lnTo>
                <a:lnTo>
                  <a:pt x="20" y="164"/>
                </a:lnTo>
                <a:lnTo>
                  <a:pt x="15" y="175"/>
                </a:lnTo>
                <a:lnTo>
                  <a:pt x="11" y="187"/>
                </a:lnTo>
                <a:lnTo>
                  <a:pt x="8" y="201"/>
                </a:lnTo>
                <a:lnTo>
                  <a:pt x="8" y="216"/>
                </a:lnTo>
                <a:lnTo>
                  <a:pt x="11" y="232"/>
                </a:lnTo>
                <a:lnTo>
                  <a:pt x="26" y="285"/>
                </a:lnTo>
                <a:lnTo>
                  <a:pt x="26" y="294"/>
                </a:lnTo>
                <a:lnTo>
                  <a:pt x="24" y="301"/>
                </a:lnTo>
                <a:lnTo>
                  <a:pt x="20" y="308"/>
                </a:lnTo>
                <a:lnTo>
                  <a:pt x="15" y="313"/>
                </a:lnTo>
                <a:lnTo>
                  <a:pt x="5" y="321"/>
                </a:lnTo>
                <a:lnTo>
                  <a:pt x="0" y="324"/>
                </a:lnTo>
                <a:lnTo>
                  <a:pt x="10" y="361"/>
                </a:lnTo>
                <a:lnTo>
                  <a:pt x="144" y="325"/>
                </a:lnTo>
                <a:lnTo>
                  <a:pt x="144" y="14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1" name="Freeform 152"/>
          <p:cNvSpPr>
            <a:spLocks noEditPoints="1" noChangeArrowheads="1"/>
          </p:cNvSpPr>
          <p:nvPr/>
        </p:nvSpPr>
        <p:spPr bwMode="auto">
          <a:xfrm>
            <a:off x="5019675" y="2640013"/>
            <a:ext cx="547688" cy="595312"/>
          </a:xfrm>
          <a:custGeom>
            <a:avLst/>
            <a:gdLst>
              <a:gd name="T0" fmla="*/ 425450 w 345"/>
              <a:gd name="T1" fmla="*/ 273050 h 375"/>
              <a:gd name="T2" fmla="*/ 409575 w 345"/>
              <a:gd name="T3" fmla="*/ 206375 h 375"/>
              <a:gd name="T4" fmla="*/ 419100 w 345"/>
              <a:gd name="T5" fmla="*/ 400050 h 375"/>
              <a:gd name="T6" fmla="*/ 469900 w 345"/>
              <a:gd name="T7" fmla="*/ 461962 h 375"/>
              <a:gd name="T8" fmla="*/ 446088 w 345"/>
              <a:gd name="T9" fmla="*/ 468312 h 375"/>
              <a:gd name="T10" fmla="*/ 446088 w 345"/>
              <a:gd name="T11" fmla="*/ 79375 h 375"/>
              <a:gd name="T12" fmla="*/ 469900 w 345"/>
              <a:gd name="T13" fmla="*/ 84137 h 375"/>
              <a:gd name="T14" fmla="*/ 419100 w 345"/>
              <a:gd name="T15" fmla="*/ 149225 h 375"/>
              <a:gd name="T16" fmla="*/ 450850 w 345"/>
              <a:gd name="T17" fmla="*/ 273050 h 375"/>
              <a:gd name="T18" fmla="*/ 533400 w 345"/>
              <a:gd name="T19" fmla="*/ 260350 h 375"/>
              <a:gd name="T20" fmla="*/ 546100 w 345"/>
              <a:gd name="T21" fmla="*/ 279400 h 375"/>
              <a:gd name="T22" fmla="*/ 458788 w 345"/>
              <a:gd name="T23" fmla="*/ 285750 h 375"/>
              <a:gd name="T24" fmla="*/ 274638 w 345"/>
              <a:gd name="T25" fmla="*/ 122237 h 375"/>
              <a:gd name="T26" fmla="*/ 385763 w 345"/>
              <a:gd name="T27" fmla="*/ 171450 h 375"/>
              <a:gd name="T28" fmla="*/ 388938 w 345"/>
              <a:gd name="T29" fmla="*/ 374650 h 375"/>
              <a:gd name="T30" fmla="*/ 352425 w 345"/>
              <a:gd name="T31" fmla="*/ 547687 h 375"/>
              <a:gd name="T32" fmla="*/ 282575 w 345"/>
              <a:gd name="T33" fmla="*/ 595312 h 375"/>
              <a:gd name="T34" fmla="*/ 328613 w 345"/>
              <a:gd name="T35" fmla="*/ 384175 h 375"/>
              <a:gd name="T36" fmla="*/ 377825 w 345"/>
              <a:gd name="T37" fmla="*/ 334962 h 375"/>
              <a:gd name="T38" fmla="*/ 393700 w 345"/>
              <a:gd name="T39" fmla="*/ 249237 h 375"/>
              <a:gd name="T40" fmla="*/ 322263 w 345"/>
              <a:gd name="T41" fmla="*/ 163512 h 375"/>
              <a:gd name="T42" fmla="*/ 274638 w 345"/>
              <a:gd name="T43" fmla="*/ 122237 h 375"/>
              <a:gd name="T44" fmla="*/ 396875 w 345"/>
              <a:gd name="T45" fmla="*/ 144462 h 375"/>
              <a:gd name="T46" fmla="*/ 409575 w 345"/>
              <a:gd name="T47" fmla="*/ 115887 h 375"/>
              <a:gd name="T48" fmla="*/ 396875 w 345"/>
              <a:gd name="T49" fmla="*/ 404812 h 375"/>
              <a:gd name="T50" fmla="*/ 409575 w 345"/>
              <a:gd name="T51" fmla="*/ 395287 h 375"/>
              <a:gd name="T52" fmla="*/ 285750 w 345"/>
              <a:gd name="T53" fmla="*/ 9525 h 375"/>
              <a:gd name="T54" fmla="*/ 279400 w 345"/>
              <a:gd name="T55" fmla="*/ 95250 h 375"/>
              <a:gd name="T56" fmla="*/ 249238 w 345"/>
              <a:gd name="T57" fmla="*/ 593725 h 375"/>
              <a:gd name="T58" fmla="*/ 190500 w 345"/>
              <a:gd name="T59" fmla="*/ 534987 h 375"/>
              <a:gd name="T60" fmla="*/ 147638 w 345"/>
              <a:gd name="T61" fmla="*/ 355600 h 375"/>
              <a:gd name="T62" fmla="*/ 176213 w 345"/>
              <a:gd name="T63" fmla="*/ 158750 h 375"/>
              <a:gd name="T64" fmla="*/ 274638 w 345"/>
              <a:gd name="T65" fmla="*/ 152400 h 375"/>
              <a:gd name="T66" fmla="*/ 188913 w 345"/>
              <a:gd name="T67" fmla="*/ 188912 h 375"/>
              <a:gd name="T68" fmla="*/ 153988 w 345"/>
              <a:gd name="T69" fmla="*/ 290512 h 375"/>
              <a:gd name="T70" fmla="*/ 200025 w 345"/>
              <a:gd name="T71" fmla="*/ 368300 h 375"/>
              <a:gd name="T72" fmla="*/ 220663 w 345"/>
              <a:gd name="T73" fmla="*/ 460375 h 375"/>
              <a:gd name="T74" fmla="*/ 274638 w 345"/>
              <a:gd name="T75" fmla="*/ 95250 h 375"/>
              <a:gd name="T76" fmla="*/ 260350 w 345"/>
              <a:gd name="T77" fmla="*/ 85725 h 375"/>
              <a:gd name="T78" fmla="*/ 268288 w 345"/>
              <a:gd name="T79" fmla="*/ 0 h 375"/>
              <a:gd name="T80" fmla="*/ 147638 w 345"/>
              <a:gd name="T81" fmla="*/ 419100 h 375"/>
              <a:gd name="T82" fmla="*/ 147638 w 345"/>
              <a:gd name="T83" fmla="*/ 400050 h 375"/>
              <a:gd name="T84" fmla="*/ 136525 w 345"/>
              <a:gd name="T85" fmla="*/ 152400 h 375"/>
              <a:gd name="T86" fmla="*/ 149225 w 345"/>
              <a:gd name="T87" fmla="*/ 133350 h 375"/>
              <a:gd name="T88" fmla="*/ 130175 w 345"/>
              <a:gd name="T89" fmla="*/ 322262 h 375"/>
              <a:gd name="T90" fmla="*/ 127000 w 345"/>
              <a:gd name="T91" fmla="*/ 241300 h 375"/>
              <a:gd name="T92" fmla="*/ 136525 w 345"/>
              <a:gd name="T93" fmla="*/ 152400 h 375"/>
              <a:gd name="T94" fmla="*/ 79375 w 345"/>
              <a:gd name="T95" fmla="*/ 101600 h 375"/>
              <a:gd name="T96" fmla="*/ 84138 w 345"/>
              <a:gd name="T97" fmla="*/ 77787 h 375"/>
              <a:gd name="T98" fmla="*/ 136525 w 345"/>
              <a:gd name="T99" fmla="*/ 395287 h 375"/>
              <a:gd name="T100" fmla="*/ 84138 w 345"/>
              <a:gd name="T101" fmla="*/ 471487 h 375"/>
              <a:gd name="T102" fmla="*/ 79375 w 345"/>
              <a:gd name="T103" fmla="*/ 447675 h 375"/>
              <a:gd name="T104" fmla="*/ 136525 w 345"/>
              <a:gd name="T105" fmla="*/ 395287 h 375"/>
              <a:gd name="T106" fmla="*/ 90488 w 345"/>
              <a:gd name="T107" fmla="*/ 265112 h 375"/>
              <a:gd name="T108" fmla="*/ 85725 w 345"/>
              <a:gd name="T109" fmla="*/ 285750 h 375"/>
              <a:gd name="T110" fmla="*/ 0 w 345"/>
              <a:gd name="T111" fmla="*/ 279400 h 375"/>
              <a:gd name="T112" fmla="*/ 12700 w 345"/>
              <a:gd name="T113" fmla="*/ 260350 h 37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345"/>
              <a:gd name="T172" fmla="*/ 0 h 375"/>
              <a:gd name="T173" fmla="*/ 345 w 345"/>
              <a:gd name="T174" fmla="*/ 375 h 375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345" h="375">
                <a:moveTo>
                  <a:pt x="258" y="130"/>
                </a:moveTo>
                <a:lnTo>
                  <a:pt x="258" y="130"/>
                </a:lnTo>
                <a:lnTo>
                  <a:pt x="262" y="141"/>
                </a:lnTo>
                <a:lnTo>
                  <a:pt x="266" y="150"/>
                </a:lnTo>
                <a:lnTo>
                  <a:pt x="268" y="161"/>
                </a:lnTo>
                <a:lnTo>
                  <a:pt x="268" y="172"/>
                </a:lnTo>
                <a:lnTo>
                  <a:pt x="268" y="184"/>
                </a:lnTo>
                <a:lnTo>
                  <a:pt x="266" y="194"/>
                </a:lnTo>
                <a:lnTo>
                  <a:pt x="262" y="205"/>
                </a:lnTo>
                <a:lnTo>
                  <a:pt x="258" y="214"/>
                </a:lnTo>
                <a:lnTo>
                  <a:pt x="258" y="130"/>
                </a:lnTo>
                <a:close/>
                <a:moveTo>
                  <a:pt x="258" y="272"/>
                </a:moveTo>
                <a:lnTo>
                  <a:pt x="258" y="249"/>
                </a:lnTo>
                <a:lnTo>
                  <a:pt x="261" y="251"/>
                </a:lnTo>
                <a:lnTo>
                  <a:pt x="264" y="252"/>
                </a:lnTo>
                <a:lnTo>
                  <a:pt x="295" y="282"/>
                </a:lnTo>
                <a:lnTo>
                  <a:pt x="296" y="286"/>
                </a:lnTo>
                <a:lnTo>
                  <a:pt x="296" y="289"/>
                </a:lnTo>
                <a:lnTo>
                  <a:pt x="296" y="291"/>
                </a:lnTo>
                <a:lnTo>
                  <a:pt x="295" y="295"/>
                </a:lnTo>
                <a:lnTo>
                  <a:pt x="291" y="297"/>
                </a:lnTo>
                <a:lnTo>
                  <a:pt x="288" y="298"/>
                </a:lnTo>
                <a:lnTo>
                  <a:pt x="284" y="297"/>
                </a:lnTo>
                <a:lnTo>
                  <a:pt x="281" y="295"/>
                </a:lnTo>
                <a:lnTo>
                  <a:pt x="258" y="272"/>
                </a:lnTo>
                <a:close/>
                <a:moveTo>
                  <a:pt x="258" y="96"/>
                </a:moveTo>
                <a:lnTo>
                  <a:pt x="258" y="73"/>
                </a:lnTo>
                <a:lnTo>
                  <a:pt x="281" y="50"/>
                </a:lnTo>
                <a:lnTo>
                  <a:pt x="284" y="49"/>
                </a:lnTo>
                <a:lnTo>
                  <a:pt x="288" y="48"/>
                </a:lnTo>
                <a:lnTo>
                  <a:pt x="291" y="49"/>
                </a:lnTo>
                <a:lnTo>
                  <a:pt x="295" y="50"/>
                </a:lnTo>
                <a:lnTo>
                  <a:pt x="296" y="53"/>
                </a:lnTo>
                <a:lnTo>
                  <a:pt x="296" y="57"/>
                </a:lnTo>
                <a:lnTo>
                  <a:pt x="296" y="60"/>
                </a:lnTo>
                <a:lnTo>
                  <a:pt x="295" y="64"/>
                </a:lnTo>
                <a:lnTo>
                  <a:pt x="264" y="94"/>
                </a:lnTo>
                <a:lnTo>
                  <a:pt x="261" y="95"/>
                </a:lnTo>
                <a:lnTo>
                  <a:pt x="258" y="96"/>
                </a:lnTo>
                <a:close/>
                <a:moveTo>
                  <a:pt x="284" y="172"/>
                </a:moveTo>
                <a:lnTo>
                  <a:pt x="284" y="172"/>
                </a:lnTo>
                <a:lnTo>
                  <a:pt x="285" y="169"/>
                </a:lnTo>
                <a:lnTo>
                  <a:pt x="287" y="167"/>
                </a:lnTo>
                <a:lnTo>
                  <a:pt x="289" y="164"/>
                </a:lnTo>
                <a:lnTo>
                  <a:pt x="294" y="164"/>
                </a:lnTo>
                <a:lnTo>
                  <a:pt x="336" y="164"/>
                </a:lnTo>
                <a:lnTo>
                  <a:pt x="340" y="164"/>
                </a:lnTo>
                <a:lnTo>
                  <a:pt x="342" y="167"/>
                </a:lnTo>
                <a:lnTo>
                  <a:pt x="344" y="169"/>
                </a:lnTo>
                <a:lnTo>
                  <a:pt x="345" y="172"/>
                </a:lnTo>
                <a:lnTo>
                  <a:pt x="344" y="176"/>
                </a:lnTo>
                <a:lnTo>
                  <a:pt x="342" y="179"/>
                </a:lnTo>
                <a:lnTo>
                  <a:pt x="340" y="180"/>
                </a:lnTo>
                <a:lnTo>
                  <a:pt x="336" y="182"/>
                </a:lnTo>
                <a:lnTo>
                  <a:pt x="294" y="182"/>
                </a:lnTo>
                <a:lnTo>
                  <a:pt x="289" y="180"/>
                </a:lnTo>
                <a:lnTo>
                  <a:pt x="287" y="179"/>
                </a:lnTo>
                <a:lnTo>
                  <a:pt x="285" y="176"/>
                </a:lnTo>
                <a:lnTo>
                  <a:pt x="284" y="172"/>
                </a:lnTo>
                <a:close/>
                <a:moveTo>
                  <a:pt x="173" y="77"/>
                </a:moveTo>
                <a:lnTo>
                  <a:pt x="173" y="77"/>
                </a:lnTo>
                <a:lnTo>
                  <a:pt x="187" y="79"/>
                </a:lnTo>
                <a:lnTo>
                  <a:pt x="200" y="81"/>
                </a:lnTo>
                <a:lnTo>
                  <a:pt x="212" y="85"/>
                </a:lnTo>
                <a:lnTo>
                  <a:pt x="224" y="92"/>
                </a:lnTo>
                <a:lnTo>
                  <a:pt x="235" y="100"/>
                </a:lnTo>
                <a:lnTo>
                  <a:pt x="243" y="108"/>
                </a:lnTo>
                <a:lnTo>
                  <a:pt x="252" y="119"/>
                </a:lnTo>
                <a:lnTo>
                  <a:pt x="258" y="130"/>
                </a:lnTo>
                <a:lnTo>
                  <a:pt x="258" y="214"/>
                </a:lnTo>
                <a:lnTo>
                  <a:pt x="252" y="225"/>
                </a:lnTo>
                <a:lnTo>
                  <a:pt x="245" y="236"/>
                </a:lnTo>
                <a:lnTo>
                  <a:pt x="235" y="245"/>
                </a:lnTo>
                <a:lnTo>
                  <a:pt x="224" y="252"/>
                </a:lnTo>
                <a:lnTo>
                  <a:pt x="224" y="328"/>
                </a:lnTo>
                <a:lnTo>
                  <a:pt x="224" y="337"/>
                </a:lnTo>
                <a:lnTo>
                  <a:pt x="222" y="345"/>
                </a:lnTo>
                <a:lnTo>
                  <a:pt x="216" y="354"/>
                </a:lnTo>
                <a:lnTo>
                  <a:pt x="211" y="360"/>
                </a:lnTo>
                <a:lnTo>
                  <a:pt x="204" y="367"/>
                </a:lnTo>
                <a:lnTo>
                  <a:pt x="196" y="371"/>
                </a:lnTo>
                <a:lnTo>
                  <a:pt x="188" y="374"/>
                </a:lnTo>
                <a:lnTo>
                  <a:pt x="178" y="375"/>
                </a:lnTo>
                <a:lnTo>
                  <a:pt x="173" y="375"/>
                </a:lnTo>
                <a:lnTo>
                  <a:pt x="173" y="290"/>
                </a:lnTo>
                <a:lnTo>
                  <a:pt x="206" y="290"/>
                </a:lnTo>
                <a:lnTo>
                  <a:pt x="206" y="247"/>
                </a:lnTo>
                <a:lnTo>
                  <a:pt x="207" y="242"/>
                </a:lnTo>
                <a:lnTo>
                  <a:pt x="211" y="238"/>
                </a:lnTo>
                <a:lnTo>
                  <a:pt x="219" y="233"/>
                </a:lnTo>
                <a:lnTo>
                  <a:pt x="226" y="226"/>
                </a:lnTo>
                <a:lnTo>
                  <a:pt x="233" y="219"/>
                </a:lnTo>
                <a:lnTo>
                  <a:pt x="238" y="211"/>
                </a:lnTo>
                <a:lnTo>
                  <a:pt x="242" y="202"/>
                </a:lnTo>
                <a:lnTo>
                  <a:pt x="246" y="192"/>
                </a:lnTo>
                <a:lnTo>
                  <a:pt x="248" y="183"/>
                </a:lnTo>
                <a:lnTo>
                  <a:pt x="249" y="172"/>
                </a:lnTo>
                <a:lnTo>
                  <a:pt x="248" y="157"/>
                </a:lnTo>
                <a:lnTo>
                  <a:pt x="242" y="144"/>
                </a:lnTo>
                <a:lnTo>
                  <a:pt x="235" y="130"/>
                </a:lnTo>
                <a:lnTo>
                  <a:pt x="226" y="119"/>
                </a:lnTo>
                <a:lnTo>
                  <a:pt x="215" y="110"/>
                </a:lnTo>
                <a:lnTo>
                  <a:pt x="203" y="103"/>
                </a:lnTo>
                <a:lnTo>
                  <a:pt x="188" y="99"/>
                </a:lnTo>
                <a:lnTo>
                  <a:pt x="173" y="96"/>
                </a:lnTo>
                <a:lnTo>
                  <a:pt x="173" y="77"/>
                </a:lnTo>
                <a:close/>
                <a:moveTo>
                  <a:pt x="258" y="73"/>
                </a:moveTo>
                <a:lnTo>
                  <a:pt x="252" y="81"/>
                </a:lnTo>
                <a:lnTo>
                  <a:pt x="250" y="84"/>
                </a:lnTo>
                <a:lnTo>
                  <a:pt x="249" y="87"/>
                </a:lnTo>
                <a:lnTo>
                  <a:pt x="250" y="91"/>
                </a:lnTo>
                <a:lnTo>
                  <a:pt x="252" y="94"/>
                </a:lnTo>
                <a:lnTo>
                  <a:pt x="254" y="95"/>
                </a:lnTo>
                <a:lnTo>
                  <a:pt x="258" y="96"/>
                </a:lnTo>
                <a:lnTo>
                  <a:pt x="258" y="73"/>
                </a:lnTo>
                <a:close/>
                <a:moveTo>
                  <a:pt x="258" y="249"/>
                </a:moveTo>
                <a:lnTo>
                  <a:pt x="258" y="249"/>
                </a:lnTo>
                <a:lnTo>
                  <a:pt x="254" y="251"/>
                </a:lnTo>
                <a:lnTo>
                  <a:pt x="252" y="252"/>
                </a:lnTo>
                <a:lnTo>
                  <a:pt x="250" y="255"/>
                </a:lnTo>
                <a:lnTo>
                  <a:pt x="249" y="259"/>
                </a:lnTo>
                <a:lnTo>
                  <a:pt x="250" y="261"/>
                </a:lnTo>
                <a:lnTo>
                  <a:pt x="252" y="264"/>
                </a:lnTo>
                <a:lnTo>
                  <a:pt x="258" y="272"/>
                </a:lnTo>
                <a:lnTo>
                  <a:pt x="258" y="249"/>
                </a:lnTo>
                <a:close/>
                <a:moveTo>
                  <a:pt x="173" y="60"/>
                </a:moveTo>
                <a:lnTo>
                  <a:pt x="173" y="0"/>
                </a:lnTo>
                <a:lnTo>
                  <a:pt x="176" y="1"/>
                </a:lnTo>
                <a:lnTo>
                  <a:pt x="178" y="3"/>
                </a:lnTo>
                <a:lnTo>
                  <a:pt x="180" y="6"/>
                </a:lnTo>
                <a:lnTo>
                  <a:pt x="181" y="8"/>
                </a:lnTo>
                <a:lnTo>
                  <a:pt x="181" y="52"/>
                </a:lnTo>
                <a:lnTo>
                  <a:pt x="180" y="54"/>
                </a:lnTo>
                <a:lnTo>
                  <a:pt x="178" y="57"/>
                </a:lnTo>
                <a:lnTo>
                  <a:pt x="176" y="60"/>
                </a:lnTo>
                <a:lnTo>
                  <a:pt x="173" y="60"/>
                </a:lnTo>
                <a:close/>
                <a:moveTo>
                  <a:pt x="173" y="375"/>
                </a:moveTo>
                <a:lnTo>
                  <a:pt x="166" y="375"/>
                </a:lnTo>
                <a:lnTo>
                  <a:pt x="157" y="374"/>
                </a:lnTo>
                <a:lnTo>
                  <a:pt x="147" y="371"/>
                </a:lnTo>
                <a:lnTo>
                  <a:pt x="139" y="367"/>
                </a:lnTo>
                <a:lnTo>
                  <a:pt x="132" y="360"/>
                </a:lnTo>
                <a:lnTo>
                  <a:pt x="127" y="354"/>
                </a:lnTo>
                <a:lnTo>
                  <a:pt x="123" y="345"/>
                </a:lnTo>
                <a:lnTo>
                  <a:pt x="120" y="337"/>
                </a:lnTo>
                <a:lnTo>
                  <a:pt x="119" y="328"/>
                </a:lnTo>
                <a:lnTo>
                  <a:pt x="119" y="252"/>
                </a:lnTo>
                <a:lnTo>
                  <a:pt x="109" y="244"/>
                </a:lnTo>
                <a:lnTo>
                  <a:pt x="100" y="234"/>
                </a:lnTo>
                <a:lnTo>
                  <a:pt x="93" y="224"/>
                </a:lnTo>
                <a:lnTo>
                  <a:pt x="86" y="213"/>
                </a:lnTo>
                <a:lnTo>
                  <a:pt x="86" y="131"/>
                </a:lnTo>
                <a:lnTo>
                  <a:pt x="93" y="121"/>
                </a:lnTo>
                <a:lnTo>
                  <a:pt x="101" y="110"/>
                </a:lnTo>
                <a:lnTo>
                  <a:pt x="111" y="100"/>
                </a:lnTo>
                <a:lnTo>
                  <a:pt x="122" y="92"/>
                </a:lnTo>
                <a:lnTo>
                  <a:pt x="132" y="85"/>
                </a:lnTo>
                <a:lnTo>
                  <a:pt x="146" y="81"/>
                </a:lnTo>
                <a:lnTo>
                  <a:pt x="158" y="79"/>
                </a:lnTo>
                <a:lnTo>
                  <a:pt x="173" y="77"/>
                </a:lnTo>
                <a:lnTo>
                  <a:pt x="173" y="96"/>
                </a:lnTo>
                <a:lnTo>
                  <a:pt x="158" y="99"/>
                </a:lnTo>
                <a:lnTo>
                  <a:pt x="143" y="103"/>
                </a:lnTo>
                <a:lnTo>
                  <a:pt x="131" y="110"/>
                </a:lnTo>
                <a:lnTo>
                  <a:pt x="119" y="119"/>
                </a:lnTo>
                <a:lnTo>
                  <a:pt x="109" y="130"/>
                </a:lnTo>
                <a:lnTo>
                  <a:pt x="103" y="144"/>
                </a:lnTo>
                <a:lnTo>
                  <a:pt x="99" y="157"/>
                </a:lnTo>
                <a:lnTo>
                  <a:pt x="97" y="172"/>
                </a:lnTo>
                <a:lnTo>
                  <a:pt x="97" y="183"/>
                </a:lnTo>
                <a:lnTo>
                  <a:pt x="100" y="192"/>
                </a:lnTo>
                <a:lnTo>
                  <a:pt x="103" y="202"/>
                </a:lnTo>
                <a:lnTo>
                  <a:pt x="107" y="210"/>
                </a:lnTo>
                <a:lnTo>
                  <a:pt x="112" y="218"/>
                </a:lnTo>
                <a:lnTo>
                  <a:pt x="119" y="226"/>
                </a:lnTo>
                <a:lnTo>
                  <a:pt x="126" y="232"/>
                </a:lnTo>
                <a:lnTo>
                  <a:pt x="134" y="237"/>
                </a:lnTo>
                <a:lnTo>
                  <a:pt x="138" y="241"/>
                </a:lnTo>
                <a:lnTo>
                  <a:pt x="139" y="247"/>
                </a:lnTo>
                <a:lnTo>
                  <a:pt x="139" y="290"/>
                </a:lnTo>
                <a:lnTo>
                  <a:pt x="173" y="290"/>
                </a:lnTo>
                <a:lnTo>
                  <a:pt x="173" y="375"/>
                </a:lnTo>
                <a:close/>
                <a:moveTo>
                  <a:pt x="173" y="0"/>
                </a:moveTo>
                <a:lnTo>
                  <a:pt x="173" y="60"/>
                </a:lnTo>
                <a:lnTo>
                  <a:pt x="172" y="60"/>
                </a:lnTo>
                <a:lnTo>
                  <a:pt x="169" y="60"/>
                </a:lnTo>
                <a:lnTo>
                  <a:pt x="166" y="58"/>
                </a:lnTo>
                <a:lnTo>
                  <a:pt x="164" y="54"/>
                </a:lnTo>
                <a:lnTo>
                  <a:pt x="164" y="52"/>
                </a:lnTo>
                <a:lnTo>
                  <a:pt x="164" y="8"/>
                </a:lnTo>
                <a:lnTo>
                  <a:pt x="164" y="6"/>
                </a:lnTo>
                <a:lnTo>
                  <a:pt x="166" y="3"/>
                </a:lnTo>
                <a:lnTo>
                  <a:pt x="169" y="0"/>
                </a:lnTo>
                <a:lnTo>
                  <a:pt x="172" y="0"/>
                </a:lnTo>
                <a:lnTo>
                  <a:pt x="173" y="0"/>
                </a:lnTo>
                <a:close/>
                <a:moveTo>
                  <a:pt x="86" y="271"/>
                </a:moveTo>
                <a:lnTo>
                  <a:pt x="93" y="264"/>
                </a:lnTo>
                <a:lnTo>
                  <a:pt x="94" y="261"/>
                </a:lnTo>
                <a:lnTo>
                  <a:pt x="96" y="259"/>
                </a:lnTo>
                <a:lnTo>
                  <a:pt x="94" y="255"/>
                </a:lnTo>
                <a:lnTo>
                  <a:pt x="93" y="252"/>
                </a:lnTo>
                <a:lnTo>
                  <a:pt x="90" y="251"/>
                </a:lnTo>
                <a:lnTo>
                  <a:pt x="86" y="249"/>
                </a:lnTo>
                <a:lnTo>
                  <a:pt x="86" y="271"/>
                </a:lnTo>
                <a:close/>
                <a:moveTo>
                  <a:pt x="86" y="96"/>
                </a:moveTo>
                <a:lnTo>
                  <a:pt x="86" y="96"/>
                </a:lnTo>
                <a:lnTo>
                  <a:pt x="90" y="95"/>
                </a:lnTo>
                <a:lnTo>
                  <a:pt x="93" y="94"/>
                </a:lnTo>
                <a:lnTo>
                  <a:pt x="94" y="91"/>
                </a:lnTo>
                <a:lnTo>
                  <a:pt x="96" y="87"/>
                </a:lnTo>
                <a:lnTo>
                  <a:pt x="94" y="84"/>
                </a:lnTo>
                <a:lnTo>
                  <a:pt x="93" y="81"/>
                </a:lnTo>
                <a:lnTo>
                  <a:pt x="86" y="75"/>
                </a:lnTo>
                <a:lnTo>
                  <a:pt x="86" y="96"/>
                </a:lnTo>
                <a:close/>
                <a:moveTo>
                  <a:pt x="86" y="213"/>
                </a:moveTo>
                <a:lnTo>
                  <a:pt x="86" y="213"/>
                </a:lnTo>
                <a:lnTo>
                  <a:pt x="82" y="203"/>
                </a:lnTo>
                <a:lnTo>
                  <a:pt x="80" y="194"/>
                </a:lnTo>
                <a:lnTo>
                  <a:pt x="78" y="183"/>
                </a:lnTo>
                <a:lnTo>
                  <a:pt x="77" y="172"/>
                </a:lnTo>
                <a:lnTo>
                  <a:pt x="78" y="161"/>
                </a:lnTo>
                <a:lnTo>
                  <a:pt x="80" y="152"/>
                </a:lnTo>
                <a:lnTo>
                  <a:pt x="82" y="141"/>
                </a:lnTo>
                <a:lnTo>
                  <a:pt x="86" y="131"/>
                </a:lnTo>
                <a:lnTo>
                  <a:pt x="86" y="213"/>
                </a:lnTo>
                <a:close/>
                <a:moveTo>
                  <a:pt x="86" y="75"/>
                </a:moveTo>
                <a:lnTo>
                  <a:pt x="86" y="96"/>
                </a:lnTo>
                <a:lnTo>
                  <a:pt x="84" y="95"/>
                </a:lnTo>
                <a:lnTo>
                  <a:pt x="80" y="94"/>
                </a:lnTo>
                <a:lnTo>
                  <a:pt x="50" y="64"/>
                </a:lnTo>
                <a:lnTo>
                  <a:pt x="48" y="60"/>
                </a:lnTo>
                <a:lnTo>
                  <a:pt x="47" y="57"/>
                </a:lnTo>
                <a:lnTo>
                  <a:pt x="48" y="53"/>
                </a:lnTo>
                <a:lnTo>
                  <a:pt x="50" y="50"/>
                </a:lnTo>
                <a:lnTo>
                  <a:pt x="53" y="49"/>
                </a:lnTo>
                <a:lnTo>
                  <a:pt x="57" y="48"/>
                </a:lnTo>
                <a:lnTo>
                  <a:pt x="59" y="49"/>
                </a:lnTo>
                <a:lnTo>
                  <a:pt x="62" y="50"/>
                </a:lnTo>
                <a:lnTo>
                  <a:pt x="86" y="75"/>
                </a:lnTo>
                <a:close/>
                <a:moveTo>
                  <a:pt x="86" y="249"/>
                </a:moveTo>
                <a:lnTo>
                  <a:pt x="86" y="271"/>
                </a:lnTo>
                <a:lnTo>
                  <a:pt x="62" y="295"/>
                </a:lnTo>
                <a:lnTo>
                  <a:pt x="59" y="297"/>
                </a:lnTo>
                <a:lnTo>
                  <a:pt x="57" y="298"/>
                </a:lnTo>
                <a:lnTo>
                  <a:pt x="53" y="297"/>
                </a:lnTo>
                <a:lnTo>
                  <a:pt x="50" y="295"/>
                </a:lnTo>
                <a:lnTo>
                  <a:pt x="48" y="291"/>
                </a:lnTo>
                <a:lnTo>
                  <a:pt x="47" y="289"/>
                </a:lnTo>
                <a:lnTo>
                  <a:pt x="48" y="286"/>
                </a:lnTo>
                <a:lnTo>
                  <a:pt x="50" y="282"/>
                </a:lnTo>
                <a:lnTo>
                  <a:pt x="80" y="252"/>
                </a:lnTo>
                <a:lnTo>
                  <a:pt x="84" y="251"/>
                </a:lnTo>
                <a:lnTo>
                  <a:pt x="86" y="249"/>
                </a:lnTo>
                <a:close/>
                <a:moveTo>
                  <a:pt x="8" y="164"/>
                </a:moveTo>
                <a:lnTo>
                  <a:pt x="8" y="164"/>
                </a:lnTo>
                <a:lnTo>
                  <a:pt x="51" y="164"/>
                </a:lnTo>
                <a:lnTo>
                  <a:pt x="54" y="164"/>
                </a:lnTo>
                <a:lnTo>
                  <a:pt x="57" y="167"/>
                </a:lnTo>
                <a:lnTo>
                  <a:pt x="59" y="169"/>
                </a:lnTo>
                <a:lnTo>
                  <a:pt x="59" y="172"/>
                </a:lnTo>
                <a:lnTo>
                  <a:pt x="59" y="176"/>
                </a:lnTo>
                <a:lnTo>
                  <a:pt x="57" y="179"/>
                </a:lnTo>
                <a:lnTo>
                  <a:pt x="54" y="180"/>
                </a:lnTo>
                <a:lnTo>
                  <a:pt x="51" y="182"/>
                </a:lnTo>
                <a:lnTo>
                  <a:pt x="8" y="182"/>
                </a:lnTo>
                <a:lnTo>
                  <a:pt x="5" y="180"/>
                </a:lnTo>
                <a:lnTo>
                  <a:pt x="2" y="179"/>
                </a:lnTo>
                <a:lnTo>
                  <a:pt x="0" y="176"/>
                </a:lnTo>
                <a:lnTo>
                  <a:pt x="0" y="172"/>
                </a:lnTo>
                <a:lnTo>
                  <a:pt x="0" y="169"/>
                </a:lnTo>
                <a:lnTo>
                  <a:pt x="2" y="167"/>
                </a:lnTo>
                <a:lnTo>
                  <a:pt x="5" y="164"/>
                </a:lnTo>
                <a:lnTo>
                  <a:pt x="8" y="16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2" name="Freeform 153"/>
          <p:cNvSpPr>
            <a:spLocks noEditPoints="1" noChangeArrowheads="1"/>
          </p:cNvSpPr>
          <p:nvPr/>
        </p:nvSpPr>
        <p:spPr bwMode="auto">
          <a:xfrm>
            <a:off x="3022600" y="1095375"/>
            <a:ext cx="517525" cy="504825"/>
          </a:xfrm>
          <a:custGeom>
            <a:avLst/>
            <a:gdLst>
              <a:gd name="T0" fmla="*/ 318477 w 325"/>
              <a:gd name="T1" fmla="*/ 55563 h 318"/>
              <a:gd name="T2" fmla="*/ 340770 w 325"/>
              <a:gd name="T3" fmla="*/ 46038 h 318"/>
              <a:gd name="T4" fmla="*/ 342363 w 325"/>
              <a:gd name="T5" fmla="*/ 25400 h 318"/>
              <a:gd name="T6" fmla="*/ 511155 w 325"/>
              <a:gd name="T7" fmla="*/ 280988 h 318"/>
              <a:gd name="T8" fmla="*/ 517525 w 325"/>
              <a:gd name="T9" fmla="*/ 311150 h 318"/>
              <a:gd name="T10" fmla="*/ 500009 w 325"/>
              <a:gd name="T11" fmla="*/ 346075 h 318"/>
              <a:gd name="T12" fmla="*/ 463384 w 325"/>
              <a:gd name="T13" fmla="*/ 250825 h 318"/>
              <a:gd name="T14" fmla="*/ 466569 w 325"/>
              <a:gd name="T15" fmla="*/ 244475 h 318"/>
              <a:gd name="T16" fmla="*/ 308923 w 325"/>
              <a:gd name="T17" fmla="*/ 276225 h 318"/>
              <a:gd name="T18" fmla="*/ 439498 w 325"/>
              <a:gd name="T19" fmla="*/ 200025 h 318"/>
              <a:gd name="T20" fmla="*/ 308923 w 325"/>
              <a:gd name="T21" fmla="*/ 266700 h 318"/>
              <a:gd name="T22" fmla="*/ 415612 w 325"/>
              <a:gd name="T23" fmla="*/ 155575 h 318"/>
              <a:gd name="T24" fmla="*/ 409243 w 325"/>
              <a:gd name="T25" fmla="*/ 152400 h 318"/>
              <a:gd name="T26" fmla="*/ 388542 w 325"/>
              <a:gd name="T27" fmla="*/ 115888 h 318"/>
              <a:gd name="T28" fmla="*/ 388542 w 325"/>
              <a:gd name="T29" fmla="*/ 106363 h 318"/>
              <a:gd name="T30" fmla="*/ 23886 w 325"/>
              <a:gd name="T31" fmla="*/ 184150 h 318"/>
              <a:gd name="T32" fmla="*/ 25478 w 325"/>
              <a:gd name="T33" fmla="*/ 200025 h 318"/>
              <a:gd name="T34" fmla="*/ 54141 w 325"/>
              <a:gd name="T35" fmla="*/ 207963 h 318"/>
              <a:gd name="T36" fmla="*/ 65288 w 325"/>
              <a:gd name="T37" fmla="*/ 185738 h 318"/>
              <a:gd name="T38" fmla="*/ 49364 w 325"/>
              <a:gd name="T39" fmla="*/ 169863 h 318"/>
              <a:gd name="T40" fmla="*/ 81212 w 325"/>
              <a:gd name="T41" fmla="*/ 169863 h 318"/>
              <a:gd name="T42" fmla="*/ 101913 w 325"/>
              <a:gd name="T43" fmla="*/ 179388 h 318"/>
              <a:gd name="T44" fmla="*/ 121021 w 325"/>
              <a:gd name="T45" fmla="*/ 165100 h 318"/>
              <a:gd name="T46" fmla="*/ 111467 w 325"/>
              <a:gd name="T47" fmla="*/ 141288 h 318"/>
              <a:gd name="T48" fmla="*/ 135353 w 325"/>
              <a:gd name="T49" fmla="*/ 128588 h 318"/>
              <a:gd name="T50" fmla="*/ 151277 w 325"/>
              <a:gd name="T51" fmla="*/ 147638 h 318"/>
              <a:gd name="T52" fmla="*/ 171978 w 325"/>
              <a:gd name="T53" fmla="*/ 139700 h 318"/>
              <a:gd name="T54" fmla="*/ 175162 w 325"/>
              <a:gd name="T55" fmla="*/ 117475 h 318"/>
              <a:gd name="T56" fmla="*/ 192679 w 325"/>
              <a:gd name="T57" fmla="*/ 88900 h 318"/>
              <a:gd name="T58" fmla="*/ 199048 w 325"/>
              <a:gd name="T59" fmla="*/ 112713 h 318"/>
              <a:gd name="T60" fmla="*/ 222934 w 325"/>
              <a:gd name="T61" fmla="*/ 115888 h 318"/>
              <a:gd name="T62" fmla="*/ 230896 w 325"/>
              <a:gd name="T63" fmla="*/ 85725 h 318"/>
              <a:gd name="T64" fmla="*/ 248412 w 325"/>
              <a:gd name="T65" fmla="*/ 60325 h 318"/>
              <a:gd name="T66" fmla="*/ 250004 w 325"/>
              <a:gd name="T67" fmla="*/ 74613 h 318"/>
              <a:gd name="T68" fmla="*/ 278667 w 325"/>
              <a:gd name="T69" fmla="*/ 82550 h 318"/>
              <a:gd name="T70" fmla="*/ 288222 w 325"/>
              <a:gd name="T71" fmla="*/ 63500 h 318"/>
              <a:gd name="T72" fmla="*/ 273890 w 325"/>
              <a:gd name="T73" fmla="*/ 44450 h 318"/>
              <a:gd name="T74" fmla="*/ 305738 w 325"/>
              <a:gd name="T75" fmla="*/ 44450 h 318"/>
              <a:gd name="T76" fmla="*/ 74842 w 325"/>
              <a:gd name="T77" fmla="*/ 276225 h 318"/>
              <a:gd name="T78" fmla="*/ 73250 w 325"/>
              <a:gd name="T79" fmla="*/ 282575 h 318"/>
              <a:gd name="T80" fmla="*/ 308923 w 325"/>
              <a:gd name="T81" fmla="*/ 158750 h 318"/>
              <a:gd name="T82" fmla="*/ 98728 w 325"/>
              <a:gd name="T83" fmla="*/ 323850 h 318"/>
              <a:gd name="T84" fmla="*/ 105097 w 325"/>
              <a:gd name="T85" fmla="*/ 330200 h 318"/>
              <a:gd name="T86" fmla="*/ 127391 w 325"/>
              <a:gd name="T87" fmla="*/ 366713 h 318"/>
              <a:gd name="T88" fmla="*/ 125798 w 325"/>
              <a:gd name="T89" fmla="*/ 373063 h 318"/>
              <a:gd name="T90" fmla="*/ 308923 w 325"/>
              <a:gd name="T91" fmla="*/ 276225 h 318"/>
              <a:gd name="T92" fmla="*/ 148092 w 325"/>
              <a:gd name="T93" fmla="*/ 414338 h 318"/>
              <a:gd name="T94" fmla="*/ 156054 w 325"/>
              <a:gd name="T95" fmla="*/ 420688 h 318"/>
              <a:gd name="T96" fmla="*/ 226119 w 325"/>
              <a:gd name="T97" fmla="*/ 498475 h 318"/>
              <a:gd name="T98" fmla="*/ 195863 w 325"/>
              <a:gd name="T99" fmla="*/ 504825 h 318"/>
              <a:gd name="T100" fmla="*/ 162423 w 325"/>
              <a:gd name="T101" fmla="*/ 485775 h 31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325"/>
              <a:gd name="T154" fmla="*/ 0 h 318"/>
              <a:gd name="T155" fmla="*/ 325 w 325"/>
              <a:gd name="T156" fmla="*/ 318 h 318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325" h="318">
                <a:moveTo>
                  <a:pt x="194" y="31"/>
                </a:moveTo>
                <a:lnTo>
                  <a:pt x="194" y="31"/>
                </a:lnTo>
                <a:lnTo>
                  <a:pt x="196" y="33"/>
                </a:lnTo>
                <a:lnTo>
                  <a:pt x="200" y="35"/>
                </a:lnTo>
                <a:lnTo>
                  <a:pt x="206" y="35"/>
                </a:lnTo>
                <a:lnTo>
                  <a:pt x="210" y="33"/>
                </a:lnTo>
                <a:lnTo>
                  <a:pt x="214" y="29"/>
                </a:lnTo>
                <a:lnTo>
                  <a:pt x="215" y="25"/>
                </a:lnTo>
                <a:lnTo>
                  <a:pt x="217" y="20"/>
                </a:lnTo>
                <a:lnTo>
                  <a:pt x="215" y="16"/>
                </a:lnTo>
                <a:lnTo>
                  <a:pt x="211" y="12"/>
                </a:lnTo>
                <a:lnTo>
                  <a:pt x="207" y="9"/>
                </a:lnTo>
                <a:lnTo>
                  <a:pt x="223" y="0"/>
                </a:lnTo>
                <a:lnTo>
                  <a:pt x="321" y="177"/>
                </a:lnTo>
                <a:lnTo>
                  <a:pt x="324" y="182"/>
                </a:lnTo>
                <a:lnTo>
                  <a:pt x="325" y="189"/>
                </a:lnTo>
                <a:lnTo>
                  <a:pt x="325" y="196"/>
                </a:lnTo>
                <a:lnTo>
                  <a:pt x="324" y="201"/>
                </a:lnTo>
                <a:lnTo>
                  <a:pt x="322" y="208"/>
                </a:lnTo>
                <a:lnTo>
                  <a:pt x="318" y="212"/>
                </a:lnTo>
                <a:lnTo>
                  <a:pt x="314" y="218"/>
                </a:lnTo>
                <a:lnTo>
                  <a:pt x="309" y="222"/>
                </a:lnTo>
                <a:lnTo>
                  <a:pt x="194" y="285"/>
                </a:lnTo>
                <a:lnTo>
                  <a:pt x="194" y="212"/>
                </a:lnTo>
                <a:lnTo>
                  <a:pt x="291" y="158"/>
                </a:lnTo>
                <a:lnTo>
                  <a:pt x="293" y="155"/>
                </a:lnTo>
                <a:lnTo>
                  <a:pt x="293" y="154"/>
                </a:lnTo>
                <a:lnTo>
                  <a:pt x="291" y="153"/>
                </a:lnTo>
                <a:lnTo>
                  <a:pt x="288" y="153"/>
                </a:lnTo>
                <a:lnTo>
                  <a:pt x="194" y="205"/>
                </a:lnTo>
                <a:lnTo>
                  <a:pt x="194" y="174"/>
                </a:lnTo>
                <a:lnTo>
                  <a:pt x="275" y="130"/>
                </a:lnTo>
                <a:lnTo>
                  <a:pt x="276" y="127"/>
                </a:lnTo>
                <a:lnTo>
                  <a:pt x="276" y="126"/>
                </a:lnTo>
                <a:lnTo>
                  <a:pt x="275" y="124"/>
                </a:lnTo>
                <a:lnTo>
                  <a:pt x="272" y="124"/>
                </a:lnTo>
                <a:lnTo>
                  <a:pt x="194" y="168"/>
                </a:lnTo>
                <a:lnTo>
                  <a:pt x="194" y="138"/>
                </a:lnTo>
                <a:lnTo>
                  <a:pt x="260" y="101"/>
                </a:lnTo>
                <a:lnTo>
                  <a:pt x="261" y="98"/>
                </a:lnTo>
                <a:lnTo>
                  <a:pt x="261" y="97"/>
                </a:lnTo>
                <a:lnTo>
                  <a:pt x="259" y="96"/>
                </a:lnTo>
                <a:lnTo>
                  <a:pt x="257" y="96"/>
                </a:lnTo>
                <a:lnTo>
                  <a:pt x="194" y="131"/>
                </a:lnTo>
                <a:lnTo>
                  <a:pt x="194" y="100"/>
                </a:lnTo>
                <a:lnTo>
                  <a:pt x="244" y="73"/>
                </a:lnTo>
                <a:lnTo>
                  <a:pt x="245" y="70"/>
                </a:lnTo>
                <a:lnTo>
                  <a:pt x="245" y="69"/>
                </a:lnTo>
                <a:lnTo>
                  <a:pt x="244" y="67"/>
                </a:lnTo>
                <a:lnTo>
                  <a:pt x="241" y="67"/>
                </a:lnTo>
                <a:lnTo>
                  <a:pt x="194" y="93"/>
                </a:lnTo>
                <a:lnTo>
                  <a:pt x="194" y="31"/>
                </a:lnTo>
                <a:close/>
                <a:moveTo>
                  <a:pt x="15" y="116"/>
                </a:moveTo>
                <a:lnTo>
                  <a:pt x="15" y="116"/>
                </a:lnTo>
                <a:lnTo>
                  <a:pt x="15" y="120"/>
                </a:lnTo>
                <a:lnTo>
                  <a:pt x="16" y="126"/>
                </a:lnTo>
                <a:lnTo>
                  <a:pt x="19" y="130"/>
                </a:lnTo>
                <a:lnTo>
                  <a:pt x="24" y="132"/>
                </a:lnTo>
                <a:lnTo>
                  <a:pt x="28" y="132"/>
                </a:lnTo>
                <a:lnTo>
                  <a:pt x="34" y="131"/>
                </a:lnTo>
                <a:lnTo>
                  <a:pt x="38" y="127"/>
                </a:lnTo>
                <a:lnTo>
                  <a:pt x="41" y="123"/>
                </a:lnTo>
                <a:lnTo>
                  <a:pt x="41" y="117"/>
                </a:lnTo>
                <a:lnTo>
                  <a:pt x="39" y="113"/>
                </a:lnTo>
                <a:lnTo>
                  <a:pt x="35" y="109"/>
                </a:lnTo>
                <a:lnTo>
                  <a:pt x="31" y="107"/>
                </a:lnTo>
                <a:lnTo>
                  <a:pt x="50" y="96"/>
                </a:lnTo>
                <a:lnTo>
                  <a:pt x="50" y="101"/>
                </a:lnTo>
                <a:lnTo>
                  <a:pt x="51" y="107"/>
                </a:lnTo>
                <a:lnTo>
                  <a:pt x="54" y="111"/>
                </a:lnTo>
                <a:lnTo>
                  <a:pt x="60" y="112"/>
                </a:lnTo>
                <a:lnTo>
                  <a:pt x="64" y="113"/>
                </a:lnTo>
                <a:lnTo>
                  <a:pt x="69" y="111"/>
                </a:lnTo>
                <a:lnTo>
                  <a:pt x="73" y="108"/>
                </a:lnTo>
                <a:lnTo>
                  <a:pt x="76" y="104"/>
                </a:lnTo>
                <a:lnTo>
                  <a:pt x="76" y="98"/>
                </a:lnTo>
                <a:lnTo>
                  <a:pt x="75" y="93"/>
                </a:lnTo>
                <a:lnTo>
                  <a:pt x="70" y="89"/>
                </a:lnTo>
                <a:lnTo>
                  <a:pt x="66" y="88"/>
                </a:lnTo>
                <a:lnTo>
                  <a:pt x="85" y="77"/>
                </a:lnTo>
                <a:lnTo>
                  <a:pt x="85" y="81"/>
                </a:lnTo>
                <a:lnTo>
                  <a:pt x="87" y="86"/>
                </a:lnTo>
                <a:lnTo>
                  <a:pt x="89" y="90"/>
                </a:lnTo>
                <a:lnTo>
                  <a:pt x="95" y="93"/>
                </a:lnTo>
                <a:lnTo>
                  <a:pt x="99" y="93"/>
                </a:lnTo>
                <a:lnTo>
                  <a:pt x="104" y="92"/>
                </a:lnTo>
                <a:lnTo>
                  <a:pt x="108" y="88"/>
                </a:lnTo>
                <a:lnTo>
                  <a:pt x="111" y="84"/>
                </a:lnTo>
                <a:lnTo>
                  <a:pt x="111" y="78"/>
                </a:lnTo>
                <a:lnTo>
                  <a:pt x="110" y="74"/>
                </a:lnTo>
                <a:lnTo>
                  <a:pt x="106" y="70"/>
                </a:lnTo>
                <a:lnTo>
                  <a:pt x="102" y="67"/>
                </a:lnTo>
                <a:lnTo>
                  <a:pt x="121" y="56"/>
                </a:lnTo>
                <a:lnTo>
                  <a:pt x="121" y="62"/>
                </a:lnTo>
                <a:lnTo>
                  <a:pt x="122" y="67"/>
                </a:lnTo>
                <a:lnTo>
                  <a:pt x="125" y="71"/>
                </a:lnTo>
                <a:lnTo>
                  <a:pt x="130" y="73"/>
                </a:lnTo>
                <a:lnTo>
                  <a:pt x="134" y="74"/>
                </a:lnTo>
                <a:lnTo>
                  <a:pt x="140" y="73"/>
                </a:lnTo>
                <a:lnTo>
                  <a:pt x="144" y="69"/>
                </a:lnTo>
                <a:lnTo>
                  <a:pt x="146" y="65"/>
                </a:lnTo>
                <a:lnTo>
                  <a:pt x="146" y="59"/>
                </a:lnTo>
                <a:lnTo>
                  <a:pt x="145" y="54"/>
                </a:lnTo>
                <a:lnTo>
                  <a:pt x="141" y="50"/>
                </a:lnTo>
                <a:lnTo>
                  <a:pt x="137" y="48"/>
                </a:lnTo>
                <a:lnTo>
                  <a:pt x="156" y="38"/>
                </a:lnTo>
                <a:lnTo>
                  <a:pt x="154" y="43"/>
                </a:lnTo>
                <a:lnTo>
                  <a:pt x="157" y="47"/>
                </a:lnTo>
                <a:lnTo>
                  <a:pt x="160" y="51"/>
                </a:lnTo>
                <a:lnTo>
                  <a:pt x="164" y="54"/>
                </a:lnTo>
                <a:lnTo>
                  <a:pt x="169" y="54"/>
                </a:lnTo>
                <a:lnTo>
                  <a:pt x="175" y="52"/>
                </a:lnTo>
                <a:lnTo>
                  <a:pt x="179" y="50"/>
                </a:lnTo>
                <a:lnTo>
                  <a:pt x="180" y="44"/>
                </a:lnTo>
                <a:lnTo>
                  <a:pt x="181" y="40"/>
                </a:lnTo>
                <a:lnTo>
                  <a:pt x="180" y="35"/>
                </a:lnTo>
                <a:lnTo>
                  <a:pt x="176" y="31"/>
                </a:lnTo>
                <a:lnTo>
                  <a:pt x="172" y="28"/>
                </a:lnTo>
                <a:lnTo>
                  <a:pt x="191" y="19"/>
                </a:lnTo>
                <a:lnTo>
                  <a:pt x="190" y="23"/>
                </a:lnTo>
                <a:lnTo>
                  <a:pt x="192" y="28"/>
                </a:lnTo>
                <a:lnTo>
                  <a:pt x="194" y="31"/>
                </a:lnTo>
                <a:lnTo>
                  <a:pt x="194" y="93"/>
                </a:lnTo>
                <a:lnTo>
                  <a:pt x="47" y="174"/>
                </a:lnTo>
                <a:lnTo>
                  <a:pt x="46" y="176"/>
                </a:lnTo>
                <a:lnTo>
                  <a:pt x="46" y="178"/>
                </a:lnTo>
                <a:lnTo>
                  <a:pt x="49" y="180"/>
                </a:lnTo>
                <a:lnTo>
                  <a:pt x="50" y="180"/>
                </a:lnTo>
                <a:lnTo>
                  <a:pt x="194" y="100"/>
                </a:lnTo>
                <a:lnTo>
                  <a:pt x="194" y="131"/>
                </a:lnTo>
                <a:lnTo>
                  <a:pt x="64" y="203"/>
                </a:lnTo>
                <a:lnTo>
                  <a:pt x="62" y="204"/>
                </a:lnTo>
                <a:lnTo>
                  <a:pt x="62" y="207"/>
                </a:lnTo>
                <a:lnTo>
                  <a:pt x="64" y="208"/>
                </a:lnTo>
                <a:lnTo>
                  <a:pt x="66" y="208"/>
                </a:lnTo>
                <a:lnTo>
                  <a:pt x="194" y="138"/>
                </a:lnTo>
                <a:lnTo>
                  <a:pt x="194" y="168"/>
                </a:lnTo>
                <a:lnTo>
                  <a:pt x="80" y="231"/>
                </a:lnTo>
                <a:lnTo>
                  <a:pt x="77" y="233"/>
                </a:lnTo>
                <a:lnTo>
                  <a:pt x="79" y="235"/>
                </a:lnTo>
                <a:lnTo>
                  <a:pt x="80" y="237"/>
                </a:lnTo>
                <a:lnTo>
                  <a:pt x="83" y="237"/>
                </a:lnTo>
                <a:lnTo>
                  <a:pt x="194" y="174"/>
                </a:lnTo>
                <a:lnTo>
                  <a:pt x="194" y="205"/>
                </a:lnTo>
                <a:lnTo>
                  <a:pt x="95" y="260"/>
                </a:lnTo>
                <a:lnTo>
                  <a:pt x="93" y="261"/>
                </a:lnTo>
                <a:lnTo>
                  <a:pt x="93" y="264"/>
                </a:lnTo>
                <a:lnTo>
                  <a:pt x="96" y="265"/>
                </a:lnTo>
                <a:lnTo>
                  <a:pt x="98" y="265"/>
                </a:lnTo>
                <a:lnTo>
                  <a:pt x="194" y="212"/>
                </a:lnTo>
                <a:lnTo>
                  <a:pt x="194" y="285"/>
                </a:lnTo>
                <a:lnTo>
                  <a:pt x="142" y="314"/>
                </a:lnTo>
                <a:lnTo>
                  <a:pt x="137" y="316"/>
                </a:lnTo>
                <a:lnTo>
                  <a:pt x="130" y="318"/>
                </a:lnTo>
                <a:lnTo>
                  <a:pt x="123" y="318"/>
                </a:lnTo>
                <a:lnTo>
                  <a:pt x="118" y="316"/>
                </a:lnTo>
                <a:lnTo>
                  <a:pt x="111" y="314"/>
                </a:lnTo>
                <a:lnTo>
                  <a:pt x="107" y="311"/>
                </a:lnTo>
                <a:lnTo>
                  <a:pt x="102" y="306"/>
                </a:lnTo>
                <a:lnTo>
                  <a:pt x="98" y="300"/>
                </a:lnTo>
                <a:lnTo>
                  <a:pt x="0" y="124"/>
                </a:lnTo>
                <a:lnTo>
                  <a:pt x="15" y="116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3" name="Freeform 154"/>
          <p:cNvSpPr>
            <a:spLocks noEditPoints="1" noChangeArrowheads="1"/>
          </p:cNvSpPr>
          <p:nvPr/>
        </p:nvSpPr>
        <p:spPr bwMode="auto">
          <a:xfrm>
            <a:off x="4835525" y="3248025"/>
            <a:ext cx="488950" cy="512763"/>
          </a:xfrm>
          <a:custGeom>
            <a:avLst/>
            <a:gdLst>
              <a:gd name="T0" fmla="*/ 485775 w 308"/>
              <a:gd name="T1" fmla="*/ 152400 h 323"/>
              <a:gd name="T2" fmla="*/ 346075 w 308"/>
              <a:gd name="T3" fmla="*/ 488950 h 323"/>
              <a:gd name="T4" fmla="*/ 360363 w 308"/>
              <a:gd name="T5" fmla="*/ 355600 h 323"/>
              <a:gd name="T6" fmla="*/ 369888 w 308"/>
              <a:gd name="T7" fmla="*/ 331788 h 323"/>
              <a:gd name="T8" fmla="*/ 390525 w 308"/>
              <a:gd name="T9" fmla="*/ 292100 h 323"/>
              <a:gd name="T10" fmla="*/ 396875 w 308"/>
              <a:gd name="T11" fmla="*/ 252413 h 323"/>
              <a:gd name="T12" fmla="*/ 444500 w 308"/>
              <a:gd name="T13" fmla="*/ 173038 h 323"/>
              <a:gd name="T14" fmla="*/ 346075 w 308"/>
              <a:gd name="T15" fmla="*/ 119063 h 323"/>
              <a:gd name="T16" fmla="*/ 319088 w 308"/>
              <a:gd name="T17" fmla="*/ 508000 h 323"/>
              <a:gd name="T18" fmla="*/ 312738 w 308"/>
              <a:gd name="T19" fmla="*/ 458788 h 323"/>
              <a:gd name="T20" fmla="*/ 330200 w 308"/>
              <a:gd name="T21" fmla="*/ 415925 h 323"/>
              <a:gd name="T22" fmla="*/ 346075 w 308"/>
              <a:gd name="T23" fmla="*/ 393700 h 323"/>
              <a:gd name="T24" fmla="*/ 322263 w 308"/>
              <a:gd name="T25" fmla="*/ 255588 h 323"/>
              <a:gd name="T26" fmla="*/ 300038 w 308"/>
              <a:gd name="T27" fmla="*/ 292100 h 323"/>
              <a:gd name="T28" fmla="*/ 295275 w 308"/>
              <a:gd name="T29" fmla="*/ 320675 h 323"/>
              <a:gd name="T30" fmla="*/ 293688 w 308"/>
              <a:gd name="T31" fmla="*/ 246063 h 323"/>
              <a:gd name="T32" fmla="*/ 285750 w 308"/>
              <a:gd name="T33" fmla="*/ 41275 h 323"/>
              <a:gd name="T34" fmla="*/ 276225 w 308"/>
              <a:gd name="T35" fmla="*/ 504825 h 323"/>
              <a:gd name="T36" fmla="*/ 233363 w 308"/>
              <a:gd name="T37" fmla="*/ 346075 h 323"/>
              <a:gd name="T38" fmla="*/ 263525 w 308"/>
              <a:gd name="T39" fmla="*/ 315913 h 323"/>
              <a:gd name="T40" fmla="*/ 233363 w 308"/>
              <a:gd name="T41" fmla="*/ 269875 h 323"/>
              <a:gd name="T42" fmla="*/ 285750 w 308"/>
              <a:gd name="T43" fmla="*/ 269875 h 323"/>
              <a:gd name="T44" fmla="*/ 269875 w 308"/>
              <a:gd name="T45" fmla="*/ 357188 h 323"/>
              <a:gd name="T46" fmla="*/ 266700 w 308"/>
              <a:gd name="T47" fmla="*/ 385763 h 323"/>
              <a:gd name="T48" fmla="*/ 239713 w 308"/>
              <a:gd name="T49" fmla="*/ 417513 h 323"/>
              <a:gd name="T50" fmla="*/ 285750 w 308"/>
              <a:gd name="T51" fmla="*/ 509588 h 323"/>
              <a:gd name="T52" fmla="*/ 233363 w 308"/>
              <a:gd name="T53" fmla="*/ 15875 h 323"/>
              <a:gd name="T54" fmla="*/ 188913 w 308"/>
              <a:gd name="T55" fmla="*/ 0 h 323"/>
              <a:gd name="T56" fmla="*/ 209550 w 308"/>
              <a:gd name="T57" fmla="*/ 412750 h 323"/>
              <a:gd name="T58" fmla="*/ 233363 w 308"/>
              <a:gd name="T59" fmla="*/ 485775 h 323"/>
              <a:gd name="T60" fmla="*/ 220663 w 308"/>
              <a:gd name="T61" fmla="*/ 212725 h 323"/>
              <a:gd name="T62" fmla="*/ 203200 w 308"/>
              <a:gd name="T63" fmla="*/ 252413 h 323"/>
              <a:gd name="T64" fmla="*/ 192088 w 308"/>
              <a:gd name="T65" fmla="*/ 276225 h 323"/>
              <a:gd name="T66" fmla="*/ 195263 w 308"/>
              <a:gd name="T67" fmla="*/ 198438 h 323"/>
              <a:gd name="T68" fmla="*/ 233363 w 308"/>
              <a:gd name="T69" fmla="*/ 373063 h 323"/>
              <a:gd name="T70" fmla="*/ 155575 w 308"/>
              <a:gd name="T71" fmla="*/ 449263 h 323"/>
              <a:gd name="T72" fmla="*/ 163513 w 308"/>
              <a:gd name="T73" fmla="*/ 6350 h 323"/>
              <a:gd name="T74" fmla="*/ 176213 w 308"/>
              <a:gd name="T75" fmla="*/ 53975 h 323"/>
              <a:gd name="T76" fmla="*/ 188913 w 308"/>
              <a:gd name="T77" fmla="*/ 193675 h 323"/>
              <a:gd name="T78" fmla="*/ 188913 w 308"/>
              <a:gd name="T79" fmla="*/ 223838 h 323"/>
              <a:gd name="T80" fmla="*/ 173038 w 308"/>
              <a:gd name="T81" fmla="*/ 312738 h 323"/>
              <a:gd name="T82" fmla="*/ 169863 w 308"/>
              <a:gd name="T83" fmla="*/ 339725 h 323"/>
              <a:gd name="T84" fmla="*/ 166688 w 308"/>
              <a:gd name="T85" fmla="*/ 271463 h 323"/>
              <a:gd name="T86" fmla="*/ 155575 w 308"/>
              <a:gd name="T87" fmla="*/ 233363 h 323"/>
              <a:gd name="T88" fmla="*/ 188913 w 308"/>
              <a:gd name="T89" fmla="*/ 223838 h 323"/>
              <a:gd name="T90" fmla="*/ 136525 w 308"/>
              <a:gd name="T91" fmla="*/ 327025 h 323"/>
              <a:gd name="T92" fmla="*/ 153988 w 308"/>
              <a:gd name="T93" fmla="*/ 298450 h 323"/>
              <a:gd name="T94" fmla="*/ 142875 w 308"/>
              <a:gd name="T95" fmla="*/ 379413 h 323"/>
              <a:gd name="T96" fmla="*/ 136525 w 308"/>
              <a:gd name="T97" fmla="*/ 34925 h 323"/>
              <a:gd name="T98" fmla="*/ 147638 w 308"/>
              <a:gd name="T99" fmla="*/ 107950 h 323"/>
              <a:gd name="T100" fmla="*/ 136525 w 308"/>
              <a:gd name="T101" fmla="*/ 34925 h 323"/>
              <a:gd name="T102" fmla="*/ 136525 w 308"/>
              <a:gd name="T103" fmla="*/ 441325 h 323"/>
              <a:gd name="T104" fmla="*/ 122238 w 308"/>
              <a:gd name="T105" fmla="*/ 365125 h 323"/>
              <a:gd name="T106" fmla="*/ 136525 w 308"/>
              <a:gd name="T107" fmla="*/ 169863 h 323"/>
              <a:gd name="T108" fmla="*/ 106363 w 308"/>
              <a:gd name="T109" fmla="*/ 200025 h 323"/>
              <a:gd name="T110" fmla="*/ 136525 w 308"/>
              <a:gd name="T111" fmla="*/ 223838 h 323"/>
              <a:gd name="T112" fmla="*/ 92075 w 308"/>
              <a:gd name="T113" fmla="*/ 131763 h 323"/>
              <a:gd name="T114" fmla="*/ 136525 w 308"/>
              <a:gd name="T115" fmla="*/ 301625 h 323"/>
              <a:gd name="T116" fmla="*/ 3175 w 308"/>
              <a:gd name="T117" fmla="*/ 358775 h 323"/>
              <a:gd name="T118" fmla="*/ 92075 w 308"/>
              <a:gd name="T119" fmla="*/ 233363 h 323"/>
              <a:gd name="T120" fmla="*/ 79375 w 308"/>
              <a:gd name="T121" fmla="*/ 273050 h 323"/>
              <a:gd name="T122" fmla="*/ 66675 w 308"/>
              <a:gd name="T123" fmla="*/ 295275 h 323"/>
              <a:gd name="T124" fmla="*/ 46038 w 308"/>
              <a:gd name="T125" fmla="*/ 333375 h 32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08"/>
              <a:gd name="T190" fmla="*/ 0 h 323"/>
              <a:gd name="T191" fmla="*/ 308 w 308"/>
              <a:gd name="T192" fmla="*/ 323 h 323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08" h="323">
                <a:moveTo>
                  <a:pt x="218" y="44"/>
                </a:moveTo>
                <a:lnTo>
                  <a:pt x="288" y="76"/>
                </a:lnTo>
                <a:lnTo>
                  <a:pt x="293" y="80"/>
                </a:lnTo>
                <a:lnTo>
                  <a:pt x="299" y="84"/>
                </a:lnTo>
                <a:lnTo>
                  <a:pt x="303" y="90"/>
                </a:lnTo>
                <a:lnTo>
                  <a:pt x="306" y="96"/>
                </a:lnTo>
                <a:lnTo>
                  <a:pt x="308" y="103"/>
                </a:lnTo>
                <a:lnTo>
                  <a:pt x="308" y="110"/>
                </a:lnTo>
                <a:lnTo>
                  <a:pt x="307" y="117"/>
                </a:lnTo>
                <a:lnTo>
                  <a:pt x="304" y="124"/>
                </a:lnTo>
                <a:lnTo>
                  <a:pt x="222" y="301"/>
                </a:lnTo>
                <a:lnTo>
                  <a:pt x="218" y="308"/>
                </a:lnTo>
                <a:lnTo>
                  <a:pt x="218" y="248"/>
                </a:lnTo>
                <a:lnTo>
                  <a:pt x="219" y="245"/>
                </a:lnTo>
                <a:lnTo>
                  <a:pt x="227" y="228"/>
                </a:lnTo>
                <a:lnTo>
                  <a:pt x="228" y="226"/>
                </a:lnTo>
                <a:lnTo>
                  <a:pt x="227" y="224"/>
                </a:lnTo>
                <a:lnTo>
                  <a:pt x="227" y="222"/>
                </a:lnTo>
                <a:lnTo>
                  <a:pt x="224" y="221"/>
                </a:lnTo>
                <a:lnTo>
                  <a:pt x="218" y="217"/>
                </a:lnTo>
                <a:lnTo>
                  <a:pt x="218" y="202"/>
                </a:lnTo>
                <a:lnTo>
                  <a:pt x="230" y="209"/>
                </a:lnTo>
                <a:lnTo>
                  <a:pt x="233" y="209"/>
                </a:lnTo>
                <a:lnTo>
                  <a:pt x="235" y="209"/>
                </a:lnTo>
                <a:lnTo>
                  <a:pt x="237" y="207"/>
                </a:lnTo>
                <a:lnTo>
                  <a:pt x="238" y="206"/>
                </a:lnTo>
                <a:lnTo>
                  <a:pt x="246" y="188"/>
                </a:lnTo>
                <a:lnTo>
                  <a:pt x="247" y="186"/>
                </a:lnTo>
                <a:lnTo>
                  <a:pt x="246" y="184"/>
                </a:lnTo>
                <a:lnTo>
                  <a:pt x="246" y="182"/>
                </a:lnTo>
                <a:lnTo>
                  <a:pt x="243" y="180"/>
                </a:lnTo>
                <a:lnTo>
                  <a:pt x="218" y="168"/>
                </a:lnTo>
                <a:lnTo>
                  <a:pt x="218" y="145"/>
                </a:lnTo>
                <a:lnTo>
                  <a:pt x="243" y="157"/>
                </a:lnTo>
                <a:lnTo>
                  <a:pt x="250" y="159"/>
                </a:lnTo>
                <a:lnTo>
                  <a:pt x="257" y="157"/>
                </a:lnTo>
                <a:lnTo>
                  <a:pt x="262" y="155"/>
                </a:lnTo>
                <a:lnTo>
                  <a:pt x="266" y="149"/>
                </a:lnTo>
                <a:lnTo>
                  <a:pt x="279" y="122"/>
                </a:lnTo>
                <a:lnTo>
                  <a:pt x="280" y="115"/>
                </a:lnTo>
                <a:lnTo>
                  <a:pt x="280" y="109"/>
                </a:lnTo>
                <a:lnTo>
                  <a:pt x="276" y="103"/>
                </a:lnTo>
                <a:lnTo>
                  <a:pt x="270" y="99"/>
                </a:lnTo>
                <a:lnTo>
                  <a:pt x="218" y="75"/>
                </a:lnTo>
                <a:lnTo>
                  <a:pt x="218" y="44"/>
                </a:lnTo>
                <a:close/>
                <a:moveTo>
                  <a:pt x="180" y="26"/>
                </a:moveTo>
                <a:lnTo>
                  <a:pt x="218" y="44"/>
                </a:lnTo>
                <a:lnTo>
                  <a:pt x="218" y="75"/>
                </a:lnTo>
                <a:lnTo>
                  <a:pt x="180" y="57"/>
                </a:lnTo>
                <a:lnTo>
                  <a:pt x="180" y="26"/>
                </a:lnTo>
                <a:close/>
                <a:moveTo>
                  <a:pt x="218" y="308"/>
                </a:moveTo>
                <a:lnTo>
                  <a:pt x="218" y="308"/>
                </a:lnTo>
                <a:lnTo>
                  <a:pt x="211" y="316"/>
                </a:lnTo>
                <a:lnTo>
                  <a:pt x="201" y="320"/>
                </a:lnTo>
                <a:lnTo>
                  <a:pt x="191" y="323"/>
                </a:lnTo>
                <a:lnTo>
                  <a:pt x="180" y="321"/>
                </a:lnTo>
                <a:lnTo>
                  <a:pt x="180" y="283"/>
                </a:lnTo>
                <a:lnTo>
                  <a:pt x="193" y="289"/>
                </a:lnTo>
                <a:lnTo>
                  <a:pt x="195" y="289"/>
                </a:lnTo>
                <a:lnTo>
                  <a:pt x="197" y="289"/>
                </a:lnTo>
                <a:lnTo>
                  <a:pt x="199" y="287"/>
                </a:lnTo>
                <a:lnTo>
                  <a:pt x="200" y="286"/>
                </a:lnTo>
                <a:lnTo>
                  <a:pt x="208" y="268"/>
                </a:lnTo>
                <a:lnTo>
                  <a:pt x="209" y="266"/>
                </a:lnTo>
                <a:lnTo>
                  <a:pt x="209" y="264"/>
                </a:lnTo>
                <a:lnTo>
                  <a:pt x="208" y="262"/>
                </a:lnTo>
                <a:lnTo>
                  <a:pt x="205" y="260"/>
                </a:lnTo>
                <a:lnTo>
                  <a:pt x="180" y="249"/>
                </a:lnTo>
                <a:lnTo>
                  <a:pt x="180" y="235"/>
                </a:lnTo>
                <a:lnTo>
                  <a:pt x="212" y="248"/>
                </a:lnTo>
                <a:lnTo>
                  <a:pt x="215" y="249"/>
                </a:lnTo>
                <a:lnTo>
                  <a:pt x="218" y="248"/>
                </a:lnTo>
                <a:lnTo>
                  <a:pt x="218" y="308"/>
                </a:lnTo>
                <a:close/>
                <a:moveTo>
                  <a:pt x="218" y="145"/>
                </a:moveTo>
                <a:lnTo>
                  <a:pt x="218" y="168"/>
                </a:lnTo>
                <a:lnTo>
                  <a:pt x="205" y="163"/>
                </a:lnTo>
                <a:lnTo>
                  <a:pt x="203" y="161"/>
                </a:lnTo>
                <a:lnTo>
                  <a:pt x="201" y="163"/>
                </a:lnTo>
                <a:lnTo>
                  <a:pt x="199" y="164"/>
                </a:lnTo>
                <a:lnTo>
                  <a:pt x="197" y="165"/>
                </a:lnTo>
                <a:lnTo>
                  <a:pt x="189" y="183"/>
                </a:lnTo>
                <a:lnTo>
                  <a:pt x="189" y="184"/>
                </a:lnTo>
                <a:lnTo>
                  <a:pt x="189" y="187"/>
                </a:lnTo>
                <a:lnTo>
                  <a:pt x="191" y="190"/>
                </a:lnTo>
                <a:lnTo>
                  <a:pt x="192" y="191"/>
                </a:lnTo>
                <a:lnTo>
                  <a:pt x="218" y="202"/>
                </a:lnTo>
                <a:lnTo>
                  <a:pt x="218" y="217"/>
                </a:lnTo>
                <a:lnTo>
                  <a:pt x="186" y="202"/>
                </a:lnTo>
                <a:lnTo>
                  <a:pt x="184" y="202"/>
                </a:lnTo>
                <a:lnTo>
                  <a:pt x="180" y="203"/>
                </a:lnTo>
                <a:lnTo>
                  <a:pt x="180" y="170"/>
                </a:lnTo>
                <a:lnTo>
                  <a:pt x="185" y="160"/>
                </a:lnTo>
                <a:lnTo>
                  <a:pt x="185" y="157"/>
                </a:lnTo>
                <a:lnTo>
                  <a:pt x="185" y="155"/>
                </a:lnTo>
                <a:lnTo>
                  <a:pt x="184" y="153"/>
                </a:lnTo>
                <a:lnTo>
                  <a:pt x="182" y="152"/>
                </a:lnTo>
                <a:lnTo>
                  <a:pt x="180" y="151"/>
                </a:lnTo>
                <a:lnTo>
                  <a:pt x="180" y="128"/>
                </a:lnTo>
                <a:lnTo>
                  <a:pt x="218" y="145"/>
                </a:lnTo>
                <a:close/>
                <a:moveTo>
                  <a:pt x="147" y="10"/>
                </a:moveTo>
                <a:lnTo>
                  <a:pt x="180" y="26"/>
                </a:lnTo>
                <a:lnTo>
                  <a:pt x="180" y="57"/>
                </a:lnTo>
                <a:lnTo>
                  <a:pt x="147" y="41"/>
                </a:lnTo>
                <a:lnTo>
                  <a:pt x="147" y="10"/>
                </a:lnTo>
                <a:close/>
                <a:moveTo>
                  <a:pt x="180" y="321"/>
                </a:moveTo>
                <a:lnTo>
                  <a:pt x="180" y="321"/>
                </a:lnTo>
                <a:lnTo>
                  <a:pt x="174" y="318"/>
                </a:lnTo>
                <a:lnTo>
                  <a:pt x="147" y="306"/>
                </a:lnTo>
                <a:lnTo>
                  <a:pt x="147" y="240"/>
                </a:lnTo>
                <a:lnTo>
                  <a:pt x="149" y="237"/>
                </a:lnTo>
                <a:lnTo>
                  <a:pt x="147" y="235"/>
                </a:lnTo>
                <a:lnTo>
                  <a:pt x="147" y="218"/>
                </a:lnTo>
                <a:lnTo>
                  <a:pt x="150" y="220"/>
                </a:lnTo>
                <a:lnTo>
                  <a:pt x="153" y="221"/>
                </a:lnTo>
                <a:lnTo>
                  <a:pt x="155" y="220"/>
                </a:lnTo>
                <a:lnTo>
                  <a:pt x="157" y="218"/>
                </a:lnTo>
                <a:lnTo>
                  <a:pt x="158" y="217"/>
                </a:lnTo>
                <a:lnTo>
                  <a:pt x="166" y="199"/>
                </a:lnTo>
                <a:lnTo>
                  <a:pt x="166" y="198"/>
                </a:lnTo>
                <a:lnTo>
                  <a:pt x="166" y="195"/>
                </a:lnTo>
                <a:lnTo>
                  <a:pt x="165" y="193"/>
                </a:lnTo>
                <a:lnTo>
                  <a:pt x="163" y="191"/>
                </a:lnTo>
                <a:lnTo>
                  <a:pt x="147" y="184"/>
                </a:lnTo>
                <a:lnTo>
                  <a:pt x="147" y="170"/>
                </a:lnTo>
                <a:lnTo>
                  <a:pt x="169" y="180"/>
                </a:lnTo>
                <a:lnTo>
                  <a:pt x="172" y="180"/>
                </a:lnTo>
                <a:lnTo>
                  <a:pt x="173" y="180"/>
                </a:lnTo>
                <a:lnTo>
                  <a:pt x="176" y="179"/>
                </a:lnTo>
                <a:lnTo>
                  <a:pt x="177" y="176"/>
                </a:lnTo>
                <a:lnTo>
                  <a:pt x="180" y="170"/>
                </a:lnTo>
                <a:lnTo>
                  <a:pt x="180" y="203"/>
                </a:lnTo>
                <a:lnTo>
                  <a:pt x="178" y="206"/>
                </a:lnTo>
                <a:lnTo>
                  <a:pt x="170" y="222"/>
                </a:lnTo>
                <a:lnTo>
                  <a:pt x="170" y="225"/>
                </a:lnTo>
                <a:lnTo>
                  <a:pt x="170" y="228"/>
                </a:lnTo>
                <a:lnTo>
                  <a:pt x="172" y="229"/>
                </a:lnTo>
                <a:lnTo>
                  <a:pt x="173" y="230"/>
                </a:lnTo>
                <a:lnTo>
                  <a:pt x="180" y="235"/>
                </a:lnTo>
                <a:lnTo>
                  <a:pt x="180" y="249"/>
                </a:lnTo>
                <a:lnTo>
                  <a:pt x="168" y="243"/>
                </a:lnTo>
                <a:lnTo>
                  <a:pt x="166" y="243"/>
                </a:lnTo>
                <a:lnTo>
                  <a:pt x="163" y="243"/>
                </a:lnTo>
                <a:lnTo>
                  <a:pt x="162" y="244"/>
                </a:lnTo>
                <a:lnTo>
                  <a:pt x="161" y="245"/>
                </a:lnTo>
                <a:lnTo>
                  <a:pt x="151" y="263"/>
                </a:lnTo>
                <a:lnTo>
                  <a:pt x="151" y="266"/>
                </a:lnTo>
                <a:lnTo>
                  <a:pt x="151" y="267"/>
                </a:lnTo>
                <a:lnTo>
                  <a:pt x="153" y="270"/>
                </a:lnTo>
                <a:lnTo>
                  <a:pt x="155" y="271"/>
                </a:lnTo>
                <a:lnTo>
                  <a:pt x="180" y="283"/>
                </a:lnTo>
                <a:lnTo>
                  <a:pt x="180" y="321"/>
                </a:lnTo>
                <a:close/>
                <a:moveTo>
                  <a:pt x="180" y="128"/>
                </a:moveTo>
                <a:lnTo>
                  <a:pt x="180" y="151"/>
                </a:lnTo>
                <a:lnTo>
                  <a:pt x="147" y="136"/>
                </a:lnTo>
                <a:lnTo>
                  <a:pt x="147" y="113"/>
                </a:lnTo>
                <a:lnTo>
                  <a:pt x="180" y="128"/>
                </a:lnTo>
                <a:close/>
                <a:moveTo>
                  <a:pt x="135" y="4"/>
                </a:moveTo>
                <a:lnTo>
                  <a:pt x="147" y="10"/>
                </a:lnTo>
                <a:lnTo>
                  <a:pt x="147" y="41"/>
                </a:lnTo>
                <a:lnTo>
                  <a:pt x="128" y="33"/>
                </a:lnTo>
                <a:lnTo>
                  <a:pt x="124" y="31"/>
                </a:lnTo>
                <a:lnTo>
                  <a:pt x="119" y="31"/>
                </a:lnTo>
                <a:lnTo>
                  <a:pt x="119" y="0"/>
                </a:lnTo>
                <a:lnTo>
                  <a:pt x="127" y="2"/>
                </a:lnTo>
                <a:lnTo>
                  <a:pt x="135" y="4"/>
                </a:lnTo>
                <a:close/>
                <a:moveTo>
                  <a:pt x="147" y="306"/>
                </a:moveTo>
                <a:lnTo>
                  <a:pt x="119" y="293"/>
                </a:lnTo>
                <a:lnTo>
                  <a:pt x="119" y="253"/>
                </a:lnTo>
                <a:lnTo>
                  <a:pt x="132" y="260"/>
                </a:lnTo>
                <a:lnTo>
                  <a:pt x="134" y="260"/>
                </a:lnTo>
                <a:lnTo>
                  <a:pt x="136" y="260"/>
                </a:lnTo>
                <a:lnTo>
                  <a:pt x="138" y="259"/>
                </a:lnTo>
                <a:lnTo>
                  <a:pt x="139" y="258"/>
                </a:lnTo>
                <a:lnTo>
                  <a:pt x="147" y="240"/>
                </a:lnTo>
                <a:lnTo>
                  <a:pt x="147" y="306"/>
                </a:lnTo>
                <a:close/>
                <a:moveTo>
                  <a:pt x="147" y="113"/>
                </a:moveTo>
                <a:lnTo>
                  <a:pt x="147" y="136"/>
                </a:lnTo>
                <a:lnTo>
                  <a:pt x="144" y="134"/>
                </a:lnTo>
                <a:lnTo>
                  <a:pt x="142" y="133"/>
                </a:lnTo>
                <a:lnTo>
                  <a:pt x="139" y="134"/>
                </a:lnTo>
                <a:lnTo>
                  <a:pt x="138" y="134"/>
                </a:lnTo>
                <a:lnTo>
                  <a:pt x="136" y="137"/>
                </a:lnTo>
                <a:lnTo>
                  <a:pt x="128" y="155"/>
                </a:lnTo>
                <a:lnTo>
                  <a:pt x="128" y="156"/>
                </a:lnTo>
                <a:lnTo>
                  <a:pt x="128" y="159"/>
                </a:lnTo>
                <a:lnTo>
                  <a:pt x="130" y="160"/>
                </a:lnTo>
                <a:lnTo>
                  <a:pt x="131" y="161"/>
                </a:lnTo>
                <a:lnTo>
                  <a:pt x="147" y="170"/>
                </a:lnTo>
                <a:lnTo>
                  <a:pt x="147" y="184"/>
                </a:lnTo>
                <a:lnTo>
                  <a:pt x="126" y="174"/>
                </a:lnTo>
                <a:lnTo>
                  <a:pt x="121" y="174"/>
                </a:lnTo>
                <a:lnTo>
                  <a:pt x="119" y="175"/>
                </a:lnTo>
                <a:lnTo>
                  <a:pt x="119" y="141"/>
                </a:lnTo>
                <a:lnTo>
                  <a:pt x="124" y="130"/>
                </a:lnTo>
                <a:lnTo>
                  <a:pt x="124" y="129"/>
                </a:lnTo>
                <a:lnTo>
                  <a:pt x="124" y="126"/>
                </a:lnTo>
                <a:lnTo>
                  <a:pt x="123" y="125"/>
                </a:lnTo>
                <a:lnTo>
                  <a:pt x="121" y="124"/>
                </a:lnTo>
                <a:lnTo>
                  <a:pt x="119" y="122"/>
                </a:lnTo>
                <a:lnTo>
                  <a:pt x="119" y="99"/>
                </a:lnTo>
                <a:lnTo>
                  <a:pt x="147" y="113"/>
                </a:lnTo>
                <a:close/>
                <a:moveTo>
                  <a:pt x="147" y="218"/>
                </a:moveTo>
                <a:lnTo>
                  <a:pt x="147" y="235"/>
                </a:lnTo>
                <a:lnTo>
                  <a:pt x="144" y="232"/>
                </a:lnTo>
                <a:lnTo>
                  <a:pt x="119" y="220"/>
                </a:lnTo>
                <a:lnTo>
                  <a:pt x="119" y="205"/>
                </a:lnTo>
                <a:lnTo>
                  <a:pt x="147" y="218"/>
                </a:lnTo>
                <a:close/>
                <a:moveTo>
                  <a:pt x="119" y="293"/>
                </a:moveTo>
                <a:lnTo>
                  <a:pt x="98" y="283"/>
                </a:lnTo>
                <a:lnTo>
                  <a:pt x="98" y="244"/>
                </a:lnTo>
                <a:lnTo>
                  <a:pt x="119" y="253"/>
                </a:lnTo>
                <a:lnTo>
                  <a:pt x="119" y="293"/>
                </a:lnTo>
                <a:close/>
                <a:moveTo>
                  <a:pt x="98" y="7"/>
                </a:moveTo>
                <a:lnTo>
                  <a:pt x="98" y="7"/>
                </a:lnTo>
                <a:lnTo>
                  <a:pt x="103" y="4"/>
                </a:lnTo>
                <a:lnTo>
                  <a:pt x="108" y="3"/>
                </a:lnTo>
                <a:lnTo>
                  <a:pt x="113" y="2"/>
                </a:lnTo>
                <a:lnTo>
                  <a:pt x="119" y="0"/>
                </a:lnTo>
                <a:lnTo>
                  <a:pt x="119" y="31"/>
                </a:lnTo>
                <a:lnTo>
                  <a:pt x="115" y="33"/>
                </a:lnTo>
                <a:lnTo>
                  <a:pt x="111" y="34"/>
                </a:lnTo>
                <a:lnTo>
                  <a:pt x="108" y="37"/>
                </a:lnTo>
                <a:lnTo>
                  <a:pt x="105" y="41"/>
                </a:lnTo>
                <a:lnTo>
                  <a:pt x="98" y="56"/>
                </a:lnTo>
                <a:lnTo>
                  <a:pt x="98" y="7"/>
                </a:lnTo>
                <a:close/>
                <a:moveTo>
                  <a:pt x="119" y="99"/>
                </a:moveTo>
                <a:lnTo>
                  <a:pt x="119" y="122"/>
                </a:lnTo>
                <a:lnTo>
                  <a:pt x="98" y="113"/>
                </a:lnTo>
                <a:lnTo>
                  <a:pt x="98" y="90"/>
                </a:lnTo>
                <a:lnTo>
                  <a:pt x="101" y="91"/>
                </a:lnTo>
                <a:lnTo>
                  <a:pt x="119" y="99"/>
                </a:lnTo>
                <a:close/>
                <a:moveTo>
                  <a:pt x="119" y="141"/>
                </a:moveTo>
                <a:lnTo>
                  <a:pt x="119" y="175"/>
                </a:lnTo>
                <a:lnTo>
                  <a:pt x="117" y="176"/>
                </a:lnTo>
                <a:lnTo>
                  <a:pt x="109" y="194"/>
                </a:lnTo>
                <a:lnTo>
                  <a:pt x="109" y="197"/>
                </a:lnTo>
                <a:lnTo>
                  <a:pt x="109" y="199"/>
                </a:lnTo>
                <a:lnTo>
                  <a:pt x="111" y="201"/>
                </a:lnTo>
                <a:lnTo>
                  <a:pt x="112" y="202"/>
                </a:lnTo>
                <a:lnTo>
                  <a:pt x="119" y="205"/>
                </a:lnTo>
                <a:lnTo>
                  <a:pt x="119" y="220"/>
                </a:lnTo>
                <a:lnTo>
                  <a:pt x="107" y="214"/>
                </a:lnTo>
                <a:lnTo>
                  <a:pt x="104" y="214"/>
                </a:lnTo>
                <a:lnTo>
                  <a:pt x="103" y="214"/>
                </a:lnTo>
                <a:lnTo>
                  <a:pt x="100" y="216"/>
                </a:lnTo>
                <a:lnTo>
                  <a:pt x="98" y="217"/>
                </a:lnTo>
                <a:lnTo>
                  <a:pt x="98" y="218"/>
                </a:lnTo>
                <a:lnTo>
                  <a:pt x="98" y="186"/>
                </a:lnTo>
                <a:lnTo>
                  <a:pt x="105" y="171"/>
                </a:lnTo>
                <a:lnTo>
                  <a:pt x="105" y="168"/>
                </a:lnTo>
                <a:lnTo>
                  <a:pt x="105" y="167"/>
                </a:lnTo>
                <a:lnTo>
                  <a:pt x="104" y="164"/>
                </a:lnTo>
                <a:lnTo>
                  <a:pt x="103" y="163"/>
                </a:lnTo>
                <a:lnTo>
                  <a:pt x="98" y="161"/>
                </a:lnTo>
                <a:lnTo>
                  <a:pt x="98" y="147"/>
                </a:lnTo>
                <a:lnTo>
                  <a:pt x="108" y="152"/>
                </a:lnTo>
                <a:lnTo>
                  <a:pt x="111" y="152"/>
                </a:lnTo>
                <a:lnTo>
                  <a:pt x="112" y="152"/>
                </a:lnTo>
                <a:lnTo>
                  <a:pt x="115" y="151"/>
                </a:lnTo>
                <a:lnTo>
                  <a:pt x="116" y="148"/>
                </a:lnTo>
                <a:lnTo>
                  <a:pt x="119" y="141"/>
                </a:lnTo>
                <a:close/>
                <a:moveTo>
                  <a:pt x="98" y="283"/>
                </a:moveTo>
                <a:lnTo>
                  <a:pt x="86" y="278"/>
                </a:lnTo>
                <a:lnTo>
                  <a:pt x="86" y="212"/>
                </a:lnTo>
                <a:lnTo>
                  <a:pt x="86" y="209"/>
                </a:lnTo>
                <a:lnTo>
                  <a:pt x="86" y="206"/>
                </a:lnTo>
                <a:lnTo>
                  <a:pt x="86" y="190"/>
                </a:lnTo>
                <a:lnTo>
                  <a:pt x="89" y="191"/>
                </a:lnTo>
                <a:lnTo>
                  <a:pt x="92" y="191"/>
                </a:lnTo>
                <a:lnTo>
                  <a:pt x="93" y="191"/>
                </a:lnTo>
                <a:lnTo>
                  <a:pt x="96" y="190"/>
                </a:lnTo>
                <a:lnTo>
                  <a:pt x="97" y="188"/>
                </a:lnTo>
                <a:lnTo>
                  <a:pt x="98" y="186"/>
                </a:lnTo>
                <a:lnTo>
                  <a:pt x="98" y="218"/>
                </a:lnTo>
                <a:lnTo>
                  <a:pt x="90" y="235"/>
                </a:lnTo>
                <a:lnTo>
                  <a:pt x="90" y="237"/>
                </a:lnTo>
                <a:lnTo>
                  <a:pt x="90" y="239"/>
                </a:lnTo>
                <a:lnTo>
                  <a:pt x="92" y="241"/>
                </a:lnTo>
                <a:lnTo>
                  <a:pt x="93" y="243"/>
                </a:lnTo>
                <a:lnTo>
                  <a:pt x="98" y="244"/>
                </a:lnTo>
                <a:lnTo>
                  <a:pt x="98" y="283"/>
                </a:lnTo>
                <a:close/>
                <a:moveTo>
                  <a:pt x="86" y="22"/>
                </a:moveTo>
                <a:lnTo>
                  <a:pt x="86" y="22"/>
                </a:lnTo>
                <a:lnTo>
                  <a:pt x="92" y="14"/>
                </a:lnTo>
                <a:lnTo>
                  <a:pt x="98" y="7"/>
                </a:lnTo>
                <a:lnTo>
                  <a:pt x="98" y="56"/>
                </a:lnTo>
                <a:lnTo>
                  <a:pt x="93" y="68"/>
                </a:lnTo>
                <a:lnTo>
                  <a:pt x="92" y="73"/>
                </a:lnTo>
                <a:lnTo>
                  <a:pt x="92" y="79"/>
                </a:lnTo>
                <a:lnTo>
                  <a:pt x="94" y="84"/>
                </a:lnTo>
                <a:lnTo>
                  <a:pt x="98" y="90"/>
                </a:lnTo>
                <a:lnTo>
                  <a:pt x="98" y="113"/>
                </a:lnTo>
                <a:lnTo>
                  <a:pt x="86" y="107"/>
                </a:lnTo>
                <a:lnTo>
                  <a:pt x="86" y="22"/>
                </a:lnTo>
                <a:close/>
                <a:moveTo>
                  <a:pt x="98" y="147"/>
                </a:moveTo>
                <a:lnTo>
                  <a:pt x="98" y="161"/>
                </a:lnTo>
                <a:lnTo>
                  <a:pt x="86" y="156"/>
                </a:lnTo>
                <a:lnTo>
                  <a:pt x="86" y="141"/>
                </a:lnTo>
                <a:lnTo>
                  <a:pt x="98" y="147"/>
                </a:lnTo>
                <a:close/>
                <a:moveTo>
                  <a:pt x="86" y="278"/>
                </a:moveTo>
                <a:lnTo>
                  <a:pt x="58" y="264"/>
                </a:lnTo>
                <a:lnTo>
                  <a:pt x="58" y="225"/>
                </a:lnTo>
                <a:lnTo>
                  <a:pt x="70" y="232"/>
                </a:lnTo>
                <a:lnTo>
                  <a:pt x="73" y="232"/>
                </a:lnTo>
                <a:lnTo>
                  <a:pt x="75" y="232"/>
                </a:lnTo>
                <a:lnTo>
                  <a:pt x="77" y="230"/>
                </a:lnTo>
                <a:lnTo>
                  <a:pt x="78" y="229"/>
                </a:lnTo>
                <a:lnTo>
                  <a:pt x="86" y="212"/>
                </a:lnTo>
                <a:lnTo>
                  <a:pt x="86" y="278"/>
                </a:lnTo>
                <a:close/>
                <a:moveTo>
                  <a:pt x="58" y="83"/>
                </a:moveTo>
                <a:lnTo>
                  <a:pt x="86" y="22"/>
                </a:lnTo>
                <a:lnTo>
                  <a:pt x="86" y="107"/>
                </a:lnTo>
                <a:lnTo>
                  <a:pt x="82" y="106"/>
                </a:lnTo>
                <a:lnTo>
                  <a:pt x="81" y="105"/>
                </a:lnTo>
                <a:lnTo>
                  <a:pt x="78" y="105"/>
                </a:lnTo>
                <a:lnTo>
                  <a:pt x="77" y="106"/>
                </a:lnTo>
                <a:lnTo>
                  <a:pt x="75" y="109"/>
                </a:lnTo>
                <a:lnTo>
                  <a:pt x="67" y="126"/>
                </a:lnTo>
                <a:lnTo>
                  <a:pt x="66" y="128"/>
                </a:lnTo>
                <a:lnTo>
                  <a:pt x="67" y="130"/>
                </a:lnTo>
                <a:lnTo>
                  <a:pt x="67" y="132"/>
                </a:lnTo>
                <a:lnTo>
                  <a:pt x="70" y="133"/>
                </a:lnTo>
                <a:lnTo>
                  <a:pt x="86" y="141"/>
                </a:lnTo>
                <a:lnTo>
                  <a:pt x="86" y="156"/>
                </a:lnTo>
                <a:lnTo>
                  <a:pt x="65" y="145"/>
                </a:lnTo>
                <a:lnTo>
                  <a:pt x="61" y="145"/>
                </a:lnTo>
                <a:lnTo>
                  <a:pt x="58" y="147"/>
                </a:lnTo>
                <a:lnTo>
                  <a:pt x="58" y="83"/>
                </a:lnTo>
                <a:close/>
                <a:moveTo>
                  <a:pt x="86" y="190"/>
                </a:moveTo>
                <a:lnTo>
                  <a:pt x="86" y="206"/>
                </a:lnTo>
                <a:lnTo>
                  <a:pt x="84" y="203"/>
                </a:lnTo>
                <a:lnTo>
                  <a:pt x="58" y="191"/>
                </a:lnTo>
                <a:lnTo>
                  <a:pt x="58" y="176"/>
                </a:lnTo>
                <a:lnTo>
                  <a:pt x="86" y="190"/>
                </a:lnTo>
                <a:close/>
                <a:moveTo>
                  <a:pt x="58" y="264"/>
                </a:moveTo>
                <a:lnTo>
                  <a:pt x="21" y="247"/>
                </a:lnTo>
                <a:lnTo>
                  <a:pt x="14" y="243"/>
                </a:lnTo>
                <a:lnTo>
                  <a:pt x="9" y="239"/>
                </a:lnTo>
                <a:lnTo>
                  <a:pt x="5" y="233"/>
                </a:lnTo>
                <a:lnTo>
                  <a:pt x="2" y="226"/>
                </a:lnTo>
                <a:lnTo>
                  <a:pt x="1" y="220"/>
                </a:lnTo>
                <a:lnTo>
                  <a:pt x="0" y="213"/>
                </a:lnTo>
                <a:lnTo>
                  <a:pt x="1" y="206"/>
                </a:lnTo>
                <a:lnTo>
                  <a:pt x="4" y="199"/>
                </a:lnTo>
                <a:lnTo>
                  <a:pt x="58" y="83"/>
                </a:lnTo>
                <a:lnTo>
                  <a:pt x="58" y="147"/>
                </a:lnTo>
                <a:lnTo>
                  <a:pt x="56" y="148"/>
                </a:lnTo>
                <a:lnTo>
                  <a:pt x="48" y="165"/>
                </a:lnTo>
                <a:lnTo>
                  <a:pt x="48" y="168"/>
                </a:lnTo>
                <a:lnTo>
                  <a:pt x="48" y="170"/>
                </a:lnTo>
                <a:lnTo>
                  <a:pt x="50" y="172"/>
                </a:lnTo>
                <a:lnTo>
                  <a:pt x="51" y="174"/>
                </a:lnTo>
                <a:lnTo>
                  <a:pt x="58" y="176"/>
                </a:lnTo>
                <a:lnTo>
                  <a:pt x="58" y="191"/>
                </a:lnTo>
                <a:lnTo>
                  <a:pt x="46" y="186"/>
                </a:lnTo>
                <a:lnTo>
                  <a:pt x="43" y="184"/>
                </a:lnTo>
                <a:lnTo>
                  <a:pt x="42" y="186"/>
                </a:lnTo>
                <a:lnTo>
                  <a:pt x="39" y="187"/>
                </a:lnTo>
                <a:lnTo>
                  <a:pt x="38" y="188"/>
                </a:lnTo>
                <a:lnTo>
                  <a:pt x="29" y="206"/>
                </a:lnTo>
                <a:lnTo>
                  <a:pt x="29" y="207"/>
                </a:lnTo>
                <a:lnTo>
                  <a:pt x="29" y="210"/>
                </a:lnTo>
                <a:lnTo>
                  <a:pt x="31" y="212"/>
                </a:lnTo>
                <a:lnTo>
                  <a:pt x="32" y="213"/>
                </a:lnTo>
                <a:lnTo>
                  <a:pt x="58" y="225"/>
                </a:lnTo>
                <a:lnTo>
                  <a:pt x="58" y="26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64" name="组合 212"/>
          <p:cNvGrpSpPr/>
          <p:nvPr/>
        </p:nvGrpSpPr>
        <p:grpSpPr bwMode="auto">
          <a:xfrm>
            <a:off x="2800350" y="2127250"/>
            <a:ext cx="619125" cy="650875"/>
            <a:chOff x="0" y="0"/>
            <a:chExt cx="619125" cy="650875"/>
          </a:xfrm>
          <a:solidFill>
            <a:schemeClr val="bg1">
              <a:alpha val="70000"/>
            </a:schemeClr>
          </a:solidFill>
        </p:grpSpPr>
        <p:sp>
          <p:nvSpPr>
            <p:cNvPr id="165" name="Rectangle 155"/>
            <p:cNvSpPr>
              <a:spLocks noChangeArrowheads="1"/>
            </p:cNvSpPr>
            <p:nvPr/>
          </p:nvSpPr>
          <p:spPr bwMode="auto">
            <a:xfrm>
              <a:off x="0" y="617537"/>
              <a:ext cx="6191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66" name="Rectangle 156"/>
            <p:cNvSpPr>
              <a:spLocks noChangeArrowheads="1"/>
            </p:cNvSpPr>
            <p:nvPr/>
          </p:nvSpPr>
          <p:spPr bwMode="auto">
            <a:xfrm>
              <a:off x="25400" y="555625"/>
              <a:ext cx="5683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67" name="Rectangle 157"/>
            <p:cNvSpPr>
              <a:spLocks noChangeArrowheads="1"/>
            </p:cNvSpPr>
            <p:nvPr/>
          </p:nvSpPr>
          <p:spPr bwMode="auto">
            <a:xfrm>
              <a:off x="249237" y="492125"/>
              <a:ext cx="1206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68" name="Rectangle 158"/>
            <p:cNvSpPr>
              <a:spLocks noChangeArrowheads="1"/>
            </p:cNvSpPr>
            <p:nvPr/>
          </p:nvSpPr>
          <p:spPr bwMode="auto">
            <a:xfrm>
              <a:off x="271462" y="261937"/>
              <a:ext cx="77788" cy="250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69" name="Rectangle 159"/>
            <p:cNvSpPr>
              <a:spLocks noChangeArrowheads="1"/>
            </p:cNvSpPr>
            <p:nvPr/>
          </p:nvSpPr>
          <p:spPr bwMode="auto">
            <a:xfrm>
              <a:off x="249237" y="249237"/>
              <a:ext cx="1206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0" name="Rectangle 160"/>
            <p:cNvSpPr>
              <a:spLocks noChangeArrowheads="1"/>
            </p:cNvSpPr>
            <p:nvPr/>
          </p:nvSpPr>
          <p:spPr bwMode="auto">
            <a:xfrm>
              <a:off x="69850" y="492125"/>
              <a:ext cx="11906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1" name="Rectangle 161"/>
            <p:cNvSpPr>
              <a:spLocks noChangeArrowheads="1"/>
            </p:cNvSpPr>
            <p:nvPr/>
          </p:nvSpPr>
          <p:spPr bwMode="auto">
            <a:xfrm>
              <a:off x="90487" y="261937"/>
              <a:ext cx="77788" cy="250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2" name="Rectangle 162"/>
            <p:cNvSpPr>
              <a:spLocks noChangeArrowheads="1"/>
            </p:cNvSpPr>
            <p:nvPr/>
          </p:nvSpPr>
          <p:spPr bwMode="auto">
            <a:xfrm>
              <a:off x="69850" y="249237"/>
              <a:ext cx="11906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3" name="Rectangle 163"/>
            <p:cNvSpPr>
              <a:spLocks noChangeArrowheads="1"/>
            </p:cNvSpPr>
            <p:nvPr/>
          </p:nvSpPr>
          <p:spPr bwMode="auto">
            <a:xfrm>
              <a:off x="430212" y="492125"/>
              <a:ext cx="1206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4" name="Rectangle 164"/>
            <p:cNvSpPr>
              <a:spLocks noChangeArrowheads="1"/>
            </p:cNvSpPr>
            <p:nvPr/>
          </p:nvSpPr>
          <p:spPr bwMode="auto">
            <a:xfrm>
              <a:off x="452437" y="261937"/>
              <a:ext cx="76200" cy="250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5" name="Rectangle 165"/>
            <p:cNvSpPr>
              <a:spLocks noChangeArrowheads="1"/>
            </p:cNvSpPr>
            <p:nvPr/>
          </p:nvSpPr>
          <p:spPr bwMode="auto">
            <a:xfrm>
              <a:off x="430212" y="249237"/>
              <a:ext cx="1206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6" name="Rectangle 166"/>
            <p:cNvSpPr>
              <a:spLocks noChangeArrowheads="1"/>
            </p:cNvSpPr>
            <p:nvPr/>
          </p:nvSpPr>
          <p:spPr bwMode="auto">
            <a:xfrm>
              <a:off x="25400" y="179387"/>
              <a:ext cx="5683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7" name="Freeform 167"/>
            <p:cNvSpPr>
              <a:spLocks noChangeArrowheads="1"/>
            </p:cNvSpPr>
            <p:nvPr/>
          </p:nvSpPr>
          <p:spPr bwMode="auto">
            <a:xfrm>
              <a:off x="25400" y="0"/>
              <a:ext cx="568325" cy="179388"/>
            </a:xfrm>
            <a:custGeom>
              <a:avLst/>
              <a:gdLst>
                <a:gd name="T0" fmla="*/ 284163 w 358"/>
                <a:gd name="T1" fmla="*/ 0 h 113"/>
                <a:gd name="T2" fmla="*/ 0 w 358"/>
                <a:gd name="T3" fmla="*/ 179388 h 113"/>
                <a:gd name="T4" fmla="*/ 568325 w 358"/>
                <a:gd name="T5" fmla="*/ 179388 h 113"/>
                <a:gd name="T6" fmla="*/ 284163 w 358"/>
                <a:gd name="T7" fmla="*/ 0 h 1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8"/>
                <a:gd name="T13" fmla="*/ 0 h 113"/>
                <a:gd name="T14" fmla="*/ 358 w 358"/>
                <a:gd name="T15" fmla="*/ 113 h 1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8" h="113">
                  <a:moveTo>
                    <a:pt x="179" y="0"/>
                  </a:moveTo>
                  <a:lnTo>
                    <a:pt x="0" y="113"/>
                  </a:lnTo>
                  <a:lnTo>
                    <a:pt x="358" y="113"/>
                  </a:lnTo>
                  <a:lnTo>
                    <a:pt x="1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78" name="Freeform 168"/>
          <p:cNvSpPr>
            <a:spLocks noEditPoints="1" noChangeArrowheads="1"/>
          </p:cNvSpPr>
          <p:nvPr/>
        </p:nvSpPr>
        <p:spPr bwMode="auto">
          <a:xfrm>
            <a:off x="4165600" y="2289175"/>
            <a:ext cx="790575" cy="515938"/>
          </a:xfrm>
          <a:custGeom>
            <a:avLst/>
            <a:gdLst>
              <a:gd name="T0" fmla="*/ 790575 w 497"/>
              <a:gd name="T1" fmla="*/ 0 h 325"/>
              <a:gd name="T2" fmla="*/ 614008 w 497"/>
              <a:gd name="T3" fmla="*/ 58738 h 325"/>
              <a:gd name="T4" fmla="*/ 614008 w 497"/>
              <a:gd name="T5" fmla="*/ 333375 h 325"/>
              <a:gd name="T6" fmla="*/ 614008 w 497"/>
              <a:gd name="T7" fmla="*/ 333375 h 325"/>
              <a:gd name="T8" fmla="*/ 631506 w 497"/>
              <a:gd name="T9" fmla="*/ 331788 h 325"/>
              <a:gd name="T10" fmla="*/ 644231 w 497"/>
              <a:gd name="T11" fmla="*/ 327025 h 325"/>
              <a:gd name="T12" fmla="*/ 650594 w 497"/>
              <a:gd name="T13" fmla="*/ 323850 h 325"/>
              <a:gd name="T14" fmla="*/ 653775 w 497"/>
              <a:gd name="T15" fmla="*/ 319088 h 325"/>
              <a:gd name="T16" fmla="*/ 656957 w 497"/>
              <a:gd name="T17" fmla="*/ 312738 h 325"/>
              <a:gd name="T18" fmla="*/ 656957 w 497"/>
              <a:gd name="T19" fmla="*/ 307975 h 325"/>
              <a:gd name="T20" fmla="*/ 656957 w 497"/>
              <a:gd name="T21" fmla="*/ 187325 h 325"/>
              <a:gd name="T22" fmla="*/ 634687 w 497"/>
              <a:gd name="T23" fmla="*/ 187325 h 325"/>
              <a:gd name="T24" fmla="*/ 634687 w 497"/>
              <a:gd name="T25" fmla="*/ 136525 h 325"/>
              <a:gd name="T26" fmla="*/ 656957 w 497"/>
              <a:gd name="T27" fmla="*/ 136525 h 325"/>
              <a:gd name="T28" fmla="*/ 711040 w 497"/>
              <a:gd name="T29" fmla="*/ 136525 h 325"/>
              <a:gd name="T30" fmla="*/ 734901 w 497"/>
              <a:gd name="T31" fmla="*/ 136525 h 325"/>
              <a:gd name="T32" fmla="*/ 734901 w 497"/>
              <a:gd name="T33" fmla="*/ 187325 h 325"/>
              <a:gd name="T34" fmla="*/ 711040 w 497"/>
              <a:gd name="T35" fmla="*/ 187325 h 325"/>
              <a:gd name="T36" fmla="*/ 711040 w 497"/>
              <a:gd name="T37" fmla="*/ 307975 h 325"/>
              <a:gd name="T38" fmla="*/ 711040 w 497"/>
              <a:gd name="T39" fmla="*/ 307975 h 325"/>
              <a:gd name="T40" fmla="*/ 709450 w 497"/>
              <a:gd name="T41" fmla="*/ 323850 h 325"/>
              <a:gd name="T42" fmla="*/ 703087 w 497"/>
              <a:gd name="T43" fmla="*/ 336550 h 325"/>
              <a:gd name="T44" fmla="*/ 693543 w 497"/>
              <a:gd name="T45" fmla="*/ 349250 h 325"/>
              <a:gd name="T46" fmla="*/ 683998 w 497"/>
              <a:gd name="T47" fmla="*/ 360363 h 325"/>
              <a:gd name="T48" fmla="*/ 668092 w 497"/>
              <a:gd name="T49" fmla="*/ 368300 h 325"/>
              <a:gd name="T50" fmla="*/ 653775 w 497"/>
              <a:gd name="T51" fmla="*/ 374650 h 325"/>
              <a:gd name="T52" fmla="*/ 634687 w 497"/>
              <a:gd name="T53" fmla="*/ 379413 h 325"/>
              <a:gd name="T54" fmla="*/ 614008 w 497"/>
              <a:gd name="T55" fmla="*/ 379413 h 325"/>
              <a:gd name="T56" fmla="*/ 614008 w 497"/>
              <a:gd name="T57" fmla="*/ 458788 h 325"/>
              <a:gd name="T58" fmla="*/ 790575 w 497"/>
              <a:gd name="T59" fmla="*/ 515938 h 325"/>
              <a:gd name="T60" fmla="*/ 790575 w 497"/>
              <a:gd name="T61" fmla="*/ 0 h 325"/>
              <a:gd name="T62" fmla="*/ 614008 w 497"/>
              <a:gd name="T63" fmla="*/ 58738 h 325"/>
              <a:gd name="T64" fmla="*/ 0 w 497"/>
              <a:gd name="T65" fmla="*/ 258763 h 325"/>
              <a:gd name="T66" fmla="*/ 614008 w 497"/>
              <a:gd name="T67" fmla="*/ 458788 h 325"/>
              <a:gd name="T68" fmla="*/ 614008 w 497"/>
              <a:gd name="T69" fmla="*/ 379413 h 325"/>
              <a:gd name="T70" fmla="*/ 614008 w 497"/>
              <a:gd name="T71" fmla="*/ 379413 h 325"/>
              <a:gd name="T72" fmla="*/ 594920 w 497"/>
              <a:gd name="T73" fmla="*/ 379413 h 325"/>
              <a:gd name="T74" fmla="*/ 577422 w 497"/>
              <a:gd name="T75" fmla="*/ 374650 h 325"/>
              <a:gd name="T76" fmla="*/ 561515 w 497"/>
              <a:gd name="T77" fmla="*/ 368300 h 325"/>
              <a:gd name="T78" fmla="*/ 545608 w 497"/>
              <a:gd name="T79" fmla="*/ 360363 h 325"/>
              <a:gd name="T80" fmla="*/ 534473 w 497"/>
              <a:gd name="T81" fmla="*/ 349250 h 325"/>
              <a:gd name="T82" fmla="*/ 526520 w 497"/>
              <a:gd name="T83" fmla="*/ 336550 h 325"/>
              <a:gd name="T84" fmla="*/ 520157 w 497"/>
              <a:gd name="T85" fmla="*/ 323850 h 325"/>
              <a:gd name="T86" fmla="*/ 516976 w 497"/>
              <a:gd name="T87" fmla="*/ 307975 h 325"/>
              <a:gd name="T88" fmla="*/ 516976 w 497"/>
              <a:gd name="T89" fmla="*/ 187325 h 325"/>
              <a:gd name="T90" fmla="*/ 494706 w 497"/>
              <a:gd name="T91" fmla="*/ 187325 h 325"/>
              <a:gd name="T92" fmla="*/ 494706 w 497"/>
              <a:gd name="T93" fmla="*/ 136525 h 325"/>
              <a:gd name="T94" fmla="*/ 516976 w 497"/>
              <a:gd name="T95" fmla="*/ 136525 h 325"/>
              <a:gd name="T96" fmla="*/ 571059 w 497"/>
              <a:gd name="T97" fmla="*/ 136525 h 325"/>
              <a:gd name="T98" fmla="*/ 598101 w 497"/>
              <a:gd name="T99" fmla="*/ 136525 h 325"/>
              <a:gd name="T100" fmla="*/ 598101 w 497"/>
              <a:gd name="T101" fmla="*/ 187325 h 325"/>
              <a:gd name="T102" fmla="*/ 571059 w 497"/>
              <a:gd name="T103" fmla="*/ 187325 h 325"/>
              <a:gd name="T104" fmla="*/ 571059 w 497"/>
              <a:gd name="T105" fmla="*/ 307975 h 325"/>
              <a:gd name="T106" fmla="*/ 571059 w 497"/>
              <a:gd name="T107" fmla="*/ 307975 h 325"/>
              <a:gd name="T108" fmla="*/ 574241 w 497"/>
              <a:gd name="T109" fmla="*/ 312738 h 325"/>
              <a:gd name="T110" fmla="*/ 575831 w 497"/>
              <a:gd name="T111" fmla="*/ 319088 h 325"/>
              <a:gd name="T112" fmla="*/ 580603 w 497"/>
              <a:gd name="T113" fmla="*/ 323850 h 325"/>
              <a:gd name="T114" fmla="*/ 583785 w 497"/>
              <a:gd name="T115" fmla="*/ 327025 h 325"/>
              <a:gd name="T116" fmla="*/ 598101 w 497"/>
              <a:gd name="T117" fmla="*/ 331788 h 325"/>
              <a:gd name="T118" fmla="*/ 614008 w 497"/>
              <a:gd name="T119" fmla="*/ 333375 h 325"/>
              <a:gd name="T120" fmla="*/ 614008 w 497"/>
              <a:gd name="T121" fmla="*/ 58738 h 32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497"/>
              <a:gd name="T184" fmla="*/ 0 h 325"/>
              <a:gd name="T185" fmla="*/ 497 w 497"/>
              <a:gd name="T186" fmla="*/ 325 h 325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497" h="325">
                <a:moveTo>
                  <a:pt x="497" y="0"/>
                </a:moveTo>
                <a:lnTo>
                  <a:pt x="386" y="37"/>
                </a:lnTo>
                <a:lnTo>
                  <a:pt x="386" y="210"/>
                </a:lnTo>
                <a:lnTo>
                  <a:pt x="397" y="209"/>
                </a:lnTo>
                <a:lnTo>
                  <a:pt x="405" y="206"/>
                </a:lnTo>
                <a:lnTo>
                  <a:pt x="409" y="204"/>
                </a:lnTo>
                <a:lnTo>
                  <a:pt x="411" y="201"/>
                </a:lnTo>
                <a:lnTo>
                  <a:pt x="413" y="197"/>
                </a:lnTo>
                <a:lnTo>
                  <a:pt x="413" y="194"/>
                </a:lnTo>
                <a:lnTo>
                  <a:pt x="413" y="118"/>
                </a:lnTo>
                <a:lnTo>
                  <a:pt x="399" y="118"/>
                </a:lnTo>
                <a:lnTo>
                  <a:pt x="399" y="86"/>
                </a:lnTo>
                <a:lnTo>
                  <a:pt x="413" y="86"/>
                </a:lnTo>
                <a:lnTo>
                  <a:pt x="447" y="86"/>
                </a:lnTo>
                <a:lnTo>
                  <a:pt x="462" y="86"/>
                </a:lnTo>
                <a:lnTo>
                  <a:pt x="462" y="118"/>
                </a:lnTo>
                <a:lnTo>
                  <a:pt x="447" y="118"/>
                </a:lnTo>
                <a:lnTo>
                  <a:pt x="447" y="194"/>
                </a:lnTo>
                <a:lnTo>
                  <a:pt x="446" y="204"/>
                </a:lnTo>
                <a:lnTo>
                  <a:pt x="442" y="212"/>
                </a:lnTo>
                <a:lnTo>
                  <a:pt x="436" y="220"/>
                </a:lnTo>
                <a:lnTo>
                  <a:pt x="430" y="227"/>
                </a:lnTo>
                <a:lnTo>
                  <a:pt x="420" y="232"/>
                </a:lnTo>
                <a:lnTo>
                  <a:pt x="411" y="236"/>
                </a:lnTo>
                <a:lnTo>
                  <a:pt x="399" y="239"/>
                </a:lnTo>
                <a:lnTo>
                  <a:pt x="386" y="239"/>
                </a:lnTo>
                <a:lnTo>
                  <a:pt x="386" y="289"/>
                </a:lnTo>
                <a:lnTo>
                  <a:pt x="497" y="325"/>
                </a:lnTo>
                <a:lnTo>
                  <a:pt x="497" y="0"/>
                </a:lnTo>
                <a:close/>
                <a:moveTo>
                  <a:pt x="386" y="37"/>
                </a:moveTo>
                <a:lnTo>
                  <a:pt x="0" y="163"/>
                </a:lnTo>
                <a:lnTo>
                  <a:pt x="386" y="289"/>
                </a:lnTo>
                <a:lnTo>
                  <a:pt x="386" y="239"/>
                </a:lnTo>
                <a:lnTo>
                  <a:pt x="374" y="239"/>
                </a:lnTo>
                <a:lnTo>
                  <a:pt x="363" y="236"/>
                </a:lnTo>
                <a:lnTo>
                  <a:pt x="353" y="232"/>
                </a:lnTo>
                <a:lnTo>
                  <a:pt x="343" y="227"/>
                </a:lnTo>
                <a:lnTo>
                  <a:pt x="336" y="220"/>
                </a:lnTo>
                <a:lnTo>
                  <a:pt x="331" y="212"/>
                </a:lnTo>
                <a:lnTo>
                  <a:pt x="327" y="204"/>
                </a:lnTo>
                <a:lnTo>
                  <a:pt x="325" y="194"/>
                </a:lnTo>
                <a:lnTo>
                  <a:pt x="325" y="118"/>
                </a:lnTo>
                <a:lnTo>
                  <a:pt x="311" y="118"/>
                </a:lnTo>
                <a:lnTo>
                  <a:pt x="311" y="86"/>
                </a:lnTo>
                <a:lnTo>
                  <a:pt x="325" y="86"/>
                </a:lnTo>
                <a:lnTo>
                  <a:pt x="359" y="86"/>
                </a:lnTo>
                <a:lnTo>
                  <a:pt x="376" y="86"/>
                </a:lnTo>
                <a:lnTo>
                  <a:pt x="376" y="118"/>
                </a:lnTo>
                <a:lnTo>
                  <a:pt x="359" y="118"/>
                </a:lnTo>
                <a:lnTo>
                  <a:pt x="359" y="194"/>
                </a:lnTo>
                <a:lnTo>
                  <a:pt x="361" y="197"/>
                </a:lnTo>
                <a:lnTo>
                  <a:pt x="362" y="201"/>
                </a:lnTo>
                <a:lnTo>
                  <a:pt x="365" y="204"/>
                </a:lnTo>
                <a:lnTo>
                  <a:pt x="367" y="206"/>
                </a:lnTo>
                <a:lnTo>
                  <a:pt x="376" y="209"/>
                </a:lnTo>
                <a:lnTo>
                  <a:pt x="386" y="210"/>
                </a:lnTo>
                <a:lnTo>
                  <a:pt x="386" y="37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9" name="Freeform 169"/>
          <p:cNvSpPr>
            <a:spLocks noEditPoints="1" noChangeArrowheads="1"/>
          </p:cNvSpPr>
          <p:nvPr/>
        </p:nvSpPr>
        <p:spPr bwMode="auto">
          <a:xfrm>
            <a:off x="3028950" y="2857500"/>
            <a:ext cx="187325" cy="320675"/>
          </a:xfrm>
          <a:custGeom>
            <a:avLst/>
            <a:gdLst>
              <a:gd name="T0" fmla="*/ 113676 w 117"/>
              <a:gd name="T1" fmla="*/ 269875 h 202"/>
              <a:gd name="T2" fmla="*/ 128085 w 117"/>
              <a:gd name="T3" fmla="*/ 274638 h 202"/>
              <a:gd name="T4" fmla="*/ 136091 w 117"/>
              <a:gd name="T5" fmla="*/ 287338 h 202"/>
              <a:gd name="T6" fmla="*/ 136091 w 117"/>
              <a:gd name="T7" fmla="*/ 298450 h 202"/>
              <a:gd name="T8" fmla="*/ 128085 w 117"/>
              <a:gd name="T9" fmla="*/ 315913 h 202"/>
              <a:gd name="T10" fmla="*/ 120080 w 117"/>
              <a:gd name="T11" fmla="*/ 320675 h 202"/>
              <a:gd name="T12" fmla="*/ 113676 w 117"/>
              <a:gd name="T13" fmla="*/ 269875 h 202"/>
              <a:gd name="T14" fmla="*/ 113676 w 117"/>
              <a:gd name="T15" fmla="*/ 249238 h 202"/>
              <a:gd name="T16" fmla="*/ 113676 w 117"/>
              <a:gd name="T17" fmla="*/ 107950 h 202"/>
              <a:gd name="T18" fmla="*/ 128085 w 117"/>
              <a:gd name="T19" fmla="*/ 122238 h 202"/>
              <a:gd name="T20" fmla="*/ 136091 w 117"/>
              <a:gd name="T21" fmla="*/ 144463 h 202"/>
              <a:gd name="T22" fmla="*/ 147298 w 117"/>
              <a:gd name="T23" fmla="*/ 184150 h 202"/>
              <a:gd name="T24" fmla="*/ 150500 w 117"/>
              <a:gd name="T25" fmla="*/ 190500 h 202"/>
              <a:gd name="T26" fmla="*/ 160107 w 117"/>
              <a:gd name="T27" fmla="*/ 200025 h 202"/>
              <a:gd name="T28" fmla="*/ 176118 w 117"/>
              <a:gd name="T29" fmla="*/ 201613 h 202"/>
              <a:gd name="T30" fmla="*/ 187325 w 117"/>
              <a:gd name="T31" fmla="*/ 230188 h 202"/>
              <a:gd name="T32" fmla="*/ 105671 w 117"/>
              <a:gd name="T33" fmla="*/ 269875 h 202"/>
              <a:gd name="T34" fmla="*/ 113676 w 117"/>
              <a:gd name="T35" fmla="*/ 269875 h 202"/>
              <a:gd name="T36" fmla="*/ 113676 w 117"/>
              <a:gd name="T37" fmla="*/ 320675 h 202"/>
              <a:gd name="T38" fmla="*/ 97665 w 117"/>
              <a:gd name="T39" fmla="*/ 315913 h 202"/>
              <a:gd name="T40" fmla="*/ 89660 w 117"/>
              <a:gd name="T41" fmla="*/ 300038 h 202"/>
              <a:gd name="T42" fmla="*/ 89660 w 117"/>
              <a:gd name="T43" fmla="*/ 292100 h 202"/>
              <a:gd name="T44" fmla="*/ 97665 w 117"/>
              <a:gd name="T45" fmla="*/ 274638 h 202"/>
              <a:gd name="T46" fmla="*/ 105671 w 117"/>
              <a:gd name="T47" fmla="*/ 269875 h 202"/>
              <a:gd name="T48" fmla="*/ 113676 w 117"/>
              <a:gd name="T49" fmla="*/ 107950 h 202"/>
              <a:gd name="T50" fmla="*/ 96064 w 117"/>
              <a:gd name="T51" fmla="*/ 98425 h 202"/>
              <a:gd name="T52" fmla="*/ 75250 w 117"/>
              <a:gd name="T53" fmla="*/ 96838 h 202"/>
              <a:gd name="T54" fmla="*/ 54436 w 117"/>
              <a:gd name="T55" fmla="*/ 12700 h 202"/>
              <a:gd name="T56" fmla="*/ 46431 w 117"/>
              <a:gd name="T57" fmla="*/ 1588 h 202"/>
              <a:gd name="T58" fmla="*/ 30420 w 117"/>
              <a:gd name="T59" fmla="*/ 0 h 202"/>
              <a:gd name="T60" fmla="*/ 24016 w 117"/>
              <a:gd name="T61" fmla="*/ 1588 h 202"/>
              <a:gd name="T62" fmla="*/ 16011 w 117"/>
              <a:gd name="T63" fmla="*/ 14288 h 202"/>
              <a:gd name="T64" fmla="*/ 38426 w 117"/>
              <a:gd name="T65" fmla="*/ 104775 h 202"/>
              <a:gd name="T66" fmla="*/ 30420 w 117"/>
              <a:gd name="T67" fmla="*/ 111125 h 202"/>
              <a:gd name="T68" fmla="*/ 17612 w 117"/>
              <a:gd name="T69" fmla="*/ 123825 h 202"/>
              <a:gd name="T70" fmla="*/ 9606 w 117"/>
              <a:gd name="T71" fmla="*/ 144463 h 202"/>
              <a:gd name="T72" fmla="*/ 6404 w 117"/>
              <a:gd name="T73" fmla="*/ 165100 h 202"/>
              <a:gd name="T74" fmla="*/ 9606 w 117"/>
              <a:gd name="T75" fmla="*/ 176213 h 202"/>
              <a:gd name="T76" fmla="*/ 19213 w 117"/>
              <a:gd name="T77" fmla="*/ 219075 h 202"/>
              <a:gd name="T78" fmla="*/ 19213 w 117"/>
              <a:gd name="T79" fmla="*/ 225425 h 202"/>
              <a:gd name="T80" fmla="*/ 16011 w 117"/>
              <a:gd name="T81" fmla="*/ 236538 h 202"/>
              <a:gd name="T82" fmla="*/ 4803 w 117"/>
              <a:gd name="T83" fmla="*/ 247650 h 202"/>
              <a:gd name="T84" fmla="*/ 9606 w 117"/>
              <a:gd name="T85" fmla="*/ 277813 h 202"/>
              <a:gd name="T86" fmla="*/ 113676 w 117"/>
              <a:gd name="T87" fmla="*/ 107950 h 20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17"/>
              <a:gd name="T133" fmla="*/ 0 h 202"/>
              <a:gd name="T134" fmla="*/ 117 w 117"/>
              <a:gd name="T135" fmla="*/ 202 h 202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17" h="202">
                <a:moveTo>
                  <a:pt x="71" y="170"/>
                </a:moveTo>
                <a:lnTo>
                  <a:pt x="71" y="170"/>
                </a:lnTo>
                <a:lnTo>
                  <a:pt x="76" y="170"/>
                </a:lnTo>
                <a:lnTo>
                  <a:pt x="80" y="173"/>
                </a:lnTo>
                <a:lnTo>
                  <a:pt x="84" y="177"/>
                </a:lnTo>
                <a:lnTo>
                  <a:pt x="85" y="181"/>
                </a:lnTo>
                <a:lnTo>
                  <a:pt x="85" y="188"/>
                </a:lnTo>
                <a:lnTo>
                  <a:pt x="84" y="193"/>
                </a:lnTo>
                <a:lnTo>
                  <a:pt x="80" y="199"/>
                </a:lnTo>
                <a:lnTo>
                  <a:pt x="75" y="202"/>
                </a:lnTo>
                <a:lnTo>
                  <a:pt x="71" y="202"/>
                </a:lnTo>
                <a:lnTo>
                  <a:pt x="71" y="170"/>
                </a:lnTo>
                <a:close/>
                <a:moveTo>
                  <a:pt x="71" y="157"/>
                </a:moveTo>
                <a:lnTo>
                  <a:pt x="71" y="68"/>
                </a:lnTo>
                <a:lnTo>
                  <a:pt x="76" y="72"/>
                </a:lnTo>
                <a:lnTo>
                  <a:pt x="80" y="77"/>
                </a:lnTo>
                <a:lnTo>
                  <a:pt x="83" y="84"/>
                </a:lnTo>
                <a:lnTo>
                  <a:pt x="85" y="91"/>
                </a:lnTo>
                <a:lnTo>
                  <a:pt x="92" y="116"/>
                </a:lnTo>
                <a:lnTo>
                  <a:pt x="94" y="120"/>
                </a:lnTo>
                <a:lnTo>
                  <a:pt x="96" y="123"/>
                </a:lnTo>
                <a:lnTo>
                  <a:pt x="100" y="126"/>
                </a:lnTo>
                <a:lnTo>
                  <a:pt x="103" y="127"/>
                </a:lnTo>
                <a:lnTo>
                  <a:pt x="110" y="127"/>
                </a:lnTo>
                <a:lnTo>
                  <a:pt x="112" y="127"/>
                </a:lnTo>
                <a:lnTo>
                  <a:pt x="117" y="145"/>
                </a:lnTo>
                <a:lnTo>
                  <a:pt x="71" y="157"/>
                </a:lnTo>
                <a:close/>
                <a:moveTo>
                  <a:pt x="66" y="170"/>
                </a:moveTo>
                <a:lnTo>
                  <a:pt x="66" y="170"/>
                </a:lnTo>
                <a:lnTo>
                  <a:pt x="71" y="170"/>
                </a:lnTo>
                <a:lnTo>
                  <a:pt x="71" y="202"/>
                </a:lnTo>
                <a:lnTo>
                  <a:pt x="65" y="200"/>
                </a:lnTo>
                <a:lnTo>
                  <a:pt x="61" y="199"/>
                </a:lnTo>
                <a:lnTo>
                  <a:pt x="57" y="195"/>
                </a:lnTo>
                <a:lnTo>
                  <a:pt x="56" y="189"/>
                </a:lnTo>
                <a:lnTo>
                  <a:pt x="56" y="184"/>
                </a:lnTo>
                <a:lnTo>
                  <a:pt x="57" y="179"/>
                </a:lnTo>
                <a:lnTo>
                  <a:pt x="61" y="173"/>
                </a:lnTo>
                <a:lnTo>
                  <a:pt x="66" y="170"/>
                </a:lnTo>
                <a:close/>
                <a:moveTo>
                  <a:pt x="71" y="68"/>
                </a:moveTo>
                <a:lnTo>
                  <a:pt x="71" y="68"/>
                </a:lnTo>
                <a:lnTo>
                  <a:pt x="65" y="65"/>
                </a:lnTo>
                <a:lnTo>
                  <a:pt x="60" y="62"/>
                </a:lnTo>
                <a:lnTo>
                  <a:pt x="54" y="61"/>
                </a:lnTo>
                <a:lnTo>
                  <a:pt x="47" y="61"/>
                </a:lnTo>
                <a:lnTo>
                  <a:pt x="34" y="8"/>
                </a:lnTo>
                <a:lnTo>
                  <a:pt x="31" y="4"/>
                </a:lnTo>
                <a:lnTo>
                  <a:pt x="29" y="1"/>
                </a:lnTo>
                <a:lnTo>
                  <a:pt x="24" y="0"/>
                </a:lnTo>
                <a:lnTo>
                  <a:pt x="19" y="0"/>
                </a:lnTo>
                <a:lnTo>
                  <a:pt x="15" y="1"/>
                </a:lnTo>
                <a:lnTo>
                  <a:pt x="12" y="5"/>
                </a:lnTo>
                <a:lnTo>
                  <a:pt x="10" y="9"/>
                </a:lnTo>
                <a:lnTo>
                  <a:pt x="11" y="15"/>
                </a:lnTo>
                <a:lnTo>
                  <a:pt x="24" y="66"/>
                </a:lnTo>
                <a:lnTo>
                  <a:pt x="19" y="70"/>
                </a:lnTo>
                <a:lnTo>
                  <a:pt x="15" y="74"/>
                </a:lnTo>
                <a:lnTo>
                  <a:pt x="11" y="78"/>
                </a:lnTo>
                <a:lnTo>
                  <a:pt x="7" y="84"/>
                </a:lnTo>
                <a:lnTo>
                  <a:pt x="6" y="91"/>
                </a:lnTo>
                <a:lnTo>
                  <a:pt x="4" y="96"/>
                </a:lnTo>
                <a:lnTo>
                  <a:pt x="4" y="104"/>
                </a:lnTo>
                <a:lnTo>
                  <a:pt x="6" y="111"/>
                </a:lnTo>
                <a:lnTo>
                  <a:pt x="12" y="138"/>
                </a:lnTo>
                <a:lnTo>
                  <a:pt x="12" y="142"/>
                </a:lnTo>
                <a:lnTo>
                  <a:pt x="12" y="146"/>
                </a:lnTo>
                <a:lnTo>
                  <a:pt x="10" y="149"/>
                </a:lnTo>
                <a:lnTo>
                  <a:pt x="8" y="152"/>
                </a:lnTo>
                <a:lnTo>
                  <a:pt x="3" y="156"/>
                </a:lnTo>
                <a:lnTo>
                  <a:pt x="0" y="157"/>
                </a:lnTo>
                <a:lnTo>
                  <a:pt x="6" y="175"/>
                </a:lnTo>
                <a:lnTo>
                  <a:pt x="71" y="157"/>
                </a:lnTo>
                <a:lnTo>
                  <a:pt x="71" y="68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0" name="Freeform 170"/>
          <p:cNvSpPr>
            <a:spLocks noEditPoints="1" noChangeArrowheads="1"/>
          </p:cNvSpPr>
          <p:nvPr/>
        </p:nvSpPr>
        <p:spPr bwMode="auto">
          <a:xfrm>
            <a:off x="4464050" y="1747838"/>
            <a:ext cx="369888" cy="455612"/>
          </a:xfrm>
          <a:custGeom>
            <a:avLst/>
            <a:gdLst>
              <a:gd name="T0" fmla="*/ 260350 w 233"/>
              <a:gd name="T1" fmla="*/ 0 h 287"/>
              <a:gd name="T2" fmla="*/ 369888 w 233"/>
              <a:gd name="T3" fmla="*/ 393700 h 287"/>
              <a:gd name="T4" fmla="*/ 342900 w 233"/>
              <a:gd name="T5" fmla="*/ 444500 h 287"/>
              <a:gd name="T6" fmla="*/ 260350 w 233"/>
              <a:gd name="T7" fmla="*/ 358775 h 287"/>
              <a:gd name="T8" fmla="*/ 284163 w 233"/>
              <a:gd name="T9" fmla="*/ 346075 h 287"/>
              <a:gd name="T10" fmla="*/ 307975 w 233"/>
              <a:gd name="T11" fmla="*/ 303212 h 287"/>
              <a:gd name="T12" fmla="*/ 307975 w 233"/>
              <a:gd name="T13" fmla="*/ 249237 h 287"/>
              <a:gd name="T14" fmla="*/ 282575 w 233"/>
              <a:gd name="T15" fmla="*/ 234950 h 287"/>
              <a:gd name="T16" fmla="*/ 260350 w 233"/>
              <a:gd name="T17" fmla="*/ 187325 h 287"/>
              <a:gd name="T18" fmla="*/ 265113 w 233"/>
              <a:gd name="T19" fmla="*/ 333375 h 287"/>
              <a:gd name="T20" fmla="*/ 285750 w 233"/>
              <a:gd name="T21" fmla="*/ 277812 h 287"/>
              <a:gd name="T22" fmla="*/ 277813 w 233"/>
              <a:gd name="T23" fmla="*/ 254000 h 287"/>
              <a:gd name="T24" fmla="*/ 260350 w 233"/>
              <a:gd name="T25" fmla="*/ 254000 h 287"/>
              <a:gd name="T26" fmla="*/ 211138 w 233"/>
              <a:gd name="T27" fmla="*/ 22225 h 287"/>
              <a:gd name="T28" fmla="*/ 260350 w 233"/>
              <a:gd name="T29" fmla="*/ 187325 h 287"/>
              <a:gd name="T30" fmla="*/ 215900 w 233"/>
              <a:gd name="T31" fmla="*/ 176212 h 287"/>
              <a:gd name="T32" fmla="*/ 211138 w 233"/>
              <a:gd name="T33" fmla="*/ 455612 h 287"/>
              <a:gd name="T34" fmla="*/ 222250 w 233"/>
              <a:gd name="T35" fmla="*/ 355600 h 287"/>
              <a:gd name="T36" fmla="*/ 260350 w 233"/>
              <a:gd name="T37" fmla="*/ 455612 h 287"/>
              <a:gd name="T38" fmla="*/ 242888 w 233"/>
              <a:gd name="T39" fmla="*/ 319087 h 287"/>
              <a:gd name="T40" fmla="*/ 247650 w 233"/>
              <a:gd name="T41" fmla="*/ 333375 h 287"/>
              <a:gd name="T42" fmla="*/ 260350 w 233"/>
              <a:gd name="T43" fmla="*/ 254000 h 287"/>
              <a:gd name="T44" fmla="*/ 152400 w 233"/>
              <a:gd name="T45" fmla="*/ 0 h 287"/>
              <a:gd name="T46" fmla="*/ 211138 w 233"/>
              <a:gd name="T47" fmla="*/ 174625 h 287"/>
              <a:gd name="T48" fmla="*/ 163513 w 233"/>
              <a:gd name="T49" fmla="*/ 182562 h 287"/>
              <a:gd name="T50" fmla="*/ 152400 w 233"/>
              <a:gd name="T51" fmla="*/ 455612 h 287"/>
              <a:gd name="T52" fmla="*/ 209550 w 233"/>
              <a:gd name="T53" fmla="*/ 314325 h 287"/>
              <a:gd name="T54" fmla="*/ 211138 w 233"/>
              <a:gd name="T55" fmla="*/ 346075 h 287"/>
              <a:gd name="T56" fmla="*/ 160338 w 233"/>
              <a:gd name="T57" fmla="*/ 268287 h 287"/>
              <a:gd name="T58" fmla="*/ 152400 w 233"/>
              <a:gd name="T59" fmla="*/ 254000 h 287"/>
              <a:gd name="T60" fmla="*/ 152400 w 233"/>
              <a:gd name="T61" fmla="*/ 211137 h 287"/>
              <a:gd name="T62" fmla="*/ 130175 w 233"/>
              <a:gd name="T63" fmla="*/ 22225 h 287"/>
              <a:gd name="T64" fmla="*/ 152400 w 233"/>
              <a:gd name="T65" fmla="*/ 192087 h 287"/>
              <a:gd name="T66" fmla="*/ 130175 w 233"/>
              <a:gd name="T67" fmla="*/ 79375 h 287"/>
              <a:gd name="T68" fmla="*/ 130175 w 233"/>
              <a:gd name="T69" fmla="*/ 260350 h 287"/>
              <a:gd name="T70" fmla="*/ 152400 w 233"/>
              <a:gd name="T71" fmla="*/ 358775 h 287"/>
              <a:gd name="T72" fmla="*/ 142875 w 233"/>
              <a:gd name="T73" fmla="*/ 228600 h 287"/>
              <a:gd name="T74" fmla="*/ 63500 w 233"/>
              <a:gd name="T75" fmla="*/ 0 h 287"/>
              <a:gd name="T76" fmla="*/ 42863 w 233"/>
              <a:gd name="T77" fmla="*/ 23812 h 287"/>
              <a:gd name="T78" fmla="*/ 26988 w 233"/>
              <a:gd name="T79" fmla="*/ 49212 h 287"/>
              <a:gd name="T80" fmla="*/ 130175 w 233"/>
              <a:gd name="T81" fmla="*/ 79375 h 287"/>
              <a:gd name="T82" fmla="*/ 96838 w 233"/>
              <a:gd name="T83" fmla="*/ 246062 h 287"/>
              <a:gd name="T84" fmla="*/ 60325 w 233"/>
              <a:gd name="T85" fmla="*/ 254000 h 287"/>
              <a:gd name="T86" fmla="*/ 46038 w 233"/>
              <a:gd name="T87" fmla="*/ 276225 h 287"/>
              <a:gd name="T88" fmla="*/ 63500 w 233"/>
              <a:gd name="T89" fmla="*/ 290512 h 287"/>
              <a:gd name="T90" fmla="*/ 73025 w 233"/>
              <a:gd name="T91" fmla="*/ 284162 h 287"/>
              <a:gd name="T92" fmla="*/ 71438 w 233"/>
              <a:gd name="T93" fmla="*/ 273050 h 287"/>
              <a:gd name="T94" fmla="*/ 90488 w 233"/>
              <a:gd name="T95" fmla="*/ 260350 h 287"/>
              <a:gd name="T96" fmla="*/ 76200 w 233"/>
              <a:gd name="T97" fmla="*/ 309562 h 287"/>
              <a:gd name="T98" fmla="*/ 65088 w 233"/>
              <a:gd name="T99" fmla="*/ 369887 h 287"/>
              <a:gd name="T100" fmla="*/ 84138 w 233"/>
              <a:gd name="T101" fmla="*/ 387350 h 287"/>
              <a:gd name="T102" fmla="*/ 95250 w 233"/>
              <a:gd name="T103" fmla="*/ 374650 h 287"/>
              <a:gd name="T104" fmla="*/ 115888 w 233"/>
              <a:gd name="T105" fmla="*/ 284162 h 287"/>
              <a:gd name="T106" fmla="*/ 63500 w 233"/>
              <a:gd name="T107" fmla="*/ 455612 h 287"/>
              <a:gd name="T108" fmla="*/ 20638 w 233"/>
              <a:gd name="T109" fmla="*/ 436562 h 287"/>
              <a:gd name="T110" fmla="*/ 0 w 233"/>
              <a:gd name="T111" fmla="*/ 61912 h 287"/>
              <a:gd name="T112" fmla="*/ 20638 w 233"/>
              <a:gd name="T113" fmla="*/ 19050 h 287"/>
              <a:gd name="T114" fmla="*/ 63500 w 233"/>
              <a:gd name="T115" fmla="*/ 0 h 287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3"/>
              <a:gd name="T175" fmla="*/ 0 h 287"/>
              <a:gd name="T176" fmla="*/ 233 w 233"/>
              <a:gd name="T177" fmla="*/ 287 h 287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3" h="287">
                <a:moveTo>
                  <a:pt x="164" y="0"/>
                </a:moveTo>
                <a:lnTo>
                  <a:pt x="233" y="0"/>
                </a:lnTo>
                <a:lnTo>
                  <a:pt x="233" y="14"/>
                </a:lnTo>
                <a:lnTo>
                  <a:pt x="164" y="14"/>
                </a:lnTo>
                <a:lnTo>
                  <a:pt x="164" y="0"/>
                </a:lnTo>
                <a:close/>
                <a:moveTo>
                  <a:pt x="164" y="50"/>
                </a:moveTo>
                <a:lnTo>
                  <a:pt x="233" y="50"/>
                </a:lnTo>
                <a:lnTo>
                  <a:pt x="233" y="248"/>
                </a:lnTo>
                <a:lnTo>
                  <a:pt x="232" y="256"/>
                </a:lnTo>
                <a:lnTo>
                  <a:pt x="229" y="263"/>
                </a:lnTo>
                <a:lnTo>
                  <a:pt x="226" y="270"/>
                </a:lnTo>
                <a:lnTo>
                  <a:pt x="221" y="275"/>
                </a:lnTo>
                <a:lnTo>
                  <a:pt x="216" y="280"/>
                </a:lnTo>
                <a:lnTo>
                  <a:pt x="209" y="285"/>
                </a:lnTo>
                <a:lnTo>
                  <a:pt x="202" y="286"/>
                </a:lnTo>
                <a:lnTo>
                  <a:pt x="194" y="287"/>
                </a:lnTo>
                <a:lnTo>
                  <a:pt x="164" y="287"/>
                </a:lnTo>
                <a:lnTo>
                  <a:pt x="164" y="226"/>
                </a:lnTo>
                <a:lnTo>
                  <a:pt x="168" y="225"/>
                </a:lnTo>
                <a:lnTo>
                  <a:pt x="174" y="222"/>
                </a:lnTo>
                <a:lnTo>
                  <a:pt x="179" y="218"/>
                </a:lnTo>
                <a:lnTo>
                  <a:pt x="183" y="213"/>
                </a:lnTo>
                <a:lnTo>
                  <a:pt x="187" y="207"/>
                </a:lnTo>
                <a:lnTo>
                  <a:pt x="191" y="199"/>
                </a:lnTo>
                <a:lnTo>
                  <a:pt x="194" y="191"/>
                </a:lnTo>
                <a:lnTo>
                  <a:pt x="195" y="183"/>
                </a:lnTo>
                <a:lnTo>
                  <a:pt x="195" y="175"/>
                </a:lnTo>
                <a:lnTo>
                  <a:pt x="195" y="163"/>
                </a:lnTo>
                <a:lnTo>
                  <a:pt x="194" y="157"/>
                </a:lnTo>
                <a:lnTo>
                  <a:pt x="191" y="155"/>
                </a:lnTo>
                <a:lnTo>
                  <a:pt x="189" y="151"/>
                </a:lnTo>
                <a:lnTo>
                  <a:pt x="186" y="149"/>
                </a:lnTo>
                <a:lnTo>
                  <a:pt x="182" y="148"/>
                </a:lnTo>
                <a:lnTo>
                  <a:pt x="178" y="148"/>
                </a:lnTo>
                <a:lnTo>
                  <a:pt x="171" y="149"/>
                </a:lnTo>
                <a:lnTo>
                  <a:pt x="164" y="152"/>
                </a:lnTo>
                <a:lnTo>
                  <a:pt x="172" y="117"/>
                </a:lnTo>
                <a:lnTo>
                  <a:pt x="164" y="118"/>
                </a:lnTo>
                <a:lnTo>
                  <a:pt x="164" y="50"/>
                </a:lnTo>
                <a:close/>
                <a:moveTo>
                  <a:pt x="164" y="211"/>
                </a:moveTo>
                <a:lnTo>
                  <a:pt x="164" y="211"/>
                </a:lnTo>
                <a:lnTo>
                  <a:pt x="167" y="210"/>
                </a:lnTo>
                <a:lnTo>
                  <a:pt x="170" y="207"/>
                </a:lnTo>
                <a:lnTo>
                  <a:pt x="175" y="199"/>
                </a:lnTo>
                <a:lnTo>
                  <a:pt x="179" y="187"/>
                </a:lnTo>
                <a:lnTo>
                  <a:pt x="180" y="175"/>
                </a:lnTo>
                <a:lnTo>
                  <a:pt x="179" y="165"/>
                </a:lnTo>
                <a:lnTo>
                  <a:pt x="178" y="163"/>
                </a:lnTo>
                <a:lnTo>
                  <a:pt x="175" y="160"/>
                </a:lnTo>
                <a:lnTo>
                  <a:pt x="172" y="159"/>
                </a:lnTo>
                <a:lnTo>
                  <a:pt x="167" y="159"/>
                </a:lnTo>
                <a:lnTo>
                  <a:pt x="164" y="160"/>
                </a:lnTo>
                <a:lnTo>
                  <a:pt x="164" y="211"/>
                </a:lnTo>
                <a:close/>
                <a:moveTo>
                  <a:pt x="133" y="0"/>
                </a:moveTo>
                <a:lnTo>
                  <a:pt x="164" y="0"/>
                </a:lnTo>
                <a:lnTo>
                  <a:pt x="164" y="14"/>
                </a:lnTo>
                <a:lnTo>
                  <a:pt x="133" y="14"/>
                </a:lnTo>
                <a:lnTo>
                  <a:pt x="133" y="0"/>
                </a:lnTo>
                <a:close/>
                <a:moveTo>
                  <a:pt x="133" y="50"/>
                </a:moveTo>
                <a:lnTo>
                  <a:pt x="164" y="50"/>
                </a:lnTo>
                <a:lnTo>
                  <a:pt x="164" y="118"/>
                </a:lnTo>
                <a:lnTo>
                  <a:pt x="149" y="119"/>
                </a:lnTo>
                <a:lnTo>
                  <a:pt x="133" y="192"/>
                </a:lnTo>
                <a:lnTo>
                  <a:pt x="133" y="122"/>
                </a:lnTo>
                <a:lnTo>
                  <a:pt x="136" y="111"/>
                </a:lnTo>
                <a:lnTo>
                  <a:pt x="133" y="110"/>
                </a:lnTo>
                <a:lnTo>
                  <a:pt x="133" y="50"/>
                </a:lnTo>
                <a:close/>
                <a:moveTo>
                  <a:pt x="164" y="287"/>
                </a:moveTo>
                <a:lnTo>
                  <a:pt x="133" y="287"/>
                </a:lnTo>
                <a:lnTo>
                  <a:pt x="133" y="218"/>
                </a:lnTo>
                <a:lnTo>
                  <a:pt x="137" y="222"/>
                </a:lnTo>
                <a:lnTo>
                  <a:pt x="140" y="224"/>
                </a:lnTo>
                <a:lnTo>
                  <a:pt x="143" y="226"/>
                </a:lnTo>
                <a:lnTo>
                  <a:pt x="152" y="228"/>
                </a:lnTo>
                <a:lnTo>
                  <a:pt x="164" y="226"/>
                </a:lnTo>
                <a:lnTo>
                  <a:pt x="164" y="287"/>
                </a:lnTo>
                <a:close/>
                <a:moveTo>
                  <a:pt x="164" y="160"/>
                </a:moveTo>
                <a:lnTo>
                  <a:pt x="164" y="160"/>
                </a:lnTo>
                <a:lnTo>
                  <a:pt x="163" y="161"/>
                </a:lnTo>
                <a:lnTo>
                  <a:pt x="153" y="201"/>
                </a:lnTo>
                <a:lnTo>
                  <a:pt x="153" y="205"/>
                </a:lnTo>
                <a:lnTo>
                  <a:pt x="153" y="207"/>
                </a:lnTo>
                <a:lnTo>
                  <a:pt x="156" y="210"/>
                </a:lnTo>
                <a:lnTo>
                  <a:pt x="159" y="211"/>
                </a:lnTo>
                <a:lnTo>
                  <a:pt x="161" y="211"/>
                </a:lnTo>
                <a:lnTo>
                  <a:pt x="164" y="211"/>
                </a:lnTo>
                <a:lnTo>
                  <a:pt x="164" y="160"/>
                </a:lnTo>
                <a:close/>
                <a:moveTo>
                  <a:pt x="96" y="0"/>
                </a:moveTo>
                <a:lnTo>
                  <a:pt x="133" y="0"/>
                </a:lnTo>
                <a:lnTo>
                  <a:pt x="133" y="14"/>
                </a:lnTo>
                <a:lnTo>
                  <a:pt x="96" y="14"/>
                </a:lnTo>
                <a:lnTo>
                  <a:pt x="96" y="0"/>
                </a:lnTo>
                <a:close/>
                <a:moveTo>
                  <a:pt x="96" y="50"/>
                </a:moveTo>
                <a:lnTo>
                  <a:pt x="133" y="50"/>
                </a:lnTo>
                <a:lnTo>
                  <a:pt x="133" y="110"/>
                </a:lnTo>
                <a:lnTo>
                  <a:pt x="124" y="109"/>
                </a:lnTo>
                <a:lnTo>
                  <a:pt x="117" y="110"/>
                </a:lnTo>
                <a:lnTo>
                  <a:pt x="110" y="111"/>
                </a:lnTo>
                <a:lnTo>
                  <a:pt x="103" y="115"/>
                </a:lnTo>
                <a:lnTo>
                  <a:pt x="96" y="121"/>
                </a:lnTo>
                <a:lnTo>
                  <a:pt x="96" y="50"/>
                </a:lnTo>
                <a:close/>
                <a:moveTo>
                  <a:pt x="133" y="287"/>
                </a:moveTo>
                <a:lnTo>
                  <a:pt x="96" y="287"/>
                </a:lnTo>
                <a:lnTo>
                  <a:pt x="96" y="226"/>
                </a:lnTo>
                <a:lnTo>
                  <a:pt x="111" y="226"/>
                </a:lnTo>
                <a:lnTo>
                  <a:pt x="133" y="122"/>
                </a:lnTo>
                <a:lnTo>
                  <a:pt x="133" y="192"/>
                </a:lnTo>
                <a:lnTo>
                  <a:pt x="132" y="198"/>
                </a:lnTo>
                <a:lnTo>
                  <a:pt x="132" y="207"/>
                </a:lnTo>
                <a:lnTo>
                  <a:pt x="132" y="213"/>
                </a:lnTo>
                <a:lnTo>
                  <a:pt x="133" y="218"/>
                </a:lnTo>
                <a:lnTo>
                  <a:pt x="133" y="287"/>
                </a:lnTo>
                <a:close/>
                <a:moveTo>
                  <a:pt x="96" y="186"/>
                </a:moveTo>
                <a:lnTo>
                  <a:pt x="101" y="169"/>
                </a:lnTo>
                <a:lnTo>
                  <a:pt x="96" y="168"/>
                </a:lnTo>
                <a:lnTo>
                  <a:pt x="96" y="186"/>
                </a:lnTo>
                <a:close/>
                <a:moveTo>
                  <a:pt x="96" y="160"/>
                </a:moveTo>
                <a:lnTo>
                  <a:pt x="96" y="160"/>
                </a:lnTo>
                <a:lnTo>
                  <a:pt x="102" y="163"/>
                </a:lnTo>
                <a:lnTo>
                  <a:pt x="111" y="119"/>
                </a:lnTo>
                <a:lnTo>
                  <a:pt x="105" y="125"/>
                </a:lnTo>
                <a:lnTo>
                  <a:pt x="96" y="133"/>
                </a:lnTo>
                <a:lnTo>
                  <a:pt x="96" y="160"/>
                </a:lnTo>
                <a:close/>
                <a:moveTo>
                  <a:pt x="82" y="0"/>
                </a:moveTo>
                <a:lnTo>
                  <a:pt x="96" y="0"/>
                </a:lnTo>
                <a:lnTo>
                  <a:pt x="96" y="14"/>
                </a:lnTo>
                <a:lnTo>
                  <a:pt x="82" y="14"/>
                </a:lnTo>
                <a:lnTo>
                  <a:pt x="82" y="0"/>
                </a:lnTo>
                <a:close/>
                <a:moveTo>
                  <a:pt x="82" y="50"/>
                </a:moveTo>
                <a:lnTo>
                  <a:pt x="96" y="50"/>
                </a:lnTo>
                <a:lnTo>
                  <a:pt x="96" y="121"/>
                </a:lnTo>
                <a:lnTo>
                  <a:pt x="96" y="122"/>
                </a:lnTo>
                <a:lnTo>
                  <a:pt x="82" y="137"/>
                </a:lnTo>
                <a:lnTo>
                  <a:pt x="82" y="50"/>
                </a:lnTo>
                <a:close/>
                <a:moveTo>
                  <a:pt x="96" y="287"/>
                </a:moveTo>
                <a:lnTo>
                  <a:pt x="82" y="287"/>
                </a:lnTo>
                <a:lnTo>
                  <a:pt x="82" y="164"/>
                </a:lnTo>
                <a:lnTo>
                  <a:pt x="90" y="165"/>
                </a:lnTo>
                <a:lnTo>
                  <a:pt x="96" y="168"/>
                </a:lnTo>
                <a:lnTo>
                  <a:pt x="96" y="186"/>
                </a:lnTo>
                <a:lnTo>
                  <a:pt x="88" y="226"/>
                </a:lnTo>
                <a:lnTo>
                  <a:pt x="96" y="226"/>
                </a:lnTo>
                <a:lnTo>
                  <a:pt x="96" y="287"/>
                </a:lnTo>
                <a:close/>
                <a:moveTo>
                  <a:pt x="96" y="133"/>
                </a:moveTo>
                <a:lnTo>
                  <a:pt x="96" y="133"/>
                </a:lnTo>
                <a:lnTo>
                  <a:pt x="90" y="144"/>
                </a:lnTo>
                <a:lnTo>
                  <a:pt x="83" y="157"/>
                </a:lnTo>
                <a:lnTo>
                  <a:pt x="96" y="160"/>
                </a:lnTo>
                <a:lnTo>
                  <a:pt x="96" y="133"/>
                </a:lnTo>
                <a:close/>
                <a:moveTo>
                  <a:pt x="40" y="0"/>
                </a:moveTo>
                <a:lnTo>
                  <a:pt x="82" y="0"/>
                </a:lnTo>
                <a:lnTo>
                  <a:pt x="82" y="14"/>
                </a:lnTo>
                <a:lnTo>
                  <a:pt x="36" y="14"/>
                </a:lnTo>
                <a:lnTo>
                  <a:pt x="27" y="15"/>
                </a:lnTo>
                <a:lnTo>
                  <a:pt x="22" y="19"/>
                </a:lnTo>
                <a:lnTo>
                  <a:pt x="18" y="25"/>
                </a:lnTo>
                <a:lnTo>
                  <a:pt x="17" y="31"/>
                </a:lnTo>
                <a:lnTo>
                  <a:pt x="18" y="39"/>
                </a:lnTo>
                <a:lnTo>
                  <a:pt x="22" y="45"/>
                </a:lnTo>
                <a:lnTo>
                  <a:pt x="27" y="49"/>
                </a:lnTo>
                <a:lnTo>
                  <a:pt x="36" y="50"/>
                </a:lnTo>
                <a:lnTo>
                  <a:pt x="82" y="50"/>
                </a:lnTo>
                <a:lnTo>
                  <a:pt x="82" y="137"/>
                </a:lnTo>
                <a:lnTo>
                  <a:pt x="69" y="155"/>
                </a:lnTo>
                <a:lnTo>
                  <a:pt x="61" y="155"/>
                </a:lnTo>
                <a:lnTo>
                  <a:pt x="48" y="156"/>
                </a:lnTo>
                <a:lnTo>
                  <a:pt x="42" y="157"/>
                </a:lnTo>
                <a:lnTo>
                  <a:pt x="38" y="160"/>
                </a:lnTo>
                <a:lnTo>
                  <a:pt x="34" y="163"/>
                </a:lnTo>
                <a:lnTo>
                  <a:pt x="31" y="167"/>
                </a:lnTo>
                <a:lnTo>
                  <a:pt x="29" y="169"/>
                </a:lnTo>
                <a:lnTo>
                  <a:pt x="29" y="174"/>
                </a:lnTo>
                <a:lnTo>
                  <a:pt x="29" y="178"/>
                </a:lnTo>
                <a:lnTo>
                  <a:pt x="31" y="180"/>
                </a:lnTo>
                <a:lnTo>
                  <a:pt x="34" y="182"/>
                </a:lnTo>
                <a:lnTo>
                  <a:pt x="40" y="183"/>
                </a:lnTo>
                <a:lnTo>
                  <a:pt x="42" y="183"/>
                </a:lnTo>
                <a:lnTo>
                  <a:pt x="45" y="182"/>
                </a:lnTo>
                <a:lnTo>
                  <a:pt x="46" y="179"/>
                </a:lnTo>
                <a:lnTo>
                  <a:pt x="48" y="178"/>
                </a:lnTo>
                <a:lnTo>
                  <a:pt x="46" y="174"/>
                </a:lnTo>
                <a:lnTo>
                  <a:pt x="45" y="172"/>
                </a:lnTo>
                <a:lnTo>
                  <a:pt x="48" y="168"/>
                </a:lnTo>
                <a:lnTo>
                  <a:pt x="52" y="165"/>
                </a:lnTo>
                <a:lnTo>
                  <a:pt x="57" y="164"/>
                </a:lnTo>
                <a:lnTo>
                  <a:pt x="64" y="164"/>
                </a:lnTo>
                <a:lnTo>
                  <a:pt x="54" y="182"/>
                </a:lnTo>
                <a:lnTo>
                  <a:pt x="48" y="195"/>
                </a:lnTo>
                <a:lnTo>
                  <a:pt x="44" y="207"/>
                </a:lnTo>
                <a:lnTo>
                  <a:pt x="41" y="218"/>
                </a:lnTo>
                <a:lnTo>
                  <a:pt x="41" y="228"/>
                </a:lnTo>
                <a:lnTo>
                  <a:pt x="41" y="233"/>
                </a:lnTo>
                <a:lnTo>
                  <a:pt x="42" y="237"/>
                </a:lnTo>
                <a:lnTo>
                  <a:pt x="45" y="240"/>
                </a:lnTo>
                <a:lnTo>
                  <a:pt x="49" y="243"/>
                </a:lnTo>
                <a:lnTo>
                  <a:pt x="53" y="244"/>
                </a:lnTo>
                <a:lnTo>
                  <a:pt x="61" y="244"/>
                </a:lnTo>
                <a:lnTo>
                  <a:pt x="60" y="240"/>
                </a:lnTo>
                <a:lnTo>
                  <a:pt x="60" y="236"/>
                </a:lnTo>
                <a:lnTo>
                  <a:pt x="61" y="221"/>
                </a:lnTo>
                <a:lnTo>
                  <a:pt x="64" y="207"/>
                </a:lnTo>
                <a:lnTo>
                  <a:pt x="68" y="194"/>
                </a:lnTo>
                <a:lnTo>
                  <a:pt x="73" y="179"/>
                </a:lnTo>
                <a:lnTo>
                  <a:pt x="80" y="164"/>
                </a:lnTo>
                <a:lnTo>
                  <a:pt x="82" y="164"/>
                </a:lnTo>
                <a:lnTo>
                  <a:pt x="82" y="287"/>
                </a:lnTo>
                <a:lnTo>
                  <a:pt x="40" y="287"/>
                </a:lnTo>
                <a:lnTo>
                  <a:pt x="31" y="286"/>
                </a:lnTo>
                <a:lnTo>
                  <a:pt x="25" y="285"/>
                </a:lnTo>
                <a:lnTo>
                  <a:pt x="18" y="280"/>
                </a:lnTo>
                <a:lnTo>
                  <a:pt x="13" y="275"/>
                </a:lnTo>
                <a:lnTo>
                  <a:pt x="7" y="270"/>
                </a:lnTo>
                <a:lnTo>
                  <a:pt x="4" y="263"/>
                </a:lnTo>
                <a:lnTo>
                  <a:pt x="2" y="256"/>
                </a:lnTo>
                <a:lnTo>
                  <a:pt x="0" y="248"/>
                </a:lnTo>
                <a:lnTo>
                  <a:pt x="0" y="39"/>
                </a:lnTo>
                <a:lnTo>
                  <a:pt x="2" y="31"/>
                </a:lnTo>
                <a:lnTo>
                  <a:pt x="4" y="25"/>
                </a:lnTo>
                <a:lnTo>
                  <a:pt x="7" y="18"/>
                </a:lnTo>
                <a:lnTo>
                  <a:pt x="13" y="12"/>
                </a:lnTo>
                <a:lnTo>
                  <a:pt x="18" y="7"/>
                </a:lnTo>
                <a:lnTo>
                  <a:pt x="25" y="4"/>
                </a:lnTo>
                <a:lnTo>
                  <a:pt x="31" y="2"/>
                </a:lnTo>
                <a:lnTo>
                  <a:pt x="40" y="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1" name="Freeform 171"/>
          <p:cNvSpPr>
            <a:spLocks noEditPoints="1" noChangeArrowheads="1"/>
          </p:cNvSpPr>
          <p:nvPr/>
        </p:nvSpPr>
        <p:spPr bwMode="auto">
          <a:xfrm>
            <a:off x="3552825" y="2225675"/>
            <a:ext cx="561975" cy="565150"/>
          </a:xfrm>
          <a:custGeom>
            <a:avLst/>
            <a:gdLst>
              <a:gd name="T0" fmla="*/ 534988 w 354"/>
              <a:gd name="T1" fmla="*/ 474663 h 356"/>
              <a:gd name="T2" fmla="*/ 558800 w 354"/>
              <a:gd name="T3" fmla="*/ 144463 h 356"/>
              <a:gd name="T4" fmla="*/ 538163 w 354"/>
              <a:gd name="T5" fmla="*/ 244475 h 356"/>
              <a:gd name="T6" fmla="*/ 528638 w 354"/>
              <a:gd name="T7" fmla="*/ 238125 h 356"/>
              <a:gd name="T8" fmla="*/ 528638 w 354"/>
              <a:gd name="T9" fmla="*/ 327025 h 356"/>
              <a:gd name="T10" fmla="*/ 458788 w 354"/>
              <a:gd name="T11" fmla="*/ 350838 h 356"/>
              <a:gd name="T12" fmla="*/ 485775 w 354"/>
              <a:gd name="T13" fmla="*/ 387350 h 356"/>
              <a:gd name="T14" fmla="*/ 449263 w 354"/>
              <a:gd name="T15" fmla="*/ 423863 h 356"/>
              <a:gd name="T16" fmla="*/ 485775 w 354"/>
              <a:gd name="T17" fmla="*/ 536575 h 356"/>
              <a:gd name="T18" fmla="*/ 449263 w 354"/>
              <a:gd name="T19" fmla="*/ 93663 h 356"/>
              <a:gd name="T20" fmla="*/ 503238 w 354"/>
              <a:gd name="T21" fmla="*/ 93663 h 356"/>
              <a:gd name="T22" fmla="*/ 430213 w 354"/>
              <a:gd name="T23" fmla="*/ 74613 h 356"/>
              <a:gd name="T24" fmla="*/ 417513 w 354"/>
              <a:gd name="T25" fmla="*/ 19050 h 356"/>
              <a:gd name="T26" fmla="*/ 431800 w 354"/>
              <a:gd name="T27" fmla="*/ 354013 h 356"/>
              <a:gd name="T28" fmla="*/ 449263 w 354"/>
              <a:gd name="T29" fmla="*/ 107950 h 356"/>
              <a:gd name="T30" fmla="*/ 431800 w 354"/>
              <a:gd name="T31" fmla="*/ 419100 h 356"/>
              <a:gd name="T32" fmla="*/ 434975 w 354"/>
              <a:gd name="T33" fmla="*/ 565150 h 356"/>
              <a:gd name="T34" fmla="*/ 417513 w 354"/>
              <a:gd name="T35" fmla="*/ 44450 h 356"/>
              <a:gd name="T36" fmla="*/ 411163 w 354"/>
              <a:gd name="T37" fmla="*/ 79375 h 356"/>
              <a:gd name="T38" fmla="*/ 374650 w 354"/>
              <a:gd name="T39" fmla="*/ 79375 h 356"/>
              <a:gd name="T40" fmla="*/ 365125 w 354"/>
              <a:gd name="T41" fmla="*/ 44450 h 356"/>
              <a:gd name="T42" fmla="*/ 417513 w 354"/>
              <a:gd name="T43" fmla="*/ 107950 h 356"/>
              <a:gd name="T44" fmla="*/ 417513 w 354"/>
              <a:gd name="T45" fmla="*/ 366713 h 356"/>
              <a:gd name="T46" fmla="*/ 361950 w 354"/>
              <a:gd name="T47" fmla="*/ 427038 h 356"/>
              <a:gd name="T48" fmla="*/ 361950 w 354"/>
              <a:gd name="T49" fmla="*/ 342900 h 356"/>
              <a:gd name="T50" fmla="*/ 417513 w 354"/>
              <a:gd name="T51" fmla="*/ 552450 h 356"/>
              <a:gd name="T52" fmla="*/ 361950 w 354"/>
              <a:gd name="T53" fmla="*/ 44450 h 356"/>
              <a:gd name="T54" fmla="*/ 357188 w 354"/>
              <a:gd name="T55" fmla="*/ 77788 h 356"/>
              <a:gd name="T56" fmla="*/ 361950 w 354"/>
              <a:gd name="T57" fmla="*/ 6350 h 356"/>
              <a:gd name="T58" fmla="*/ 284163 w 354"/>
              <a:gd name="T59" fmla="*/ 107950 h 356"/>
              <a:gd name="T60" fmla="*/ 361950 w 354"/>
              <a:gd name="T61" fmla="*/ 342900 h 356"/>
              <a:gd name="T62" fmla="*/ 361950 w 354"/>
              <a:gd name="T63" fmla="*/ 474663 h 356"/>
              <a:gd name="T64" fmla="*/ 211138 w 354"/>
              <a:gd name="T65" fmla="*/ 68263 h 356"/>
              <a:gd name="T66" fmla="*/ 200025 w 354"/>
              <a:gd name="T67" fmla="*/ 6350 h 356"/>
              <a:gd name="T68" fmla="*/ 284163 w 354"/>
              <a:gd name="T69" fmla="*/ 107950 h 356"/>
              <a:gd name="T70" fmla="*/ 284163 w 354"/>
              <a:gd name="T71" fmla="*/ 384175 h 356"/>
              <a:gd name="T72" fmla="*/ 271463 w 354"/>
              <a:gd name="T73" fmla="*/ 257175 h 356"/>
              <a:gd name="T74" fmla="*/ 182563 w 354"/>
              <a:gd name="T75" fmla="*/ 49213 h 356"/>
              <a:gd name="T76" fmla="*/ 195263 w 354"/>
              <a:gd name="T77" fmla="*/ 79375 h 356"/>
              <a:gd name="T78" fmla="*/ 158750 w 354"/>
              <a:gd name="T79" fmla="*/ 68263 h 356"/>
              <a:gd name="T80" fmla="*/ 142875 w 354"/>
              <a:gd name="T81" fmla="*/ 19050 h 356"/>
              <a:gd name="T82" fmla="*/ 200025 w 354"/>
              <a:gd name="T83" fmla="*/ 152400 h 356"/>
              <a:gd name="T84" fmla="*/ 142875 w 354"/>
              <a:gd name="T85" fmla="*/ 406400 h 356"/>
              <a:gd name="T86" fmla="*/ 200025 w 354"/>
              <a:gd name="T87" fmla="*/ 257175 h 356"/>
              <a:gd name="T88" fmla="*/ 142875 w 354"/>
              <a:gd name="T89" fmla="*/ 552450 h 356"/>
              <a:gd name="T90" fmla="*/ 125413 w 354"/>
              <a:gd name="T91" fmla="*/ 61913 h 356"/>
              <a:gd name="T92" fmla="*/ 112713 w 354"/>
              <a:gd name="T93" fmla="*/ 31750 h 356"/>
              <a:gd name="T94" fmla="*/ 142875 w 354"/>
              <a:gd name="T95" fmla="*/ 257175 h 356"/>
              <a:gd name="T96" fmla="*/ 142875 w 354"/>
              <a:gd name="T97" fmla="*/ 107950 h 356"/>
              <a:gd name="T98" fmla="*/ 128588 w 354"/>
              <a:gd name="T99" fmla="*/ 419100 h 356"/>
              <a:gd name="T100" fmla="*/ 133350 w 354"/>
              <a:gd name="T101" fmla="*/ 560388 h 356"/>
              <a:gd name="T102" fmla="*/ 58738 w 354"/>
              <a:gd name="T103" fmla="*/ 93663 h 356"/>
              <a:gd name="T104" fmla="*/ 112713 w 354"/>
              <a:gd name="T105" fmla="*/ 31750 h 356"/>
              <a:gd name="T106" fmla="*/ 85725 w 354"/>
              <a:gd name="T107" fmla="*/ 360363 h 356"/>
              <a:gd name="T108" fmla="*/ 79375 w 354"/>
              <a:gd name="T109" fmla="*/ 407988 h 356"/>
              <a:gd name="T110" fmla="*/ 25400 w 354"/>
              <a:gd name="T111" fmla="*/ 474663 h 356"/>
              <a:gd name="T112" fmla="*/ 112713 w 354"/>
              <a:gd name="T113" fmla="*/ 107950 h 356"/>
              <a:gd name="T114" fmla="*/ 77788 w 354"/>
              <a:gd name="T115" fmla="*/ 547688 h 356"/>
              <a:gd name="T116" fmla="*/ 31750 w 354"/>
              <a:gd name="T117" fmla="*/ 238125 h 356"/>
              <a:gd name="T118" fmla="*/ 25400 w 354"/>
              <a:gd name="T119" fmla="*/ 244475 h 356"/>
              <a:gd name="T120" fmla="*/ 0 w 354"/>
              <a:gd name="T121" fmla="*/ 150813 h 356"/>
              <a:gd name="T122" fmla="*/ 25400 w 354"/>
              <a:gd name="T123" fmla="*/ 152400 h 356"/>
              <a:gd name="T124" fmla="*/ 25400 w 354"/>
              <a:gd name="T125" fmla="*/ 333375 h 35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54"/>
              <a:gd name="T190" fmla="*/ 0 h 356"/>
              <a:gd name="T191" fmla="*/ 354 w 354"/>
              <a:gd name="T192" fmla="*/ 356 h 35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54" h="356">
                <a:moveTo>
                  <a:pt x="337" y="299"/>
                </a:moveTo>
                <a:lnTo>
                  <a:pt x="337" y="210"/>
                </a:lnTo>
                <a:lnTo>
                  <a:pt x="340" y="215"/>
                </a:lnTo>
                <a:lnTo>
                  <a:pt x="341" y="222"/>
                </a:lnTo>
                <a:lnTo>
                  <a:pt x="341" y="299"/>
                </a:lnTo>
                <a:lnTo>
                  <a:pt x="337" y="299"/>
                </a:lnTo>
                <a:close/>
                <a:moveTo>
                  <a:pt x="337" y="154"/>
                </a:moveTo>
                <a:lnTo>
                  <a:pt x="337" y="96"/>
                </a:lnTo>
                <a:lnTo>
                  <a:pt x="339" y="95"/>
                </a:lnTo>
                <a:lnTo>
                  <a:pt x="348" y="91"/>
                </a:lnTo>
                <a:lnTo>
                  <a:pt x="350" y="91"/>
                </a:lnTo>
                <a:lnTo>
                  <a:pt x="352" y="91"/>
                </a:lnTo>
                <a:lnTo>
                  <a:pt x="354" y="93"/>
                </a:lnTo>
                <a:lnTo>
                  <a:pt x="354" y="95"/>
                </a:lnTo>
                <a:lnTo>
                  <a:pt x="354" y="142"/>
                </a:lnTo>
                <a:lnTo>
                  <a:pt x="352" y="147"/>
                </a:lnTo>
                <a:lnTo>
                  <a:pt x="350" y="149"/>
                </a:lnTo>
                <a:lnTo>
                  <a:pt x="348" y="150"/>
                </a:lnTo>
                <a:lnTo>
                  <a:pt x="339" y="154"/>
                </a:lnTo>
                <a:lnTo>
                  <a:pt x="337" y="154"/>
                </a:lnTo>
                <a:close/>
                <a:moveTo>
                  <a:pt x="337" y="96"/>
                </a:moveTo>
                <a:lnTo>
                  <a:pt x="337" y="154"/>
                </a:lnTo>
                <a:lnTo>
                  <a:pt x="335" y="153"/>
                </a:lnTo>
                <a:lnTo>
                  <a:pt x="333" y="150"/>
                </a:lnTo>
                <a:lnTo>
                  <a:pt x="333" y="103"/>
                </a:lnTo>
                <a:lnTo>
                  <a:pt x="335" y="99"/>
                </a:lnTo>
                <a:lnTo>
                  <a:pt x="337" y="96"/>
                </a:lnTo>
                <a:close/>
                <a:moveTo>
                  <a:pt x="337" y="210"/>
                </a:moveTo>
                <a:lnTo>
                  <a:pt x="337" y="210"/>
                </a:lnTo>
                <a:lnTo>
                  <a:pt x="333" y="206"/>
                </a:lnTo>
                <a:lnTo>
                  <a:pt x="329" y="202"/>
                </a:lnTo>
                <a:lnTo>
                  <a:pt x="324" y="199"/>
                </a:lnTo>
                <a:lnTo>
                  <a:pt x="317" y="199"/>
                </a:lnTo>
                <a:lnTo>
                  <a:pt x="317" y="68"/>
                </a:lnTo>
                <a:lnTo>
                  <a:pt x="283" y="68"/>
                </a:lnTo>
                <a:lnTo>
                  <a:pt x="283" y="221"/>
                </a:lnTo>
                <a:lnTo>
                  <a:pt x="289" y="221"/>
                </a:lnTo>
                <a:lnTo>
                  <a:pt x="293" y="222"/>
                </a:lnTo>
                <a:lnTo>
                  <a:pt x="297" y="225"/>
                </a:lnTo>
                <a:lnTo>
                  <a:pt x="299" y="227"/>
                </a:lnTo>
                <a:lnTo>
                  <a:pt x="302" y="230"/>
                </a:lnTo>
                <a:lnTo>
                  <a:pt x="305" y="234"/>
                </a:lnTo>
                <a:lnTo>
                  <a:pt x="306" y="239"/>
                </a:lnTo>
                <a:lnTo>
                  <a:pt x="306" y="244"/>
                </a:lnTo>
                <a:lnTo>
                  <a:pt x="306" y="248"/>
                </a:lnTo>
                <a:lnTo>
                  <a:pt x="305" y="253"/>
                </a:lnTo>
                <a:lnTo>
                  <a:pt x="302" y="257"/>
                </a:lnTo>
                <a:lnTo>
                  <a:pt x="299" y="260"/>
                </a:lnTo>
                <a:lnTo>
                  <a:pt x="297" y="262"/>
                </a:lnTo>
                <a:lnTo>
                  <a:pt x="293" y="265"/>
                </a:lnTo>
                <a:lnTo>
                  <a:pt x="289" y="267"/>
                </a:lnTo>
                <a:lnTo>
                  <a:pt x="283" y="267"/>
                </a:lnTo>
                <a:lnTo>
                  <a:pt x="283" y="299"/>
                </a:lnTo>
                <a:lnTo>
                  <a:pt x="337" y="299"/>
                </a:lnTo>
                <a:lnTo>
                  <a:pt x="337" y="210"/>
                </a:lnTo>
                <a:close/>
                <a:moveTo>
                  <a:pt x="283" y="356"/>
                </a:moveTo>
                <a:lnTo>
                  <a:pt x="283" y="314"/>
                </a:lnTo>
                <a:lnTo>
                  <a:pt x="306" y="314"/>
                </a:lnTo>
                <a:lnTo>
                  <a:pt x="306" y="338"/>
                </a:lnTo>
                <a:lnTo>
                  <a:pt x="305" y="345"/>
                </a:lnTo>
                <a:lnTo>
                  <a:pt x="301" y="350"/>
                </a:lnTo>
                <a:lnTo>
                  <a:pt x="295" y="355"/>
                </a:lnTo>
                <a:lnTo>
                  <a:pt x="289" y="356"/>
                </a:lnTo>
                <a:lnTo>
                  <a:pt x="283" y="356"/>
                </a:lnTo>
                <a:close/>
                <a:moveTo>
                  <a:pt x="283" y="59"/>
                </a:moveTo>
                <a:lnTo>
                  <a:pt x="283" y="20"/>
                </a:lnTo>
                <a:lnTo>
                  <a:pt x="298" y="30"/>
                </a:lnTo>
                <a:lnTo>
                  <a:pt x="309" y="38"/>
                </a:lnTo>
                <a:lnTo>
                  <a:pt x="313" y="43"/>
                </a:lnTo>
                <a:lnTo>
                  <a:pt x="316" y="49"/>
                </a:lnTo>
                <a:lnTo>
                  <a:pt x="317" y="54"/>
                </a:lnTo>
                <a:lnTo>
                  <a:pt x="317" y="59"/>
                </a:lnTo>
                <a:lnTo>
                  <a:pt x="283" y="59"/>
                </a:lnTo>
                <a:close/>
                <a:moveTo>
                  <a:pt x="283" y="20"/>
                </a:moveTo>
                <a:lnTo>
                  <a:pt x="283" y="59"/>
                </a:lnTo>
                <a:lnTo>
                  <a:pt x="263" y="59"/>
                </a:lnTo>
                <a:lnTo>
                  <a:pt x="263" y="50"/>
                </a:lnTo>
                <a:lnTo>
                  <a:pt x="268" y="50"/>
                </a:lnTo>
                <a:lnTo>
                  <a:pt x="271" y="47"/>
                </a:lnTo>
                <a:lnTo>
                  <a:pt x="274" y="43"/>
                </a:lnTo>
                <a:lnTo>
                  <a:pt x="275" y="39"/>
                </a:lnTo>
                <a:lnTo>
                  <a:pt x="274" y="35"/>
                </a:lnTo>
                <a:lnTo>
                  <a:pt x="271" y="31"/>
                </a:lnTo>
                <a:lnTo>
                  <a:pt x="268" y="28"/>
                </a:lnTo>
                <a:lnTo>
                  <a:pt x="263" y="28"/>
                </a:lnTo>
                <a:lnTo>
                  <a:pt x="263" y="12"/>
                </a:lnTo>
                <a:lnTo>
                  <a:pt x="283" y="20"/>
                </a:lnTo>
                <a:close/>
                <a:moveTo>
                  <a:pt x="283" y="68"/>
                </a:moveTo>
                <a:lnTo>
                  <a:pt x="283" y="221"/>
                </a:lnTo>
                <a:lnTo>
                  <a:pt x="278" y="221"/>
                </a:lnTo>
                <a:lnTo>
                  <a:pt x="272" y="223"/>
                </a:lnTo>
                <a:lnTo>
                  <a:pt x="267" y="227"/>
                </a:lnTo>
                <a:lnTo>
                  <a:pt x="263" y="231"/>
                </a:lnTo>
                <a:lnTo>
                  <a:pt x="263" y="162"/>
                </a:lnTo>
                <a:lnTo>
                  <a:pt x="272" y="162"/>
                </a:lnTo>
                <a:lnTo>
                  <a:pt x="272" y="96"/>
                </a:lnTo>
                <a:lnTo>
                  <a:pt x="263" y="96"/>
                </a:lnTo>
                <a:lnTo>
                  <a:pt x="263" y="68"/>
                </a:lnTo>
                <a:lnTo>
                  <a:pt x="283" y="68"/>
                </a:lnTo>
                <a:close/>
                <a:moveTo>
                  <a:pt x="283" y="267"/>
                </a:moveTo>
                <a:lnTo>
                  <a:pt x="283" y="299"/>
                </a:lnTo>
                <a:lnTo>
                  <a:pt x="263" y="299"/>
                </a:lnTo>
                <a:lnTo>
                  <a:pt x="263" y="256"/>
                </a:lnTo>
                <a:lnTo>
                  <a:pt x="267" y="260"/>
                </a:lnTo>
                <a:lnTo>
                  <a:pt x="272" y="264"/>
                </a:lnTo>
                <a:lnTo>
                  <a:pt x="278" y="267"/>
                </a:lnTo>
                <a:lnTo>
                  <a:pt x="283" y="267"/>
                </a:lnTo>
                <a:close/>
                <a:moveTo>
                  <a:pt x="283" y="314"/>
                </a:moveTo>
                <a:lnTo>
                  <a:pt x="283" y="356"/>
                </a:lnTo>
                <a:lnTo>
                  <a:pt x="278" y="356"/>
                </a:lnTo>
                <a:lnTo>
                  <a:pt x="274" y="356"/>
                </a:lnTo>
                <a:lnTo>
                  <a:pt x="270" y="353"/>
                </a:lnTo>
                <a:lnTo>
                  <a:pt x="267" y="352"/>
                </a:lnTo>
                <a:lnTo>
                  <a:pt x="263" y="348"/>
                </a:lnTo>
                <a:lnTo>
                  <a:pt x="263" y="314"/>
                </a:lnTo>
                <a:lnTo>
                  <a:pt x="283" y="314"/>
                </a:lnTo>
                <a:close/>
                <a:moveTo>
                  <a:pt x="263" y="12"/>
                </a:moveTo>
                <a:lnTo>
                  <a:pt x="263" y="28"/>
                </a:lnTo>
                <a:lnTo>
                  <a:pt x="259" y="28"/>
                </a:lnTo>
                <a:lnTo>
                  <a:pt x="256" y="31"/>
                </a:lnTo>
                <a:lnTo>
                  <a:pt x="253" y="35"/>
                </a:lnTo>
                <a:lnTo>
                  <a:pt x="252" y="39"/>
                </a:lnTo>
                <a:lnTo>
                  <a:pt x="253" y="43"/>
                </a:lnTo>
                <a:lnTo>
                  <a:pt x="256" y="47"/>
                </a:lnTo>
                <a:lnTo>
                  <a:pt x="259" y="50"/>
                </a:lnTo>
                <a:lnTo>
                  <a:pt x="263" y="50"/>
                </a:lnTo>
                <a:lnTo>
                  <a:pt x="263" y="59"/>
                </a:lnTo>
                <a:lnTo>
                  <a:pt x="228" y="59"/>
                </a:lnTo>
                <a:lnTo>
                  <a:pt x="228" y="50"/>
                </a:lnTo>
                <a:lnTo>
                  <a:pt x="230" y="50"/>
                </a:lnTo>
                <a:lnTo>
                  <a:pt x="236" y="50"/>
                </a:lnTo>
                <a:lnTo>
                  <a:pt x="238" y="47"/>
                </a:lnTo>
                <a:lnTo>
                  <a:pt x="241" y="43"/>
                </a:lnTo>
                <a:lnTo>
                  <a:pt x="243" y="39"/>
                </a:lnTo>
                <a:lnTo>
                  <a:pt x="241" y="35"/>
                </a:lnTo>
                <a:lnTo>
                  <a:pt x="238" y="31"/>
                </a:lnTo>
                <a:lnTo>
                  <a:pt x="236" y="28"/>
                </a:lnTo>
                <a:lnTo>
                  <a:pt x="230" y="28"/>
                </a:lnTo>
                <a:lnTo>
                  <a:pt x="228" y="28"/>
                </a:lnTo>
                <a:lnTo>
                  <a:pt x="228" y="4"/>
                </a:lnTo>
                <a:lnTo>
                  <a:pt x="247" y="8"/>
                </a:lnTo>
                <a:lnTo>
                  <a:pt x="263" y="12"/>
                </a:lnTo>
                <a:close/>
                <a:moveTo>
                  <a:pt x="263" y="68"/>
                </a:moveTo>
                <a:lnTo>
                  <a:pt x="263" y="96"/>
                </a:lnTo>
                <a:lnTo>
                  <a:pt x="228" y="96"/>
                </a:lnTo>
                <a:lnTo>
                  <a:pt x="228" y="68"/>
                </a:lnTo>
                <a:lnTo>
                  <a:pt x="263" y="68"/>
                </a:lnTo>
                <a:close/>
                <a:moveTo>
                  <a:pt x="263" y="162"/>
                </a:moveTo>
                <a:lnTo>
                  <a:pt x="263" y="231"/>
                </a:lnTo>
                <a:lnTo>
                  <a:pt x="262" y="237"/>
                </a:lnTo>
                <a:lnTo>
                  <a:pt x="260" y="244"/>
                </a:lnTo>
                <a:lnTo>
                  <a:pt x="262" y="250"/>
                </a:lnTo>
                <a:lnTo>
                  <a:pt x="263" y="256"/>
                </a:lnTo>
                <a:lnTo>
                  <a:pt x="263" y="299"/>
                </a:lnTo>
                <a:lnTo>
                  <a:pt x="228" y="299"/>
                </a:lnTo>
                <a:lnTo>
                  <a:pt x="228" y="269"/>
                </a:lnTo>
                <a:lnTo>
                  <a:pt x="229" y="269"/>
                </a:lnTo>
                <a:lnTo>
                  <a:pt x="229" y="253"/>
                </a:lnTo>
                <a:lnTo>
                  <a:pt x="228" y="253"/>
                </a:lnTo>
                <a:lnTo>
                  <a:pt x="228" y="242"/>
                </a:lnTo>
                <a:lnTo>
                  <a:pt x="229" y="242"/>
                </a:lnTo>
                <a:lnTo>
                  <a:pt x="229" y="227"/>
                </a:lnTo>
                <a:lnTo>
                  <a:pt x="228" y="227"/>
                </a:lnTo>
                <a:lnTo>
                  <a:pt x="228" y="216"/>
                </a:lnTo>
                <a:lnTo>
                  <a:pt x="229" y="216"/>
                </a:lnTo>
                <a:lnTo>
                  <a:pt x="229" y="200"/>
                </a:lnTo>
                <a:lnTo>
                  <a:pt x="228" y="200"/>
                </a:lnTo>
                <a:lnTo>
                  <a:pt x="228" y="162"/>
                </a:lnTo>
                <a:lnTo>
                  <a:pt x="263" y="162"/>
                </a:lnTo>
                <a:close/>
                <a:moveTo>
                  <a:pt x="263" y="314"/>
                </a:moveTo>
                <a:lnTo>
                  <a:pt x="263" y="348"/>
                </a:lnTo>
                <a:lnTo>
                  <a:pt x="262" y="344"/>
                </a:lnTo>
                <a:lnTo>
                  <a:pt x="260" y="338"/>
                </a:lnTo>
                <a:lnTo>
                  <a:pt x="260" y="314"/>
                </a:lnTo>
                <a:lnTo>
                  <a:pt x="263" y="314"/>
                </a:lnTo>
                <a:close/>
                <a:moveTo>
                  <a:pt x="228" y="4"/>
                </a:moveTo>
                <a:lnTo>
                  <a:pt x="228" y="28"/>
                </a:lnTo>
                <a:lnTo>
                  <a:pt x="225" y="30"/>
                </a:lnTo>
                <a:lnTo>
                  <a:pt x="222" y="32"/>
                </a:lnTo>
                <a:lnTo>
                  <a:pt x="221" y="35"/>
                </a:lnTo>
                <a:lnTo>
                  <a:pt x="220" y="39"/>
                </a:lnTo>
                <a:lnTo>
                  <a:pt x="221" y="43"/>
                </a:lnTo>
                <a:lnTo>
                  <a:pt x="222" y="46"/>
                </a:lnTo>
                <a:lnTo>
                  <a:pt x="225" y="49"/>
                </a:lnTo>
                <a:lnTo>
                  <a:pt x="228" y="50"/>
                </a:lnTo>
                <a:lnTo>
                  <a:pt x="228" y="59"/>
                </a:lnTo>
                <a:lnTo>
                  <a:pt x="179" y="59"/>
                </a:lnTo>
                <a:lnTo>
                  <a:pt x="179" y="0"/>
                </a:lnTo>
                <a:lnTo>
                  <a:pt x="203" y="1"/>
                </a:lnTo>
                <a:lnTo>
                  <a:pt x="228" y="4"/>
                </a:lnTo>
                <a:close/>
                <a:moveTo>
                  <a:pt x="228" y="68"/>
                </a:moveTo>
                <a:lnTo>
                  <a:pt x="228" y="96"/>
                </a:lnTo>
                <a:lnTo>
                  <a:pt x="183" y="96"/>
                </a:lnTo>
                <a:lnTo>
                  <a:pt x="183" y="162"/>
                </a:lnTo>
                <a:lnTo>
                  <a:pt x="228" y="162"/>
                </a:lnTo>
                <a:lnTo>
                  <a:pt x="228" y="200"/>
                </a:lnTo>
                <a:lnTo>
                  <a:pt x="179" y="200"/>
                </a:lnTo>
                <a:lnTo>
                  <a:pt x="179" y="68"/>
                </a:lnTo>
                <a:lnTo>
                  <a:pt x="228" y="68"/>
                </a:lnTo>
                <a:close/>
                <a:moveTo>
                  <a:pt x="228" y="216"/>
                </a:moveTo>
                <a:lnTo>
                  <a:pt x="228" y="227"/>
                </a:lnTo>
                <a:lnTo>
                  <a:pt x="179" y="227"/>
                </a:lnTo>
                <a:lnTo>
                  <a:pt x="179" y="216"/>
                </a:lnTo>
                <a:lnTo>
                  <a:pt x="228" y="216"/>
                </a:lnTo>
                <a:close/>
                <a:moveTo>
                  <a:pt x="228" y="242"/>
                </a:moveTo>
                <a:lnTo>
                  <a:pt x="228" y="253"/>
                </a:lnTo>
                <a:lnTo>
                  <a:pt x="179" y="253"/>
                </a:lnTo>
                <a:lnTo>
                  <a:pt x="179" y="242"/>
                </a:lnTo>
                <a:lnTo>
                  <a:pt x="228" y="242"/>
                </a:lnTo>
                <a:close/>
                <a:moveTo>
                  <a:pt x="228" y="269"/>
                </a:moveTo>
                <a:lnTo>
                  <a:pt x="228" y="299"/>
                </a:lnTo>
                <a:lnTo>
                  <a:pt x="179" y="299"/>
                </a:lnTo>
                <a:lnTo>
                  <a:pt x="179" y="269"/>
                </a:lnTo>
                <a:lnTo>
                  <a:pt x="228" y="269"/>
                </a:lnTo>
                <a:close/>
                <a:moveTo>
                  <a:pt x="126" y="50"/>
                </a:moveTo>
                <a:lnTo>
                  <a:pt x="126" y="50"/>
                </a:lnTo>
                <a:lnTo>
                  <a:pt x="129" y="49"/>
                </a:lnTo>
                <a:lnTo>
                  <a:pt x="132" y="46"/>
                </a:lnTo>
                <a:lnTo>
                  <a:pt x="133" y="43"/>
                </a:lnTo>
                <a:lnTo>
                  <a:pt x="134" y="39"/>
                </a:lnTo>
                <a:lnTo>
                  <a:pt x="133" y="35"/>
                </a:lnTo>
                <a:lnTo>
                  <a:pt x="132" y="32"/>
                </a:lnTo>
                <a:lnTo>
                  <a:pt x="129" y="30"/>
                </a:lnTo>
                <a:lnTo>
                  <a:pt x="126" y="28"/>
                </a:lnTo>
                <a:lnTo>
                  <a:pt x="126" y="4"/>
                </a:lnTo>
                <a:lnTo>
                  <a:pt x="150" y="1"/>
                </a:lnTo>
                <a:lnTo>
                  <a:pt x="176" y="0"/>
                </a:lnTo>
                <a:lnTo>
                  <a:pt x="179" y="0"/>
                </a:lnTo>
                <a:lnTo>
                  <a:pt x="179" y="59"/>
                </a:lnTo>
                <a:lnTo>
                  <a:pt x="126" y="59"/>
                </a:lnTo>
                <a:lnTo>
                  <a:pt x="126" y="50"/>
                </a:lnTo>
                <a:close/>
                <a:moveTo>
                  <a:pt x="179" y="68"/>
                </a:moveTo>
                <a:lnTo>
                  <a:pt x="179" y="200"/>
                </a:lnTo>
                <a:lnTo>
                  <a:pt x="127" y="200"/>
                </a:lnTo>
                <a:lnTo>
                  <a:pt x="127" y="216"/>
                </a:lnTo>
                <a:lnTo>
                  <a:pt x="179" y="216"/>
                </a:lnTo>
                <a:lnTo>
                  <a:pt x="179" y="227"/>
                </a:lnTo>
                <a:lnTo>
                  <a:pt x="127" y="227"/>
                </a:lnTo>
                <a:lnTo>
                  <a:pt x="127" y="242"/>
                </a:lnTo>
                <a:lnTo>
                  <a:pt x="179" y="242"/>
                </a:lnTo>
                <a:lnTo>
                  <a:pt x="179" y="253"/>
                </a:lnTo>
                <a:lnTo>
                  <a:pt x="127" y="253"/>
                </a:lnTo>
                <a:lnTo>
                  <a:pt x="127" y="269"/>
                </a:lnTo>
                <a:lnTo>
                  <a:pt x="179" y="269"/>
                </a:lnTo>
                <a:lnTo>
                  <a:pt x="179" y="299"/>
                </a:lnTo>
                <a:lnTo>
                  <a:pt x="126" y="299"/>
                </a:lnTo>
                <a:lnTo>
                  <a:pt x="126" y="162"/>
                </a:lnTo>
                <a:lnTo>
                  <a:pt x="171" y="162"/>
                </a:lnTo>
                <a:lnTo>
                  <a:pt x="171" y="96"/>
                </a:lnTo>
                <a:lnTo>
                  <a:pt x="126" y="96"/>
                </a:lnTo>
                <a:lnTo>
                  <a:pt x="126" y="68"/>
                </a:lnTo>
                <a:lnTo>
                  <a:pt x="179" y="68"/>
                </a:lnTo>
                <a:close/>
                <a:moveTo>
                  <a:pt x="123" y="28"/>
                </a:moveTo>
                <a:lnTo>
                  <a:pt x="123" y="28"/>
                </a:lnTo>
                <a:lnTo>
                  <a:pt x="118" y="28"/>
                </a:lnTo>
                <a:lnTo>
                  <a:pt x="115" y="31"/>
                </a:lnTo>
                <a:lnTo>
                  <a:pt x="113" y="35"/>
                </a:lnTo>
                <a:lnTo>
                  <a:pt x="111" y="39"/>
                </a:lnTo>
                <a:lnTo>
                  <a:pt x="113" y="43"/>
                </a:lnTo>
                <a:lnTo>
                  <a:pt x="115" y="47"/>
                </a:lnTo>
                <a:lnTo>
                  <a:pt x="118" y="50"/>
                </a:lnTo>
                <a:lnTo>
                  <a:pt x="123" y="50"/>
                </a:lnTo>
                <a:lnTo>
                  <a:pt x="126" y="50"/>
                </a:lnTo>
                <a:lnTo>
                  <a:pt x="126" y="59"/>
                </a:lnTo>
                <a:lnTo>
                  <a:pt x="90" y="59"/>
                </a:lnTo>
                <a:lnTo>
                  <a:pt x="90" y="50"/>
                </a:lnTo>
                <a:lnTo>
                  <a:pt x="95" y="50"/>
                </a:lnTo>
                <a:lnTo>
                  <a:pt x="98" y="47"/>
                </a:lnTo>
                <a:lnTo>
                  <a:pt x="100" y="43"/>
                </a:lnTo>
                <a:lnTo>
                  <a:pt x="102" y="39"/>
                </a:lnTo>
                <a:lnTo>
                  <a:pt x="100" y="35"/>
                </a:lnTo>
                <a:lnTo>
                  <a:pt x="98" y="31"/>
                </a:lnTo>
                <a:lnTo>
                  <a:pt x="95" y="28"/>
                </a:lnTo>
                <a:lnTo>
                  <a:pt x="90" y="28"/>
                </a:lnTo>
                <a:lnTo>
                  <a:pt x="90" y="12"/>
                </a:lnTo>
                <a:lnTo>
                  <a:pt x="107" y="8"/>
                </a:lnTo>
                <a:lnTo>
                  <a:pt x="126" y="4"/>
                </a:lnTo>
                <a:lnTo>
                  <a:pt x="126" y="28"/>
                </a:lnTo>
                <a:lnTo>
                  <a:pt x="123" y="28"/>
                </a:lnTo>
                <a:close/>
                <a:moveTo>
                  <a:pt x="126" y="68"/>
                </a:moveTo>
                <a:lnTo>
                  <a:pt x="126" y="96"/>
                </a:lnTo>
                <a:lnTo>
                  <a:pt x="90" y="96"/>
                </a:lnTo>
                <a:lnTo>
                  <a:pt x="90" y="68"/>
                </a:lnTo>
                <a:lnTo>
                  <a:pt x="126" y="68"/>
                </a:lnTo>
                <a:close/>
                <a:moveTo>
                  <a:pt x="126" y="162"/>
                </a:moveTo>
                <a:lnTo>
                  <a:pt x="126" y="299"/>
                </a:lnTo>
                <a:lnTo>
                  <a:pt x="90" y="299"/>
                </a:lnTo>
                <a:lnTo>
                  <a:pt x="90" y="256"/>
                </a:lnTo>
                <a:lnTo>
                  <a:pt x="92" y="250"/>
                </a:lnTo>
                <a:lnTo>
                  <a:pt x="94" y="244"/>
                </a:lnTo>
                <a:lnTo>
                  <a:pt x="92" y="237"/>
                </a:lnTo>
                <a:lnTo>
                  <a:pt x="90" y="231"/>
                </a:lnTo>
                <a:lnTo>
                  <a:pt x="90" y="162"/>
                </a:lnTo>
                <a:lnTo>
                  <a:pt x="126" y="162"/>
                </a:lnTo>
                <a:close/>
                <a:moveTo>
                  <a:pt x="90" y="348"/>
                </a:moveTo>
                <a:lnTo>
                  <a:pt x="90" y="314"/>
                </a:lnTo>
                <a:lnTo>
                  <a:pt x="94" y="314"/>
                </a:lnTo>
                <a:lnTo>
                  <a:pt x="94" y="338"/>
                </a:lnTo>
                <a:lnTo>
                  <a:pt x="92" y="344"/>
                </a:lnTo>
                <a:lnTo>
                  <a:pt x="90" y="348"/>
                </a:lnTo>
                <a:close/>
                <a:moveTo>
                  <a:pt x="90" y="12"/>
                </a:moveTo>
                <a:lnTo>
                  <a:pt x="90" y="28"/>
                </a:lnTo>
                <a:lnTo>
                  <a:pt x="85" y="28"/>
                </a:lnTo>
                <a:lnTo>
                  <a:pt x="83" y="31"/>
                </a:lnTo>
                <a:lnTo>
                  <a:pt x="80" y="35"/>
                </a:lnTo>
                <a:lnTo>
                  <a:pt x="79" y="39"/>
                </a:lnTo>
                <a:lnTo>
                  <a:pt x="80" y="43"/>
                </a:lnTo>
                <a:lnTo>
                  <a:pt x="83" y="47"/>
                </a:lnTo>
                <a:lnTo>
                  <a:pt x="85" y="50"/>
                </a:lnTo>
                <a:lnTo>
                  <a:pt x="90" y="50"/>
                </a:lnTo>
                <a:lnTo>
                  <a:pt x="90" y="59"/>
                </a:lnTo>
                <a:lnTo>
                  <a:pt x="71" y="59"/>
                </a:lnTo>
                <a:lnTo>
                  <a:pt x="71" y="20"/>
                </a:lnTo>
                <a:lnTo>
                  <a:pt x="90" y="12"/>
                </a:lnTo>
                <a:close/>
                <a:moveTo>
                  <a:pt x="90" y="68"/>
                </a:moveTo>
                <a:lnTo>
                  <a:pt x="90" y="96"/>
                </a:lnTo>
                <a:lnTo>
                  <a:pt x="81" y="96"/>
                </a:lnTo>
                <a:lnTo>
                  <a:pt x="81" y="162"/>
                </a:lnTo>
                <a:lnTo>
                  <a:pt x="90" y="162"/>
                </a:lnTo>
                <a:lnTo>
                  <a:pt x="90" y="231"/>
                </a:lnTo>
                <a:lnTo>
                  <a:pt x="87" y="227"/>
                </a:lnTo>
                <a:lnTo>
                  <a:pt x="81" y="223"/>
                </a:lnTo>
                <a:lnTo>
                  <a:pt x="76" y="221"/>
                </a:lnTo>
                <a:lnTo>
                  <a:pt x="71" y="221"/>
                </a:lnTo>
                <a:lnTo>
                  <a:pt x="71" y="68"/>
                </a:lnTo>
                <a:lnTo>
                  <a:pt x="90" y="68"/>
                </a:lnTo>
                <a:close/>
                <a:moveTo>
                  <a:pt x="90" y="256"/>
                </a:moveTo>
                <a:lnTo>
                  <a:pt x="90" y="299"/>
                </a:lnTo>
                <a:lnTo>
                  <a:pt x="71" y="299"/>
                </a:lnTo>
                <a:lnTo>
                  <a:pt x="71" y="267"/>
                </a:lnTo>
                <a:lnTo>
                  <a:pt x="76" y="267"/>
                </a:lnTo>
                <a:lnTo>
                  <a:pt x="81" y="264"/>
                </a:lnTo>
                <a:lnTo>
                  <a:pt x="87" y="260"/>
                </a:lnTo>
                <a:lnTo>
                  <a:pt x="90" y="256"/>
                </a:lnTo>
                <a:close/>
                <a:moveTo>
                  <a:pt x="90" y="314"/>
                </a:moveTo>
                <a:lnTo>
                  <a:pt x="90" y="348"/>
                </a:lnTo>
                <a:lnTo>
                  <a:pt x="87" y="352"/>
                </a:lnTo>
                <a:lnTo>
                  <a:pt x="84" y="353"/>
                </a:lnTo>
                <a:lnTo>
                  <a:pt x="80" y="356"/>
                </a:lnTo>
                <a:lnTo>
                  <a:pt x="75" y="356"/>
                </a:lnTo>
                <a:lnTo>
                  <a:pt x="71" y="356"/>
                </a:lnTo>
                <a:lnTo>
                  <a:pt x="71" y="314"/>
                </a:lnTo>
                <a:lnTo>
                  <a:pt x="90" y="314"/>
                </a:lnTo>
                <a:close/>
                <a:moveTo>
                  <a:pt x="71" y="20"/>
                </a:moveTo>
                <a:lnTo>
                  <a:pt x="71" y="59"/>
                </a:lnTo>
                <a:lnTo>
                  <a:pt x="37" y="59"/>
                </a:lnTo>
                <a:lnTo>
                  <a:pt x="37" y="54"/>
                </a:lnTo>
                <a:lnTo>
                  <a:pt x="38" y="49"/>
                </a:lnTo>
                <a:lnTo>
                  <a:pt x="41" y="43"/>
                </a:lnTo>
                <a:lnTo>
                  <a:pt x="45" y="38"/>
                </a:lnTo>
                <a:lnTo>
                  <a:pt x="56" y="30"/>
                </a:lnTo>
                <a:lnTo>
                  <a:pt x="71" y="20"/>
                </a:lnTo>
                <a:close/>
                <a:moveTo>
                  <a:pt x="71" y="68"/>
                </a:moveTo>
                <a:lnTo>
                  <a:pt x="71" y="221"/>
                </a:lnTo>
                <a:lnTo>
                  <a:pt x="65" y="221"/>
                </a:lnTo>
                <a:lnTo>
                  <a:pt x="61" y="222"/>
                </a:lnTo>
                <a:lnTo>
                  <a:pt x="57" y="225"/>
                </a:lnTo>
                <a:lnTo>
                  <a:pt x="54" y="227"/>
                </a:lnTo>
                <a:lnTo>
                  <a:pt x="50" y="230"/>
                </a:lnTo>
                <a:lnTo>
                  <a:pt x="49" y="234"/>
                </a:lnTo>
                <a:lnTo>
                  <a:pt x="48" y="239"/>
                </a:lnTo>
                <a:lnTo>
                  <a:pt x="48" y="244"/>
                </a:lnTo>
                <a:lnTo>
                  <a:pt x="48" y="248"/>
                </a:lnTo>
                <a:lnTo>
                  <a:pt x="49" y="253"/>
                </a:lnTo>
                <a:lnTo>
                  <a:pt x="50" y="257"/>
                </a:lnTo>
                <a:lnTo>
                  <a:pt x="54" y="260"/>
                </a:lnTo>
                <a:lnTo>
                  <a:pt x="57" y="262"/>
                </a:lnTo>
                <a:lnTo>
                  <a:pt x="61" y="265"/>
                </a:lnTo>
                <a:lnTo>
                  <a:pt x="65" y="267"/>
                </a:lnTo>
                <a:lnTo>
                  <a:pt x="71" y="267"/>
                </a:lnTo>
                <a:lnTo>
                  <a:pt x="71" y="299"/>
                </a:lnTo>
                <a:lnTo>
                  <a:pt x="16" y="299"/>
                </a:lnTo>
                <a:lnTo>
                  <a:pt x="16" y="210"/>
                </a:lnTo>
                <a:lnTo>
                  <a:pt x="20" y="206"/>
                </a:lnTo>
                <a:lnTo>
                  <a:pt x="25" y="202"/>
                </a:lnTo>
                <a:lnTo>
                  <a:pt x="30" y="199"/>
                </a:lnTo>
                <a:lnTo>
                  <a:pt x="37" y="199"/>
                </a:lnTo>
                <a:lnTo>
                  <a:pt x="37" y="68"/>
                </a:lnTo>
                <a:lnTo>
                  <a:pt x="71" y="68"/>
                </a:lnTo>
                <a:close/>
                <a:moveTo>
                  <a:pt x="71" y="314"/>
                </a:moveTo>
                <a:lnTo>
                  <a:pt x="71" y="356"/>
                </a:lnTo>
                <a:lnTo>
                  <a:pt x="65" y="356"/>
                </a:lnTo>
                <a:lnTo>
                  <a:pt x="58" y="355"/>
                </a:lnTo>
                <a:lnTo>
                  <a:pt x="53" y="350"/>
                </a:lnTo>
                <a:lnTo>
                  <a:pt x="49" y="345"/>
                </a:lnTo>
                <a:lnTo>
                  <a:pt x="48" y="338"/>
                </a:lnTo>
                <a:lnTo>
                  <a:pt x="48" y="314"/>
                </a:lnTo>
                <a:lnTo>
                  <a:pt x="71" y="314"/>
                </a:lnTo>
                <a:close/>
                <a:moveTo>
                  <a:pt x="16" y="154"/>
                </a:moveTo>
                <a:lnTo>
                  <a:pt x="16" y="154"/>
                </a:lnTo>
                <a:lnTo>
                  <a:pt x="19" y="153"/>
                </a:lnTo>
                <a:lnTo>
                  <a:pt x="20" y="150"/>
                </a:lnTo>
                <a:lnTo>
                  <a:pt x="20" y="103"/>
                </a:lnTo>
                <a:lnTo>
                  <a:pt x="19" y="99"/>
                </a:lnTo>
                <a:lnTo>
                  <a:pt x="16" y="96"/>
                </a:lnTo>
                <a:lnTo>
                  <a:pt x="16" y="154"/>
                </a:lnTo>
                <a:close/>
                <a:moveTo>
                  <a:pt x="16" y="96"/>
                </a:moveTo>
                <a:lnTo>
                  <a:pt x="16" y="154"/>
                </a:lnTo>
                <a:lnTo>
                  <a:pt x="15" y="154"/>
                </a:lnTo>
                <a:lnTo>
                  <a:pt x="6" y="150"/>
                </a:lnTo>
                <a:lnTo>
                  <a:pt x="4" y="149"/>
                </a:lnTo>
                <a:lnTo>
                  <a:pt x="2" y="147"/>
                </a:lnTo>
                <a:lnTo>
                  <a:pt x="0" y="142"/>
                </a:lnTo>
                <a:lnTo>
                  <a:pt x="0" y="95"/>
                </a:lnTo>
                <a:lnTo>
                  <a:pt x="0" y="93"/>
                </a:lnTo>
                <a:lnTo>
                  <a:pt x="2" y="91"/>
                </a:lnTo>
                <a:lnTo>
                  <a:pt x="4" y="91"/>
                </a:lnTo>
                <a:lnTo>
                  <a:pt x="6" y="91"/>
                </a:lnTo>
                <a:lnTo>
                  <a:pt x="15" y="95"/>
                </a:lnTo>
                <a:lnTo>
                  <a:pt x="16" y="96"/>
                </a:lnTo>
                <a:close/>
                <a:moveTo>
                  <a:pt x="16" y="210"/>
                </a:moveTo>
                <a:lnTo>
                  <a:pt x="16" y="299"/>
                </a:lnTo>
                <a:lnTo>
                  <a:pt x="12" y="299"/>
                </a:lnTo>
                <a:lnTo>
                  <a:pt x="12" y="222"/>
                </a:lnTo>
                <a:lnTo>
                  <a:pt x="14" y="215"/>
                </a:lnTo>
                <a:lnTo>
                  <a:pt x="16" y="21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2" name="Freeform 172"/>
          <p:cNvSpPr>
            <a:spLocks noEditPoints="1" noChangeArrowheads="1"/>
          </p:cNvSpPr>
          <p:nvPr/>
        </p:nvSpPr>
        <p:spPr bwMode="auto">
          <a:xfrm>
            <a:off x="3968750" y="2951163"/>
            <a:ext cx="633413" cy="482600"/>
          </a:xfrm>
          <a:custGeom>
            <a:avLst/>
            <a:gdLst>
              <a:gd name="T0" fmla="*/ 628650 w 399"/>
              <a:gd name="T1" fmla="*/ 452438 h 304"/>
              <a:gd name="T2" fmla="*/ 619125 w 399"/>
              <a:gd name="T3" fmla="*/ 15875 h 304"/>
              <a:gd name="T4" fmla="*/ 554038 w 399"/>
              <a:gd name="T5" fmla="*/ 34925 h 304"/>
              <a:gd name="T6" fmla="*/ 596900 w 399"/>
              <a:gd name="T7" fmla="*/ 76200 h 304"/>
              <a:gd name="T8" fmla="*/ 571500 w 399"/>
              <a:gd name="T9" fmla="*/ 446088 h 304"/>
              <a:gd name="T10" fmla="*/ 482600 w 399"/>
              <a:gd name="T11" fmla="*/ 406400 h 304"/>
              <a:gd name="T12" fmla="*/ 547688 w 399"/>
              <a:gd name="T13" fmla="*/ 66675 h 304"/>
              <a:gd name="T14" fmla="*/ 566738 w 399"/>
              <a:gd name="T15" fmla="*/ 398463 h 304"/>
              <a:gd name="T16" fmla="*/ 403225 w 399"/>
              <a:gd name="T17" fmla="*/ 34925 h 304"/>
              <a:gd name="T18" fmla="*/ 403225 w 399"/>
              <a:gd name="T19" fmla="*/ 482600 h 304"/>
              <a:gd name="T20" fmla="*/ 403225 w 399"/>
              <a:gd name="T21" fmla="*/ 419100 h 304"/>
              <a:gd name="T22" fmla="*/ 439738 w 399"/>
              <a:gd name="T23" fmla="*/ 265113 h 304"/>
              <a:gd name="T24" fmla="*/ 434975 w 399"/>
              <a:gd name="T25" fmla="*/ 211138 h 304"/>
              <a:gd name="T26" fmla="*/ 433388 w 399"/>
              <a:gd name="T27" fmla="*/ 173038 h 304"/>
              <a:gd name="T28" fmla="*/ 403225 w 399"/>
              <a:gd name="T29" fmla="*/ 65088 h 304"/>
              <a:gd name="T30" fmla="*/ 412750 w 399"/>
              <a:gd name="T31" fmla="*/ 271463 h 304"/>
              <a:gd name="T32" fmla="*/ 403225 w 399"/>
              <a:gd name="T33" fmla="*/ 217488 h 304"/>
              <a:gd name="T34" fmla="*/ 407988 w 399"/>
              <a:gd name="T35" fmla="*/ 163513 h 304"/>
              <a:gd name="T36" fmla="*/ 317500 w 399"/>
              <a:gd name="T37" fmla="*/ 0 h 304"/>
              <a:gd name="T38" fmla="*/ 317500 w 399"/>
              <a:gd name="T39" fmla="*/ 447675 h 304"/>
              <a:gd name="T40" fmla="*/ 382588 w 399"/>
              <a:gd name="T41" fmla="*/ 147638 h 304"/>
              <a:gd name="T42" fmla="*/ 358775 w 399"/>
              <a:gd name="T43" fmla="*/ 192088 h 304"/>
              <a:gd name="T44" fmla="*/ 365125 w 399"/>
              <a:gd name="T45" fmla="*/ 228600 h 304"/>
              <a:gd name="T46" fmla="*/ 368300 w 399"/>
              <a:gd name="T47" fmla="*/ 282575 h 304"/>
              <a:gd name="T48" fmla="*/ 317500 w 399"/>
              <a:gd name="T49" fmla="*/ 295275 h 304"/>
              <a:gd name="T50" fmla="*/ 403225 w 399"/>
              <a:gd name="T51" fmla="*/ 65088 h 304"/>
              <a:gd name="T52" fmla="*/ 384175 w 399"/>
              <a:gd name="T53" fmla="*/ 163513 h 304"/>
              <a:gd name="T54" fmla="*/ 398463 w 399"/>
              <a:gd name="T55" fmla="*/ 203200 h 304"/>
              <a:gd name="T56" fmla="*/ 398463 w 399"/>
              <a:gd name="T57" fmla="*/ 215900 h 304"/>
              <a:gd name="T58" fmla="*/ 390525 w 399"/>
              <a:gd name="T59" fmla="*/ 269875 h 304"/>
              <a:gd name="T60" fmla="*/ 214313 w 399"/>
              <a:gd name="T61" fmla="*/ 34925 h 304"/>
              <a:gd name="T62" fmla="*/ 214313 w 399"/>
              <a:gd name="T63" fmla="*/ 482600 h 304"/>
              <a:gd name="T64" fmla="*/ 274638 w 399"/>
              <a:gd name="T65" fmla="*/ 282575 h 304"/>
              <a:gd name="T66" fmla="*/ 220663 w 399"/>
              <a:gd name="T67" fmla="*/ 338138 h 304"/>
              <a:gd name="T68" fmla="*/ 257175 w 399"/>
              <a:gd name="T69" fmla="*/ 290513 h 304"/>
              <a:gd name="T70" fmla="*/ 234950 w 399"/>
              <a:gd name="T71" fmla="*/ 242888 h 304"/>
              <a:gd name="T72" fmla="*/ 215900 w 399"/>
              <a:gd name="T73" fmla="*/ 200025 h 304"/>
              <a:gd name="T74" fmla="*/ 227013 w 399"/>
              <a:gd name="T75" fmla="*/ 215900 h 304"/>
              <a:gd name="T76" fmla="*/ 238125 w 399"/>
              <a:gd name="T77" fmla="*/ 193675 h 304"/>
              <a:gd name="T78" fmla="*/ 317500 w 399"/>
              <a:gd name="T79" fmla="*/ 65088 h 304"/>
              <a:gd name="T80" fmla="*/ 233363 w 399"/>
              <a:gd name="T81" fmla="*/ 306388 h 304"/>
              <a:gd name="T82" fmla="*/ 220663 w 399"/>
              <a:gd name="T83" fmla="*/ 260350 h 304"/>
              <a:gd name="T84" fmla="*/ 39688 w 399"/>
              <a:gd name="T85" fmla="*/ 3175 h 304"/>
              <a:gd name="T86" fmla="*/ 0 w 399"/>
              <a:gd name="T87" fmla="*/ 433388 h 304"/>
              <a:gd name="T88" fmla="*/ 39688 w 399"/>
              <a:gd name="T89" fmla="*/ 482600 h 304"/>
              <a:gd name="T90" fmla="*/ 63500 w 399"/>
              <a:gd name="T91" fmla="*/ 446088 h 304"/>
              <a:gd name="T92" fmla="*/ 38100 w 399"/>
              <a:gd name="T93" fmla="*/ 76200 h 304"/>
              <a:gd name="T94" fmla="*/ 79375 w 399"/>
              <a:gd name="T95" fmla="*/ 34925 h 304"/>
              <a:gd name="T96" fmla="*/ 196850 w 399"/>
              <a:gd name="T97" fmla="*/ 198438 h 304"/>
              <a:gd name="T98" fmla="*/ 168275 w 399"/>
              <a:gd name="T99" fmla="*/ 277813 h 304"/>
              <a:gd name="T100" fmla="*/ 185738 w 399"/>
              <a:gd name="T101" fmla="*/ 331788 h 304"/>
              <a:gd name="T102" fmla="*/ 85725 w 399"/>
              <a:gd name="T103" fmla="*/ 415925 h 304"/>
              <a:gd name="T104" fmla="*/ 68263 w 399"/>
              <a:gd name="T105" fmla="*/ 84138 h 304"/>
              <a:gd name="T106" fmla="*/ 214313 w 399"/>
              <a:gd name="T107" fmla="*/ 247650 h 304"/>
              <a:gd name="T108" fmla="*/ 207963 w 399"/>
              <a:gd name="T109" fmla="*/ 279400 h 304"/>
              <a:gd name="T110" fmla="*/ 203200 w 399"/>
              <a:gd name="T111" fmla="*/ 315913 h 304"/>
              <a:gd name="T112" fmla="*/ 201613 w 399"/>
              <a:gd name="T113" fmla="*/ 217488 h 30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399"/>
              <a:gd name="T172" fmla="*/ 0 h 304"/>
              <a:gd name="T173" fmla="*/ 399 w 399"/>
              <a:gd name="T174" fmla="*/ 304 h 304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399" h="304">
                <a:moveTo>
                  <a:pt x="368" y="304"/>
                </a:moveTo>
                <a:lnTo>
                  <a:pt x="368" y="304"/>
                </a:lnTo>
                <a:lnTo>
                  <a:pt x="373" y="304"/>
                </a:lnTo>
                <a:lnTo>
                  <a:pt x="380" y="302"/>
                </a:lnTo>
                <a:lnTo>
                  <a:pt x="385" y="298"/>
                </a:lnTo>
                <a:lnTo>
                  <a:pt x="390" y="294"/>
                </a:lnTo>
                <a:lnTo>
                  <a:pt x="394" y="290"/>
                </a:lnTo>
                <a:lnTo>
                  <a:pt x="396" y="285"/>
                </a:lnTo>
                <a:lnTo>
                  <a:pt x="399" y="279"/>
                </a:lnTo>
                <a:lnTo>
                  <a:pt x="399" y="273"/>
                </a:lnTo>
                <a:lnTo>
                  <a:pt x="399" y="33"/>
                </a:lnTo>
                <a:lnTo>
                  <a:pt x="399" y="26"/>
                </a:lnTo>
                <a:lnTo>
                  <a:pt x="396" y="21"/>
                </a:lnTo>
                <a:lnTo>
                  <a:pt x="394" y="15"/>
                </a:lnTo>
                <a:lnTo>
                  <a:pt x="390" y="10"/>
                </a:lnTo>
                <a:lnTo>
                  <a:pt x="385" y="6"/>
                </a:lnTo>
                <a:lnTo>
                  <a:pt x="380" y="3"/>
                </a:lnTo>
                <a:lnTo>
                  <a:pt x="373" y="2"/>
                </a:lnTo>
                <a:lnTo>
                  <a:pt x="368" y="0"/>
                </a:lnTo>
                <a:lnTo>
                  <a:pt x="304" y="0"/>
                </a:lnTo>
                <a:lnTo>
                  <a:pt x="304" y="22"/>
                </a:lnTo>
                <a:lnTo>
                  <a:pt x="349" y="22"/>
                </a:lnTo>
                <a:lnTo>
                  <a:pt x="354" y="22"/>
                </a:lnTo>
                <a:lnTo>
                  <a:pt x="360" y="25"/>
                </a:lnTo>
                <a:lnTo>
                  <a:pt x="364" y="26"/>
                </a:lnTo>
                <a:lnTo>
                  <a:pt x="368" y="30"/>
                </a:lnTo>
                <a:lnTo>
                  <a:pt x="371" y="34"/>
                </a:lnTo>
                <a:lnTo>
                  <a:pt x="373" y="38"/>
                </a:lnTo>
                <a:lnTo>
                  <a:pt x="375" y="42"/>
                </a:lnTo>
                <a:lnTo>
                  <a:pt x="376" y="48"/>
                </a:lnTo>
                <a:lnTo>
                  <a:pt x="376" y="256"/>
                </a:lnTo>
                <a:lnTo>
                  <a:pt x="375" y="262"/>
                </a:lnTo>
                <a:lnTo>
                  <a:pt x="373" y="267"/>
                </a:lnTo>
                <a:lnTo>
                  <a:pt x="371" y="271"/>
                </a:lnTo>
                <a:lnTo>
                  <a:pt x="368" y="275"/>
                </a:lnTo>
                <a:lnTo>
                  <a:pt x="364" y="278"/>
                </a:lnTo>
                <a:lnTo>
                  <a:pt x="360" y="281"/>
                </a:lnTo>
                <a:lnTo>
                  <a:pt x="354" y="282"/>
                </a:lnTo>
                <a:lnTo>
                  <a:pt x="349" y="282"/>
                </a:lnTo>
                <a:lnTo>
                  <a:pt x="304" y="282"/>
                </a:lnTo>
                <a:lnTo>
                  <a:pt x="304" y="304"/>
                </a:lnTo>
                <a:lnTo>
                  <a:pt x="368" y="304"/>
                </a:lnTo>
                <a:close/>
                <a:moveTo>
                  <a:pt x="304" y="264"/>
                </a:moveTo>
                <a:lnTo>
                  <a:pt x="304" y="256"/>
                </a:lnTo>
                <a:lnTo>
                  <a:pt x="337" y="256"/>
                </a:lnTo>
                <a:lnTo>
                  <a:pt x="337" y="243"/>
                </a:lnTo>
                <a:lnTo>
                  <a:pt x="304" y="243"/>
                </a:lnTo>
                <a:lnTo>
                  <a:pt x="304" y="41"/>
                </a:lnTo>
                <a:lnTo>
                  <a:pt x="337" y="41"/>
                </a:lnTo>
                <a:lnTo>
                  <a:pt x="341" y="41"/>
                </a:lnTo>
                <a:lnTo>
                  <a:pt x="345" y="42"/>
                </a:lnTo>
                <a:lnTo>
                  <a:pt x="352" y="46"/>
                </a:lnTo>
                <a:lnTo>
                  <a:pt x="357" y="53"/>
                </a:lnTo>
                <a:lnTo>
                  <a:pt x="357" y="57"/>
                </a:lnTo>
                <a:lnTo>
                  <a:pt x="358" y="61"/>
                </a:lnTo>
                <a:lnTo>
                  <a:pt x="358" y="243"/>
                </a:lnTo>
                <a:lnTo>
                  <a:pt x="357" y="247"/>
                </a:lnTo>
                <a:lnTo>
                  <a:pt x="357" y="251"/>
                </a:lnTo>
                <a:lnTo>
                  <a:pt x="352" y="258"/>
                </a:lnTo>
                <a:lnTo>
                  <a:pt x="345" y="262"/>
                </a:lnTo>
                <a:lnTo>
                  <a:pt x="341" y="263"/>
                </a:lnTo>
                <a:lnTo>
                  <a:pt x="337" y="264"/>
                </a:lnTo>
                <a:lnTo>
                  <a:pt x="304" y="264"/>
                </a:lnTo>
                <a:close/>
                <a:moveTo>
                  <a:pt x="304" y="0"/>
                </a:moveTo>
                <a:lnTo>
                  <a:pt x="254" y="0"/>
                </a:lnTo>
                <a:lnTo>
                  <a:pt x="254" y="22"/>
                </a:lnTo>
                <a:lnTo>
                  <a:pt x="304" y="22"/>
                </a:lnTo>
                <a:lnTo>
                  <a:pt x="304" y="0"/>
                </a:lnTo>
                <a:close/>
                <a:moveTo>
                  <a:pt x="254" y="304"/>
                </a:moveTo>
                <a:lnTo>
                  <a:pt x="304" y="304"/>
                </a:lnTo>
                <a:lnTo>
                  <a:pt x="304" y="282"/>
                </a:lnTo>
                <a:lnTo>
                  <a:pt x="254" y="282"/>
                </a:lnTo>
                <a:lnTo>
                  <a:pt x="254" y="304"/>
                </a:lnTo>
                <a:close/>
                <a:moveTo>
                  <a:pt x="304" y="41"/>
                </a:moveTo>
                <a:lnTo>
                  <a:pt x="304" y="243"/>
                </a:lnTo>
                <a:lnTo>
                  <a:pt x="270" y="243"/>
                </a:lnTo>
                <a:lnTo>
                  <a:pt x="270" y="256"/>
                </a:lnTo>
                <a:lnTo>
                  <a:pt x="304" y="256"/>
                </a:lnTo>
                <a:lnTo>
                  <a:pt x="304" y="264"/>
                </a:lnTo>
                <a:lnTo>
                  <a:pt x="254" y="264"/>
                </a:lnTo>
                <a:lnTo>
                  <a:pt x="254" y="183"/>
                </a:lnTo>
                <a:lnTo>
                  <a:pt x="257" y="183"/>
                </a:lnTo>
                <a:lnTo>
                  <a:pt x="265" y="179"/>
                </a:lnTo>
                <a:lnTo>
                  <a:pt x="272" y="174"/>
                </a:lnTo>
                <a:lnTo>
                  <a:pt x="277" y="167"/>
                </a:lnTo>
                <a:lnTo>
                  <a:pt x="281" y="159"/>
                </a:lnTo>
                <a:lnTo>
                  <a:pt x="281" y="151"/>
                </a:lnTo>
                <a:lnTo>
                  <a:pt x="281" y="143"/>
                </a:lnTo>
                <a:lnTo>
                  <a:pt x="278" y="137"/>
                </a:lnTo>
                <a:lnTo>
                  <a:pt x="274" y="133"/>
                </a:lnTo>
                <a:lnTo>
                  <a:pt x="269" y="130"/>
                </a:lnTo>
                <a:lnTo>
                  <a:pt x="262" y="129"/>
                </a:lnTo>
                <a:lnTo>
                  <a:pt x="268" y="122"/>
                </a:lnTo>
                <a:lnTo>
                  <a:pt x="272" y="116"/>
                </a:lnTo>
                <a:lnTo>
                  <a:pt x="273" y="109"/>
                </a:lnTo>
                <a:lnTo>
                  <a:pt x="273" y="102"/>
                </a:lnTo>
                <a:lnTo>
                  <a:pt x="270" y="97"/>
                </a:lnTo>
                <a:lnTo>
                  <a:pt x="264" y="93"/>
                </a:lnTo>
                <a:lnTo>
                  <a:pt x="260" y="90"/>
                </a:lnTo>
                <a:lnTo>
                  <a:pt x="254" y="90"/>
                </a:lnTo>
                <a:lnTo>
                  <a:pt x="254" y="41"/>
                </a:lnTo>
                <a:lnTo>
                  <a:pt x="304" y="41"/>
                </a:lnTo>
                <a:close/>
                <a:moveTo>
                  <a:pt x="254" y="175"/>
                </a:moveTo>
                <a:lnTo>
                  <a:pt x="254" y="175"/>
                </a:lnTo>
                <a:lnTo>
                  <a:pt x="257" y="174"/>
                </a:lnTo>
                <a:lnTo>
                  <a:pt x="260" y="171"/>
                </a:lnTo>
                <a:lnTo>
                  <a:pt x="264" y="166"/>
                </a:lnTo>
                <a:lnTo>
                  <a:pt x="265" y="159"/>
                </a:lnTo>
                <a:lnTo>
                  <a:pt x="264" y="151"/>
                </a:lnTo>
                <a:lnTo>
                  <a:pt x="260" y="143"/>
                </a:lnTo>
                <a:lnTo>
                  <a:pt x="257" y="140"/>
                </a:lnTo>
                <a:lnTo>
                  <a:pt x="254" y="137"/>
                </a:lnTo>
                <a:lnTo>
                  <a:pt x="254" y="175"/>
                </a:lnTo>
                <a:close/>
                <a:moveTo>
                  <a:pt x="254" y="124"/>
                </a:moveTo>
                <a:lnTo>
                  <a:pt x="254" y="124"/>
                </a:lnTo>
                <a:lnTo>
                  <a:pt x="257" y="117"/>
                </a:lnTo>
                <a:lnTo>
                  <a:pt x="258" y="109"/>
                </a:lnTo>
                <a:lnTo>
                  <a:pt x="257" y="103"/>
                </a:lnTo>
                <a:lnTo>
                  <a:pt x="255" y="99"/>
                </a:lnTo>
                <a:lnTo>
                  <a:pt x="254" y="98"/>
                </a:lnTo>
                <a:lnTo>
                  <a:pt x="254" y="97"/>
                </a:lnTo>
                <a:lnTo>
                  <a:pt x="254" y="124"/>
                </a:lnTo>
                <a:close/>
                <a:moveTo>
                  <a:pt x="254" y="0"/>
                </a:moveTo>
                <a:lnTo>
                  <a:pt x="200" y="0"/>
                </a:lnTo>
                <a:lnTo>
                  <a:pt x="200" y="22"/>
                </a:lnTo>
                <a:lnTo>
                  <a:pt x="254" y="22"/>
                </a:lnTo>
                <a:lnTo>
                  <a:pt x="254" y="0"/>
                </a:lnTo>
                <a:close/>
                <a:moveTo>
                  <a:pt x="200" y="304"/>
                </a:moveTo>
                <a:lnTo>
                  <a:pt x="254" y="304"/>
                </a:lnTo>
                <a:lnTo>
                  <a:pt x="254" y="282"/>
                </a:lnTo>
                <a:lnTo>
                  <a:pt x="200" y="282"/>
                </a:lnTo>
                <a:lnTo>
                  <a:pt x="200" y="304"/>
                </a:lnTo>
                <a:close/>
                <a:moveTo>
                  <a:pt x="254" y="41"/>
                </a:moveTo>
                <a:lnTo>
                  <a:pt x="254" y="90"/>
                </a:lnTo>
                <a:lnTo>
                  <a:pt x="246" y="91"/>
                </a:lnTo>
                <a:lnTo>
                  <a:pt x="241" y="93"/>
                </a:lnTo>
                <a:lnTo>
                  <a:pt x="236" y="95"/>
                </a:lnTo>
                <a:lnTo>
                  <a:pt x="232" y="99"/>
                </a:lnTo>
                <a:lnTo>
                  <a:pt x="230" y="103"/>
                </a:lnTo>
                <a:lnTo>
                  <a:pt x="227" y="107"/>
                </a:lnTo>
                <a:lnTo>
                  <a:pt x="226" y="111"/>
                </a:lnTo>
                <a:lnTo>
                  <a:pt x="226" y="117"/>
                </a:lnTo>
                <a:lnTo>
                  <a:pt x="226" y="121"/>
                </a:lnTo>
                <a:lnTo>
                  <a:pt x="228" y="125"/>
                </a:lnTo>
                <a:lnTo>
                  <a:pt x="231" y="129"/>
                </a:lnTo>
                <a:lnTo>
                  <a:pt x="235" y="132"/>
                </a:lnTo>
                <a:lnTo>
                  <a:pt x="241" y="134"/>
                </a:lnTo>
                <a:lnTo>
                  <a:pt x="232" y="141"/>
                </a:lnTo>
                <a:lnTo>
                  <a:pt x="230" y="144"/>
                </a:lnTo>
                <a:lnTo>
                  <a:pt x="227" y="148"/>
                </a:lnTo>
                <a:lnTo>
                  <a:pt x="226" y="158"/>
                </a:lnTo>
                <a:lnTo>
                  <a:pt x="226" y="166"/>
                </a:lnTo>
                <a:lnTo>
                  <a:pt x="227" y="171"/>
                </a:lnTo>
                <a:lnTo>
                  <a:pt x="230" y="174"/>
                </a:lnTo>
                <a:lnTo>
                  <a:pt x="232" y="178"/>
                </a:lnTo>
                <a:lnTo>
                  <a:pt x="236" y="181"/>
                </a:lnTo>
                <a:lnTo>
                  <a:pt x="241" y="182"/>
                </a:lnTo>
                <a:lnTo>
                  <a:pt x="245" y="183"/>
                </a:lnTo>
                <a:lnTo>
                  <a:pt x="254" y="183"/>
                </a:lnTo>
                <a:lnTo>
                  <a:pt x="254" y="264"/>
                </a:lnTo>
                <a:lnTo>
                  <a:pt x="200" y="264"/>
                </a:lnTo>
                <a:lnTo>
                  <a:pt x="200" y="186"/>
                </a:lnTo>
                <a:lnTo>
                  <a:pt x="201" y="186"/>
                </a:lnTo>
                <a:lnTo>
                  <a:pt x="200" y="171"/>
                </a:lnTo>
                <a:lnTo>
                  <a:pt x="216" y="167"/>
                </a:lnTo>
                <a:lnTo>
                  <a:pt x="215" y="153"/>
                </a:lnTo>
                <a:lnTo>
                  <a:pt x="200" y="158"/>
                </a:lnTo>
                <a:lnTo>
                  <a:pt x="200" y="145"/>
                </a:lnTo>
                <a:lnTo>
                  <a:pt x="200" y="41"/>
                </a:lnTo>
                <a:lnTo>
                  <a:pt x="254" y="41"/>
                </a:lnTo>
                <a:close/>
                <a:moveTo>
                  <a:pt x="254" y="97"/>
                </a:moveTo>
                <a:lnTo>
                  <a:pt x="254" y="97"/>
                </a:lnTo>
                <a:lnTo>
                  <a:pt x="251" y="97"/>
                </a:lnTo>
                <a:lnTo>
                  <a:pt x="249" y="97"/>
                </a:lnTo>
                <a:lnTo>
                  <a:pt x="245" y="99"/>
                </a:lnTo>
                <a:lnTo>
                  <a:pt x="242" y="103"/>
                </a:lnTo>
                <a:lnTo>
                  <a:pt x="241" y="109"/>
                </a:lnTo>
                <a:lnTo>
                  <a:pt x="241" y="114"/>
                </a:lnTo>
                <a:lnTo>
                  <a:pt x="242" y="118"/>
                </a:lnTo>
                <a:lnTo>
                  <a:pt x="245" y="122"/>
                </a:lnTo>
                <a:lnTo>
                  <a:pt x="247" y="125"/>
                </a:lnTo>
                <a:lnTo>
                  <a:pt x="251" y="128"/>
                </a:lnTo>
                <a:lnTo>
                  <a:pt x="254" y="124"/>
                </a:lnTo>
                <a:lnTo>
                  <a:pt x="254" y="97"/>
                </a:lnTo>
                <a:close/>
                <a:moveTo>
                  <a:pt x="254" y="137"/>
                </a:moveTo>
                <a:lnTo>
                  <a:pt x="254" y="137"/>
                </a:lnTo>
                <a:lnTo>
                  <a:pt x="251" y="136"/>
                </a:lnTo>
                <a:lnTo>
                  <a:pt x="247" y="141"/>
                </a:lnTo>
                <a:lnTo>
                  <a:pt x="245" y="147"/>
                </a:lnTo>
                <a:lnTo>
                  <a:pt x="243" y="152"/>
                </a:lnTo>
                <a:lnTo>
                  <a:pt x="243" y="159"/>
                </a:lnTo>
                <a:lnTo>
                  <a:pt x="243" y="164"/>
                </a:lnTo>
                <a:lnTo>
                  <a:pt x="246" y="170"/>
                </a:lnTo>
                <a:lnTo>
                  <a:pt x="249" y="172"/>
                </a:lnTo>
                <a:lnTo>
                  <a:pt x="251" y="174"/>
                </a:lnTo>
                <a:lnTo>
                  <a:pt x="254" y="175"/>
                </a:lnTo>
                <a:lnTo>
                  <a:pt x="254" y="137"/>
                </a:lnTo>
                <a:close/>
                <a:moveTo>
                  <a:pt x="200" y="0"/>
                </a:moveTo>
                <a:lnTo>
                  <a:pt x="135" y="0"/>
                </a:lnTo>
                <a:lnTo>
                  <a:pt x="135" y="22"/>
                </a:lnTo>
                <a:lnTo>
                  <a:pt x="200" y="22"/>
                </a:lnTo>
                <a:lnTo>
                  <a:pt x="200" y="0"/>
                </a:lnTo>
                <a:close/>
                <a:moveTo>
                  <a:pt x="135" y="304"/>
                </a:moveTo>
                <a:lnTo>
                  <a:pt x="200" y="304"/>
                </a:lnTo>
                <a:lnTo>
                  <a:pt x="200" y="282"/>
                </a:lnTo>
                <a:lnTo>
                  <a:pt x="135" y="282"/>
                </a:lnTo>
                <a:lnTo>
                  <a:pt x="135" y="304"/>
                </a:lnTo>
                <a:close/>
                <a:moveTo>
                  <a:pt x="200" y="41"/>
                </a:moveTo>
                <a:lnTo>
                  <a:pt x="200" y="145"/>
                </a:lnTo>
                <a:lnTo>
                  <a:pt x="200" y="143"/>
                </a:lnTo>
                <a:lnTo>
                  <a:pt x="186" y="145"/>
                </a:lnTo>
                <a:lnTo>
                  <a:pt x="186" y="160"/>
                </a:lnTo>
                <a:lnTo>
                  <a:pt x="171" y="164"/>
                </a:lnTo>
                <a:lnTo>
                  <a:pt x="173" y="178"/>
                </a:lnTo>
                <a:lnTo>
                  <a:pt x="188" y="174"/>
                </a:lnTo>
                <a:lnTo>
                  <a:pt x="188" y="190"/>
                </a:lnTo>
                <a:lnTo>
                  <a:pt x="200" y="186"/>
                </a:lnTo>
                <a:lnTo>
                  <a:pt x="200" y="264"/>
                </a:lnTo>
                <a:lnTo>
                  <a:pt x="135" y="264"/>
                </a:lnTo>
                <a:lnTo>
                  <a:pt x="135" y="214"/>
                </a:lnTo>
                <a:lnTo>
                  <a:pt x="139" y="213"/>
                </a:lnTo>
                <a:lnTo>
                  <a:pt x="144" y="210"/>
                </a:lnTo>
                <a:lnTo>
                  <a:pt x="150" y="208"/>
                </a:lnTo>
                <a:lnTo>
                  <a:pt x="155" y="202"/>
                </a:lnTo>
                <a:lnTo>
                  <a:pt x="158" y="197"/>
                </a:lnTo>
                <a:lnTo>
                  <a:pt x="161" y="190"/>
                </a:lnTo>
                <a:lnTo>
                  <a:pt x="162" y="183"/>
                </a:lnTo>
                <a:lnTo>
                  <a:pt x="162" y="176"/>
                </a:lnTo>
                <a:lnTo>
                  <a:pt x="162" y="170"/>
                </a:lnTo>
                <a:lnTo>
                  <a:pt x="158" y="163"/>
                </a:lnTo>
                <a:lnTo>
                  <a:pt x="154" y="158"/>
                </a:lnTo>
                <a:lnTo>
                  <a:pt x="148" y="153"/>
                </a:lnTo>
                <a:lnTo>
                  <a:pt x="144" y="153"/>
                </a:lnTo>
                <a:lnTo>
                  <a:pt x="139" y="155"/>
                </a:lnTo>
                <a:lnTo>
                  <a:pt x="135" y="156"/>
                </a:lnTo>
                <a:lnTo>
                  <a:pt x="135" y="128"/>
                </a:lnTo>
                <a:lnTo>
                  <a:pt x="136" y="126"/>
                </a:lnTo>
                <a:lnTo>
                  <a:pt x="139" y="126"/>
                </a:lnTo>
                <a:lnTo>
                  <a:pt x="140" y="128"/>
                </a:lnTo>
                <a:lnTo>
                  <a:pt x="143" y="129"/>
                </a:lnTo>
                <a:lnTo>
                  <a:pt x="143" y="132"/>
                </a:lnTo>
                <a:lnTo>
                  <a:pt x="143" y="134"/>
                </a:lnTo>
                <a:lnTo>
                  <a:pt x="143" y="136"/>
                </a:lnTo>
                <a:lnTo>
                  <a:pt x="147" y="134"/>
                </a:lnTo>
                <a:lnTo>
                  <a:pt x="150" y="132"/>
                </a:lnTo>
                <a:lnTo>
                  <a:pt x="151" y="129"/>
                </a:lnTo>
                <a:lnTo>
                  <a:pt x="151" y="125"/>
                </a:lnTo>
                <a:lnTo>
                  <a:pt x="150" y="122"/>
                </a:lnTo>
                <a:lnTo>
                  <a:pt x="146" y="120"/>
                </a:lnTo>
                <a:lnTo>
                  <a:pt x="140" y="120"/>
                </a:lnTo>
                <a:lnTo>
                  <a:pt x="135" y="120"/>
                </a:lnTo>
                <a:lnTo>
                  <a:pt x="135" y="41"/>
                </a:lnTo>
                <a:lnTo>
                  <a:pt x="200" y="41"/>
                </a:lnTo>
                <a:close/>
                <a:moveTo>
                  <a:pt x="135" y="204"/>
                </a:moveTo>
                <a:lnTo>
                  <a:pt x="135" y="204"/>
                </a:lnTo>
                <a:lnTo>
                  <a:pt x="138" y="204"/>
                </a:lnTo>
                <a:lnTo>
                  <a:pt x="140" y="202"/>
                </a:lnTo>
                <a:lnTo>
                  <a:pt x="143" y="199"/>
                </a:lnTo>
                <a:lnTo>
                  <a:pt x="146" y="197"/>
                </a:lnTo>
                <a:lnTo>
                  <a:pt x="147" y="193"/>
                </a:lnTo>
                <a:lnTo>
                  <a:pt x="150" y="185"/>
                </a:lnTo>
                <a:lnTo>
                  <a:pt x="148" y="175"/>
                </a:lnTo>
                <a:lnTo>
                  <a:pt x="147" y="170"/>
                </a:lnTo>
                <a:lnTo>
                  <a:pt x="144" y="167"/>
                </a:lnTo>
                <a:lnTo>
                  <a:pt x="142" y="164"/>
                </a:lnTo>
                <a:lnTo>
                  <a:pt x="139" y="164"/>
                </a:lnTo>
                <a:lnTo>
                  <a:pt x="136" y="166"/>
                </a:lnTo>
                <a:lnTo>
                  <a:pt x="135" y="168"/>
                </a:lnTo>
                <a:lnTo>
                  <a:pt x="135" y="204"/>
                </a:lnTo>
                <a:close/>
                <a:moveTo>
                  <a:pt x="135" y="0"/>
                </a:moveTo>
                <a:lnTo>
                  <a:pt x="32" y="0"/>
                </a:lnTo>
                <a:lnTo>
                  <a:pt x="25" y="2"/>
                </a:lnTo>
                <a:lnTo>
                  <a:pt x="20" y="3"/>
                </a:lnTo>
                <a:lnTo>
                  <a:pt x="14" y="6"/>
                </a:lnTo>
                <a:lnTo>
                  <a:pt x="9" y="10"/>
                </a:lnTo>
                <a:lnTo>
                  <a:pt x="5" y="15"/>
                </a:lnTo>
                <a:lnTo>
                  <a:pt x="2" y="21"/>
                </a:lnTo>
                <a:lnTo>
                  <a:pt x="1" y="26"/>
                </a:lnTo>
                <a:lnTo>
                  <a:pt x="0" y="33"/>
                </a:lnTo>
                <a:lnTo>
                  <a:pt x="0" y="273"/>
                </a:lnTo>
                <a:lnTo>
                  <a:pt x="1" y="279"/>
                </a:lnTo>
                <a:lnTo>
                  <a:pt x="2" y="285"/>
                </a:lnTo>
                <a:lnTo>
                  <a:pt x="5" y="290"/>
                </a:lnTo>
                <a:lnTo>
                  <a:pt x="9" y="294"/>
                </a:lnTo>
                <a:lnTo>
                  <a:pt x="14" y="298"/>
                </a:lnTo>
                <a:lnTo>
                  <a:pt x="20" y="302"/>
                </a:lnTo>
                <a:lnTo>
                  <a:pt x="25" y="304"/>
                </a:lnTo>
                <a:lnTo>
                  <a:pt x="32" y="304"/>
                </a:lnTo>
                <a:lnTo>
                  <a:pt x="135" y="304"/>
                </a:lnTo>
                <a:lnTo>
                  <a:pt x="135" y="282"/>
                </a:lnTo>
                <a:lnTo>
                  <a:pt x="50" y="282"/>
                </a:lnTo>
                <a:lnTo>
                  <a:pt x="44" y="282"/>
                </a:lnTo>
                <a:lnTo>
                  <a:pt x="40" y="281"/>
                </a:lnTo>
                <a:lnTo>
                  <a:pt x="35" y="278"/>
                </a:lnTo>
                <a:lnTo>
                  <a:pt x="32" y="275"/>
                </a:lnTo>
                <a:lnTo>
                  <a:pt x="28" y="271"/>
                </a:lnTo>
                <a:lnTo>
                  <a:pt x="25" y="267"/>
                </a:lnTo>
                <a:lnTo>
                  <a:pt x="24" y="262"/>
                </a:lnTo>
                <a:lnTo>
                  <a:pt x="24" y="256"/>
                </a:lnTo>
                <a:lnTo>
                  <a:pt x="24" y="48"/>
                </a:lnTo>
                <a:lnTo>
                  <a:pt x="24" y="42"/>
                </a:lnTo>
                <a:lnTo>
                  <a:pt x="25" y="38"/>
                </a:lnTo>
                <a:lnTo>
                  <a:pt x="28" y="34"/>
                </a:lnTo>
                <a:lnTo>
                  <a:pt x="32" y="30"/>
                </a:lnTo>
                <a:lnTo>
                  <a:pt x="35" y="26"/>
                </a:lnTo>
                <a:lnTo>
                  <a:pt x="40" y="25"/>
                </a:lnTo>
                <a:lnTo>
                  <a:pt x="44" y="22"/>
                </a:lnTo>
                <a:lnTo>
                  <a:pt x="50" y="22"/>
                </a:lnTo>
                <a:lnTo>
                  <a:pt x="135" y="22"/>
                </a:lnTo>
                <a:lnTo>
                  <a:pt x="135" y="0"/>
                </a:lnTo>
                <a:close/>
                <a:moveTo>
                  <a:pt x="135" y="41"/>
                </a:moveTo>
                <a:lnTo>
                  <a:pt x="135" y="120"/>
                </a:lnTo>
                <a:lnTo>
                  <a:pt x="130" y="122"/>
                </a:lnTo>
                <a:lnTo>
                  <a:pt x="124" y="125"/>
                </a:lnTo>
                <a:lnTo>
                  <a:pt x="120" y="129"/>
                </a:lnTo>
                <a:lnTo>
                  <a:pt x="116" y="133"/>
                </a:lnTo>
                <a:lnTo>
                  <a:pt x="112" y="139"/>
                </a:lnTo>
                <a:lnTo>
                  <a:pt x="111" y="144"/>
                </a:lnTo>
                <a:lnTo>
                  <a:pt x="106" y="159"/>
                </a:lnTo>
                <a:lnTo>
                  <a:pt x="106" y="175"/>
                </a:lnTo>
                <a:lnTo>
                  <a:pt x="108" y="185"/>
                </a:lnTo>
                <a:lnTo>
                  <a:pt x="109" y="194"/>
                </a:lnTo>
                <a:lnTo>
                  <a:pt x="111" y="195"/>
                </a:lnTo>
                <a:lnTo>
                  <a:pt x="113" y="205"/>
                </a:lnTo>
                <a:lnTo>
                  <a:pt x="117" y="209"/>
                </a:lnTo>
                <a:lnTo>
                  <a:pt x="121" y="213"/>
                </a:lnTo>
                <a:lnTo>
                  <a:pt x="128" y="214"/>
                </a:lnTo>
                <a:lnTo>
                  <a:pt x="135" y="214"/>
                </a:lnTo>
                <a:lnTo>
                  <a:pt x="135" y="264"/>
                </a:lnTo>
                <a:lnTo>
                  <a:pt x="62" y="264"/>
                </a:lnTo>
                <a:lnTo>
                  <a:pt x="58" y="263"/>
                </a:lnTo>
                <a:lnTo>
                  <a:pt x="54" y="262"/>
                </a:lnTo>
                <a:lnTo>
                  <a:pt x="47" y="258"/>
                </a:lnTo>
                <a:lnTo>
                  <a:pt x="43" y="251"/>
                </a:lnTo>
                <a:lnTo>
                  <a:pt x="41" y="247"/>
                </a:lnTo>
                <a:lnTo>
                  <a:pt x="41" y="243"/>
                </a:lnTo>
                <a:lnTo>
                  <a:pt x="41" y="61"/>
                </a:lnTo>
                <a:lnTo>
                  <a:pt x="41" y="57"/>
                </a:lnTo>
                <a:lnTo>
                  <a:pt x="43" y="53"/>
                </a:lnTo>
                <a:lnTo>
                  <a:pt x="47" y="46"/>
                </a:lnTo>
                <a:lnTo>
                  <a:pt x="54" y="42"/>
                </a:lnTo>
                <a:lnTo>
                  <a:pt x="58" y="41"/>
                </a:lnTo>
                <a:lnTo>
                  <a:pt x="62" y="41"/>
                </a:lnTo>
                <a:lnTo>
                  <a:pt x="135" y="41"/>
                </a:lnTo>
                <a:close/>
                <a:moveTo>
                  <a:pt x="135" y="128"/>
                </a:moveTo>
                <a:lnTo>
                  <a:pt x="135" y="156"/>
                </a:lnTo>
                <a:lnTo>
                  <a:pt x="130" y="160"/>
                </a:lnTo>
                <a:lnTo>
                  <a:pt x="127" y="166"/>
                </a:lnTo>
                <a:lnTo>
                  <a:pt x="127" y="171"/>
                </a:lnTo>
                <a:lnTo>
                  <a:pt x="128" y="174"/>
                </a:lnTo>
                <a:lnTo>
                  <a:pt x="131" y="176"/>
                </a:lnTo>
                <a:lnTo>
                  <a:pt x="132" y="171"/>
                </a:lnTo>
                <a:lnTo>
                  <a:pt x="135" y="168"/>
                </a:lnTo>
                <a:lnTo>
                  <a:pt x="135" y="204"/>
                </a:lnTo>
                <a:lnTo>
                  <a:pt x="131" y="202"/>
                </a:lnTo>
                <a:lnTo>
                  <a:pt x="128" y="199"/>
                </a:lnTo>
                <a:lnTo>
                  <a:pt x="127" y="194"/>
                </a:lnTo>
                <a:lnTo>
                  <a:pt x="124" y="181"/>
                </a:lnTo>
                <a:lnTo>
                  <a:pt x="123" y="163"/>
                </a:lnTo>
                <a:lnTo>
                  <a:pt x="123" y="148"/>
                </a:lnTo>
                <a:lnTo>
                  <a:pt x="127" y="137"/>
                </a:lnTo>
                <a:lnTo>
                  <a:pt x="131" y="130"/>
                </a:lnTo>
                <a:lnTo>
                  <a:pt x="135" y="128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83" name="组合 210"/>
          <p:cNvGrpSpPr/>
          <p:nvPr/>
        </p:nvGrpSpPr>
        <p:grpSpPr bwMode="auto">
          <a:xfrm>
            <a:off x="4187825" y="2208213"/>
            <a:ext cx="209550" cy="200025"/>
            <a:chOff x="0" y="0"/>
            <a:chExt cx="209550" cy="200025"/>
          </a:xfrm>
          <a:solidFill>
            <a:schemeClr val="bg1">
              <a:alpha val="70000"/>
            </a:schemeClr>
          </a:solidFill>
        </p:grpSpPr>
        <p:sp>
          <p:nvSpPr>
            <p:cNvPr id="184" name="Freeform 173"/>
            <p:cNvSpPr>
              <a:spLocks noChangeArrowheads="1"/>
            </p:cNvSpPr>
            <p:nvPr/>
          </p:nvSpPr>
          <p:spPr bwMode="auto">
            <a:xfrm>
              <a:off x="0" y="41275"/>
              <a:ext cx="209550" cy="158750"/>
            </a:xfrm>
            <a:custGeom>
              <a:avLst/>
              <a:gdLst>
                <a:gd name="T0" fmla="*/ 61913 w 132"/>
                <a:gd name="T1" fmla="*/ 0 h 100"/>
                <a:gd name="T2" fmla="*/ 61913 w 132"/>
                <a:gd name="T3" fmla="*/ 0 h 100"/>
                <a:gd name="T4" fmla="*/ 74613 w 132"/>
                <a:gd name="T5" fmla="*/ 0 h 100"/>
                <a:gd name="T6" fmla="*/ 85725 w 132"/>
                <a:gd name="T7" fmla="*/ 3175 h 100"/>
                <a:gd name="T8" fmla="*/ 96838 w 132"/>
                <a:gd name="T9" fmla="*/ 7938 h 100"/>
                <a:gd name="T10" fmla="*/ 104775 w 132"/>
                <a:gd name="T11" fmla="*/ 14288 h 100"/>
                <a:gd name="T12" fmla="*/ 104775 w 132"/>
                <a:gd name="T13" fmla="*/ 14288 h 100"/>
                <a:gd name="T14" fmla="*/ 112713 w 132"/>
                <a:gd name="T15" fmla="*/ 7938 h 100"/>
                <a:gd name="T16" fmla="*/ 123825 w 132"/>
                <a:gd name="T17" fmla="*/ 3175 h 100"/>
                <a:gd name="T18" fmla="*/ 134938 w 132"/>
                <a:gd name="T19" fmla="*/ 0 h 100"/>
                <a:gd name="T20" fmla="*/ 147638 w 132"/>
                <a:gd name="T21" fmla="*/ 0 h 100"/>
                <a:gd name="T22" fmla="*/ 147638 w 132"/>
                <a:gd name="T23" fmla="*/ 0 h 100"/>
                <a:gd name="T24" fmla="*/ 160338 w 132"/>
                <a:gd name="T25" fmla="*/ 0 h 100"/>
                <a:gd name="T26" fmla="*/ 171450 w 132"/>
                <a:gd name="T27" fmla="*/ 3175 h 100"/>
                <a:gd name="T28" fmla="*/ 182563 w 132"/>
                <a:gd name="T29" fmla="*/ 9525 h 100"/>
                <a:gd name="T30" fmla="*/ 190500 w 132"/>
                <a:gd name="T31" fmla="*/ 17463 h 100"/>
                <a:gd name="T32" fmla="*/ 200025 w 132"/>
                <a:gd name="T33" fmla="*/ 25400 h 100"/>
                <a:gd name="T34" fmla="*/ 206375 w 132"/>
                <a:gd name="T35" fmla="*/ 36513 h 100"/>
                <a:gd name="T36" fmla="*/ 207963 w 132"/>
                <a:gd name="T37" fmla="*/ 49213 h 100"/>
                <a:gd name="T38" fmla="*/ 209550 w 132"/>
                <a:gd name="T39" fmla="*/ 60325 h 100"/>
                <a:gd name="T40" fmla="*/ 209550 w 132"/>
                <a:gd name="T41" fmla="*/ 60325 h 100"/>
                <a:gd name="T42" fmla="*/ 207963 w 132"/>
                <a:gd name="T43" fmla="*/ 74613 h 100"/>
                <a:gd name="T44" fmla="*/ 203200 w 132"/>
                <a:gd name="T45" fmla="*/ 92075 h 100"/>
                <a:gd name="T46" fmla="*/ 195263 w 132"/>
                <a:gd name="T47" fmla="*/ 109538 h 100"/>
                <a:gd name="T48" fmla="*/ 184150 w 132"/>
                <a:gd name="T49" fmla="*/ 123825 h 100"/>
                <a:gd name="T50" fmla="*/ 169863 w 132"/>
                <a:gd name="T51" fmla="*/ 136525 h 100"/>
                <a:gd name="T52" fmla="*/ 149225 w 132"/>
                <a:gd name="T53" fmla="*/ 147638 h 100"/>
                <a:gd name="T54" fmla="*/ 139700 w 132"/>
                <a:gd name="T55" fmla="*/ 152400 h 100"/>
                <a:gd name="T56" fmla="*/ 128588 w 132"/>
                <a:gd name="T57" fmla="*/ 157163 h 100"/>
                <a:gd name="T58" fmla="*/ 115888 w 132"/>
                <a:gd name="T59" fmla="*/ 157163 h 100"/>
                <a:gd name="T60" fmla="*/ 100013 w 132"/>
                <a:gd name="T61" fmla="*/ 158750 h 100"/>
                <a:gd name="T62" fmla="*/ 100013 w 132"/>
                <a:gd name="T63" fmla="*/ 158750 h 100"/>
                <a:gd name="T64" fmla="*/ 87313 w 132"/>
                <a:gd name="T65" fmla="*/ 157163 h 100"/>
                <a:gd name="T66" fmla="*/ 74613 w 132"/>
                <a:gd name="T67" fmla="*/ 153988 h 100"/>
                <a:gd name="T68" fmla="*/ 61913 w 132"/>
                <a:gd name="T69" fmla="*/ 152400 h 100"/>
                <a:gd name="T70" fmla="*/ 50800 w 132"/>
                <a:gd name="T71" fmla="*/ 147638 h 100"/>
                <a:gd name="T72" fmla="*/ 42863 w 132"/>
                <a:gd name="T73" fmla="*/ 142875 h 100"/>
                <a:gd name="T74" fmla="*/ 33338 w 132"/>
                <a:gd name="T75" fmla="*/ 136525 h 100"/>
                <a:gd name="T76" fmla="*/ 20638 w 132"/>
                <a:gd name="T77" fmla="*/ 122238 h 100"/>
                <a:gd name="T78" fmla="*/ 9525 w 132"/>
                <a:gd name="T79" fmla="*/ 106363 h 100"/>
                <a:gd name="T80" fmla="*/ 3175 w 132"/>
                <a:gd name="T81" fmla="*/ 90488 h 100"/>
                <a:gd name="T82" fmla="*/ 0 w 132"/>
                <a:gd name="T83" fmla="*/ 74613 h 100"/>
                <a:gd name="T84" fmla="*/ 0 w 132"/>
                <a:gd name="T85" fmla="*/ 60325 h 100"/>
                <a:gd name="T86" fmla="*/ 0 w 132"/>
                <a:gd name="T87" fmla="*/ 60325 h 100"/>
                <a:gd name="T88" fmla="*/ 0 w 132"/>
                <a:gd name="T89" fmla="*/ 49213 h 100"/>
                <a:gd name="T90" fmla="*/ 3175 w 132"/>
                <a:gd name="T91" fmla="*/ 36513 h 100"/>
                <a:gd name="T92" fmla="*/ 9525 w 132"/>
                <a:gd name="T93" fmla="*/ 25400 h 100"/>
                <a:gd name="T94" fmla="*/ 19050 w 132"/>
                <a:gd name="T95" fmla="*/ 17463 h 100"/>
                <a:gd name="T96" fmla="*/ 26988 w 132"/>
                <a:gd name="T97" fmla="*/ 9525 h 100"/>
                <a:gd name="T98" fmla="*/ 38100 w 132"/>
                <a:gd name="T99" fmla="*/ 3175 h 100"/>
                <a:gd name="T100" fmla="*/ 49213 w 132"/>
                <a:gd name="T101" fmla="*/ 0 h 100"/>
                <a:gd name="T102" fmla="*/ 61913 w 132"/>
                <a:gd name="T103" fmla="*/ 0 h 100"/>
                <a:gd name="T104" fmla="*/ 61913 w 132"/>
                <a:gd name="T105" fmla="*/ 0 h 10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"/>
                <a:gd name="T160" fmla="*/ 0 h 100"/>
                <a:gd name="T161" fmla="*/ 132 w 132"/>
                <a:gd name="T162" fmla="*/ 100 h 100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" h="100">
                  <a:moveTo>
                    <a:pt x="39" y="0"/>
                  </a:moveTo>
                  <a:lnTo>
                    <a:pt x="39" y="0"/>
                  </a:lnTo>
                  <a:lnTo>
                    <a:pt x="47" y="0"/>
                  </a:lnTo>
                  <a:lnTo>
                    <a:pt x="54" y="2"/>
                  </a:lnTo>
                  <a:lnTo>
                    <a:pt x="61" y="5"/>
                  </a:lnTo>
                  <a:lnTo>
                    <a:pt x="66" y="9"/>
                  </a:lnTo>
                  <a:lnTo>
                    <a:pt x="71" y="5"/>
                  </a:lnTo>
                  <a:lnTo>
                    <a:pt x="78" y="2"/>
                  </a:lnTo>
                  <a:lnTo>
                    <a:pt x="85" y="0"/>
                  </a:lnTo>
                  <a:lnTo>
                    <a:pt x="93" y="0"/>
                  </a:lnTo>
                  <a:lnTo>
                    <a:pt x="101" y="0"/>
                  </a:lnTo>
                  <a:lnTo>
                    <a:pt x="108" y="2"/>
                  </a:lnTo>
                  <a:lnTo>
                    <a:pt x="115" y="6"/>
                  </a:lnTo>
                  <a:lnTo>
                    <a:pt x="120" y="11"/>
                  </a:lnTo>
                  <a:lnTo>
                    <a:pt x="126" y="16"/>
                  </a:lnTo>
                  <a:lnTo>
                    <a:pt x="130" y="23"/>
                  </a:lnTo>
                  <a:lnTo>
                    <a:pt x="131" y="31"/>
                  </a:lnTo>
                  <a:lnTo>
                    <a:pt x="132" y="38"/>
                  </a:lnTo>
                  <a:lnTo>
                    <a:pt x="131" y="47"/>
                  </a:lnTo>
                  <a:lnTo>
                    <a:pt x="128" y="58"/>
                  </a:lnTo>
                  <a:lnTo>
                    <a:pt x="123" y="69"/>
                  </a:lnTo>
                  <a:lnTo>
                    <a:pt x="116" y="78"/>
                  </a:lnTo>
                  <a:lnTo>
                    <a:pt x="107" y="86"/>
                  </a:lnTo>
                  <a:lnTo>
                    <a:pt x="94" y="93"/>
                  </a:lnTo>
                  <a:lnTo>
                    <a:pt x="88" y="96"/>
                  </a:lnTo>
                  <a:lnTo>
                    <a:pt x="81" y="99"/>
                  </a:lnTo>
                  <a:lnTo>
                    <a:pt x="73" y="99"/>
                  </a:lnTo>
                  <a:lnTo>
                    <a:pt x="63" y="100"/>
                  </a:lnTo>
                  <a:lnTo>
                    <a:pt x="55" y="99"/>
                  </a:lnTo>
                  <a:lnTo>
                    <a:pt x="47" y="97"/>
                  </a:lnTo>
                  <a:lnTo>
                    <a:pt x="39" y="96"/>
                  </a:lnTo>
                  <a:lnTo>
                    <a:pt x="32" y="93"/>
                  </a:lnTo>
                  <a:lnTo>
                    <a:pt x="27" y="90"/>
                  </a:lnTo>
                  <a:lnTo>
                    <a:pt x="21" y="86"/>
                  </a:lnTo>
                  <a:lnTo>
                    <a:pt x="13" y="77"/>
                  </a:lnTo>
                  <a:lnTo>
                    <a:pt x="6" y="67"/>
                  </a:lnTo>
                  <a:lnTo>
                    <a:pt x="2" y="57"/>
                  </a:lnTo>
                  <a:lnTo>
                    <a:pt x="0" y="47"/>
                  </a:lnTo>
                  <a:lnTo>
                    <a:pt x="0" y="38"/>
                  </a:lnTo>
                  <a:lnTo>
                    <a:pt x="0" y="31"/>
                  </a:lnTo>
                  <a:lnTo>
                    <a:pt x="2" y="23"/>
                  </a:lnTo>
                  <a:lnTo>
                    <a:pt x="6" y="16"/>
                  </a:lnTo>
                  <a:lnTo>
                    <a:pt x="12" y="11"/>
                  </a:lnTo>
                  <a:lnTo>
                    <a:pt x="17" y="6"/>
                  </a:lnTo>
                  <a:lnTo>
                    <a:pt x="24" y="2"/>
                  </a:lnTo>
                  <a:lnTo>
                    <a:pt x="31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5" name="Freeform 174"/>
            <p:cNvSpPr>
              <a:spLocks noChangeArrowheads="1"/>
            </p:cNvSpPr>
            <p:nvPr/>
          </p:nvSpPr>
          <p:spPr bwMode="auto">
            <a:xfrm>
              <a:off x="57150" y="0"/>
              <a:ext cx="52388" cy="73025"/>
            </a:xfrm>
            <a:custGeom>
              <a:avLst/>
              <a:gdLst>
                <a:gd name="T0" fmla="*/ 46038 w 33"/>
                <a:gd name="T1" fmla="*/ 73025 h 46"/>
                <a:gd name="T2" fmla="*/ 46038 w 33"/>
                <a:gd name="T3" fmla="*/ 73025 h 46"/>
                <a:gd name="T4" fmla="*/ 49213 w 33"/>
                <a:gd name="T5" fmla="*/ 61913 h 46"/>
                <a:gd name="T6" fmla="*/ 52388 w 33"/>
                <a:gd name="T7" fmla="*/ 53975 h 46"/>
                <a:gd name="T8" fmla="*/ 52388 w 33"/>
                <a:gd name="T9" fmla="*/ 42863 h 46"/>
                <a:gd name="T10" fmla="*/ 52388 w 33"/>
                <a:gd name="T11" fmla="*/ 34925 h 46"/>
                <a:gd name="T12" fmla="*/ 47625 w 33"/>
                <a:gd name="T13" fmla="*/ 23813 h 46"/>
                <a:gd name="T14" fmla="*/ 42863 w 33"/>
                <a:gd name="T15" fmla="*/ 14288 h 46"/>
                <a:gd name="T16" fmla="*/ 39688 w 33"/>
                <a:gd name="T17" fmla="*/ 6350 h 46"/>
                <a:gd name="T18" fmla="*/ 30163 w 33"/>
                <a:gd name="T19" fmla="*/ 0 h 46"/>
                <a:gd name="T20" fmla="*/ 0 w 33"/>
                <a:gd name="T21" fmla="*/ 4763 h 46"/>
                <a:gd name="T22" fmla="*/ 0 w 33"/>
                <a:gd name="T23" fmla="*/ 4763 h 46"/>
                <a:gd name="T24" fmla="*/ 19050 w 33"/>
                <a:gd name="T25" fmla="*/ 17463 h 46"/>
                <a:gd name="T26" fmla="*/ 28575 w 33"/>
                <a:gd name="T27" fmla="*/ 23813 h 46"/>
                <a:gd name="T28" fmla="*/ 34925 w 33"/>
                <a:gd name="T29" fmla="*/ 30163 h 46"/>
                <a:gd name="T30" fmla="*/ 39688 w 33"/>
                <a:gd name="T31" fmla="*/ 38100 h 46"/>
                <a:gd name="T32" fmla="*/ 42863 w 33"/>
                <a:gd name="T33" fmla="*/ 49213 h 46"/>
                <a:gd name="T34" fmla="*/ 46038 w 33"/>
                <a:gd name="T35" fmla="*/ 60325 h 46"/>
                <a:gd name="T36" fmla="*/ 46038 w 33"/>
                <a:gd name="T37" fmla="*/ 73025 h 46"/>
                <a:gd name="T38" fmla="*/ 46038 w 33"/>
                <a:gd name="T39" fmla="*/ 73025 h 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3"/>
                <a:gd name="T61" fmla="*/ 0 h 46"/>
                <a:gd name="T62" fmla="*/ 33 w 33"/>
                <a:gd name="T63" fmla="*/ 46 h 4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3" h="46">
                  <a:moveTo>
                    <a:pt x="29" y="46"/>
                  </a:moveTo>
                  <a:lnTo>
                    <a:pt x="29" y="46"/>
                  </a:lnTo>
                  <a:lnTo>
                    <a:pt x="31" y="39"/>
                  </a:lnTo>
                  <a:lnTo>
                    <a:pt x="33" y="34"/>
                  </a:lnTo>
                  <a:lnTo>
                    <a:pt x="33" y="27"/>
                  </a:lnTo>
                  <a:lnTo>
                    <a:pt x="33" y="22"/>
                  </a:lnTo>
                  <a:lnTo>
                    <a:pt x="30" y="15"/>
                  </a:lnTo>
                  <a:lnTo>
                    <a:pt x="27" y="9"/>
                  </a:lnTo>
                  <a:lnTo>
                    <a:pt x="25" y="4"/>
                  </a:lnTo>
                  <a:lnTo>
                    <a:pt x="19" y="0"/>
                  </a:lnTo>
                  <a:lnTo>
                    <a:pt x="0" y="3"/>
                  </a:lnTo>
                  <a:lnTo>
                    <a:pt x="12" y="11"/>
                  </a:lnTo>
                  <a:lnTo>
                    <a:pt x="18" y="15"/>
                  </a:lnTo>
                  <a:lnTo>
                    <a:pt x="22" y="19"/>
                  </a:lnTo>
                  <a:lnTo>
                    <a:pt x="25" y="24"/>
                  </a:lnTo>
                  <a:lnTo>
                    <a:pt x="27" y="31"/>
                  </a:lnTo>
                  <a:lnTo>
                    <a:pt x="29" y="38"/>
                  </a:lnTo>
                  <a:lnTo>
                    <a:pt x="29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75"/>
          <p:cNvSpPr>
            <a:spLocks noEditPoints="1" noChangeArrowheads="1"/>
          </p:cNvSpPr>
          <p:nvPr/>
        </p:nvSpPr>
        <p:spPr bwMode="auto">
          <a:xfrm>
            <a:off x="4410075" y="3530600"/>
            <a:ext cx="217488" cy="303213"/>
          </a:xfrm>
          <a:custGeom>
            <a:avLst/>
            <a:gdLst>
              <a:gd name="T0" fmla="*/ 198438 w 137"/>
              <a:gd name="T1" fmla="*/ 87313 h 191"/>
              <a:gd name="T2" fmla="*/ 200025 w 137"/>
              <a:gd name="T3" fmla="*/ 80963 h 191"/>
              <a:gd name="T4" fmla="*/ 211138 w 137"/>
              <a:gd name="T5" fmla="*/ 53975 h 191"/>
              <a:gd name="T6" fmla="*/ 215900 w 137"/>
              <a:gd name="T7" fmla="*/ 46038 h 191"/>
              <a:gd name="T8" fmla="*/ 217488 w 137"/>
              <a:gd name="T9" fmla="*/ 33338 h 191"/>
              <a:gd name="T10" fmla="*/ 215900 w 137"/>
              <a:gd name="T11" fmla="*/ 20638 h 191"/>
              <a:gd name="T12" fmla="*/ 209550 w 137"/>
              <a:gd name="T13" fmla="*/ 9525 h 191"/>
              <a:gd name="T14" fmla="*/ 203200 w 137"/>
              <a:gd name="T15" fmla="*/ 6350 h 191"/>
              <a:gd name="T16" fmla="*/ 184150 w 137"/>
              <a:gd name="T17" fmla="*/ 0 h 191"/>
              <a:gd name="T18" fmla="*/ 163513 w 137"/>
              <a:gd name="T19" fmla="*/ 6350 h 191"/>
              <a:gd name="T20" fmla="*/ 179388 w 137"/>
              <a:gd name="T21" fmla="*/ 61913 h 191"/>
              <a:gd name="T22" fmla="*/ 163513 w 137"/>
              <a:gd name="T23" fmla="*/ 93663 h 191"/>
              <a:gd name="T24" fmla="*/ 174625 w 137"/>
              <a:gd name="T25" fmla="*/ 76200 h 191"/>
              <a:gd name="T26" fmla="*/ 174625 w 137"/>
              <a:gd name="T27" fmla="*/ 66675 h 191"/>
              <a:gd name="T28" fmla="*/ 190500 w 137"/>
              <a:gd name="T29" fmla="*/ 76200 h 191"/>
              <a:gd name="T30" fmla="*/ 192088 w 137"/>
              <a:gd name="T31" fmla="*/ 82550 h 191"/>
              <a:gd name="T32" fmla="*/ 192088 w 137"/>
              <a:gd name="T33" fmla="*/ 90488 h 191"/>
              <a:gd name="T34" fmla="*/ 163513 w 137"/>
              <a:gd name="T35" fmla="*/ 141288 h 191"/>
              <a:gd name="T36" fmla="*/ 153988 w 137"/>
              <a:gd name="T37" fmla="*/ 147638 h 191"/>
              <a:gd name="T38" fmla="*/ 157163 w 137"/>
              <a:gd name="T39" fmla="*/ 146050 h 191"/>
              <a:gd name="T40" fmla="*/ 163513 w 137"/>
              <a:gd name="T41" fmla="*/ 141288 h 191"/>
              <a:gd name="T42" fmla="*/ 160338 w 137"/>
              <a:gd name="T43" fmla="*/ 134938 h 191"/>
              <a:gd name="T44" fmla="*/ 157163 w 137"/>
              <a:gd name="T45" fmla="*/ 136525 h 191"/>
              <a:gd name="T46" fmla="*/ 150813 w 137"/>
              <a:gd name="T47" fmla="*/ 139700 h 191"/>
              <a:gd name="T48" fmla="*/ 133350 w 137"/>
              <a:gd name="T49" fmla="*/ 128588 h 191"/>
              <a:gd name="T50" fmla="*/ 133350 w 137"/>
              <a:gd name="T51" fmla="*/ 128588 h 191"/>
              <a:gd name="T52" fmla="*/ 142875 w 137"/>
              <a:gd name="T53" fmla="*/ 123825 h 191"/>
              <a:gd name="T54" fmla="*/ 163513 w 137"/>
              <a:gd name="T55" fmla="*/ 53975 h 191"/>
              <a:gd name="T56" fmla="*/ 139700 w 137"/>
              <a:gd name="T57" fmla="*/ 36513 h 191"/>
              <a:gd name="T58" fmla="*/ 127000 w 137"/>
              <a:gd name="T59" fmla="*/ 39688 h 191"/>
              <a:gd name="T60" fmla="*/ 90488 w 137"/>
              <a:gd name="T61" fmla="*/ 93663 h 191"/>
              <a:gd name="T62" fmla="*/ 90488 w 137"/>
              <a:gd name="T63" fmla="*/ 104775 h 191"/>
              <a:gd name="T64" fmla="*/ 34925 w 137"/>
              <a:gd name="T65" fmla="*/ 242888 h 191"/>
              <a:gd name="T66" fmla="*/ 41275 w 137"/>
              <a:gd name="T67" fmla="*/ 244475 h 191"/>
              <a:gd name="T68" fmla="*/ 46038 w 137"/>
              <a:gd name="T69" fmla="*/ 246063 h 191"/>
              <a:gd name="T70" fmla="*/ 46038 w 137"/>
              <a:gd name="T71" fmla="*/ 257175 h 191"/>
              <a:gd name="T72" fmla="*/ 52388 w 137"/>
              <a:gd name="T73" fmla="*/ 255588 h 191"/>
              <a:gd name="T74" fmla="*/ 60325 w 137"/>
              <a:gd name="T75" fmla="*/ 257175 h 191"/>
              <a:gd name="T76" fmla="*/ 63500 w 137"/>
              <a:gd name="T77" fmla="*/ 258763 h 191"/>
              <a:gd name="T78" fmla="*/ 65088 w 137"/>
              <a:gd name="T79" fmla="*/ 268288 h 191"/>
              <a:gd name="T80" fmla="*/ 60325 w 137"/>
              <a:gd name="T81" fmla="*/ 274638 h 191"/>
              <a:gd name="T82" fmla="*/ 34925 w 137"/>
              <a:gd name="T83" fmla="*/ 288925 h 191"/>
              <a:gd name="T84" fmla="*/ 65088 w 137"/>
              <a:gd name="T85" fmla="*/ 279400 h 191"/>
              <a:gd name="T86" fmla="*/ 163513 w 137"/>
              <a:gd name="T87" fmla="*/ 46038 h 191"/>
              <a:gd name="T88" fmla="*/ 153988 w 137"/>
              <a:gd name="T89" fmla="*/ 14288 h 191"/>
              <a:gd name="T90" fmla="*/ 163513 w 137"/>
              <a:gd name="T91" fmla="*/ 6350 h 191"/>
              <a:gd name="T92" fmla="*/ 34925 w 137"/>
              <a:gd name="T93" fmla="*/ 185738 h 191"/>
              <a:gd name="T94" fmla="*/ 3175 w 137"/>
              <a:gd name="T95" fmla="*/ 303213 h 191"/>
              <a:gd name="T96" fmla="*/ 34925 w 137"/>
              <a:gd name="T97" fmla="*/ 285750 h 191"/>
              <a:gd name="T98" fmla="*/ 7938 w 137"/>
              <a:gd name="T99" fmla="*/ 276225 h 191"/>
              <a:gd name="T100" fmla="*/ 7938 w 137"/>
              <a:gd name="T101" fmla="*/ 238125 h 191"/>
              <a:gd name="T102" fmla="*/ 9525 w 137"/>
              <a:gd name="T103" fmla="*/ 236538 h 191"/>
              <a:gd name="T104" fmla="*/ 15875 w 137"/>
              <a:gd name="T105" fmla="*/ 231775 h 191"/>
              <a:gd name="T106" fmla="*/ 23813 w 137"/>
              <a:gd name="T107" fmla="*/ 231775 h 191"/>
              <a:gd name="T108" fmla="*/ 26988 w 137"/>
              <a:gd name="T109" fmla="*/ 236538 h 191"/>
              <a:gd name="T110" fmla="*/ 28575 w 137"/>
              <a:gd name="T111" fmla="*/ 246063 h 191"/>
              <a:gd name="T112" fmla="*/ 30163 w 137"/>
              <a:gd name="T113" fmla="*/ 244475 h 191"/>
              <a:gd name="T114" fmla="*/ 34925 w 137"/>
              <a:gd name="T115" fmla="*/ 185738 h 191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37"/>
              <a:gd name="T175" fmla="*/ 0 h 191"/>
              <a:gd name="T176" fmla="*/ 137 w 137"/>
              <a:gd name="T177" fmla="*/ 191 h 191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37" h="191">
                <a:moveTo>
                  <a:pt x="103" y="89"/>
                </a:moveTo>
                <a:lnTo>
                  <a:pt x="125" y="55"/>
                </a:lnTo>
                <a:lnTo>
                  <a:pt x="126" y="51"/>
                </a:lnTo>
                <a:lnTo>
                  <a:pt x="125" y="47"/>
                </a:lnTo>
                <a:lnTo>
                  <a:pt x="133" y="34"/>
                </a:lnTo>
                <a:lnTo>
                  <a:pt x="136" y="29"/>
                </a:lnTo>
                <a:lnTo>
                  <a:pt x="137" y="25"/>
                </a:lnTo>
                <a:lnTo>
                  <a:pt x="137" y="21"/>
                </a:lnTo>
                <a:lnTo>
                  <a:pt x="137" y="17"/>
                </a:lnTo>
                <a:lnTo>
                  <a:pt x="136" y="13"/>
                </a:lnTo>
                <a:lnTo>
                  <a:pt x="135" y="9"/>
                </a:lnTo>
                <a:lnTo>
                  <a:pt x="132" y="6"/>
                </a:lnTo>
                <a:lnTo>
                  <a:pt x="128" y="4"/>
                </a:lnTo>
                <a:lnTo>
                  <a:pt x="121" y="0"/>
                </a:lnTo>
                <a:lnTo>
                  <a:pt x="116" y="0"/>
                </a:lnTo>
                <a:lnTo>
                  <a:pt x="109" y="1"/>
                </a:lnTo>
                <a:lnTo>
                  <a:pt x="103" y="4"/>
                </a:lnTo>
                <a:lnTo>
                  <a:pt x="103" y="29"/>
                </a:lnTo>
                <a:lnTo>
                  <a:pt x="113" y="39"/>
                </a:lnTo>
                <a:lnTo>
                  <a:pt x="103" y="34"/>
                </a:lnTo>
                <a:lnTo>
                  <a:pt x="103" y="59"/>
                </a:lnTo>
                <a:lnTo>
                  <a:pt x="110" y="48"/>
                </a:lnTo>
                <a:lnTo>
                  <a:pt x="110" y="46"/>
                </a:lnTo>
                <a:lnTo>
                  <a:pt x="110" y="42"/>
                </a:lnTo>
                <a:lnTo>
                  <a:pt x="120" y="48"/>
                </a:lnTo>
                <a:lnTo>
                  <a:pt x="121" y="50"/>
                </a:lnTo>
                <a:lnTo>
                  <a:pt x="121" y="52"/>
                </a:lnTo>
                <a:lnTo>
                  <a:pt x="121" y="54"/>
                </a:lnTo>
                <a:lnTo>
                  <a:pt x="121" y="57"/>
                </a:lnTo>
                <a:lnTo>
                  <a:pt x="103" y="82"/>
                </a:lnTo>
                <a:lnTo>
                  <a:pt x="103" y="89"/>
                </a:lnTo>
                <a:close/>
                <a:moveTo>
                  <a:pt x="41" y="176"/>
                </a:moveTo>
                <a:lnTo>
                  <a:pt x="97" y="93"/>
                </a:lnTo>
                <a:lnTo>
                  <a:pt x="99" y="92"/>
                </a:lnTo>
                <a:lnTo>
                  <a:pt x="102" y="89"/>
                </a:lnTo>
                <a:lnTo>
                  <a:pt x="103" y="89"/>
                </a:lnTo>
                <a:lnTo>
                  <a:pt x="103" y="82"/>
                </a:lnTo>
                <a:lnTo>
                  <a:pt x="101" y="85"/>
                </a:lnTo>
                <a:lnTo>
                  <a:pt x="99" y="86"/>
                </a:lnTo>
                <a:lnTo>
                  <a:pt x="98" y="88"/>
                </a:lnTo>
                <a:lnTo>
                  <a:pt x="95" y="88"/>
                </a:lnTo>
                <a:lnTo>
                  <a:pt x="94" y="86"/>
                </a:lnTo>
                <a:lnTo>
                  <a:pt x="84" y="81"/>
                </a:lnTo>
                <a:lnTo>
                  <a:pt x="87" y="80"/>
                </a:lnTo>
                <a:lnTo>
                  <a:pt x="90" y="78"/>
                </a:lnTo>
                <a:lnTo>
                  <a:pt x="103" y="59"/>
                </a:lnTo>
                <a:lnTo>
                  <a:pt x="103" y="34"/>
                </a:lnTo>
                <a:lnTo>
                  <a:pt x="88" y="23"/>
                </a:lnTo>
                <a:lnTo>
                  <a:pt x="83" y="23"/>
                </a:lnTo>
                <a:lnTo>
                  <a:pt x="80" y="25"/>
                </a:lnTo>
                <a:lnTo>
                  <a:pt x="57" y="59"/>
                </a:lnTo>
                <a:lnTo>
                  <a:pt x="56" y="63"/>
                </a:lnTo>
                <a:lnTo>
                  <a:pt x="57" y="66"/>
                </a:lnTo>
                <a:lnTo>
                  <a:pt x="22" y="117"/>
                </a:lnTo>
                <a:lnTo>
                  <a:pt x="22" y="153"/>
                </a:lnTo>
                <a:lnTo>
                  <a:pt x="26" y="154"/>
                </a:lnTo>
                <a:lnTo>
                  <a:pt x="29" y="155"/>
                </a:lnTo>
                <a:lnTo>
                  <a:pt x="29" y="158"/>
                </a:lnTo>
                <a:lnTo>
                  <a:pt x="29" y="162"/>
                </a:lnTo>
                <a:lnTo>
                  <a:pt x="33" y="161"/>
                </a:lnTo>
                <a:lnTo>
                  <a:pt x="36" y="161"/>
                </a:lnTo>
                <a:lnTo>
                  <a:pt x="38" y="162"/>
                </a:lnTo>
                <a:lnTo>
                  <a:pt x="40" y="163"/>
                </a:lnTo>
                <a:lnTo>
                  <a:pt x="41" y="166"/>
                </a:lnTo>
                <a:lnTo>
                  <a:pt x="41" y="169"/>
                </a:lnTo>
                <a:lnTo>
                  <a:pt x="40" y="172"/>
                </a:lnTo>
                <a:lnTo>
                  <a:pt x="38" y="173"/>
                </a:lnTo>
                <a:lnTo>
                  <a:pt x="22" y="180"/>
                </a:lnTo>
                <a:lnTo>
                  <a:pt x="22" y="182"/>
                </a:lnTo>
                <a:lnTo>
                  <a:pt x="41" y="176"/>
                </a:lnTo>
                <a:close/>
                <a:moveTo>
                  <a:pt x="103" y="4"/>
                </a:moveTo>
                <a:lnTo>
                  <a:pt x="103" y="29"/>
                </a:lnTo>
                <a:lnTo>
                  <a:pt x="91" y="17"/>
                </a:lnTo>
                <a:lnTo>
                  <a:pt x="97" y="9"/>
                </a:lnTo>
                <a:lnTo>
                  <a:pt x="103" y="4"/>
                </a:lnTo>
                <a:close/>
                <a:moveTo>
                  <a:pt x="22" y="117"/>
                </a:moveTo>
                <a:lnTo>
                  <a:pt x="0" y="150"/>
                </a:lnTo>
                <a:lnTo>
                  <a:pt x="2" y="191"/>
                </a:lnTo>
                <a:lnTo>
                  <a:pt x="22" y="182"/>
                </a:lnTo>
                <a:lnTo>
                  <a:pt x="22" y="180"/>
                </a:lnTo>
                <a:lnTo>
                  <a:pt x="17" y="182"/>
                </a:lnTo>
                <a:lnTo>
                  <a:pt x="5" y="174"/>
                </a:lnTo>
                <a:lnTo>
                  <a:pt x="5" y="150"/>
                </a:lnTo>
                <a:lnTo>
                  <a:pt x="6" y="149"/>
                </a:lnTo>
                <a:lnTo>
                  <a:pt x="7" y="146"/>
                </a:lnTo>
                <a:lnTo>
                  <a:pt x="10" y="146"/>
                </a:lnTo>
                <a:lnTo>
                  <a:pt x="13" y="146"/>
                </a:lnTo>
                <a:lnTo>
                  <a:pt x="15" y="146"/>
                </a:lnTo>
                <a:lnTo>
                  <a:pt x="17" y="149"/>
                </a:lnTo>
                <a:lnTo>
                  <a:pt x="18" y="150"/>
                </a:lnTo>
                <a:lnTo>
                  <a:pt x="18" y="155"/>
                </a:lnTo>
                <a:lnTo>
                  <a:pt x="19" y="154"/>
                </a:lnTo>
                <a:lnTo>
                  <a:pt x="22" y="153"/>
                </a:lnTo>
                <a:lnTo>
                  <a:pt x="22" y="117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7" name="Freeform 176"/>
          <p:cNvSpPr>
            <a:spLocks noEditPoints="1" noChangeArrowheads="1"/>
          </p:cNvSpPr>
          <p:nvPr/>
        </p:nvSpPr>
        <p:spPr bwMode="auto">
          <a:xfrm>
            <a:off x="2644775" y="1946275"/>
            <a:ext cx="279400" cy="303213"/>
          </a:xfrm>
          <a:custGeom>
            <a:avLst/>
            <a:gdLst>
              <a:gd name="T0" fmla="*/ 219075 w 176"/>
              <a:gd name="T1" fmla="*/ 139700 h 191"/>
              <a:gd name="T2" fmla="*/ 209550 w 176"/>
              <a:gd name="T3" fmla="*/ 219075 h 191"/>
              <a:gd name="T4" fmla="*/ 238125 w 176"/>
              <a:gd name="T5" fmla="*/ 227013 h 191"/>
              <a:gd name="T6" fmla="*/ 233363 w 176"/>
              <a:gd name="T7" fmla="*/ 239713 h 191"/>
              <a:gd name="T8" fmla="*/ 209550 w 176"/>
              <a:gd name="T9" fmla="*/ 57150 h 191"/>
              <a:gd name="T10" fmla="*/ 238125 w 176"/>
              <a:gd name="T11" fmla="*/ 41275 h 191"/>
              <a:gd name="T12" fmla="*/ 214313 w 176"/>
              <a:gd name="T13" fmla="*/ 74613 h 191"/>
              <a:gd name="T14" fmla="*/ 231775 w 176"/>
              <a:gd name="T15" fmla="*/ 139700 h 191"/>
              <a:gd name="T16" fmla="*/ 276225 w 176"/>
              <a:gd name="T17" fmla="*/ 134938 h 191"/>
              <a:gd name="T18" fmla="*/ 238125 w 176"/>
              <a:gd name="T19" fmla="*/ 146050 h 191"/>
              <a:gd name="T20" fmla="*/ 139700 w 176"/>
              <a:gd name="T21" fmla="*/ 61913 h 191"/>
              <a:gd name="T22" fmla="*/ 182563 w 176"/>
              <a:gd name="T23" fmla="*/ 73025 h 191"/>
              <a:gd name="T24" fmla="*/ 209550 w 176"/>
              <a:gd name="T25" fmla="*/ 173038 h 191"/>
              <a:gd name="T26" fmla="*/ 182563 w 176"/>
              <a:gd name="T27" fmla="*/ 203200 h 191"/>
              <a:gd name="T28" fmla="*/ 176213 w 176"/>
              <a:gd name="T29" fmla="*/ 285750 h 191"/>
              <a:gd name="T30" fmla="*/ 142875 w 176"/>
              <a:gd name="T31" fmla="*/ 303213 h 191"/>
              <a:gd name="T32" fmla="*/ 166688 w 176"/>
              <a:gd name="T33" fmla="*/ 200025 h 191"/>
              <a:gd name="T34" fmla="*/ 193675 w 176"/>
              <a:gd name="T35" fmla="*/ 169863 h 191"/>
              <a:gd name="T36" fmla="*/ 196850 w 176"/>
              <a:gd name="T37" fmla="*/ 115888 h 191"/>
              <a:gd name="T38" fmla="*/ 165100 w 176"/>
              <a:gd name="T39" fmla="*/ 80963 h 191"/>
              <a:gd name="T40" fmla="*/ 139700 w 176"/>
              <a:gd name="T41" fmla="*/ 61913 h 191"/>
              <a:gd name="T42" fmla="*/ 201613 w 176"/>
              <a:gd name="T43" fmla="*/ 68263 h 191"/>
              <a:gd name="T44" fmla="*/ 209550 w 176"/>
              <a:gd name="T45" fmla="*/ 57150 h 191"/>
              <a:gd name="T46" fmla="*/ 203200 w 176"/>
              <a:gd name="T47" fmla="*/ 203200 h 191"/>
              <a:gd name="T48" fmla="*/ 209550 w 176"/>
              <a:gd name="T49" fmla="*/ 201613 h 191"/>
              <a:gd name="T50" fmla="*/ 146050 w 176"/>
              <a:gd name="T51" fmla="*/ 1588 h 191"/>
              <a:gd name="T52" fmla="*/ 139700 w 176"/>
              <a:gd name="T53" fmla="*/ 47625 h 191"/>
              <a:gd name="T54" fmla="*/ 127000 w 176"/>
              <a:gd name="T55" fmla="*/ 303213 h 191"/>
              <a:gd name="T56" fmla="*/ 98425 w 176"/>
              <a:gd name="T57" fmla="*/ 279400 h 191"/>
              <a:gd name="T58" fmla="*/ 87313 w 176"/>
              <a:gd name="T59" fmla="*/ 196850 h 191"/>
              <a:gd name="T60" fmla="*/ 69850 w 176"/>
              <a:gd name="T61" fmla="*/ 106363 h 191"/>
              <a:gd name="T62" fmla="*/ 106363 w 176"/>
              <a:gd name="T63" fmla="*/ 68263 h 191"/>
              <a:gd name="T64" fmla="*/ 139700 w 176"/>
              <a:gd name="T65" fmla="*/ 77788 h 191"/>
              <a:gd name="T66" fmla="*/ 96838 w 176"/>
              <a:gd name="T67" fmla="*/ 96838 h 191"/>
              <a:gd name="T68" fmla="*/ 79375 w 176"/>
              <a:gd name="T69" fmla="*/ 139700 h 191"/>
              <a:gd name="T70" fmla="*/ 109538 w 176"/>
              <a:gd name="T71" fmla="*/ 190500 h 191"/>
              <a:gd name="T72" fmla="*/ 139700 w 176"/>
              <a:gd name="T73" fmla="*/ 233363 h 191"/>
              <a:gd name="T74" fmla="*/ 139700 w 176"/>
              <a:gd name="T75" fmla="*/ 47625 h 191"/>
              <a:gd name="T76" fmla="*/ 133350 w 176"/>
              <a:gd name="T77" fmla="*/ 41275 h 191"/>
              <a:gd name="T78" fmla="*/ 139700 w 176"/>
              <a:gd name="T79" fmla="*/ 0 h 191"/>
              <a:gd name="T80" fmla="*/ 74613 w 176"/>
              <a:gd name="T81" fmla="*/ 214313 h 191"/>
              <a:gd name="T82" fmla="*/ 69850 w 176"/>
              <a:gd name="T83" fmla="*/ 219075 h 191"/>
              <a:gd name="T84" fmla="*/ 74613 w 176"/>
              <a:gd name="T85" fmla="*/ 74613 h 191"/>
              <a:gd name="T86" fmla="*/ 69850 w 176"/>
              <a:gd name="T87" fmla="*/ 171450 h 191"/>
              <a:gd name="T88" fmla="*/ 63500 w 176"/>
              <a:gd name="T89" fmla="*/ 122238 h 191"/>
              <a:gd name="T90" fmla="*/ 69850 w 176"/>
              <a:gd name="T91" fmla="*/ 77788 h 191"/>
              <a:gd name="T92" fmla="*/ 39688 w 176"/>
              <a:gd name="T93" fmla="*/ 49213 h 191"/>
              <a:gd name="T94" fmla="*/ 50800 w 176"/>
              <a:gd name="T95" fmla="*/ 41275 h 191"/>
              <a:gd name="T96" fmla="*/ 50800 w 176"/>
              <a:gd name="T97" fmla="*/ 238125 h 191"/>
              <a:gd name="T98" fmla="*/ 38100 w 176"/>
              <a:gd name="T99" fmla="*/ 233363 h 191"/>
              <a:gd name="T100" fmla="*/ 69850 w 176"/>
              <a:gd name="T101" fmla="*/ 201613 h 191"/>
              <a:gd name="T102" fmla="*/ 39688 w 176"/>
              <a:gd name="T103" fmla="*/ 133350 h 191"/>
              <a:gd name="T104" fmla="*/ 39688 w 176"/>
              <a:gd name="T105" fmla="*/ 146050 h 191"/>
              <a:gd name="T106" fmla="*/ 0 w 176"/>
              <a:gd name="T107" fmla="*/ 139700 h 191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176"/>
              <a:gd name="T163" fmla="*/ 0 h 191"/>
              <a:gd name="T164" fmla="*/ 176 w 176"/>
              <a:gd name="T165" fmla="*/ 191 h 191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176" h="191">
                <a:moveTo>
                  <a:pt x="132" y="66"/>
                </a:moveTo>
                <a:lnTo>
                  <a:pt x="132" y="66"/>
                </a:lnTo>
                <a:lnTo>
                  <a:pt x="136" y="77"/>
                </a:lnTo>
                <a:lnTo>
                  <a:pt x="138" y="88"/>
                </a:lnTo>
                <a:lnTo>
                  <a:pt x="136" y="99"/>
                </a:lnTo>
                <a:lnTo>
                  <a:pt x="132" y="109"/>
                </a:lnTo>
                <a:lnTo>
                  <a:pt x="132" y="66"/>
                </a:lnTo>
                <a:close/>
                <a:moveTo>
                  <a:pt x="132" y="138"/>
                </a:moveTo>
                <a:lnTo>
                  <a:pt x="132" y="127"/>
                </a:lnTo>
                <a:lnTo>
                  <a:pt x="135" y="128"/>
                </a:lnTo>
                <a:lnTo>
                  <a:pt x="150" y="143"/>
                </a:lnTo>
                <a:lnTo>
                  <a:pt x="151" y="147"/>
                </a:lnTo>
                <a:lnTo>
                  <a:pt x="150" y="150"/>
                </a:lnTo>
                <a:lnTo>
                  <a:pt x="147" y="151"/>
                </a:lnTo>
                <a:lnTo>
                  <a:pt x="145" y="150"/>
                </a:lnTo>
                <a:lnTo>
                  <a:pt x="132" y="138"/>
                </a:lnTo>
                <a:close/>
                <a:moveTo>
                  <a:pt x="132" y="49"/>
                </a:moveTo>
                <a:lnTo>
                  <a:pt x="132" y="36"/>
                </a:lnTo>
                <a:lnTo>
                  <a:pt x="145" y="26"/>
                </a:lnTo>
                <a:lnTo>
                  <a:pt x="147" y="24"/>
                </a:lnTo>
                <a:lnTo>
                  <a:pt x="150" y="26"/>
                </a:lnTo>
                <a:lnTo>
                  <a:pt x="151" y="28"/>
                </a:lnTo>
                <a:lnTo>
                  <a:pt x="150" y="31"/>
                </a:lnTo>
                <a:lnTo>
                  <a:pt x="135" y="47"/>
                </a:lnTo>
                <a:lnTo>
                  <a:pt x="132" y="49"/>
                </a:lnTo>
                <a:close/>
                <a:moveTo>
                  <a:pt x="146" y="88"/>
                </a:moveTo>
                <a:lnTo>
                  <a:pt x="146" y="88"/>
                </a:lnTo>
                <a:lnTo>
                  <a:pt x="147" y="85"/>
                </a:lnTo>
                <a:lnTo>
                  <a:pt x="150" y="84"/>
                </a:lnTo>
                <a:lnTo>
                  <a:pt x="172" y="84"/>
                </a:lnTo>
                <a:lnTo>
                  <a:pt x="174" y="85"/>
                </a:lnTo>
                <a:lnTo>
                  <a:pt x="176" y="88"/>
                </a:lnTo>
                <a:lnTo>
                  <a:pt x="174" y="91"/>
                </a:lnTo>
                <a:lnTo>
                  <a:pt x="172" y="92"/>
                </a:lnTo>
                <a:lnTo>
                  <a:pt x="150" y="92"/>
                </a:lnTo>
                <a:lnTo>
                  <a:pt x="147" y="91"/>
                </a:lnTo>
                <a:lnTo>
                  <a:pt x="146" y="88"/>
                </a:lnTo>
                <a:close/>
                <a:moveTo>
                  <a:pt x="88" y="39"/>
                </a:moveTo>
                <a:lnTo>
                  <a:pt x="88" y="39"/>
                </a:lnTo>
                <a:lnTo>
                  <a:pt x="96" y="39"/>
                </a:lnTo>
                <a:lnTo>
                  <a:pt x="103" y="40"/>
                </a:lnTo>
                <a:lnTo>
                  <a:pt x="108" y="43"/>
                </a:lnTo>
                <a:lnTo>
                  <a:pt x="115" y="46"/>
                </a:lnTo>
                <a:lnTo>
                  <a:pt x="120" y="50"/>
                </a:lnTo>
                <a:lnTo>
                  <a:pt x="124" y="55"/>
                </a:lnTo>
                <a:lnTo>
                  <a:pt x="128" y="61"/>
                </a:lnTo>
                <a:lnTo>
                  <a:pt x="132" y="66"/>
                </a:lnTo>
                <a:lnTo>
                  <a:pt x="132" y="109"/>
                </a:lnTo>
                <a:lnTo>
                  <a:pt x="128" y="115"/>
                </a:lnTo>
                <a:lnTo>
                  <a:pt x="124" y="120"/>
                </a:lnTo>
                <a:lnTo>
                  <a:pt x="120" y="124"/>
                </a:lnTo>
                <a:lnTo>
                  <a:pt x="115" y="128"/>
                </a:lnTo>
                <a:lnTo>
                  <a:pt x="115" y="166"/>
                </a:lnTo>
                <a:lnTo>
                  <a:pt x="115" y="172"/>
                </a:lnTo>
                <a:lnTo>
                  <a:pt x="113" y="176"/>
                </a:lnTo>
                <a:lnTo>
                  <a:pt x="111" y="180"/>
                </a:lnTo>
                <a:lnTo>
                  <a:pt x="108" y="184"/>
                </a:lnTo>
                <a:lnTo>
                  <a:pt x="104" y="187"/>
                </a:lnTo>
                <a:lnTo>
                  <a:pt x="100" y="189"/>
                </a:lnTo>
                <a:lnTo>
                  <a:pt x="96" y="191"/>
                </a:lnTo>
                <a:lnTo>
                  <a:pt x="90" y="191"/>
                </a:lnTo>
                <a:lnTo>
                  <a:pt x="88" y="191"/>
                </a:lnTo>
                <a:lnTo>
                  <a:pt x="88" y="147"/>
                </a:lnTo>
                <a:lnTo>
                  <a:pt x="105" y="147"/>
                </a:lnTo>
                <a:lnTo>
                  <a:pt x="105" y="126"/>
                </a:lnTo>
                <a:lnTo>
                  <a:pt x="105" y="123"/>
                </a:lnTo>
                <a:lnTo>
                  <a:pt x="108" y="122"/>
                </a:lnTo>
                <a:lnTo>
                  <a:pt x="115" y="115"/>
                </a:lnTo>
                <a:lnTo>
                  <a:pt x="122" y="107"/>
                </a:lnTo>
                <a:lnTo>
                  <a:pt x="126" y="99"/>
                </a:lnTo>
                <a:lnTo>
                  <a:pt x="127" y="88"/>
                </a:lnTo>
                <a:lnTo>
                  <a:pt x="126" y="80"/>
                </a:lnTo>
                <a:lnTo>
                  <a:pt x="124" y="73"/>
                </a:lnTo>
                <a:lnTo>
                  <a:pt x="120" y="66"/>
                </a:lnTo>
                <a:lnTo>
                  <a:pt x="116" y="61"/>
                </a:lnTo>
                <a:lnTo>
                  <a:pt x="109" y="55"/>
                </a:lnTo>
                <a:lnTo>
                  <a:pt x="104" y="51"/>
                </a:lnTo>
                <a:lnTo>
                  <a:pt x="96" y="50"/>
                </a:lnTo>
                <a:lnTo>
                  <a:pt x="88" y="49"/>
                </a:lnTo>
                <a:lnTo>
                  <a:pt x="88" y="39"/>
                </a:lnTo>
                <a:close/>
                <a:moveTo>
                  <a:pt x="132" y="36"/>
                </a:moveTo>
                <a:lnTo>
                  <a:pt x="128" y="40"/>
                </a:lnTo>
                <a:lnTo>
                  <a:pt x="127" y="43"/>
                </a:lnTo>
                <a:lnTo>
                  <a:pt x="128" y="47"/>
                </a:lnTo>
                <a:lnTo>
                  <a:pt x="130" y="49"/>
                </a:lnTo>
                <a:lnTo>
                  <a:pt x="132" y="49"/>
                </a:lnTo>
                <a:lnTo>
                  <a:pt x="132" y="36"/>
                </a:lnTo>
                <a:close/>
                <a:moveTo>
                  <a:pt x="132" y="127"/>
                </a:moveTo>
                <a:lnTo>
                  <a:pt x="132" y="127"/>
                </a:lnTo>
                <a:lnTo>
                  <a:pt x="130" y="127"/>
                </a:lnTo>
                <a:lnTo>
                  <a:pt x="128" y="128"/>
                </a:lnTo>
                <a:lnTo>
                  <a:pt x="127" y="131"/>
                </a:lnTo>
                <a:lnTo>
                  <a:pt x="128" y="135"/>
                </a:lnTo>
                <a:lnTo>
                  <a:pt x="132" y="138"/>
                </a:lnTo>
                <a:lnTo>
                  <a:pt x="132" y="127"/>
                </a:lnTo>
                <a:close/>
                <a:moveTo>
                  <a:pt x="88" y="30"/>
                </a:moveTo>
                <a:lnTo>
                  <a:pt x="88" y="0"/>
                </a:lnTo>
                <a:lnTo>
                  <a:pt x="92" y="1"/>
                </a:lnTo>
                <a:lnTo>
                  <a:pt x="92" y="4"/>
                </a:lnTo>
                <a:lnTo>
                  <a:pt x="92" y="26"/>
                </a:lnTo>
                <a:lnTo>
                  <a:pt x="92" y="28"/>
                </a:lnTo>
                <a:lnTo>
                  <a:pt x="88" y="30"/>
                </a:lnTo>
                <a:close/>
                <a:moveTo>
                  <a:pt x="88" y="191"/>
                </a:moveTo>
                <a:lnTo>
                  <a:pt x="85" y="191"/>
                </a:lnTo>
                <a:lnTo>
                  <a:pt x="80" y="191"/>
                </a:lnTo>
                <a:lnTo>
                  <a:pt x="76" y="189"/>
                </a:lnTo>
                <a:lnTo>
                  <a:pt x="71" y="187"/>
                </a:lnTo>
                <a:lnTo>
                  <a:pt x="67" y="184"/>
                </a:lnTo>
                <a:lnTo>
                  <a:pt x="65" y="180"/>
                </a:lnTo>
                <a:lnTo>
                  <a:pt x="62" y="176"/>
                </a:lnTo>
                <a:lnTo>
                  <a:pt x="61" y="172"/>
                </a:lnTo>
                <a:lnTo>
                  <a:pt x="61" y="166"/>
                </a:lnTo>
                <a:lnTo>
                  <a:pt x="61" y="128"/>
                </a:lnTo>
                <a:lnTo>
                  <a:pt x="55" y="124"/>
                </a:lnTo>
                <a:lnTo>
                  <a:pt x="51" y="119"/>
                </a:lnTo>
                <a:lnTo>
                  <a:pt x="47" y="114"/>
                </a:lnTo>
                <a:lnTo>
                  <a:pt x="44" y="108"/>
                </a:lnTo>
                <a:lnTo>
                  <a:pt x="44" y="67"/>
                </a:lnTo>
                <a:lnTo>
                  <a:pt x="47" y="61"/>
                </a:lnTo>
                <a:lnTo>
                  <a:pt x="51" y="55"/>
                </a:lnTo>
                <a:lnTo>
                  <a:pt x="57" y="51"/>
                </a:lnTo>
                <a:lnTo>
                  <a:pt x="62" y="47"/>
                </a:lnTo>
                <a:lnTo>
                  <a:pt x="67" y="43"/>
                </a:lnTo>
                <a:lnTo>
                  <a:pt x="74" y="40"/>
                </a:lnTo>
                <a:lnTo>
                  <a:pt x="81" y="39"/>
                </a:lnTo>
                <a:lnTo>
                  <a:pt x="88" y="39"/>
                </a:lnTo>
                <a:lnTo>
                  <a:pt x="88" y="49"/>
                </a:lnTo>
                <a:lnTo>
                  <a:pt x="81" y="50"/>
                </a:lnTo>
                <a:lnTo>
                  <a:pt x="73" y="51"/>
                </a:lnTo>
                <a:lnTo>
                  <a:pt x="66" y="55"/>
                </a:lnTo>
                <a:lnTo>
                  <a:pt x="61" y="61"/>
                </a:lnTo>
                <a:lnTo>
                  <a:pt x="57" y="66"/>
                </a:lnTo>
                <a:lnTo>
                  <a:pt x="53" y="73"/>
                </a:lnTo>
                <a:lnTo>
                  <a:pt x="50" y="80"/>
                </a:lnTo>
                <a:lnTo>
                  <a:pt x="50" y="88"/>
                </a:lnTo>
                <a:lnTo>
                  <a:pt x="51" y="97"/>
                </a:lnTo>
                <a:lnTo>
                  <a:pt x="55" y="107"/>
                </a:lnTo>
                <a:lnTo>
                  <a:pt x="61" y="115"/>
                </a:lnTo>
                <a:lnTo>
                  <a:pt x="69" y="120"/>
                </a:lnTo>
                <a:lnTo>
                  <a:pt x="70" y="123"/>
                </a:lnTo>
                <a:lnTo>
                  <a:pt x="70" y="126"/>
                </a:lnTo>
                <a:lnTo>
                  <a:pt x="70" y="147"/>
                </a:lnTo>
                <a:lnTo>
                  <a:pt x="88" y="147"/>
                </a:lnTo>
                <a:lnTo>
                  <a:pt x="88" y="191"/>
                </a:lnTo>
                <a:close/>
                <a:moveTo>
                  <a:pt x="88" y="0"/>
                </a:moveTo>
                <a:lnTo>
                  <a:pt x="88" y="30"/>
                </a:lnTo>
                <a:lnTo>
                  <a:pt x="85" y="28"/>
                </a:lnTo>
                <a:lnTo>
                  <a:pt x="84" y="26"/>
                </a:lnTo>
                <a:lnTo>
                  <a:pt x="84" y="4"/>
                </a:lnTo>
                <a:lnTo>
                  <a:pt x="85" y="1"/>
                </a:lnTo>
                <a:lnTo>
                  <a:pt x="88" y="0"/>
                </a:lnTo>
                <a:close/>
                <a:moveTo>
                  <a:pt x="44" y="138"/>
                </a:moveTo>
                <a:lnTo>
                  <a:pt x="47" y="135"/>
                </a:lnTo>
                <a:lnTo>
                  <a:pt x="48" y="131"/>
                </a:lnTo>
                <a:lnTo>
                  <a:pt x="47" y="128"/>
                </a:lnTo>
                <a:lnTo>
                  <a:pt x="44" y="127"/>
                </a:lnTo>
                <a:lnTo>
                  <a:pt x="44" y="138"/>
                </a:lnTo>
                <a:close/>
                <a:moveTo>
                  <a:pt x="44" y="49"/>
                </a:moveTo>
                <a:lnTo>
                  <a:pt x="44" y="49"/>
                </a:lnTo>
                <a:lnTo>
                  <a:pt x="47" y="47"/>
                </a:lnTo>
                <a:lnTo>
                  <a:pt x="48" y="43"/>
                </a:lnTo>
                <a:lnTo>
                  <a:pt x="47" y="40"/>
                </a:lnTo>
                <a:lnTo>
                  <a:pt x="44" y="38"/>
                </a:lnTo>
                <a:lnTo>
                  <a:pt x="44" y="49"/>
                </a:lnTo>
                <a:close/>
                <a:moveTo>
                  <a:pt x="44" y="108"/>
                </a:moveTo>
                <a:lnTo>
                  <a:pt x="44" y="108"/>
                </a:lnTo>
                <a:lnTo>
                  <a:pt x="40" y="99"/>
                </a:lnTo>
                <a:lnTo>
                  <a:pt x="39" y="88"/>
                </a:lnTo>
                <a:lnTo>
                  <a:pt x="40" y="77"/>
                </a:lnTo>
                <a:lnTo>
                  <a:pt x="44" y="67"/>
                </a:lnTo>
                <a:lnTo>
                  <a:pt x="44" y="108"/>
                </a:lnTo>
                <a:close/>
                <a:moveTo>
                  <a:pt x="44" y="38"/>
                </a:moveTo>
                <a:lnTo>
                  <a:pt x="44" y="49"/>
                </a:lnTo>
                <a:lnTo>
                  <a:pt x="40" y="47"/>
                </a:lnTo>
                <a:lnTo>
                  <a:pt x="25" y="31"/>
                </a:lnTo>
                <a:lnTo>
                  <a:pt x="24" y="28"/>
                </a:lnTo>
                <a:lnTo>
                  <a:pt x="25" y="26"/>
                </a:lnTo>
                <a:lnTo>
                  <a:pt x="28" y="24"/>
                </a:lnTo>
                <a:lnTo>
                  <a:pt x="32" y="26"/>
                </a:lnTo>
                <a:lnTo>
                  <a:pt x="44" y="38"/>
                </a:lnTo>
                <a:close/>
                <a:moveTo>
                  <a:pt x="44" y="127"/>
                </a:moveTo>
                <a:lnTo>
                  <a:pt x="44" y="138"/>
                </a:lnTo>
                <a:lnTo>
                  <a:pt x="32" y="150"/>
                </a:lnTo>
                <a:lnTo>
                  <a:pt x="28" y="151"/>
                </a:lnTo>
                <a:lnTo>
                  <a:pt x="25" y="150"/>
                </a:lnTo>
                <a:lnTo>
                  <a:pt x="24" y="147"/>
                </a:lnTo>
                <a:lnTo>
                  <a:pt x="25" y="143"/>
                </a:lnTo>
                <a:lnTo>
                  <a:pt x="40" y="128"/>
                </a:lnTo>
                <a:lnTo>
                  <a:pt x="44" y="127"/>
                </a:lnTo>
                <a:close/>
                <a:moveTo>
                  <a:pt x="4" y="84"/>
                </a:moveTo>
                <a:lnTo>
                  <a:pt x="4" y="84"/>
                </a:lnTo>
                <a:lnTo>
                  <a:pt x="25" y="84"/>
                </a:lnTo>
                <a:lnTo>
                  <a:pt x="29" y="85"/>
                </a:lnTo>
                <a:lnTo>
                  <a:pt x="31" y="88"/>
                </a:lnTo>
                <a:lnTo>
                  <a:pt x="29" y="91"/>
                </a:lnTo>
                <a:lnTo>
                  <a:pt x="25" y="92"/>
                </a:lnTo>
                <a:lnTo>
                  <a:pt x="4" y="92"/>
                </a:lnTo>
                <a:lnTo>
                  <a:pt x="1" y="91"/>
                </a:lnTo>
                <a:lnTo>
                  <a:pt x="0" y="88"/>
                </a:lnTo>
                <a:lnTo>
                  <a:pt x="1" y="85"/>
                </a:lnTo>
                <a:lnTo>
                  <a:pt x="4" y="8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8" name="Freeform 177"/>
          <p:cNvSpPr>
            <a:spLocks noEditPoints="1" noChangeArrowheads="1"/>
          </p:cNvSpPr>
          <p:nvPr/>
        </p:nvSpPr>
        <p:spPr bwMode="auto">
          <a:xfrm>
            <a:off x="3898900" y="1533525"/>
            <a:ext cx="419100" cy="606425"/>
          </a:xfrm>
          <a:custGeom>
            <a:avLst/>
            <a:gdLst>
              <a:gd name="T0" fmla="*/ 209550 w 264"/>
              <a:gd name="T1" fmla="*/ 11113 h 382"/>
              <a:gd name="T2" fmla="*/ 222250 w 264"/>
              <a:gd name="T3" fmla="*/ 200025 h 382"/>
              <a:gd name="T4" fmla="*/ 247650 w 264"/>
              <a:gd name="T5" fmla="*/ 203200 h 382"/>
              <a:gd name="T6" fmla="*/ 295275 w 264"/>
              <a:gd name="T7" fmla="*/ 225425 h 382"/>
              <a:gd name="T8" fmla="*/ 327025 w 264"/>
              <a:gd name="T9" fmla="*/ 263525 h 382"/>
              <a:gd name="T10" fmla="*/ 346075 w 264"/>
              <a:gd name="T11" fmla="*/ 311150 h 382"/>
              <a:gd name="T12" fmla="*/ 349250 w 264"/>
              <a:gd name="T13" fmla="*/ 336550 h 382"/>
              <a:gd name="T14" fmla="*/ 349250 w 264"/>
              <a:gd name="T15" fmla="*/ 352425 h 382"/>
              <a:gd name="T16" fmla="*/ 341313 w 264"/>
              <a:gd name="T17" fmla="*/ 379413 h 382"/>
              <a:gd name="T18" fmla="*/ 333375 w 264"/>
              <a:gd name="T19" fmla="*/ 403225 h 382"/>
              <a:gd name="T20" fmla="*/ 307975 w 264"/>
              <a:gd name="T21" fmla="*/ 436563 h 382"/>
              <a:gd name="T22" fmla="*/ 276225 w 264"/>
              <a:gd name="T23" fmla="*/ 460375 h 382"/>
              <a:gd name="T24" fmla="*/ 252413 w 264"/>
              <a:gd name="T25" fmla="*/ 469900 h 382"/>
              <a:gd name="T26" fmla="*/ 223838 w 264"/>
              <a:gd name="T27" fmla="*/ 476250 h 382"/>
              <a:gd name="T28" fmla="*/ 209550 w 264"/>
              <a:gd name="T29" fmla="*/ 476250 h 382"/>
              <a:gd name="T30" fmla="*/ 209550 w 264"/>
              <a:gd name="T31" fmla="*/ 519113 h 382"/>
              <a:gd name="T32" fmla="*/ 228600 w 264"/>
              <a:gd name="T33" fmla="*/ 528638 h 382"/>
              <a:gd name="T34" fmla="*/ 236538 w 264"/>
              <a:gd name="T35" fmla="*/ 547688 h 382"/>
              <a:gd name="T36" fmla="*/ 234950 w 264"/>
              <a:gd name="T37" fmla="*/ 560388 h 382"/>
              <a:gd name="T38" fmla="*/ 219075 w 264"/>
              <a:gd name="T39" fmla="*/ 576263 h 382"/>
              <a:gd name="T40" fmla="*/ 209550 w 264"/>
              <a:gd name="T41" fmla="*/ 606425 h 382"/>
              <a:gd name="T42" fmla="*/ 361950 w 264"/>
              <a:gd name="T43" fmla="*/ 573088 h 382"/>
              <a:gd name="T44" fmla="*/ 361950 w 264"/>
              <a:gd name="T45" fmla="*/ 566738 h 382"/>
              <a:gd name="T46" fmla="*/ 350838 w 264"/>
              <a:gd name="T47" fmla="*/ 554038 h 382"/>
              <a:gd name="T48" fmla="*/ 319088 w 264"/>
              <a:gd name="T49" fmla="*/ 539750 h 382"/>
              <a:gd name="T50" fmla="*/ 288925 w 264"/>
              <a:gd name="T51" fmla="*/ 533400 h 382"/>
              <a:gd name="T52" fmla="*/ 339725 w 264"/>
              <a:gd name="T53" fmla="*/ 500063 h 382"/>
              <a:gd name="T54" fmla="*/ 382588 w 264"/>
              <a:gd name="T55" fmla="*/ 455613 h 382"/>
              <a:gd name="T56" fmla="*/ 407988 w 264"/>
              <a:gd name="T57" fmla="*/ 401638 h 382"/>
              <a:gd name="T58" fmla="*/ 419100 w 264"/>
              <a:gd name="T59" fmla="*/ 336550 h 382"/>
              <a:gd name="T60" fmla="*/ 417513 w 264"/>
              <a:gd name="T61" fmla="*/ 317500 h 382"/>
              <a:gd name="T62" fmla="*/ 411163 w 264"/>
              <a:gd name="T63" fmla="*/ 280988 h 382"/>
              <a:gd name="T64" fmla="*/ 398463 w 264"/>
              <a:gd name="T65" fmla="*/ 247650 h 382"/>
              <a:gd name="T66" fmla="*/ 381000 w 264"/>
              <a:gd name="T67" fmla="*/ 217488 h 382"/>
              <a:gd name="T68" fmla="*/ 357188 w 264"/>
              <a:gd name="T69" fmla="*/ 188913 h 382"/>
              <a:gd name="T70" fmla="*/ 328613 w 264"/>
              <a:gd name="T71" fmla="*/ 165100 h 382"/>
              <a:gd name="T72" fmla="*/ 296863 w 264"/>
              <a:gd name="T73" fmla="*/ 147638 h 382"/>
              <a:gd name="T74" fmla="*/ 261938 w 264"/>
              <a:gd name="T75" fmla="*/ 134938 h 382"/>
              <a:gd name="T76" fmla="*/ 276225 w 264"/>
              <a:gd name="T77" fmla="*/ 31750 h 382"/>
              <a:gd name="T78" fmla="*/ 176213 w 264"/>
              <a:gd name="T79" fmla="*/ 0 h 382"/>
              <a:gd name="T80" fmla="*/ 187325 w 264"/>
              <a:gd name="T81" fmla="*/ 309563 h 382"/>
              <a:gd name="T82" fmla="*/ 209550 w 264"/>
              <a:gd name="T83" fmla="*/ 11113 h 382"/>
              <a:gd name="T84" fmla="*/ 209550 w 264"/>
              <a:gd name="T85" fmla="*/ 476250 h 382"/>
              <a:gd name="T86" fmla="*/ 187325 w 264"/>
              <a:gd name="T87" fmla="*/ 474663 h 382"/>
              <a:gd name="T88" fmla="*/ 146050 w 264"/>
              <a:gd name="T89" fmla="*/ 461963 h 382"/>
              <a:gd name="T90" fmla="*/ 188913 w 264"/>
              <a:gd name="T91" fmla="*/ 450850 h 382"/>
              <a:gd name="T92" fmla="*/ 92075 w 264"/>
              <a:gd name="T93" fmla="*/ 412750 h 382"/>
              <a:gd name="T94" fmla="*/ 0 w 264"/>
              <a:gd name="T95" fmla="*/ 412750 h 382"/>
              <a:gd name="T96" fmla="*/ 34925 w 264"/>
              <a:gd name="T97" fmla="*/ 450850 h 382"/>
              <a:gd name="T98" fmla="*/ 53975 w 264"/>
              <a:gd name="T99" fmla="*/ 476250 h 382"/>
              <a:gd name="T100" fmla="*/ 103188 w 264"/>
              <a:gd name="T101" fmla="*/ 517525 h 382"/>
              <a:gd name="T102" fmla="*/ 131763 w 264"/>
              <a:gd name="T103" fmla="*/ 533400 h 382"/>
              <a:gd name="T104" fmla="*/ 77788 w 264"/>
              <a:gd name="T105" fmla="*/ 547688 h 382"/>
              <a:gd name="T106" fmla="*/ 61913 w 264"/>
              <a:gd name="T107" fmla="*/ 560388 h 382"/>
              <a:gd name="T108" fmla="*/ 55563 w 264"/>
              <a:gd name="T109" fmla="*/ 573088 h 382"/>
              <a:gd name="T110" fmla="*/ 209550 w 264"/>
              <a:gd name="T111" fmla="*/ 606425 h 382"/>
              <a:gd name="T112" fmla="*/ 209550 w 264"/>
              <a:gd name="T113" fmla="*/ 577850 h 382"/>
              <a:gd name="T114" fmla="*/ 188913 w 264"/>
              <a:gd name="T115" fmla="*/ 569913 h 382"/>
              <a:gd name="T116" fmla="*/ 180975 w 264"/>
              <a:gd name="T117" fmla="*/ 547688 h 382"/>
              <a:gd name="T118" fmla="*/ 182563 w 264"/>
              <a:gd name="T119" fmla="*/ 536575 h 382"/>
              <a:gd name="T120" fmla="*/ 198438 w 264"/>
              <a:gd name="T121" fmla="*/ 522288 h 382"/>
              <a:gd name="T122" fmla="*/ 209550 w 264"/>
              <a:gd name="T123" fmla="*/ 476250 h 38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64"/>
              <a:gd name="T187" fmla="*/ 0 h 382"/>
              <a:gd name="T188" fmla="*/ 264 w 264"/>
              <a:gd name="T189" fmla="*/ 382 h 382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64" h="382">
                <a:moveTo>
                  <a:pt x="174" y="20"/>
                </a:moveTo>
                <a:lnTo>
                  <a:pt x="132" y="7"/>
                </a:lnTo>
                <a:lnTo>
                  <a:pt x="132" y="151"/>
                </a:lnTo>
                <a:lnTo>
                  <a:pt x="140" y="126"/>
                </a:lnTo>
                <a:lnTo>
                  <a:pt x="156" y="128"/>
                </a:lnTo>
                <a:lnTo>
                  <a:pt x="172" y="134"/>
                </a:lnTo>
                <a:lnTo>
                  <a:pt x="186" y="142"/>
                </a:lnTo>
                <a:lnTo>
                  <a:pt x="197" y="153"/>
                </a:lnTo>
                <a:lnTo>
                  <a:pt x="206" y="166"/>
                </a:lnTo>
                <a:lnTo>
                  <a:pt x="214" y="180"/>
                </a:lnTo>
                <a:lnTo>
                  <a:pt x="218" y="196"/>
                </a:lnTo>
                <a:lnTo>
                  <a:pt x="220" y="204"/>
                </a:lnTo>
                <a:lnTo>
                  <a:pt x="220" y="212"/>
                </a:lnTo>
                <a:lnTo>
                  <a:pt x="220" y="222"/>
                </a:lnTo>
                <a:lnTo>
                  <a:pt x="218" y="230"/>
                </a:lnTo>
                <a:lnTo>
                  <a:pt x="215" y="239"/>
                </a:lnTo>
                <a:lnTo>
                  <a:pt x="213" y="246"/>
                </a:lnTo>
                <a:lnTo>
                  <a:pt x="210" y="254"/>
                </a:lnTo>
                <a:lnTo>
                  <a:pt x="205" y="262"/>
                </a:lnTo>
                <a:lnTo>
                  <a:pt x="194" y="275"/>
                </a:lnTo>
                <a:lnTo>
                  <a:pt x="182" y="286"/>
                </a:lnTo>
                <a:lnTo>
                  <a:pt x="174" y="290"/>
                </a:lnTo>
                <a:lnTo>
                  <a:pt x="167" y="294"/>
                </a:lnTo>
                <a:lnTo>
                  <a:pt x="159" y="296"/>
                </a:lnTo>
                <a:lnTo>
                  <a:pt x="150" y="299"/>
                </a:lnTo>
                <a:lnTo>
                  <a:pt x="141" y="300"/>
                </a:lnTo>
                <a:lnTo>
                  <a:pt x="132" y="300"/>
                </a:lnTo>
                <a:lnTo>
                  <a:pt x="132" y="327"/>
                </a:lnTo>
                <a:lnTo>
                  <a:pt x="138" y="329"/>
                </a:lnTo>
                <a:lnTo>
                  <a:pt x="144" y="333"/>
                </a:lnTo>
                <a:lnTo>
                  <a:pt x="148" y="338"/>
                </a:lnTo>
                <a:lnTo>
                  <a:pt x="149" y="345"/>
                </a:lnTo>
                <a:lnTo>
                  <a:pt x="148" y="353"/>
                </a:lnTo>
                <a:lnTo>
                  <a:pt x="144" y="359"/>
                </a:lnTo>
                <a:lnTo>
                  <a:pt x="138" y="363"/>
                </a:lnTo>
                <a:lnTo>
                  <a:pt x="132" y="364"/>
                </a:lnTo>
                <a:lnTo>
                  <a:pt x="132" y="382"/>
                </a:lnTo>
                <a:lnTo>
                  <a:pt x="228" y="382"/>
                </a:lnTo>
                <a:lnTo>
                  <a:pt x="228" y="361"/>
                </a:lnTo>
                <a:lnTo>
                  <a:pt x="228" y="357"/>
                </a:lnTo>
                <a:lnTo>
                  <a:pt x="225" y="353"/>
                </a:lnTo>
                <a:lnTo>
                  <a:pt x="221" y="349"/>
                </a:lnTo>
                <a:lnTo>
                  <a:pt x="215" y="345"/>
                </a:lnTo>
                <a:lnTo>
                  <a:pt x="201" y="340"/>
                </a:lnTo>
                <a:lnTo>
                  <a:pt x="182" y="336"/>
                </a:lnTo>
                <a:lnTo>
                  <a:pt x="199" y="326"/>
                </a:lnTo>
                <a:lnTo>
                  <a:pt x="214" y="315"/>
                </a:lnTo>
                <a:lnTo>
                  <a:pt x="229" y="302"/>
                </a:lnTo>
                <a:lnTo>
                  <a:pt x="241" y="287"/>
                </a:lnTo>
                <a:lnTo>
                  <a:pt x="251" y="271"/>
                </a:lnTo>
                <a:lnTo>
                  <a:pt x="257" y="253"/>
                </a:lnTo>
                <a:lnTo>
                  <a:pt x="263" y="233"/>
                </a:lnTo>
                <a:lnTo>
                  <a:pt x="264" y="212"/>
                </a:lnTo>
                <a:lnTo>
                  <a:pt x="263" y="200"/>
                </a:lnTo>
                <a:lnTo>
                  <a:pt x="262" y="189"/>
                </a:lnTo>
                <a:lnTo>
                  <a:pt x="259" y="177"/>
                </a:lnTo>
                <a:lnTo>
                  <a:pt x="256" y="166"/>
                </a:lnTo>
                <a:lnTo>
                  <a:pt x="251" y="156"/>
                </a:lnTo>
                <a:lnTo>
                  <a:pt x="245" y="146"/>
                </a:lnTo>
                <a:lnTo>
                  <a:pt x="240" y="137"/>
                </a:lnTo>
                <a:lnTo>
                  <a:pt x="232" y="127"/>
                </a:lnTo>
                <a:lnTo>
                  <a:pt x="225" y="119"/>
                </a:lnTo>
                <a:lnTo>
                  <a:pt x="215" y="111"/>
                </a:lnTo>
                <a:lnTo>
                  <a:pt x="207" y="104"/>
                </a:lnTo>
                <a:lnTo>
                  <a:pt x="198" y="99"/>
                </a:lnTo>
                <a:lnTo>
                  <a:pt x="187" y="93"/>
                </a:lnTo>
                <a:lnTo>
                  <a:pt x="176" y="88"/>
                </a:lnTo>
                <a:lnTo>
                  <a:pt x="165" y="85"/>
                </a:lnTo>
                <a:lnTo>
                  <a:pt x="153" y="82"/>
                </a:lnTo>
                <a:lnTo>
                  <a:pt x="174" y="20"/>
                </a:lnTo>
                <a:close/>
                <a:moveTo>
                  <a:pt x="132" y="7"/>
                </a:moveTo>
                <a:lnTo>
                  <a:pt x="111" y="0"/>
                </a:lnTo>
                <a:lnTo>
                  <a:pt x="56" y="174"/>
                </a:lnTo>
                <a:lnTo>
                  <a:pt x="118" y="195"/>
                </a:lnTo>
                <a:lnTo>
                  <a:pt x="132" y="151"/>
                </a:lnTo>
                <a:lnTo>
                  <a:pt x="132" y="7"/>
                </a:lnTo>
                <a:close/>
                <a:moveTo>
                  <a:pt x="132" y="300"/>
                </a:moveTo>
                <a:lnTo>
                  <a:pt x="132" y="300"/>
                </a:lnTo>
                <a:lnTo>
                  <a:pt x="118" y="299"/>
                </a:lnTo>
                <a:lnTo>
                  <a:pt x="104" y="296"/>
                </a:lnTo>
                <a:lnTo>
                  <a:pt x="92" y="291"/>
                </a:lnTo>
                <a:lnTo>
                  <a:pt x="80" y="284"/>
                </a:lnTo>
                <a:lnTo>
                  <a:pt x="119" y="284"/>
                </a:lnTo>
                <a:lnTo>
                  <a:pt x="119" y="260"/>
                </a:lnTo>
                <a:lnTo>
                  <a:pt x="58" y="260"/>
                </a:lnTo>
                <a:lnTo>
                  <a:pt x="10" y="260"/>
                </a:lnTo>
                <a:lnTo>
                  <a:pt x="0" y="260"/>
                </a:lnTo>
                <a:lnTo>
                  <a:pt x="0" y="284"/>
                </a:lnTo>
                <a:lnTo>
                  <a:pt x="22" y="284"/>
                </a:lnTo>
                <a:lnTo>
                  <a:pt x="34" y="300"/>
                </a:lnTo>
                <a:lnTo>
                  <a:pt x="48" y="314"/>
                </a:lnTo>
                <a:lnTo>
                  <a:pt x="65" y="326"/>
                </a:lnTo>
                <a:lnTo>
                  <a:pt x="83" y="336"/>
                </a:lnTo>
                <a:lnTo>
                  <a:pt x="64" y="340"/>
                </a:lnTo>
                <a:lnTo>
                  <a:pt x="49" y="345"/>
                </a:lnTo>
                <a:lnTo>
                  <a:pt x="44" y="349"/>
                </a:lnTo>
                <a:lnTo>
                  <a:pt x="39" y="353"/>
                </a:lnTo>
                <a:lnTo>
                  <a:pt x="37" y="357"/>
                </a:lnTo>
                <a:lnTo>
                  <a:pt x="35" y="361"/>
                </a:lnTo>
                <a:lnTo>
                  <a:pt x="35" y="382"/>
                </a:lnTo>
                <a:lnTo>
                  <a:pt x="132" y="382"/>
                </a:lnTo>
                <a:lnTo>
                  <a:pt x="132" y="364"/>
                </a:lnTo>
                <a:lnTo>
                  <a:pt x="125" y="363"/>
                </a:lnTo>
                <a:lnTo>
                  <a:pt x="119" y="359"/>
                </a:lnTo>
                <a:lnTo>
                  <a:pt x="115" y="353"/>
                </a:lnTo>
                <a:lnTo>
                  <a:pt x="114" y="345"/>
                </a:lnTo>
                <a:lnTo>
                  <a:pt x="115" y="338"/>
                </a:lnTo>
                <a:lnTo>
                  <a:pt x="119" y="333"/>
                </a:lnTo>
                <a:lnTo>
                  <a:pt x="125" y="329"/>
                </a:lnTo>
                <a:lnTo>
                  <a:pt x="132" y="327"/>
                </a:lnTo>
                <a:lnTo>
                  <a:pt x="132" y="30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89" name="组合 197"/>
          <p:cNvGrpSpPr/>
          <p:nvPr/>
        </p:nvGrpSpPr>
        <p:grpSpPr bwMode="auto">
          <a:xfrm>
            <a:off x="4238625" y="1449388"/>
            <a:ext cx="363538" cy="220662"/>
            <a:chOff x="0" y="0"/>
            <a:chExt cx="363538" cy="220663"/>
          </a:xfrm>
          <a:solidFill>
            <a:schemeClr val="bg1">
              <a:alpha val="70000"/>
            </a:schemeClr>
          </a:solidFill>
        </p:grpSpPr>
        <p:sp>
          <p:nvSpPr>
            <p:cNvPr id="190" name="Freeform 178"/>
            <p:cNvSpPr>
              <a:spLocks noEditPoints="1" noChangeArrowheads="1"/>
            </p:cNvSpPr>
            <p:nvPr/>
          </p:nvSpPr>
          <p:spPr bwMode="auto">
            <a:xfrm>
              <a:off x="0" y="0"/>
              <a:ext cx="215900" cy="212725"/>
            </a:xfrm>
            <a:custGeom>
              <a:avLst/>
              <a:gdLst>
                <a:gd name="T0" fmla="*/ 107950 w 136"/>
                <a:gd name="T1" fmla="*/ 0 h 134"/>
                <a:gd name="T2" fmla="*/ 149225 w 136"/>
                <a:gd name="T3" fmla="*/ 6350 h 134"/>
                <a:gd name="T4" fmla="*/ 168275 w 136"/>
                <a:gd name="T5" fmla="*/ 17463 h 134"/>
                <a:gd name="T6" fmla="*/ 198438 w 136"/>
                <a:gd name="T7" fmla="*/ 44450 h 134"/>
                <a:gd name="T8" fmla="*/ 212725 w 136"/>
                <a:gd name="T9" fmla="*/ 84138 h 134"/>
                <a:gd name="T10" fmla="*/ 212725 w 136"/>
                <a:gd name="T11" fmla="*/ 125413 h 134"/>
                <a:gd name="T12" fmla="*/ 207963 w 136"/>
                <a:gd name="T13" fmla="*/ 146050 h 134"/>
                <a:gd name="T14" fmla="*/ 192088 w 136"/>
                <a:gd name="T15" fmla="*/ 174625 h 134"/>
                <a:gd name="T16" fmla="*/ 168275 w 136"/>
                <a:gd name="T17" fmla="*/ 195263 h 134"/>
                <a:gd name="T18" fmla="*/ 139700 w 136"/>
                <a:gd name="T19" fmla="*/ 207963 h 134"/>
                <a:gd name="T20" fmla="*/ 107950 w 136"/>
                <a:gd name="T21" fmla="*/ 212725 h 134"/>
                <a:gd name="T22" fmla="*/ 107950 w 136"/>
                <a:gd name="T23" fmla="*/ 193675 h 134"/>
                <a:gd name="T24" fmla="*/ 133350 w 136"/>
                <a:gd name="T25" fmla="*/ 188913 h 134"/>
                <a:gd name="T26" fmla="*/ 157163 w 136"/>
                <a:gd name="T27" fmla="*/ 177800 h 134"/>
                <a:gd name="T28" fmla="*/ 176213 w 136"/>
                <a:gd name="T29" fmla="*/ 161925 h 134"/>
                <a:gd name="T30" fmla="*/ 188913 w 136"/>
                <a:gd name="T31" fmla="*/ 138113 h 134"/>
                <a:gd name="T32" fmla="*/ 188913 w 136"/>
                <a:gd name="T33" fmla="*/ 138113 h 134"/>
                <a:gd name="T34" fmla="*/ 195263 w 136"/>
                <a:gd name="T35" fmla="*/ 104775 h 134"/>
                <a:gd name="T36" fmla="*/ 188913 w 136"/>
                <a:gd name="T37" fmla="*/ 71438 h 134"/>
                <a:gd name="T38" fmla="*/ 169863 w 136"/>
                <a:gd name="T39" fmla="*/ 44450 h 134"/>
                <a:gd name="T40" fmla="*/ 139700 w 136"/>
                <a:gd name="T41" fmla="*/ 25400 h 134"/>
                <a:gd name="T42" fmla="*/ 125413 w 136"/>
                <a:gd name="T43" fmla="*/ 22225 h 134"/>
                <a:gd name="T44" fmla="*/ 107950 w 136"/>
                <a:gd name="T45" fmla="*/ 0 h 134"/>
                <a:gd name="T46" fmla="*/ 9525 w 136"/>
                <a:gd name="T47" fmla="*/ 66675 h 134"/>
                <a:gd name="T48" fmla="*/ 25400 w 136"/>
                <a:gd name="T49" fmla="*/ 38100 h 134"/>
                <a:gd name="T50" fmla="*/ 49213 w 136"/>
                <a:gd name="T51" fmla="*/ 17463 h 134"/>
                <a:gd name="T52" fmla="*/ 77788 w 136"/>
                <a:gd name="T53" fmla="*/ 4763 h 134"/>
                <a:gd name="T54" fmla="*/ 107950 w 136"/>
                <a:gd name="T55" fmla="*/ 0 h 134"/>
                <a:gd name="T56" fmla="*/ 107950 w 136"/>
                <a:gd name="T57" fmla="*/ 19050 h 134"/>
                <a:gd name="T58" fmla="*/ 82550 w 136"/>
                <a:gd name="T59" fmla="*/ 23813 h 134"/>
                <a:gd name="T60" fmla="*/ 60325 w 136"/>
                <a:gd name="T61" fmla="*/ 34925 h 134"/>
                <a:gd name="T62" fmla="*/ 41275 w 136"/>
                <a:gd name="T63" fmla="*/ 52388 h 134"/>
                <a:gd name="T64" fmla="*/ 28575 w 136"/>
                <a:gd name="T65" fmla="*/ 73025 h 134"/>
                <a:gd name="T66" fmla="*/ 22225 w 136"/>
                <a:gd name="T67" fmla="*/ 90488 h 134"/>
                <a:gd name="T68" fmla="*/ 23813 w 136"/>
                <a:gd name="T69" fmla="*/ 125413 h 134"/>
                <a:gd name="T70" fmla="*/ 36513 w 136"/>
                <a:gd name="T71" fmla="*/ 155575 h 134"/>
                <a:gd name="T72" fmla="*/ 60325 w 136"/>
                <a:gd name="T73" fmla="*/ 177800 h 134"/>
                <a:gd name="T74" fmla="*/ 76200 w 136"/>
                <a:gd name="T75" fmla="*/ 187325 h 134"/>
                <a:gd name="T76" fmla="*/ 107950 w 136"/>
                <a:gd name="T77" fmla="*/ 193675 h 134"/>
                <a:gd name="T78" fmla="*/ 107950 w 136"/>
                <a:gd name="T79" fmla="*/ 212725 h 134"/>
                <a:gd name="T80" fmla="*/ 68263 w 136"/>
                <a:gd name="T81" fmla="*/ 206375 h 134"/>
                <a:gd name="T82" fmla="*/ 49213 w 136"/>
                <a:gd name="T83" fmla="*/ 195263 h 134"/>
                <a:gd name="T84" fmla="*/ 19050 w 136"/>
                <a:gd name="T85" fmla="*/ 165100 h 134"/>
                <a:gd name="T86" fmla="*/ 4763 w 136"/>
                <a:gd name="T87" fmla="*/ 128588 h 134"/>
                <a:gd name="T88" fmla="*/ 1588 w 136"/>
                <a:gd name="T89" fmla="*/ 88900 h 134"/>
                <a:gd name="T90" fmla="*/ 9525 w 136"/>
                <a:gd name="T91" fmla="*/ 66675 h 13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36"/>
                <a:gd name="T139" fmla="*/ 0 h 134"/>
                <a:gd name="T140" fmla="*/ 136 w 136"/>
                <a:gd name="T141" fmla="*/ 134 h 13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36" h="134">
                  <a:moveTo>
                    <a:pt x="68" y="0"/>
                  </a:moveTo>
                  <a:lnTo>
                    <a:pt x="68" y="0"/>
                  </a:lnTo>
                  <a:lnTo>
                    <a:pt x="81" y="0"/>
                  </a:lnTo>
                  <a:lnTo>
                    <a:pt x="94" y="4"/>
                  </a:lnTo>
                  <a:lnTo>
                    <a:pt x="106" y="11"/>
                  </a:lnTo>
                  <a:lnTo>
                    <a:pt x="115" y="19"/>
                  </a:lnTo>
                  <a:lnTo>
                    <a:pt x="125" y="28"/>
                  </a:lnTo>
                  <a:lnTo>
                    <a:pt x="130" y="41"/>
                  </a:lnTo>
                  <a:lnTo>
                    <a:pt x="134" y="53"/>
                  </a:lnTo>
                  <a:lnTo>
                    <a:pt x="136" y="65"/>
                  </a:lnTo>
                  <a:lnTo>
                    <a:pt x="134" y="79"/>
                  </a:lnTo>
                  <a:lnTo>
                    <a:pt x="131" y="92"/>
                  </a:lnTo>
                  <a:lnTo>
                    <a:pt x="126" y="102"/>
                  </a:lnTo>
                  <a:lnTo>
                    <a:pt x="121" y="110"/>
                  </a:lnTo>
                  <a:lnTo>
                    <a:pt x="114" y="116"/>
                  </a:lnTo>
                  <a:lnTo>
                    <a:pt x="106" y="123"/>
                  </a:lnTo>
                  <a:lnTo>
                    <a:pt x="98" y="129"/>
                  </a:lnTo>
                  <a:lnTo>
                    <a:pt x="88" y="131"/>
                  </a:lnTo>
                  <a:lnTo>
                    <a:pt x="79" y="134"/>
                  </a:lnTo>
                  <a:lnTo>
                    <a:pt x="68" y="134"/>
                  </a:lnTo>
                  <a:lnTo>
                    <a:pt x="68" y="122"/>
                  </a:lnTo>
                  <a:lnTo>
                    <a:pt x="76" y="122"/>
                  </a:lnTo>
                  <a:lnTo>
                    <a:pt x="84" y="119"/>
                  </a:lnTo>
                  <a:lnTo>
                    <a:pt x="92" y="116"/>
                  </a:lnTo>
                  <a:lnTo>
                    <a:pt x="99" y="112"/>
                  </a:lnTo>
                  <a:lnTo>
                    <a:pt x="104" y="108"/>
                  </a:lnTo>
                  <a:lnTo>
                    <a:pt x="111" y="102"/>
                  </a:lnTo>
                  <a:lnTo>
                    <a:pt x="115" y="95"/>
                  </a:lnTo>
                  <a:lnTo>
                    <a:pt x="119" y="87"/>
                  </a:lnTo>
                  <a:lnTo>
                    <a:pt x="122" y="77"/>
                  </a:lnTo>
                  <a:lnTo>
                    <a:pt x="123" y="66"/>
                  </a:lnTo>
                  <a:lnTo>
                    <a:pt x="122" y="56"/>
                  </a:lnTo>
                  <a:lnTo>
                    <a:pt x="119" y="45"/>
                  </a:lnTo>
                  <a:lnTo>
                    <a:pt x="114" y="37"/>
                  </a:lnTo>
                  <a:lnTo>
                    <a:pt x="107" y="28"/>
                  </a:lnTo>
                  <a:lnTo>
                    <a:pt x="99" y="22"/>
                  </a:lnTo>
                  <a:lnTo>
                    <a:pt x="88" y="16"/>
                  </a:lnTo>
                  <a:lnTo>
                    <a:pt x="79" y="14"/>
                  </a:lnTo>
                  <a:lnTo>
                    <a:pt x="68" y="12"/>
                  </a:lnTo>
                  <a:lnTo>
                    <a:pt x="68" y="0"/>
                  </a:lnTo>
                  <a:close/>
                  <a:moveTo>
                    <a:pt x="6" y="42"/>
                  </a:moveTo>
                  <a:lnTo>
                    <a:pt x="6" y="42"/>
                  </a:lnTo>
                  <a:lnTo>
                    <a:pt x="10" y="33"/>
                  </a:lnTo>
                  <a:lnTo>
                    <a:pt x="16" y="24"/>
                  </a:lnTo>
                  <a:lnTo>
                    <a:pt x="23" y="16"/>
                  </a:lnTo>
                  <a:lnTo>
                    <a:pt x="31" y="11"/>
                  </a:lnTo>
                  <a:lnTo>
                    <a:pt x="39" y="5"/>
                  </a:lnTo>
                  <a:lnTo>
                    <a:pt x="49" y="3"/>
                  </a:lnTo>
                  <a:lnTo>
                    <a:pt x="58" y="0"/>
                  </a:lnTo>
                  <a:lnTo>
                    <a:pt x="68" y="0"/>
                  </a:lnTo>
                  <a:lnTo>
                    <a:pt x="68" y="12"/>
                  </a:lnTo>
                  <a:lnTo>
                    <a:pt x="60" y="12"/>
                  </a:lnTo>
                  <a:lnTo>
                    <a:pt x="52" y="15"/>
                  </a:lnTo>
                  <a:lnTo>
                    <a:pt x="45" y="18"/>
                  </a:lnTo>
                  <a:lnTo>
                    <a:pt x="38" y="22"/>
                  </a:lnTo>
                  <a:lnTo>
                    <a:pt x="31" y="26"/>
                  </a:lnTo>
                  <a:lnTo>
                    <a:pt x="26" y="33"/>
                  </a:lnTo>
                  <a:lnTo>
                    <a:pt x="20" y="39"/>
                  </a:lnTo>
                  <a:lnTo>
                    <a:pt x="18" y="46"/>
                  </a:lnTo>
                  <a:lnTo>
                    <a:pt x="14" y="57"/>
                  </a:lnTo>
                  <a:lnTo>
                    <a:pt x="14" y="68"/>
                  </a:lnTo>
                  <a:lnTo>
                    <a:pt x="15" y="79"/>
                  </a:lnTo>
                  <a:lnTo>
                    <a:pt x="18" y="88"/>
                  </a:lnTo>
                  <a:lnTo>
                    <a:pt x="23" y="98"/>
                  </a:lnTo>
                  <a:lnTo>
                    <a:pt x="30" y="106"/>
                  </a:lnTo>
                  <a:lnTo>
                    <a:pt x="38" y="112"/>
                  </a:lnTo>
                  <a:lnTo>
                    <a:pt x="48" y="118"/>
                  </a:lnTo>
                  <a:lnTo>
                    <a:pt x="58" y="121"/>
                  </a:lnTo>
                  <a:lnTo>
                    <a:pt x="68" y="122"/>
                  </a:lnTo>
                  <a:lnTo>
                    <a:pt x="68" y="134"/>
                  </a:lnTo>
                  <a:lnTo>
                    <a:pt x="56" y="133"/>
                  </a:lnTo>
                  <a:lnTo>
                    <a:pt x="43" y="130"/>
                  </a:lnTo>
                  <a:lnTo>
                    <a:pt x="31" y="123"/>
                  </a:lnTo>
                  <a:lnTo>
                    <a:pt x="20" y="115"/>
                  </a:lnTo>
                  <a:lnTo>
                    <a:pt x="12" y="104"/>
                  </a:lnTo>
                  <a:lnTo>
                    <a:pt x="6" y="93"/>
                  </a:lnTo>
                  <a:lnTo>
                    <a:pt x="3" y="81"/>
                  </a:lnTo>
                  <a:lnTo>
                    <a:pt x="0" y="68"/>
                  </a:lnTo>
                  <a:lnTo>
                    <a:pt x="1" y="56"/>
                  </a:lnTo>
                  <a:lnTo>
                    <a:pt x="6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1" name="Freeform 179"/>
            <p:cNvSpPr>
              <a:spLocks noChangeArrowheads="1"/>
            </p:cNvSpPr>
            <p:nvPr/>
          </p:nvSpPr>
          <p:spPr bwMode="auto">
            <a:xfrm>
              <a:off x="192087" y="128588"/>
              <a:ext cx="106363" cy="65088"/>
            </a:xfrm>
            <a:custGeom>
              <a:avLst/>
              <a:gdLst>
                <a:gd name="T0" fmla="*/ 96838 w 67"/>
                <a:gd name="T1" fmla="*/ 65088 h 41"/>
                <a:gd name="T2" fmla="*/ 106363 w 67"/>
                <a:gd name="T3" fmla="*/ 39688 h 41"/>
                <a:gd name="T4" fmla="*/ 9525 w 67"/>
                <a:gd name="T5" fmla="*/ 0 h 41"/>
                <a:gd name="T6" fmla="*/ 0 w 67"/>
                <a:gd name="T7" fmla="*/ 26988 h 41"/>
                <a:gd name="T8" fmla="*/ 96838 w 67"/>
                <a:gd name="T9" fmla="*/ 65088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41"/>
                <a:gd name="T17" fmla="*/ 67 w 6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41">
                  <a:moveTo>
                    <a:pt x="61" y="41"/>
                  </a:moveTo>
                  <a:lnTo>
                    <a:pt x="67" y="25"/>
                  </a:lnTo>
                  <a:lnTo>
                    <a:pt x="6" y="0"/>
                  </a:lnTo>
                  <a:lnTo>
                    <a:pt x="0" y="17"/>
                  </a:lnTo>
                  <a:lnTo>
                    <a:pt x="61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2" name="Freeform 180"/>
            <p:cNvSpPr>
              <a:spLocks noChangeArrowheads="1"/>
            </p:cNvSpPr>
            <p:nvPr/>
          </p:nvSpPr>
          <p:spPr bwMode="auto">
            <a:xfrm>
              <a:off x="225425" y="139700"/>
              <a:ext cx="138113" cy="80963"/>
            </a:xfrm>
            <a:custGeom>
              <a:avLst/>
              <a:gdLst>
                <a:gd name="T0" fmla="*/ 106363 w 87"/>
                <a:gd name="T1" fmla="*/ 80963 h 51"/>
                <a:gd name="T2" fmla="*/ 106363 w 87"/>
                <a:gd name="T3" fmla="*/ 80963 h 51"/>
                <a:gd name="T4" fmla="*/ 115888 w 87"/>
                <a:gd name="T5" fmla="*/ 80963 h 51"/>
                <a:gd name="T6" fmla="*/ 125413 w 87"/>
                <a:gd name="T7" fmla="*/ 80963 h 51"/>
                <a:gd name="T8" fmla="*/ 131763 w 87"/>
                <a:gd name="T9" fmla="*/ 74613 h 51"/>
                <a:gd name="T10" fmla="*/ 136525 w 87"/>
                <a:gd name="T11" fmla="*/ 68263 h 51"/>
                <a:gd name="T12" fmla="*/ 136525 w 87"/>
                <a:gd name="T13" fmla="*/ 68263 h 51"/>
                <a:gd name="T14" fmla="*/ 138113 w 87"/>
                <a:gd name="T15" fmla="*/ 58738 h 51"/>
                <a:gd name="T16" fmla="*/ 136525 w 87"/>
                <a:gd name="T17" fmla="*/ 49213 h 51"/>
                <a:gd name="T18" fmla="*/ 131763 w 87"/>
                <a:gd name="T19" fmla="*/ 42863 h 51"/>
                <a:gd name="T20" fmla="*/ 123825 w 87"/>
                <a:gd name="T21" fmla="*/ 38100 h 51"/>
                <a:gd name="T22" fmla="*/ 33338 w 87"/>
                <a:gd name="T23" fmla="*/ 1588 h 51"/>
                <a:gd name="T24" fmla="*/ 33338 w 87"/>
                <a:gd name="T25" fmla="*/ 1588 h 51"/>
                <a:gd name="T26" fmla="*/ 23813 w 87"/>
                <a:gd name="T27" fmla="*/ 0 h 51"/>
                <a:gd name="T28" fmla="*/ 15875 w 87"/>
                <a:gd name="T29" fmla="*/ 1588 h 51"/>
                <a:gd name="T30" fmla="*/ 6350 w 87"/>
                <a:gd name="T31" fmla="*/ 6350 h 51"/>
                <a:gd name="T32" fmla="*/ 3175 w 87"/>
                <a:gd name="T33" fmla="*/ 15875 h 51"/>
                <a:gd name="T34" fmla="*/ 3175 w 87"/>
                <a:gd name="T35" fmla="*/ 15875 h 51"/>
                <a:gd name="T36" fmla="*/ 0 w 87"/>
                <a:gd name="T37" fmla="*/ 23813 h 51"/>
                <a:gd name="T38" fmla="*/ 3175 w 87"/>
                <a:gd name="T39" fmla="*/ 31750 h 51"/>
                <a:gd name="T40" fmla="*/ 6350 w 87"/>
                <a:gd name="T41" fmla="*/ 38100 h 51"/>
                <a:gd name="T42" fmla="*/ 15875 w 87"/>
                <a:gd name="T43" fmla="*/ 44450 h 51"/>
                <a:gd name="T44" fmla="*/ 106363 w 87"/>
                <a:gd name="T45" fmla="*/ 80963 h 5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7"/>
                <a:gd name="T70" fmla="*/ 0 h 51"/>
                <a:gd name="T71" fmla="*/ 87 w 87"/>
                <a:gd name="T72" fmla="*/ 51 h 5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7" h="51">
                  <a:moveTo>
                    <a:pt x="67" y="51"/>
                  </a:moveTo>
                  <a:lnTo>
                    <a:pt x="67" y="51"/>
                  </a:lnTo>
                  <a:lnTo>
                    <a:pt x="73" y="51"/>
                  </a:lnTo>
                  <a:lnTo>
                    <a:pt x="79" y="51"/>
                  </a:lnTo>
                  <a:lnTo>
                    <a:pt x="83" y="47"/>
                  </a:lnTo>
                  <a:lnTo>
                    <a:pt x="86" y="43"/>
                  </a:lnTo>
                  <a:lnTo>
                    <a:pt x="87" y="37"/>
                  </a:lnTo>
                  <a:lnTo>
                    <a:pt x="86" y="31"/>
                  </a:lnTo>
                  <a:lnTo>
                    <a:pt x="83" y="27"/>
                  </a:lnTo>
                  <a:lnTo>
                    <a:pt x="78" y="24"/>
                  </a:lnTo>
                  <a:lnTo>
                    <a:pt x="21" y="1"/>
                  </a:lnTo>
                  <a:lnTo>
                    <a:pt x="15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10" y="28"/>
                  </a:lnTo>
                  <a:lnTo>
                    <a:pt x="67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3" name="Freeform 181"/>
          <p:cNvSpPr>
            <a:spLocks noEditPoints="1" noChangeArrowheads="1"/>
          </p:cNvSpPr>
          <p:nvPr/>
        </p:nvSpPr>
        <p:spPr bwMode="auto">
          <a:xfrm>
            <a:off x="4251325" y="2732088"/>
            <a:ext cx="436563" cy="155575"/>
          </a:xfrm>
          <a:custGeom>
            <a:avLst/>
            <a:gdLst>
              <a:gd name="T0" fmla="*/ 379413 w 275"/>
              <a:gd name="T1" fmla="*/ 63500 h 98"/>
              <a:gd name="T2" fmla="*/ 409575 w 275"/>
              <a:gd name="T3" fmla="*/ 103188 h 98"/>
              <a:gd name="T4" fmla="*/ 379413 w 275"/>
              <a:gd name="T5" fmla="*/ 139700 h 98"/>
              <a:gd name="T6" fmla="*/ 436563 w 275"/>
              <a:gd name="T7" fmla="*/ 123825 h 98"/>
              <a:gd name="T8" fmla="*/ 379413 w 275"/>
              <a:gd name="T9" fmla="*/ 63500 h 98"/>
              <a:gd name="T10" fmla="*/ 187325 w 275"/>
              <a:gd name="T11" fmla="*/ 23813 h 98"/>
              <a:gd name="T12" fmla="*/ 176213 w 275"/>
              <a:gd name="T13" fmla="*/ 17463 h 98"/>
              <a:gd name="T14" fmla="*/ 133350 w 275"/>
              <a:gd name="T15" fmla="*/ 12700 h 98"/>
              <a:gd name="T16" fmla="*/ 169863 w 275"/>
              <a:gd name="T17" fmla="*/ 22225 h 98"/>
              <a:gd name="T18" fmla="*/ 179388 w 275"/>
              <a:gd name="T19" fmla="*/ 26988 h 98"/>
              <a:gd name="T20" fmla="*/ 179388 w 275"/>
              <a:gd name="T21" fmla="*/ 34925 h 98"/>
              <a:gd name="T22" fmla="*/ 174625 w 275"/>
              <a:gd name="T23" fmla="*/ 57150 h 98"/>
              <a:gd name="T24" fmla="*/ 173038 w 275"/>
              <a:gd name="T25" fmla="*/ 52388 h 98"/>
              <a:gd name="T26" fmla="*/ 133350 w 275"/>
              <a:gd name="T27" fmla="*/ 41275 h 98"/>
              <a:gd name="T28" fmla="*/ 157163 w 275"/>
              <a:gd name="T29" fmla="*/ 120650 h 98"/>
              <a:gd name="T30" fmla="*/ 163513 w 275"/>
              <a:gd name="T31" fmla="*/ 120650 h 98"/>
              <a:gd name="T32" fmla="*/ 361950 w 275"/>
              <a:gd name="T33" fmla="*/ 155575 h 98"/>
              <a:gd name="T34" fmla="*/ 379413 w 275"/>
              <a:gd name="T35" fmla="*/ 139700 h 98"/>
              <a:gd name="T36" fmla="*/ 361950 w 275"/>
              <a:gd name="T37" fmla="*/ 149225 h 98"/>
              <a:gd name="T38" fmla="*/ 357188 w 275"/>
              <a:gd name="T39" fmla="*/ 146050 h 98"/>
              <a:gd name="T40" fmla="*/ 349250 w 275"/>
              <a:gd name="T41" fmla="*/ 142875 h 98"/>
              <a:gd name="T42" fmla="*/ 346075 w 275"/>
              <a:gd name="T43" fmla="*/ 131763 h 98"/>
              <a:gd name="T44" fmla="*/ 349250 w 275"/>
              <a:gd name="T45" fmla="*/ 127000 h 98"/>
              <a:gd name="T46" fmla="*/ 355600 w 275"/>
              <a:gd name="T47" fmla="*/ 120650 h 98"/>
              <a:gd name="T48" fmla="*/ 358775 w 275"/>
              <a:gd name="T49" fmla="*/ 120650 h 98"/>
              <a:gd name="T50" fmla="*/ 352425 w 275"/>
              <a:gd name="T51" fmla="*/ 114300 h 98"/>
              <a:gd name="T52" fmla="*/ 350838 w 275"/>
              <a:gd name="T53" fmla="*/ 106363 h 98"/>
              <a:gd name="T54" fmla="*/ 352425 w 275"/>
              <a:gd name="T55" fmla="*/ 101600 h 98"/>
              <a:gd name="T56" fmla="*/ 358775 w 275"/>
              <a:gd name="T57" fmla="*/ 95250 h 98"/>
              <a:gd name="T58" fmla="*/ 365125 w 275"/>
              <a:gd name="T59" fmla="*/ 95250 h 98"/>
              <a:gd name="T60" fmla="*/ 357188 w 275"/>
              <a:gd name="T61" fmla="*/ 88900 h 98"/>
              <a:gd name="T62" fmla="*/ 357188 w 275"/>
              <a:gd name="T63" fmla="*/ 77788 h 98"/>
              <a:gd name="T64" fmla="*/ 358775 w 275"/>
              <a:gd name="T65" fmla="*/ 73025 h 98"/>
              <a:gd name="T66" fmla="*/ 368300 w 275"/>
              <a:gd name="T67" fmla="*/ 66675 h 98"/>
              <a:gd name="T68" fmla="*/ 376238 w 275"/>
              <a:gd name="T69" fmla="*/ 69850 h 98"/>
              <a:gd name="T70" fmla="*/ 379413 w 275"/>
              <a:gd name="T71" fmla="*/ 63500 h 98"/>
              <a:gd name="T72" fmla="*/ 100013 w 275"/>
              <a:gd name="T73" fmla="*/ 0 h 98"/>
              <a:gd name="T74" fmla="*/ 95250 w 275"/>
              <a:gd name="T75" fmla="*/ 0 h 98"/>
              <a:gd name="T76" fmla="*/ 85725 w 275"/>
              <a:gd name="T77" fmla="*/ 4763 h 98"/>
              <a:gd name="T78" fmla="*/ 52388 w 275"/>
              <a:gd name="T79" fmla="*/ 3175 h 98"/>
              <a:gd name="T80" fmla="*/ 42863 w 275"/>
              <a:gd name="T81" fmla="*/ 0 h 98"/>
              <a:gd name="T82" fmla="*/ 28575 w 275"/>
              <a:gd name="T83" fmla="*/ 4763 h 98"/>
              <a:gd name="T84" fmla="*/ 12700 w 275"/>
              <a:gd name="T85" fmla="*/ 12700 h 98"/>
              <a:gd name="T86" fmla="*/ 4763 w 275"/>
              <a:gd name="T87" fmla="*/ 28575 h 98"/>
              <a:gd name="T88" fmla="*/ 3175 w 275"/>
              <a:gd name="T89" fmla="*/ 34925 h 98"/>
              <a:gd name="T90" fmla="*/ 3175 w 275"/>
              <a:gd name="T91" fmla="*/ 52388 h 98"/>
              <a:gd name="T92" fmla="*/ 9525 w 275"/>
              <a:gd name="T93" fmla="*/ 69850 h 98"/>
              <a:gd name="T94" fmla="*/ 19050 w 275"/>
              <a:gd name="T95" fmla="*/ 79375 h 98"/>
              <a:gd name="T96" fmla="*/ 36513 w 275"/>
              <a:gd name="T97" fmla="*/ 85725 h 98"/>
              <a:gd name="T98" fmla="*/ 79375 w 275"/>
              <a:gd name="T99" fmla="*/ 36513 h 98"/>
              <a:gd name="T100" fmla="*/ 66675 w 275"/>
              <a:gd name="T101" fmla="*/ 93663 h 98"/>
              <a:gd name="T102" fmla="*/ 71438 w 275"/>
              <a:gd name="T103" fmla="*/ 101600 h 98"/>
              <a:gd name="T104" fmla="*/ 77788 w 275"/>
              <a:gd name="T105" fmla="*/ 106363 h 98"/>
              <a:gd name="T106" fmla="*/ 133350 w 275"/>
              <a:gd name="T107" fmla="*/ 41275 h 98"/>
              <a:gd name="T108" fmla="*/ 96838 w 275"/>
              <a:gd name="T109" fmla="*/ 34925 h 98"/>
              <a:gd name="T110" fmla="*/ 85725 w 275"/>
              <a:gd name="T111" fmla="*/ 39688 h 98"/>
              <a:gd name="T112" fmla="*/ 90488 w 275"/>
              <a:gd name="T113" fmla="*/ 17463 h 98"/>
              <a:gd name="T114" fmla="*/ 95250 w 275"/>
              <a:gd name="T115" fmla="*/ 11113 h 98"/>
              <a:gd name="T116" fmla="*/ 103188 w 275"/>
              <a:gd name="T117" fmla="*/ 9525 h 98"/>
              <a:gd name="T118" fmla="*/ 133350 w 275"/>
              <a:gd name="T119" fmla="*/ 6350 h 9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275"/>
              <a:gd name="T181" fmla="*/ 0 h 98"/>
              <a:gd name="T182" fmla="*/ 275 w 275"/>
              <a:gd name="T183" fmla="*/ 98 h 98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275" h="98">
                <a:moveTo>
                  <a:pt x="240" y="40"/>
                </a:moveTo>
                <a:lnTo>
                  <a:pt x="239" y="40"/>
                </a:lnTo>
                <a:lnTo>
                  <a:pt x="239" y="44"/>
                </a:lnTo>
                <a:lnTo>
                  <a:pt x="258" y="65"/>
                </a:lnTo>
                <a:lnTo>
                  <a:pt x="255" y="82"/>
                </a:lnTo>
                <a:lnTo>
                  <a:pt x="239" y="88"/>
                </a:lnTo>
                <a:lnTo>
                  <a:pt x="239" y="94"/>
                </a:lnTo>
                <a:lnTo>
                  <a:pt x="275" y="78"/>
                </a:lnTo>
                <a:lnTo>
                  <a:pt x="240" y="40"/>
                </a:lnTo>
                <a:close/>
                <a:moveTo>
                  <a:pt x="239" y="40"/>
                </a:moveTo>
                <a:lnTo>
                  <a:pt x="118" y="15"/>
                </a:lnTo>
                <a:lnTo>
                  <a:pt x="115" y="13"/>
                </a:lnTo>
                <a:lnTo>
                  <a:pt x="111" y="11"/>
                </a:lnTo>
                <a:lnTo>
                  <a:pt x="84" y="4"/>
                </a:lnTo>
                <a:lnTo>
                  <a:pt x="84" y="8"/>
                </a:lnTo>
                <a:lnTo>
                  <a:pt x="107" y="14"/>
                </a:lnTo>
                <a:lnTo>
                  <a:pt x="110" y="15"/>
                </a:lnTo>
                <a:lnTo>
                  <a:pt x="113" y="17"/>
                </a:lnTo>
                <a:lnTo>
                  <a:pt x="113" y="19"/>
                </a:lnTo>
                <a:lnTo>
                  <a:pt x="113" y="22"/>
                </a:lnTo>
                <a:lnTo>
                  <a:pt x="110" y="36"/>
                </a:lnTo>
                <a:lnTo>
                  <a:pt x="109" y="33"/>
                </a:lnTo>
                <a:lnTo>
                  <a:pt x="105" y="30"/>
                </a:lnTo>
                <a:lnTo>
                  <a:pt x="84" y="26"/>
                </a:lnTo>
                <a:lnTo>
                  <a:pt x="84" y="73"/>
                </a:lnTo>
                <a:lnTo>
                  <a:pt x="99" y="76"/>
                </a:lnTo>
                <a:lnTo>
                  <a:pt x="103" y="76"/>
                </a:lnTo>
                <a:lnTo>
                  <a:pt x="106" y="73"/>
                </a:lnTo>
                <a:lnTo>
                  <a:pt x="228" y="98"/>
                </a:lnTo>
                <a:lnTo>
                  <a:pt x="239" y="94"/>
                </a:lnTo>
                <a:lnTo>
                  <a:pt x="239" y="88"/>
                </a:lnTo>
                <a:lnTo>
                  <a:pt x="228" y="94"/>
                </a:lnTo>
                <a:lnTo>
                  <a:pt x="225" y="92"/>
                </a:lnTo>
                <a:lnTo>
                  <a:pt x="222" y="91"/>
                </a:lnTo>
                <a:lnTo>
                  <a:pt x="220" y="90"/>
                </a:lnTo>
                <a:lnTo>
                  <a:pt x="218" y="86"/>
                </a:lnTo>
                <a:lnTo>
                  <a:pt x="218" y="83"/>
                </a:lnTo>
                <a:lnTo>
                  <a:pt x="220" y="80"/>
                </a:lnTo>
                <a:lnTo>
                  <a:pt x="221" y="78"/>
                </a:lnTo>
                <a:lnTo>
                  <a:pt x="224" y="76"/>
                </a:lnTo>
                <a:lnTo>
                  <a:pt x="226" y="76"/>
                </a:lnTo>
                <a:lnTo>
                  <a:pt x="224" y="75"/>
                </a:lnTo>
                <a:lnTo>
                  <a:pt x="222" y="72"/>
                </a:lnTo>
                <a:lnTo>
                  <a:pt x="221" y="69"/>
                </a:lnTo>
                <a:lnTo>
                  <a:pt x="221" y="67"/>
                </a:lnTo>
                <a:lnTo>
                  <a:pt x="222" y="64"/>
                </a:lnTo>
                <a:lnTo>
                  <a:pt x="225" y="61"/>
                </a:lnTo>
                <a:lnTo>
                  <a:pt x="226" y="60"/>
                </a:lnTo>
                <a:lnTo>
                  <a:pt x="230" y="60"/>
                </a:lnTo>
                <a:lnTo>
                  <a:pt x="228" y="57"/>
                </a:lnTo>
                <a:lnTo>
                  <a:pt x="225" y="56"/>
                </a:lnTo>
                <a:lnTo>
                  <a:pt x="225" y="53"/>
                </a:lnTo>
                <a:lnTo>
                  <a:pt x="225" y="49"/>
                </a:lnTo>
                <a:lnTo>
                  <a:pt x="226" y="46"/>
                </a:lnTo>
                <a:lnTo>
                  <a:pt x="229" y="44"/>
                </a:lnTo>
                <a:lnTo>
                  <a:pt x="232" y="42"/>
                </a:lnTo>
                <a:lnTo>
                  <a:pt x="235" y="42"/>
                </a:lnTo>
                <a:lnTo>
                  <a:pt x="237" y="44"/>
                </a:lnTo>
                <a:lnTo>
                  <a:pt x="239" y="44"/>
                </a:lnTo>
                <a:lnTo>
                  <a:pt x="239" y="40"/>
                </a:lnTo>
                <a:close/>
                <a:moveTo>
                  <a:pt x="84" y="4"/>
                </a:moveTo>
                <a:lnTo>
                  <a:pt x="63" y="0"/>
                </a:lnTo>
                <a:lnTo>
                  <a:pt x="60" y="0"/>
                </a:lnTo>
                <a:lnTo>
                  <a:pt x="57" y="2"/>
                </a:lnTo>
                <a:lnTo>
                  <a:pt x="54" y="3"/>
                </a:lnTo>
                <a:lnTo>
                  <a:pt x="53" y="6"/>
                </a:lnTo>
                <a:lnTo>
                  <a:pt x="33" y="2"/>
                </a:lnTo>
                <a:lnTo>
                  <a:pt x="27" y="0"/>
                </a:lnTo>
                <a:lnTo>
                  <a:pt x="22" y="2"/>
                </a:lnTo>
                <a:lnTo>
                  <a:pt x="18" y="3"/>
                </a:lnTo>
                <a:lnTo>
                  <a:pt x="12" y="6"/>
                </a:lnTo>
                <a:lnTo>
                  <a:pt x="8" y="8"/>
                </a:lnTo>
                <a:lnTo>
                  <a:pt x="6" y="13"/>
                </a:lnTo>
                <a:lnTo>
                  <a:pt x="3" y="18"/>
                </a:lnTo>
                <a:lnTo>
                  <a:pt x="2" y="22"/>
                </a:lnTo>
                <a:lnTo>
                  <a:pt x="0" y="29"/>
                </a:lnTo>
                <a:lnTo>
                  <a:pt x="2" y="33"/>
                </a:lnTo>
                <a:lnTo>
                  <a:pt x="3" y="38"/>
                </a:lnTo>
                <a:lnTo>
                  <a:pt x="6" y="44"/>
                </a:lnTo>
                <a:lnTo>
                  <a:pt x="8" y="48"/>
                </a:lnTo>
                <a:lnTo>
                  <a:pt x="12" y="50"/>
                </a:lnTo>
                <a:lnTo>
                  <a:pt x="18" y="53"/>
                </a:lnTo>
                <a:lnTo>
                  <a:pt x="23" y="54"/>
                </a:lnTo>
                <a:lnTo>
                  <a:pt x="35" y="57"/>
                </a:lnTo>
                <a:lnTo>
                  <a:pt x="50" y="23"/>
                </a:lnTo>
                <a:lnTo>
                  <a:pt x="42" y="59"/>
                </a:lnTo>
                <a:lnTo>
                  <a:pt x="44" y="61"/>
                </a:lnTo>
                <a:lnTo>
                  <a:pt x="45" y="64"/>
                </a:lnTo>
                <a:lnTo>
                  <a:pt x="46" y="65"/>
                </a:lnTo>
                <a:lnTo>
                  <a:pt x="49" y="67"/>
                </a:lnTo>
                <a:lnTo>
                  <a:pt x="84" y="73"/>
                </a:lnTo>
                <a:lnTo>
                  <a:pt x="84" y="26"/>
                </a:lnTo>
                <a:lnTo>
                  <a:pt x="61" y="22"/>
                </a:lnTo>
                <a:lnTo>
                  <a:pt x="57" y="22"/>
                </a:lnTo>
                <a:lnTo>
                  <a:pt x="54" y="25"/>
                </a:lnTo>
                <a:lnTo>
                  <a:pt x="57" y="11"/>
                </a:lnTo>
                <a:lnTo>
                  <a:pt x="58" y="8"/>
                </a:lnTo>
                <a:lnTo>
                  <a:pt x="60" y="7"/>
                </a:lnTo>
                <a:lnTo>
                  <a:pt x="63" y="6"/>
                </a:lnTo>
                <a:lnTo>
                  <a:pt x="65" y="6"/>
                </a:lnTo>
                <a:lnTo>
                  <a:pt x="84" y="8"/>
                </a:lnTo>
                <a:lnTo>
                  <a:pt x="84" y="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94" name="组合 205"/>
          <p:cNvGrpSpPr/>
          <p:nvPr/>
        </p:nvGrpSpPr>
        <p:grpSpPr bwMode="auto">
          <a:xfrm>
            <a:off x="2609850" y="3124200"/>
            <a:ext cx="247650" cy="312738"/>
            <a:chOff x="0" y="0"/>
            <a:chExt cx="247651" cy="312737"/>
          </a:xfrm>
          <a:solidFill>
            <a:schemeClr val="bg1">
              <a:alpha val="70000"/>
            </a:schemeClr>
          </a:solidFill>
        </p:grpSpPr>
        <p:sp>
          <p:nvSpPr>
            <p:cNvPr id="195" name="Freeform 182"/>
            <p:cNvSpPr>
              <a:spLocks noChangeArrowheads="1"/>
            </p:cNvSpPr>
            <p:nvPr/>
          </p:nvSpPr>
          <p:spPr bwMode="auto">
            <a:xfrm>
              <a:off x="11113" y="11112"/>
              <a:ext cx="236538" cy="301625"/>
            </a:xfrm>
            <a:custGeom>
              <a:avLst/>
              <a:gdLst>
                <a:gd name="T0" fmla="*/ 0 w 149"/>
                <a:gd name="T1" fmla="*/ 52388 h 190"/>
                <a:gd name="T2" fmla="*/ 11113 w 149"/>
                <a:gd name="T3" fmla="*/ 44450 h 190"/>
                <a:gd name="T4" fmla="*/ 152400 w 149"/>
                <a:gd name="T5" fmla="*/ 271463 h 190"/>
                <a:gd name="T6" fmla="*/ 152400 w 149"/>
                <a:gd name="T7" fmla="*/ 271463 h 190"/>
                <a:gd name="T8" fmla="*/ 157163 w 149"/>
                <a:gd name="T9" fmla="*/ 279400 h 190"/>
                <a:gd name="T10" fmla="*/ 160338 w 149"/>
                <a:gd name="T11" fmla="*/ 282575 h 190"/>
                <a:gd name="T12" fmla="*/ 166688 w 149"/>
                <a:gd name="T13" fmla="*/ 285750 h 190"/>
                <a:gd name="T14" fmla="*/ 173038 w 149"/>
                <a:gd name="T15" fmla="*/ 287338 h 190"/>
                <a:gd name="T16" fmla="*/ 180975 w 149"/>
                <a:gd name="T17" fmla="*/ 287338 h 190"/>
                <a:gd name="T18" fmla="*/ 188913 w 149"/>
                <a:gd name="T19" fmla="*/ 287338 h 190"/>
                <a:gd name="T20" fmla="*/ 195263 w 149"/>
                <a:gd name="T21" fmla="*/ 285750 h 190"/>
                <a:gd name="T22" fmla="*/ 201613 w 149"/>
                <a:gd name="T23" fmla="*/ 280988 h 190"/>
                <a:gd name="T24" fmla="*/ 201613 w 149"/>
                <a:gd name="T25" fmla="*/ 280988 h 190"/>
                <a:gd name="T26" fmla="*/ 207963 w 149"/>
                <a:gd name="T27" fmla="*/ 276225 h 190"/>
                <a:gd name="T28" fmla="*/ 214313 w 149"/>
                <a:gd name="T29" fmla="*/ 271463 h 190"/>
                <a:gd name="T30" fmla="*/ 217488 w 149"/>
                <a:gd name="T31" fmla="*/ 265113 h 190"/>
                <a:gd name="T32" fmla="*/ 219075 w 149"/>
                <a:gd name="T33" fmla="*/ 258763 h 190"/>
                <a:gd name="T34" fmla="*/ 220663 w 149"/>
                <a:gd name="T35" fmla="*/ 252413 h 190"/>
                <a:gd name="T36" fmla="*/ 220663 w 149"/>
                <a:gd name="T37" fmla="*/ 246063 h 190"/>
                <a:gd name="T38" fmla="*/ 219075 w 149"/>
                <a:gd name="T39" fmla="*/ 238125 h 190"/>
                <a:gd name="T40" fmla="*/ 217488 w 149"/>
                <a:gd name="T41" fmla="*/ 231775 h 190"/>
                <a:gd name="T42" fmla="*/ 77788 w 149"/>
                <a:gd name="T43" fmla="*/ 6350 h 190"/>
                <a:gd name="T44" fmla="*/ 85725 w 149"/>
                <a:gd name="T45" fmla="*/ 0 h 190"/>
                <a:gd name="T46" fmla="*/ 230188 w 149"/>
                <a:gd name="T47" fmla="*/ 228600 h 190"/>
                <a:gd name="T48" fmla="*/ 230188 w 149"/>
                <a:gd name="T49" fmla="*/ 228600 h 190"/>
                <a:gd name="T50" fmla="*/ 233363 w 149"/>
                <a:gd name="T51" fmla="*/ 238125 h 190"/>
                <a:gd name="T52" fmla="*/ 236538 w 149"/>
                <a:gd name="T53" fmla="*/ 246063 h 190"/>
                <a:gd name="T54" fmla="*/ 236538 w 149"/>
                <a:gd name="T55" fmla="*/ 255588 h 190"/>
                <a:gd name="T56" fmla="*/ 233363 w 149"/>
                <a:gd name="T57" fmla="*/ 263525 h 190"/>
                <a:gd name="T58" fmla="*/ 230188 w 149"/>
                <a:gd name="T59" fmla="*/ 271463 h 190"/>
                <a:gd name="T60" fmla="*/ 225425 w 149"/>
                <a:gd name="T61" fmla="*/ 280988 h 190"/>
                <a:gd name="T62" fmla="*/ 219075 w 149"/>
                <a:gd name="T63" fmla="*/ 287338 h 190"/>
                <a:gd name="T64" fmla="*/ 211138 w 149"/>
                <a:gd name="T65" fmla="*/ 293688 h 190"/>
                <a:gd name="T66" fmla="*/ 211138 w 149"/>
                <a:gd name="T67" fmla="*/ 293688 h 190"/>
                <a:gd name="T68" fmla="*/ 201613 w 149"/>
                <a:gd name="T69" fmla="*/ 298450 h 190"/>
                <a:gd name="T70" fmla="*/ 190500 w 149"/>
                <a:gd name="T71" fmla="*/ 301625 h 190"/>
                <a:gd name="T72" fmla="*/ 182563 w 149"/>
                <a:gd name="T73" fmla="*/ 301625 h 190"/>
                <a:gd name="T74" fmla="*/ 171450 w 149"/>
                <a:gd name="T75" fmla="*/ 301625 h 190"/>
                <a:gd name="T76" fmla="*/ 163513 w 149"/>
                <a:gd name="T77" fmla="*/ 300038 h 190"/>
                <a:gd name="T78" fmla="*/ 153988 w 149"/>
                <a:gd name="T79" fmla="*/ 295275 h 190"/>
                <a:gd name="T80" fmla="*/ 147638 w 149"/>
                <a:gd name="T81" fmla="*/ 288925 h 190"/>
                <a:gd name="T82" fmla="*/ 144463 w 149"/>
                <a:gd name="T83" fmla="*/ 282575 h 190"/>
                <a:gd name="T84" fmla="*/ 0 w 149"/>
                <a:gd name="T85" fmla="*/ 52388 h 1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49"/>
                <a:gd name="T130" fmla="*/ 0 h 190"/>
                <a:gd name="T131" fmla="*/ 149 w 149"/>
                <a:gd name="T132" fmla="*/ 190 h 19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49" h="190">
                  <a:moveTo>
                    <a:pt x="0" y="33"/>
                  </a:moveTo>
                  <a:lnTo>
                    <a:pt x="7" y="28"/>
                  </a:lnTo>
                  <a:lnTo>
                    <a:pt x="96" y="171"/>
                  </a:lnTo>
                  <a:lnTo>
                    <a:pt x="99" y="176"/>
                  </a:lnTo>
                  <a:lnTo>
                    <a:pt x="101" y="178"/>
                  </a:lnTo>
                  <a:lnTo>
                    <a:pt x="105" y="180"/>
                  </a:lnTo>
                  <a:lnTo>
                    <a:pt x="109" y="181"/>
                  </a:lnTo>
                  <a:lnTo>
                    <a:pt x="114" y="181"/>
                  </a:lnTo>
                  <a:lnTo>
                    <a:pt x="119" y="181"/>
                  </a:lnTo>
                  <a:lnTo>
                    <a:pt x="123" y="180"/>
                  </a:lnTo>
                  <a:lnTo>
                    <a:pt x="127" y="177"/>
                  </a:lnTo>
                  <a:lnTo>
                    <a:pt x="131" y="174"/>
                  </a:lnTo>
                  <a:lnTo>
                    <a:pt x="135" y="171"/>
                  </a:lnTo>
                  <a:lnTo>
                    <a:pt x="137" y="167"/>
                  </a:lnTo>
                  <a:lnTo>
                    <a:pt x="138" y="163"/>
                  </a:lnTo>
                  <a:lnTo>
                    <a:pt x="139" y="159"/>
                  </a:lnTo>
                  <a:lnTo>
                    <a:pt x="139" y="155"/>
                  </a:lnTo>
                  <a:lnTo>
                    <a:pt x="138" y="150"/>
                  </a:lnTo>
                  <a:lnTo>
                    <a:pt x="137" y="146"/>
                  </a:lnTo>
                  <a:lnTo>
                    <a:pt x="49" y="4"/>
                  </a:lnTo>
                  <a:lnTo>
                    <a:pt x="54" y="0"/>
                  </a:lnTo>
                  <a:lnTo>
                    <a:pt x="145" y="144"/>
                  </a:lnTo>
                  <a:lnTo>
                    <a:pt x="147" y="150"/>
                  </a:lnTo>
                  <a:lnTo>
                    <a:pt x="149" y="155"/>
                  </a:lnTo>
                  <a:lnTo>
                    <a:pt x="149" y="161"/>
                  </a:lnTo>
                  <a:lnTo>
                    <a:pt x="147" y="166"/>
                  </a:lnTo>
                  <a:lnTo>
                    <a:pt x="145" y="171"/>
                  </a:lnTo>
                  <a:lnTo>
                    <a:pt x="142" y="177"/>
                  </a:lnTo>
                  <a:lnTo>
                    <a:pt x="138" y="181"/>
                  </a:lnTo>
                  <a:lnTo>
                    <a:pt x="133" y="185"/>
                  </a:lnTo>
                  <a:lnTo>
                    <a:pt x="127" y="188"/>
                  </a:lnTo>
                  <a:lnTo>
                    <a:pt x="120" y="190"/>
                  </a:lnTo>
                  <a:lnTo>
                    <a:pt x="115" y="190"/>
                  </a:lnTo>
                  <a:lnTo>
                    <a:pt x="108" y="190"/>
                  </a:lnTo>
                  <a:lnTo>
                    <a:pt x="103" y="189"/>
                  </a:lnTo>
                  <a:lnTo>
                    <a:pt x="97" y="186"/>
                  </a:lnTo>
                  <a:lnTo>
                    <a:pt x="93" y="182"/>
                  </a:lnTo>
                  <a:lnTo>
                    <a:pt x="91" y="178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6" name="Freeform 183"/>
            <p:cNvSpPr>
              <a:spLocks noChangeArrowheads="1"/>
            </p:cNvSpPr>
            <p:nvPr/>
          </p:nvSpPr>
          <p:spPr bwMode="auto">
            <a:xfrm>
              <a:off x="0" y="0"/>
              <a:ext cx="114300" cy="79375"/>
            </a:xfrm>
            <a:custGeom>
              <a:avLst/>
              <a:gdLst>
                <a:gd name="T0" fmla="*/ 0 w 72"/>
                <a:gd name="T1" fmla="*/ 74613 h 50"/>
                <a:gd name="T2" fmla="*/ 0 w 72"/>
                <a:gd name="T3" fmla="*/ 74613 h 50"/>
                <a:gd name="T4" fmla="*/ 1588 w 72"/>
                <a:gd name="T5" fmla="*/ 77788 h 50"/>
                <a:gd name="T6" fmla="*/ 6350 w 72"/>
                <a:gd name="T7" fmla="*/ 79375 h 50"/>
                <a:gd name="T8" fmla="*/ 7938 w 72"/>
                <a:gd name="T9" fmla="*/ 79375 h 50"/>
                <a:gd name="T10" fmla="*/ 12700 w 72"/>
                <a:gd name="T11" fmla="*/ 77788 h 50"/>
                <a:gd name="T12" fmla="*/ 109538 w 72"/>
                <a:gd name="T13" fmla="*/ 17463 h 50"/>
                <a:gd name="T14" fmla="*/ 109538 w 72"/>
                <a:gd name="T15" fmla="*/ 17463 h 50"/>
                <a:gd name="T16" fmla="*/ 111125 w 72"/>
                <a:gd name="T17" fmla="*/ 14288 h 50"/>
                <a:gd name="T18" fmla="*/ 114300 w 72"/>
                <a:gd name="T19" fmla="*/ 12700 h 50"/>
                <a:gd name="T20" fmla="*/ 114300 w 72"/>
                <a:gd name="T21" fmla="*/ 7938 h 50"/>
                <a:gd name="T22" fmla="*/ 111125 w 72"/>
                <a:gd name="T23" fmla="*/ 3175 h 50"/>
                <a:gd name="T24" fmla="*/ 111125 w 72"/>
                <a:gd name="T25" fmla="*/ 3175 h 50"/>
                <a:gd name="T26" fmla="*/ 109538 w 72"/>
                <a:gd name="T27" fmla="*/ 1588 h 50"/>
                <a:gd name="T28" fmla="*/ 107950 w 72"/>
                <a:gd name="T29" fmla="*/ 0 h 50"/>
                <a:gd name="T30" fmla="*/ 103188 w 72"/>
                <a:gd name="T31" fmla="*/ 0 h 50"/>
                <a:gd name="T32" fmla="*/ 101600 w 72"/>
                <a:gd name="T33" fmla="*/ 1588 h 50"/>
                <a:gd name="T34" fmla="*/ 1588 w 72"/>
                <a:gd name="T35" fmla="*/ 61913 h 50"/>
                <a:gd name="T36" fmla="*/ 1588 w 72"/>
                <a:gd name="T37" fmla="*/ 61913 h 50"/>
                <a:gd name="T38" fmla="*/ 0 w 72"/>
                <a:gd name="T39" fmla="*/ 63500 h 50"/>
                <a:gd name="T40" fmla="*/ 0 w 72"/>
                <a:gd name="T41" fmla="*/ 68263 h 50"/>
                <a:gd name="T42" fmla="*/ 0 w 72"/>
                <a:gd name="T43" fmla="*/ 69850 h 50"/>
                <a:gd name="T44" fmla="*/ 0 w 72"/>
                <a:gd name="T45" fmla="*/ 74613 h 50"/>
                <a:gd name="T46" fmla="*/ 0 w 72"/>
                <a:gd name="T47" fmla="*/ 74613 h 5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"/>
                <a:gd name="T73" fmla="*/ 0 h 50"/>
                <a:gd name="T74" fmla="*/ 72 w 72"/>
                <a:gd name="T75" fmla="*/ 50 h 5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" h="50">
                  <a:moveTo>
                    <a:pt x="0" y="47"/>
                  </a:moveTo>
                  <a:lnTo>
                    <a:pt x="0" y="47"/>
                  </a:lnTo>
                  <a:lnTo>
                    <a:pt x="1" y="49"/>
                  </a:lnTo>
                  <a:lnTo>
                    <a:pt x="4" y="50"/>
                  </a:lnTo>
                  <a:lnTo>
                    <a:pt x="5" y="50"/>
                  </a:lnTo>
                  <a:lnTo>
                    <a:pt x="8" y="49"/>
                  </a:lnTo>
                  <a:lnTo>
                    <a:pt x="69" y="11"/>
                  </a:lnTo>
                  <a:lnTo>
                    <a:pt x="70" y="9"/>
                  </a:lnTo>
                  <a:lnTo>
                    <a:pt x="72" y="8"/>
                  </a:lnTo>
                  <a:lnTo>
                    <a:pt x="72" y="5"/>
                  </a:lnTo>
                  <a:lnTo>
                    <a:pt x="70" y="2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5" y="0"/>
                  </a:lnTo>
                  <a:lnTo>
                    <a:pt x="64" y="1"/>
                  </a:lnTo>
                  <a:lnTo>
                    <a:pt x="1" y="39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0" y="4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184"/>
            <p:cNvSpPr>
              <a:spLocks noChangeArrowheads="1"/>
            </p:cNvSpPr>
            <p:nvPr/>
          </p:nvSpPr>
          <p:spPr bwMode="auto">
            <a:xfrm>
              <a:off x="44450" y="63500"/>
              <a:ext cx="161925" cy="219075"/>
            </a:xfrm>
            <a:custGeom>
              <a:avLst/>
              <a:gdLst>
                <a:gd name="T0" fmla="*/ 0 w 102"/>
                <a:gd name="T1" fmla="*/ 9525 h 138"/>
                <a:gd name="T2" fmla="*/ 14288 w 102"/>
                <a:gd name="T3" fmla="*/ 0 h 138"/>
                <a:gd name="T4" fmla="*/ 139700 w 102"/>
                <a:gd name="T5" fmla="*/ 203200 h 138"/>
                <a:gd name="T6" fmla="*/ 139700 w 102"/>
                <a:gd name="T7" fmla="*/ 203200 h 138"/>
                <a:gd name="T8" fmla="*/ 144463 w 102"/>
                <a:gd name="T9" fmla="*/ 209550 h 138"/>
                <a:gd name="T10" fmla="*/ 149225 w 102"/>
                <a:gd name="T11" fmla="*/ 211138 h 138"/>
                <a:gd name="T12" fmla="*/ 155575 w 102"/>
                <a:gd name="T13" fmla="*/ 212725 h 138"/>
                <a:gd name="T14" fmla="*/ 161925 w 102"/>
                <a:gd name="T15" fmla="*/ 215900 h 138"/>
                <a:gd name="T16" fmla="*/ 161925 w 102"/>
                <a:gd name="T17" fmla="*/ 215900 h 138"/>
                <a:gd name="T18" fmla="*/ 160338 w 102"/>
                <a:gd name="T19" fmla="*/ 215900 h 138"/>
                <a:gd name="T20" fmla="*/ 160338 w 102"/>
                <a:gd name="T21" fmla="*/ 215900 h 138"/>
                <a:gd name="T22" fmla="*/ 150813 w 102"/>
                <a:gd name="T23" fmla="*/ 219075 h 138"/>
                <a:gd name="T24" fmla="*/ 139700 w 102"/>
                <a:gd name="T25" fmla="*/ 219075 h 138"/>
                <a:gd name="T26" fmla="*/ 131763 w 102"/>
                <a:gd name="T27" fmla="*/ 215900 h 138"/>
                <a:gd name="T28" fmla="*/ 125413 w 102"/>
                <a:gd name="T29" fmla="*/ 209550 h 138"/>
                <a:gd name="T30" fmla="*/ 0 w 102"/>
                <a:gd name="T31" fmla="*/ 9525 h 1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2"/>
                <a:gd name="T49" fmla="*/ 0 h 138"/>
                <a:gd name="T50" fmla="*/ 102 w 102"/>
                <a:gd name="T51" fmla="*/ 138 h 1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2" h="138">
                  <a:moveTo>
                    <a:pt x="0" y="6"/>
                  </a:moveTo>
                  <a:lnTo>
                    <a:pt x="9" y="0"/>
                  </a:lnTo>
                  <a:lnTo>
                    <a:pt x="88" y="128"/>
                  </a:lnTo>
                  <a:lnTo>
                    <a:pt x="91" y="132"/>
                  </a:lnTo>
                  <a:lnTo>
                    <a:pt x="94" y="133"/>
                  </a:lnTo>
                  <a:lnTo>
                    <a:pt x="98" y="134"/>
                  </a:lnTo>
                  <a:lnTo>
                    <a:pt x="102" y="136"/>
                  </a:lnTo>
                  <a:lnTo>
                    <a:pt x="101" y="136"/>
                  </a:lnTo>
                  <a:lnTo>
                    <a:pt x="95" y="138"/>
                  </a:lnTo>
                  <a:lnTo>
                    <a:pt x="88" y="138"/>
                  </a:lnTo>
                  <a:lnTo>
                    <a:pt x="83" y="136"/>
                  </a:lnTo>
                  <a:lnTo>
                    <a:pt x="79" y="132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8" name="Freeform 185"/>
          <p:cNvSpPr>
            <a:spLocks noEditPoints="1" noChangeArrowheads="1"/>
          </p:cNvSpPr>
          <p:nvPr/>
        </p:nvSpPr>
        <p:spPr bwMode="auto">
          <a:xfrm>
            <a:off x="2987675" y="1916113"/>
            <a:ext cx="200025" cy="153987"/>
          </a:xfrm>
          <a:custGeom>
            <a:avLst/>
            <a:gdLst>
              <a:gd name="T0" fmla="*/ 196850 w 126"/>
              <a:gd name="T1" fmla="*/ 60325 h 97"/>
              <a:gd name="T2" fmla="*/ 166688 w 126"/>
              <a:gd name="T3" fmla="*/ 23812 h 97"/>
              <a:gd name="T4" fmla="*/ 157163 w 126"/>
              <a:gd name="T5" fmla="*/ 53975 h 97"/>
              <a:gd name="T6" fmla="*/ 176213 w 126"/>
              <a:gd name="T7" fmla="*/ 61912 h 97"/>
              <a:gd name="T8" fmla="*/ 179388 w 126"/>
              <a:gd name="T9" fmla="*/ 87312 h 97"/>
              <a:gd name="T10" fmla="*/ 157163 w 126"/>
              <a:gd name="T11" fmla="*/ 100012 h 97"/>
              <a:gd name="T12" fmla="*/ 179388 w 126"/>
              <a:gd name="T13" fmla="*/ 114300 h 97"/>
              <a:gd name="T14" fmla="*/ 198438 w 126"/>
              <a:gd name="T15" fmla="*/ 92075 h 97"/>
              <a:gd name="T16" fmla="*/ 157163 w 126"/>
              <a:gd name="T17" fmla="*/ 19050 h 97"/>
              <a:gd name="T18" fmla="*/ 63500 w 126"/>
              <a:gd name="T19" fmla="*/ 1587 h 97"/>
              <a:gd name="T20" fmla="*/ 66675 w 126"/>
              <a:gd name="T21" fmla="*/ 7937 h 97"/>
              <a:gd name="T22" fmla="*/ 73025 w 126"/>
              <a:gd name="T23" fmla="*/ 20637 h 97"/>
              <a:gd name="T24" fmla="*/ 63500 w 126"/>
              <a:gd name="T25" fmla="*/ 31750 h 97"/>
              <a:gd name="T26" fmla="*/ 63500 w 126"/>
              <a:gd name="T27" fmla="*/ 133350 h 97"/>
              <a:gd name="T28" fmla="*/ 93663 w 126"/>
              <a:gd name="T29" fmla="*/ 130175 h 97"/>
              <a:gd name="T30" fmla="*/ 125413 w 126"/>
              <a:gd name="T31" fmla="*/ 120650 h 97"/>
              <a:gd name="T32" fmla="*/ 157163 w 126"/>
              <a:gd name="T33" fmla="*/ 100012 h 97"/>
              <a:gd name="T34" fmla="*/ 146050 w 126"/>
              <a:gd name="T35" fmla="*/ 98425 h 97"/>
              <a:gd name="T36" fmla="*/ 136525 w 126"/>
              <a:gd name="T37" fmla="*/ 66675 h 97"/>
              <a:gd name="T38" fmla="*/ 150813 w 126"/>
              <a:gd name="T39" fmla="*/ 55562 h 97"/>
              <a:gd name="T40" fmla="*/ 63500 w 126"/>
              <a:gd name="T41" fmla="*/ 1587 h 97"/>
              <a:gd name="T42" fmla="*/ 52388 w 126"/>
              <a:gd name="T43" fmla="*/ 14287 h 97"/>
              <a:gd name="T44" fmla="*/ 63500 w 126"/>
              <a:gd name="T45" fmla="*/ 1587 h 97"/>
              <a:gd name="T46" fmla="*/ 63500 w 126"/>
              <a:gd name="T47" fmla="*/ 152400 h 97"/>
              <a:gd name="T48" fmla="*/ 60325 w 126"/>
              <a:gd name="T49" fmla="*/ 134937 h 97"/>
              <a:gd name="T50" fmla="*/ 52388 w 126"/>
              <a:gd name="T51" fmla="*/ 153987 h 97"/>
              <a:gd name="T52" fmla="*/ 58738 w 126"/>
              <a:gd name="T53" fmla="*/ 114300 h 97"/>
              <a:gd name="T54" fmla="*/ 52388 w 126"/>
              <a:gd name="T55" fmla="*/ 50800 h 97"/>
              <a:gd name="T56" fmla="*/ 52388 w 126"/>
              <a:gd name="T57" fmla="*/ 23812 h 97"/>
              <a:gd name="T58" fmla="*/ 57150 w 126"/>
              <a:gd name="T59" fmla="*/ 30162 h 97"/>
              <a:gd name="T60" fmla="*/ 52388 w 126"/>
              <a:gd name="T61" fmla="*/ 4762 h 97"/>
              <a:gd name="T62" fmla="*/ 42863 w 126"/>
              <a:gd name="T63" fmla="*/ 31750 h 97"/>
              <a:gd name="T64" fmla="*/ 52388 w 126"/>
              <a:gd name="T65" fmla="*/ 23812 h 97"/>
              <a:gd name="T66" fmla="*/ 52388 w 126"/>
              <a:gd name="T67" fmla="*/ 4762 h 97"/>
              <a:gd name="T68" fmla="*/ 42863 w 126"/>
              <a:gd name="T69" fmla="*/ 153987 h 97"/>
              <a:gd name="T70" fmla="*/ 42863 w 126"/>
              <a:gd name="T71" fmla="*/ 146050 h 97"/>
              <a:gd name="T72" fmla="*/ 52388 w 126"/>
              <a:gd name="T73" fmla="*/ 50800 h 97"/>
              <a:gd name="T74" fmla="*/ 36513 w 126"/>
              <a:gd name="T75" fmla="*/ 109537 h 97"/>
              <a:gd name="T76" fmla="*/ 42863 w 126"/>
              <a:gd name="T77" fmla="*/ 93662 h 97"/>
              <a:gd name="T78" fmla="*/ 41275 w 126"/>
              <a:gd name="T79" fmla="*/ 74612 h 97"/>
              <a:gd name="T80" fmla="*/ 36513 w 126"/>
              <a:gd name="T81" fmla="*/ 61912 h 97"/>
              <a:gd name="T82" fmla="*/ 52388 w 126"/>
              <a:gd name="T83" fmla="*/ 50800 h 97"/>
              <a:gd name="T84" fmla="*/ 26988 w 126"/>
              <a:gd name="T85" fmla="*/ 17462 h 97"/>
              <a:gd name="T86" fmla="*/ 3175 w 126"/>
              <a:gd name="T87" fmla="*/ 63500 h 97"/>
              <a:gd name="T88" fmla="*/ 12700 w 126"/>
              <a:gd name="T89" fmla="*/ 139700 h 97"/>
              <a:gd name="T90" fmla="*/ 36513 w 126"/>
              <a:gd name="T91" fmla="*/ 153987 h 97"/>
              <a:gd name="T92" fmla="*/ 34925 w 126"/>
              <a:gd name="T93" fmla="*/ 144462 h 97"/>
              <a:gd name="T94" fmla="*/ 26988 w 126"/>
              <a:gd name="T95" fmla="*/ 117475 h 97"/>
              <a:gd name="T96" fmla="*/ 36513 w 126"/>
              <a:gd name="T97" fmla="*/ 103187 h 97"/>
              <a:gd name="T98" fmla="*/ 20638 w 126"/>
              <a:gd name="T99" fmla="*/ 103187 h 97"/>
              <a:gd name="T100" fmla="*/ 11113 w 126"/>
              <a:gd name="T101" fmla="*/ 85725 h 97"/>
              <a:gd name="T102" fmla="*/ 22225 w 126"/>
              <a:gd name="T103" fmla="*/ 68262 h 97"/>
              <a:gd name="T104" fmla="*/ 36513 w 126"/>
              <a:gd name="T105" fmla="*/ 61912 h 97"/>
              <a:gd name="T106" fmla="*/ 22225 w 126"/>
              <a:gd name="T107" fmla="*/ 50800 h 97"/>
              <a:gd name="T108" fmla="*/ 22225 w 126"/>
              <a:gd name="T109" fmla="*/ 38100 h 9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26"/>
              <a:gd name="T166" fmla="*/ 0 h 97"/>
              <a:gd name="T167" fmla="*/ 126 w 126"/>
              <a:gd name="T168" fmla="*/ 97 h 97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26" h="97">
                <a:moveTo>
                  <a:pt x="126" y="53"/>
                </a:moveTo>
                <a:lnTo>
                  <a:pt x="126" y="53"/>
                </a:lnTo>
                <a:lnTo>
                  <a:pt x="126" y="45"/>
                </a:lnTo>
                <a:lnTo>
                  <a:pt x="124" y="38"/>
                </a:lnTo>
                <a:lnTo>
                  <a:pt x="121" y="31"/>
                </a:lnTo>
                <a:lnTo>
                  <a:pt x="117" y="24"/>
                </a:lnTo>
                <a:lnTo>
                  <a:pt x="109" y="17"/>
                </a:lnTo>
                <a:lnTo>
                  <a:pt x="105" y="15"/>
                </a:lnTo>
                <a:lnTo>
                  <a:pt x="99" y="12"/>
                </a:lnTo>
                <a:lnTo>
                  <a:pt x="99" y="34"/>
                </a:lnTo>
                <a:lnTo>
                  <a:pt x="103" y="35"/>
                </a:lnTo>
                <a:lnTo>
                  <a:pt x="106" y="36"/>
                </a:lnTo>
                <a:lnTo>
                  <a:pt x="111" y="39"/>
                </a:lnTo>
                <a:lnTo>
                  <a:pt x="114" y="45"/>
                </a:lnTo>
                <a:lnTo>
                  <a:pt x="114" y="50"/>
                </a:lnTo>
                <a:lnTo>
                  <a:pt x="113" y="55"/>
                </a:lnTo>
                <a:lnTo>
                  <a:pt x="110" y="59"/>
                </a:lnTo>
                <a:lnTo>
                  <a:pt x="107" y="62"/>
                </a:lnTo>
                <a:lnTo>
                  <a:pt x="103" y="63"/>
                </a:lnTo>
                <a:lnTo>
                  <a:pt x="99" y="63"/>
                </a:lnTo>
                <a:lnTo>
                  <a:pt x="99" y="76"/>
                </a:lnTo>
                <a:lnTo>
                  <a:pt x="109" y="74"/>
                </a:lnTo>
                <a:lnTo>
                  <a:pt x="113" y="72"/>
                </a:lnTo>
                <a:lnTo>
                  <a:pt x="117" y="70"/>
                </a:lnTo>
                <a:lnTo>
                  <a:pt x="121" y="68"/>
                </a:lnTo>
                <a:lnTo>
                  <a:pt x="122" y="63"/>
                </a:lnTo>
                <a:lnTo>
                  <a:pt x="125" y="58"/>
                </a:lnTo>
                <a:lnTo>
                  <a:pt x="126" y="53"/>
                </a:lnTo>
                <a:close/>
                <a:moveTo>
                  <a:pt x="99" y="12"/>
                </a:moveTo>
                <a:lnTo>
                  <a:pt x="99" y="12"/>
                </a:lnTo>
                <a:lnTo>
                  <a:pt x="82" y="5"/>
                </a:lnTo>
                <a:lnTo>
                  <a:pt x="65" y="1"/>
                </a:lnTo>
                <a:lnTo>
                  <a:pt x="52" y="0"/>
                </a:lnTo>
                <a:lnTo>
                  <a:pt x="40" y="1"/>
                </a:lnTo>
                <a:lnTo>
                  <a:pt x="40" y="5"/>
                </a:lnTo>
                <a:lnTo>
                  <a:pt x="42" y="5"/>
                </a:lnTo>
                <a:lnTo>
                  <a:pt x="45" y="8"/>
                </a:lnTo>
                <a:lnTo>
                  <a:pt x="46" y="11"/>
                </a:lnTo>
                <a:lnTo>
                  <a:pt x="46" y="13"/>
                </a:lnTo>
                <a:lnTo>
                  <a:pt x="46" y="16"/>
                </a:lnTo>
                <a:lnTo>
                  <a:pt x="44" y="19"/>
                </a:lnTo>
                <a:lnTo>
                  <a:pt x="40" y="20"/>
                </a:lnTo>
                <a:lnTo>
                  <a:pt x="40" y="76"/>
                </a:lnTo>
                <a:lnTo>
                  <a:pt x="40" y="80"/>
                </a:lnTo>
                <a:lnTo>
                  <a:pt x="40" y="84"/>
                </a:lnTo>
                <a:lnTo>
                  <a:pt x="40" y="96"/>
                </a:lnTo>
                <a:lnTo>
                  <a:pt x="49" y="91"/>
                </a:lnTo>
                <a:lnTo>
                  <a:pt x="59" y="82"/>
                </a:lnTo>
                <a:lnTo>
                  <a:pt x="69" y="77"/>
                </a:lnTo>
                <a:lnTo>
                  <a:pt x="73" y="76"/>
                </a:lnTo>
                <a:lnTo>
                  <a:pt x="79" y="76"/>
                </a:lnTo>
                <a:lnTo>
                  <a:pt x="90" y="76"/>
                </a:lnTo>
                <a:lnTo>
                  <a:pt x="99" y="76"/>
                </a:lnTo>
                <a:lnTo>
                  <a:pt x="99" y="63"/>
                </a:lnTo>
                <a:lnTo>
                  <a:pt x="97" y="63"/>
                </a:lnTo>
                <a:lnTo>
                  <a:pt x="92" y="62"/>
                </a:lnTo>
                <a:lnTo>
                  <a:pt x="88" y="59"/>
                </a:lnTo>
                <a:lnTo>
                  <a:pt x="86" y="54"/>
                </a:lnTo>
                <a:lnTo>
                  <a:pt x="84" y="49"/>
                </a:lnTo>
                <a:lnTo>
                  <a:pt x="86" y="42"/>
                </a:lnTo>
                <a:lnTo>
                  <a:pt x="88" y="39"/>
                </a:lnTo>
                <a:lnTo>
                  <a:pt x="91" y="36"/>
                </a:lnTo>
                <a:lnTo>
                  <a:pt x="95" y="35"/>
                </a:lnTo>
                <a:lnTo>
                  <a:pt x="99" y="34"/>
                </a:lnTo>
                <a:lnTo>
                  <a:pt x="99" y="12"/>
                </a:lnTo>
                <a:close/>
                <a:moveTo>
                  <a:pt x="40" y="1"/>
                </a:moveTo>
                <a:lnTo>
                  <a:pt x="40" y="1"/>
                </a:lnTo>
                <a:lnTo>
                  <a:pt x="33" y="3"/>
                </a:lnTo>
                <a:lnTo>
                  <a:pt x="33" y="11"/>
                </a:lnTo>
                <a:lnTo>
                  <a:pt x="33" y="9"/>
                </a:lnTo>
                <a:lnTo>
                  <a:pt x="36" y="7"/>
                </a:lnTo>
                <a:lnTo>
                  <a:pt x="40" y="5"/>
                </a:lnTo>
                <a:lnTo>
                  <a:pt x="40" y="1"/>
                </a:lnTo>
                <a:close/>
                <a:moveTo>
                  <a:pt x="33" y="97"/>
                </a:moveTo>
                <a:lnTo>
                  <a:pt x="33" y="97"/>
                </a:lnTo>
                <a:lnTo>
                  <a:pt x="40" y="96"/>
                </a:lnTo>
                <a:lnTo>
                  <a:pt x="40" y="84"/>
                </a:lnTo>
                <a:lnTo>
                  <a:pt x="38" y="85"/>
                </a:lnTo>
                <a:lnTo>
                  <a:pt x="36" y="89"/>
                </a:lnTo>
                <a:lnTo>
                  <a:pt x="33" y="92"/>
                </a:lnTo>
                <a:lnTo>
                  <a:pt x="33" y="97"/>
                </a:lnTo>
                <a:close/>
                <a:moveTo>
                  <a:pt x="40" y="20"/>
                </a:moveTo>
                <a:lnTo>
                  <a:pt x="40" y="76"/>
                </a:lnTo>
                <a:lnTo>
                  <a:pt x="37" y="72"/>
                </a:lnTo>
                <a:lnTo>
                  <a:pt x="33" y="69"/>
                </a:lnTo>
                <a:lnTo>
                  <a:pt x="33" y="32"/>
                </a:lnTo>
                <a:lnTo>
                  <a:pt x="33" y="30"/>
                </a:lnTo>
                <a:lnTo>
                  <a:pt x="33" y="26"/>
                </a:lnTo>
                <a:lnTo>
                  <a:pt x="33" y="15"/>
                </a:lnTo>
                <a:lnTo>
                  <a:pt x="34" y="17"/>
                </a:lnTo>
                <a:lnTo>
                  <a:pt x="36" y="19"/>
                </a:lnTo>
                <a:lnTo>
                  <a:pt x="40" y="20"/>
                </a:lnTo>
                <a:close/>
                <a:moveTo>
                  <a:pt x="33" y="3"/>
                </a:moveTo>
                <a:lnTo>
                  <a:pt x="33" y="3"/>
                </a:lnTo>
                <a:lnTo>
                  <a:pt x="23" y="7"/>
                </a:lnTo>
                <a:lnTo>
                  <a:pt x="23" y="19"/>
                </a:lnTo>
                <a:lnTo>
                  <a:pt x="27" y="20"/>
                </a:lnTo>
                <a:lnTo>
                  <a:pt x="30" y="23"/>
                </a:lnTo>
                <a:lnTo>
                  <a:pt x="33" y="26"/>
                </a:lnTo>
                <a:lnTo>
                  <a:pt x="33" y="15"/>
                </a:lnTo>
                <a:lnTo>
                  <a:pt x="32" y="13"/>
                </a:lnTo>
                <a:lnTo>
                  <a:pt x="33" y="11"/>
                </a:lnTo>
                <a:lnTo>
                  <a:pt x="33" y="3"/>
                </a:lnTo>
                <a:close/>
                <a:moveTo>
                  <a:pt x="23" y="97"/>
                </a:moveTo>
                <a:lnTo>
                  <a:pt x="23" y="97"/>
                </a:lnTo>
                <a:lnTo>
                  <a:pt x="27" y="97"/>
                </a:lnTo>
                <a:lnTo>
                  <a:pt x="33" y="97"/>
                </a:lnTo>
                <a:lnTo>
                  <a:pt x="33" y="92"/>
                </a:lnTo>
                <a:lnTo>
                  <a:pt x="27" y="92"/>
                </a:lnTo>
                <a:lnTo>
                  <a:pt x="23" y="91"/>
                </a:lnTo>
                <a:lnTo>
                  <a:pt x="23" y="97"/>
                </a:lnTo>
                <a:close/>
                <a:moveTo>
                  <a:pt x="33" y="32"/>
                </a:moveTo>
                <a:lnTo>
                  <a:pt x="33" y="69"/>
                </a:lnTo>
                <a:lnTo>
                  <a:pt x="27" y="68"/>
                </a:lnTo>
                <a:lnTo>
                  <a:pt x="23" y="69"/>
                </a:lnTo>
                <a:lnTo>
                  <a:pt x="23" y="65"/>
                </a:lnTo>
                <a:lnTo>
                  <a:pt x="26" y="62"/>
                </a:lnTo>
                <a:lnTo>
                  <a:pt x="27" y="59"/>
                </a:lnTo>
                <a:lnTo>
                  <a:pt x="29" y="55"/>
                </a:lnTo>
                <a:lnTo>
                  <a:pt x="29" y="50"/>
                </a:lnTo>
                <a:lnTo>
                  <a:pt x="26" y="47"/>
                </a:lnTo>
                <a:lnTo>
                  <a:pt x="23" y="45"/>
                </a:lnTo>
                <a:lnTo>
                  <a:pt x="23" y="43"/>
                </a:lnTo>
                <a:lnTo>
                  <a:pt x="23" y="39"/>
                </a:lnTo>
                <a:lnTo>
                  <a:pt x="27" y="38"/>
                </a:lnTo>
                <a:lnTo>
                  <a:pt x="32" y="34"/>
                </a:lnTo>
                <a:lnTo>
                  <a:pt x="33" y="32"/>
                </a:lnTo>
                <a:close/>
                <a:moveTo>
                  <a:pt x="23" y="7"/>
                </a:moveTo>
                <a:lnTo>
                  <a:pt x="23" y="7"/>
                </a:lnTo>
                <a:lnTo>
                  <a:pt x="17" y="11"/>
                </a:lnTo>
                <a:lnTo>
                  <a:pt x="13" y="16"/>
                </a:lnTo>
                <a:lnTo>
                  <a:pt x="8" y="21"/>
                </a:lnTo>
                <a:lnTo>
                  <a:pt x="6" y="27"/>
                </a:lnTo>
                <a:lnTo>
                  <a:pt x="2" y="40"/>
                </a:lnTo>
                <a:lnTo>
                  <a:pt x="0" y="54"/>
                </a:lnTo>
                <a:lnTo>
                  <a:pt x="2" y="66"/>
                </a:lnTo>
                <a:lnTo>
                  <a:pt x="4" y="78"/>
                </a:lnTo>
                <a:lnTo>
                  <a:pt x="8" y="88"/>
                </a:lnTo>
                <a:lnTo>
                  <a:pt x="13" y="91"/>
                </a:lnTo>
                <a:lnTo>
                  <a:pt x="15" y="93"/>
                </a:lnTo>
                <a:lnTo>
                  <a:pt x="23" y="97"/>
                </a:lnTo>
                <a:lnTo>
                  <a:pt x="23" y="91"/>
                </a:lnTo>
                <a:lnTo>
                  <a:pt x="22" y="91"/>
                </a:lnTo>
                <a:lnTo>
                  <a:pt x="18" y="88"/>
                </a:lnTo>
                <a:lnTo>
                  <a:pt x="17" y="84"/>
                </a:lnTo>
                <a:lnTo>
                  <a:pt x="15" y="80"/>
                </a:lnTo>
                <a:lnTo>
                  <a:pt x="17" y="74"/>
                </a:lnTo>
                <a:lnTo>
                  <a:pt x="19" y="72"/>
                </a:lnTo>
                <a:lnTo>
                  <a:pt x="23" y="69"/>
                </a:lnTo>
                <a:lnTo>
                  <a:pt x="23" y="65"/>
                </a:lnTo>
                <a:lnTo>
                  <a:pt x="18" y="66"/>
                </a:lnTo>
                <a:lnTo>
                  <a:pt x="13" y="65"/>
                </a:lnTo>
                <a:lnTo>
                  <a:pt x="10" y="62"/>
                </a:lnTo>
                <a:lnTo>
                  <a:pt x="7" y="58"/>
                </a:lnTo>
                <a:lnTo>
                  <a:pt x="7" y="54"/>
                </a:lnTo>
                <a:lnTo>
                  <a:pt x="8" y="49"/>
                </a:lnTo>
                <a:lnTo>
                  <a:pt x="11" y="46"/>
                </a:lnTo>
                <a:lnTo>
                  <a:pt x="14" y="43"/>
                </a:lnTo>
                <a:lnTo>
                  <a:pt x="18" y="43"/>
                </a:lnTo>
                <a:lnTo>
                  <a:pt x="23" y="43"/>
                </a:lnTo>
                <a:lnTo>
                  <a:pt x="23" y="39"/>
                </a:lnTo>
                <a:lnTo>
                  <a:pt x="18" y="38"/>
                </a:lnTo>
                <a:lnTo>
                  <a:pt x="15" y="35"/>
                </a:lnTo>
                <a:lnTo>
                  <a:pt x="14" y="32"/>
                </a:lnTo>
                <a:lnTo>
                  <a:pt x="13" y="28"/>
                </a:lnTo>
                <a:lnTo>
                  <a:pt x="14" y="24"/>
                </a:lnTo>
                <a:lnTo>
                  <a:pt x="18" y="20"/>
                </a:lnTo>
                <a:lnTo>
                  <a:pt x="23" y="19"/>
                </a:lnTo>
                <a:lnTo>
                  <a:pt x="23" y="7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99" name="组合 199"/>
          <p:cNvGrpSpPr/>
          <p:nvPr/>
        </p:nvGrpSpPr>
        <p:grpSpPr bwMode="auto">
          <a:xfrm>
            <a:off x="4759325" y="2971800"/>
            <a:ext cx="266700" cy="334963"/>
            <a:chOff x="0" y="0"/>
            <a:chExt cx="265113" cy="334963"/>
          </a:xfrm>
          <a:solidFill>
            <a:schemeClr val="bg1">
              <a:alpha val="70000"/>
            </a:schemeClr>
          </a:solidFill>
        </p:grpSpPr>
        <p:sp>
          <p:nvSpPr>
            <p:cNvPr id="200" name="Freeform 186"/>
            <p:cNvSpPr>
              <a:spLocks noChangeArrowheads="1"/>
            </p:cNvSpPr>
            <p:nvPr/>
          </p:nvSpPr>
          <p:spPr bwMode="auto">
            <a:xfrm>
              <a:off x="0" y="9525"/>
              <a:ext cx="252413" cy="325438"/>
            </a:xfrm>
            <a:custGeom>
              <a:avLst/>
              <a:gdLst>
                <a:gd name="T0" fmla="*/ 252413 w 159"/>
                <a:gd name="T1" fmla="*/ 57150 h 205"/>
                <a:gd name="T2" fmla="*/ 239713 w 159"/>
                <a:gd name="T3" fmla="*/ 50800 h 205"/>
                <a:gd name="T4" fmla="*/ 88900 w 159"/>
                <a:gd name="T5" fmla="*/ 293688 h 205"/>
                <a:gd name="T6" fmla="*/ 88900 w 159"/>
                <a:gd name="T7" fmla="*/ 293688 h 205"/>
                <a:gd name="T8" fmla="*/ 84138 w 159"/>
                <a:gd name="T9" fmla="*/ 300038 h 205"/>
                <a:gd name="T10" fmla="*/ 79375 w 159"/>
                <a:gd name="T11" fmla="*/ 303213 h 205"/>
                <a:gd name="T12" fmla="*/ 73025 w 159"/>
                <a:gd name="T13" fmla="*/ 306388 h 205"/>
                <a:gd name="T14" fmla="*/ 65088 w 159"/>
                <a:gd name="T15" fmla="*/ 307975 h 205"/>
                <a:gd name="T16" fmla="*/ 58738 w 159"/>
                <a:gd name="T17" fmla="*/ 309563 h 205"/>
                <a:gd name="T18" fmla="*/ 49213 w 159"/>
                <a:gd name="T19" fmla="*/ 307975 h 205"/>
                <a:gd name="T20" fmla="*/ 42863 w 159"/>
                <a:gd name="T21" fmla="*/ 306388 h 205"/>
                <a:gd name="T22" fmla="*/ 34925 w 159"/>
                <a:gd name="T23" fmla="*/ 303213 h 205"/>
                <a:gd name="T24" fmla="*/ 34925 w 159"/>
                <a:gd name="T25" fmla="*/ 303213 h 205"/>
                <a:gd name="T26" fmla="*/ 28575 w 159"/>
                <a:gd name="T27" fmla="*/ 296863 h 205"/>
                <a:gd name="T28" fmla="*/ 23813 w 159"/>
                <a:gd name="T29" fmla="*/ 293688 h 205"/>
                <a:gd name="T30" fmla="*/ 19050 w 159"/>
                <a:gd name="T31" fmla="*/ 285750 h 205"/>
                <a:gd name="T32" fmla="*/ 15875 w 159"/>
                <a:gd name="T33" fmla="*/ 277813 h 205"/>
                <a:gd name="T34" fmla="*/ 15875 w 159"/>
                <a:gd name="T35" fmla="*/ 271463 h 205"/>
                <a:gd name="T36" fmla="*/ 15875 w 159"/>
                <a:gd name="T37" fmla="*/ 263525 h 205"/>
                <a:gd name="T38" fmla="*/ 17463 w 159"/>
                <a:gd name="T39" fmla="*/ 257175 h 205"/>
                <a:gd name="T40" fmla="*/ 19050 w 159"/>
                <a:gd name="T41" fmla="*/ 249238 h 205"/>
                <a:gd name="T42" fmla="*/ 169863 w 159"/>
                <a:gd name="T43" fmla="*/ 6350 h 205"/>
                <a:gd name="T44" fmla="*/ 158750 w 159"/>
                <a:gd name="T45" fmla="*/ 0 h 205"/>
                <a:gd name="T46" fmla="*/ 6350 w 159"/>
                <a:gd name="T47" fmla="*/ 246063 h 205"/>
                <a:gd name="T48" fmla="*/ 6350 w 159"/>
                <a:gd name="T49" fmla="*/ 246063 h 205"/>
                <a:gd name="T50" fmla="*/ 3175 w 159"/>
                <a:gd name="T51" fmla="*/ 254000 h 205"/>
                <a:gd name="T52" fmla="*/ 0 w 159"/>
                <a:gd name="T53" fmla="*/ 265113 h 205"/>
                <a:gd name="T54" fmla="*/ 0 w 159"/>
                <a:gd name="T55" fmla="*/ 273050 h 205"/>
                <a:gd name="T56" fmla="*/ 3175 w 159"/>
                <a:gd name="T57" fmla="*/ 284163 h 205"/>
                <a:gd name="T58" fmla="*/ 4763 w 159"/>
                <a:gd name="T59" fmla="*/ 293688 h 205"/>
                <a:gd name="T60" fmla="*/ 11113 w 159"/>
                <a:gd name="T61" fmla="*/ 301625 h 205"/>
                <a:gd name="T62" fmla="*/ 17463 w 159"/>
                <a:gd name="T63" fmla="*/ 309563 h 205"/>
                <a:gd name="T64" fmla="*/ 25400 w 159"/>
                <a:gd name="T65" fmla="*/ 315913 h 205"/>
                <a:gd name="T66" fmla="*/ 25400 w 159"/>
                <a:gd name="T67" fmla="*/ 315913 h 205"/>
                <a:gd name="T68" fmla="*/ 36513 w 159"/>
                <a:gd name="T69" fmla="*/ 320675 h 205"/>
                <a:gd name="T70" fmla="*/ 47625 w 159"/>
                <a:gd name="T71" fmla="*/ 322263 h 205"/>
                <a:gd name="T72" fmla="*/ 55563 w 159"/>
                <a:gd name="T73" fmla="*/ 325438 h 205"/>
                <a:gd name="T74" fmla="*/ 66675 w 159"/>
                <a:gd name="T75" fmla="*/ 325438 h 205"/>
                <a:gd name="T76" fmla="*/ 76200 w 159"/>
                <a:gd name="T77" fmla="*/ 320675 h 205"/>
                <a:gd name="T78" fmla="*/ 84138 w 159"/>
                <a:gd name="T79" fmla="*/ 315913 h 205"/>
                <a:gd name="T80" fmla="*/ 92075 w 159"/>
                <a:gd name="T81" fmla="*/ 309563 h 205"/>
                <a:gd name="T82" fmla="*/ 98425 w 159"/>
                <a:gd name="T83" fmla="*/ 303213 h 205"/>
                <a:gd name="T84" fmla="*/ 252413 w 159"/>
                <a:gd name="T85" fmla="*/ 57150 h 2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59"/>
                <a:gd name="T130" fmla="*/ 0 h 205"/>
                <a:gd name="T131" fmla="*/ 159 w 159"/>
                <a:gd name="T132" fmla="*/ 205 h 2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59" h="205">
                  <a:moveTo>
                    <a:pt x="159" y="36"/>
                  </a:moveTo>
                  <a:lnTo>
                    <a:pt x="151" y="32"/>
                  </a:lnTo>
                  <a:lnTo>
                    <a:pt x="56" y="185"/>
                  </a:lnTo>
                  <a:lnTo>
                    <a:pt x="53" y="189"/>
                  </a:lnTo>
                  <a:lnTo>
                    <a:pt x="50" y="191"/>
                  </a:lnTo>
                  <a:lnTo>
                    <a:pt x="46" y="193"/>
                  </a:lnTo>
                  <a:lnTo>
                    <a:pt x="41" y="194"/>
                  </a:lnTo>
                  <a:lnTo>
                    <a:pt x="37" y="195"/>
                  </a:lnTo>
                  <a:lnTo>
                    <a:pt x="31" y="194"/>
                  </a:lnTo>
                  <a:lnTo>
                    <a:pt x="27" y="193"/>
                  </a:lnTo>
                  <a:lnTo>
                    <a:pt x="22" y="191"/>
                  </a:lnTo>
                  <a:lnTo>
                    <a:pt x="18" y="187"/>
                  </a:lnTo>
                  <a:lnTo>
                    <a:pt x="15" y="185"/>
                  </a:lnTo>
                  <a:lnTo>
                    <a:pt x="12" y="180"/>
                  </a:lnTo>
                  <a:lnTo>
                    <a:pt x="10" y="175"/>
                  </a:lnTo>
                  <a:lnTo>
                    <a:pt x="10" y="171"/>
                  </a:lnTo>
                  <a:lnTo>
                    <a:pt x="10" y="166"/>
                  </a:lnTo>
                  <a:lnTo>
                    <a:pt x="11" y="162"/>
                  </a:lnTo>
                  <a:lnTo>
                    <a:pt x="12" y="157"/>
                  </a:lnTo>
                  <a:lnTo>
                    <a:pt x="107" y="4"/>
                  </a:lnTo>
                  <a:lnTo>
                    <a:pt x="100" y="0"/>
                  </a:lnTo>
                  <a:lnTo>
                    <a:pt x="4" y="155"/>
                  </a:lnTo>
                  <a:lnTo>
                    <a:pt x="2" y="160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9"/>
                  </a:lnTo>
                  <a:lnTo>
                    <a:pt x="3" y="185"/>
                  </a:lnTo>
                  <a:lnTo>
                    <a:pt x="7" y="190"/>
                  </a:lnTo>
                  <a:lnTo>
                    <a:pt x="11" y="195"/>
                  </a:lnTo>
                  <a:lnTo>
                    <a:pt x="16" y="199"/>
                  </a:lnTo>
                  <a:lnTo>
                    <a:pt x="23" y="202"/>
                  </a:lnTo>
                  <a:lnTo>
                    <a:pt x="30" y="203"/>
                  </a:lnTo>
                  <a:lnTo>
                    <a:pt x="35" y="205"/>
                  </a:lnTo>
                  <a:lnTo>
                    <a:pt x="42" y="205"/>
                  </a:lnTo>
                  <a:lnTo>
                    <a:pt x="48" y="202"/>
                  </a:lnTo>
                  <a:lnTo>
                    <a:pt x="53" y="199"/>
                  </a:lnTo>
                  <a:lnTo>
                    <a:pt x="58" y="195"/>
                  </a:lnTo>
                  <a:lnTo>
                    <a:pt x="62" y="191"/>
                  </a:lnTo>
                  <a:lnTo>
                    <a:pt x="15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1" name="Freeform 187"/>
            <p:cNvSpPr>
              <a:spLocks noChangeArrowheads="1"/>
            </p:cNvSpPr>
            <p:nvPr/>
          </p:nvSpPr>
          <p:spPr bwMode="auto">
            <a:xfrm>
              <a:off x="142875" y="0"/>
              <a:ext cx="122238" cy="82550"/>
            </a:xfrm>
            <a:custGeom>
              <a:avLst/>
              <a:gdLst>
                <a:gd name="T0" fmla="*/ 119063 w 77"/>
                <a:gd name="T1" fmla="*/ 79375 h 52"/>
                <a:gd name="T2" fmla="*/ 119063 w 77"/>
                <a:gd name="T3" fmla="*/ 79375 h 52"/>
                <a:gd name="T4" fmla="*/ 117475 w 77"/>
                <a:gd name="T5" fmla="*/ 80963 h 52"/>
                <a:gd name="T6" fmla="*/ 112713 w 77"/>
                <a:gd name="T7" fmla="*/ 82550 h 52"/>
                <a:gd name="T8" fmla="*/ 109538 w 77"/>
                <a:gd name="T9" fmla="*/ 82550 h 52"/>
                <a:gd name="T10" fmla="*/ 106363 w 77"/>
                <a:gd name="T11" fmla="*/ 80963 h 52"/>
                <a:gd name="T12" fmla="*/ 3175 w 77"/>
                <a:gd name="T13" fmla="*/ 19050 h 52"/>
                <a:gd name="T14" fmla="*/ 3175 w 77"/>
                <a:gd name="T15" fmla="*/ 19050 h 52"/>
                <a:gd name="T16" fmla="*/ 0 w 77"/>
                <a:gd name="T17" fmla="*/ 14288 h 52"/>
                <a:gd name="T18" fmla="*/ 0 w 77"/>
                <a:gd name="T19" fmla="*/ 12700 h 52"/>
                <a:gd name="T20" fmla="*/ 0 w 77"/>
                <a:gd name="T21" fmla="*/ 7938 h 52"/>
                <a:gd name="T22" fmla="*/ 0 w 77"/>
                <a:gd name="T23" fmla="*/ 3175 h 52"/>
                <a:gd name="T24" fmla="*/ 0 w 77"/>
                <a:gd name="T25" fmla="*/ 3175 h 52"/>
                <a:gd name="T26" fmla="*/ 1588 w 77"/>
                <a:gd name="T27" fmla="*/ 1588 h 52"/>
                <a:gd name="T28" fmla="*/ 6350 w 77"/>
                <a:gd name="T29" fmla="*/ 0 h 52"/>
                <a:gd name="T30" fmla="*/ 9525 w 77"/>
                <a:gd name="T31" fmla="*/ 0 h 52"/>
                <a:gd name="T32" fmla="*/ 12700 w 77"/>
                <a:gd name="T33" fmla="*/ 1588 h 52"/>
                <a:gd name="T34" fmla="*/ 117475 w 77"/>
                <a:gd name="T35" fmla="*/ 66675 h 52"/>
                <a:gd name="T36" fmla="*/ 117475 w 77"/>
                <a:gd name="T37" fmla="*/ 66675 h 52"/>
                <a:gd name="T38" fmla="*/ 119063 w 77"/>
                <a:gd name="T39" fmla="*/ 68263 h 52"/>
                <a:gd name="T40" fmla="*/ 122238 w 77"/>
                <a:gd name="T41" fmla="*/ 73025 h 52"/>
                <a:gd name="T42" fmla="*/ 122238 w 77"/>
                <a:gd name="T43" fmla="*/ 74613 h 52"/>
                <a:gd name="T44" fmla="*/ 119063 w 77"/>
                <a:gd name="T45" fmla="*/ 79375 h 52"/>
                <a:gd name="T46" fmla="*/ 119063 w 77"/>
                <a:gd name="T47" fmla="*/ 79375 h 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7"/>
                <a:gd name="T73" fmla="*/ 0 h 52"/>
                <a:gd name="T74" fmla="*/ 77 w 77"/>
                <a:gd name="T75" fmla="*/ 52 h 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7" h="52">
                  <a:moveTo>
                    <a:pt x="75" y="50"/>
                  </a:moveTo>
                  <a:lnTo>
                    <a:pt x="75" y="50"/>
                  </a:lnTo>
                  <a:lnTo>
                    <a:pt x="74" y="51"/>
                  </a:lnTo>
                  <a:lnTo>
                    <a:pt x="71" y="52"/>
                  </a:lnTo>
                  <a:lnTo>
                    <a:pt x="69" y="52"/>
                  </a:lnTo>
                  <a:lnTo>
                    <a:pt x="67" y="51"/>
                  </a:lnTo>
                  <a:lnTo>
                    <a:pt x="2" y="12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1"/>
                  </a:lnTo>
                  <a:lnTo>
                    <a:pt x="74" y="42"/>
                  </a:lnTo>
                  <a:lnTo>
                    <a:pt x="75" y="43"/>
                  </a:lnTo>
                  <a:lnTo>
                    <a:pt x="77" y="46"/>
                  </a:lnTo>
                  <a:lnTo>
                    <a:pt x="77" y="47"/>
                  </a:lnTo>
                  <a:lnTo>
                    <a:pt x="75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2" name="Freeform 188"/>
            <p:cNvSpPr>
              <a:spLocks noChangeArrowheads="1"/>
            </p:cNvSpPr>
            <p:nvPr/>
          </p:nvSpPr>
          <p:spPr bwMode="auto">
            <a:xfrm>
              <a:off x="42863" y="68262"/>
              <a:ext cx="173038" cy="234950"/>
            </a:xfrm>
            <a:custGeom>
              <a:avLst/>
              <a:gdLst>
                <a:gd name="T0" fmla="*/ 173038 w 109"/>
                <a:gd name="T1" fmla="*/ 7938 h 148"/>
                <a:gd name="T2" fmla="*/ 157163 w 109"/>
                <a:gd name="T3" fmla="*/ 0 h 148"/>
                <a:gd name="T4" fmla="*/ 23813 w 109"/>
                <a:gd name="T5" fmla="*/ 217488 h 148"/>
                <a:gd name="T6" fmla="*/ 23813 w 109"/>
                <a:gd name="T7" fmla="*/ 217488 h 148"/>
                <a:gd name="T8" fmla="*/ 19050 w 109"/>
                <a:gd name="T9" fmla="*/ 220663 h 148"/>
                <a:gd name="T10" fmla="*/ 12700 w 109"/>
                <a:gd name="T11" fmla="*/ 225425 h 148"/>
                <a:gd name="T12" fmla="*/ 6350 w 109"/>
                <a:gd name="T13" fmla="*/ 227013 h 148"/>
                <a:gd name="T14" fmla="*/ 0 w 109"/>
                <a:gd name="T15" fmla="*/ 227013 h 148"/>
                <a:gd name="T16" fmla="*/ 0 w 109"/>
                <a:gd name="T17" fmla="*/ 227013 h 148"/>
                <a:gd name="T18" fmla="*/ 0 w 109"/>
                <a:gd name="T19" fmla="*/ 230188 h 148"/>
                <a:gd name="T20" fmla="*/ 0 w 109"/>
                <a:gd name="T21" fmla="*/ 230188 h 148"/>
                <a:gd name="T22" fmla="*/ 11113 w 109"/>
                <a:gd name="T23" fmla="*/ 234950 h 148"/>
                <a:gd name="T24" fmla="*/ 22225 w 109"/>
                <a:gd name="T25" fmla="*/ 234950 h 148"/>
                <a:gd name="T26" fmla="*/ 33338 w 109"/>
                <a:gd name="T27" fmla="*/ 230188 h 148"/>
                <a:gd name="T28" fmla="*/ 39688 w 109"/>
                <a:gd name="T29" fmla="*/ 223838 h 148"/>
                <a:gd name="T30" fmla="*/ 173038 w 109"/>
                <a:gd name="T31" fmla="*/ 7938 h 1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9"/>
                <a:gd name="T49" fmla="*/ 0 h 148"/>
                <a:gd name="T50" fmla="*/ 109 w 109"/>
                <a:gd name="T51" fmla="*/ 148 h 1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9" h="148">
                  <a:moveTo>
                    <a:pt x="109" y="5"/>
                  </a:moveTo>
                  <a:lnTo>
                    <a:pt x="99" y="0"/>
                  </a:lnTo>
                  <a:lnTo>
                    <a:pt x="15" y="137"/>
                  </a:lnTo>
                  <a:lnTo>
                    <a:pt x="12" y="139"/>
                  </a:lnTo>
                  <a:lnTo>
                    <a:pt x="8" y="142"/>
                  </a:lnTo>
                  <a:lnTo>
                    <a:pt x="4" y="143"/>
                  </a:lnTo>
                  <a:lnTo>
                    <a:pt x="0" y="143"/>
                  </a:lnTo>
                  <a:lnTo>
                    <a:pt x="0" y="145"/>
                  </a:lnTo>
                  <a:lnTo>
                    <a:pt x="7" y="148"/>
                  </a:lnTo>
                  <a:lnTo>
                    <a:pt x="14" y="148"/>
                  </a:lnTo>
                  <a:lnTo>
                    <a:pt x="21" y="145"/>
                  </a:lnTo>
                  <a:lnTo>
                    <a:pt x="25" y="141"/>
                  </a:lnTo>
                  <a:lnTo>
                    <a:pt x="109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3" name="Freeform 189"/>
          <p:cNvSpPr>
            <a:spLocks noEditPoints="1" noChangeArrowheads="1"/>
          </p:cNvSpPr>
          <p:nvPr/>
        </p:nvSpPr>
        <p:spPr bwMode="auto">
          <a:xfrm>
            <a:off x="3460750" y="4587875"/>
            <a:ext cx="219075" cy="233363"/>
          </a:xfrm>
          <a:custGeom>
            <a:avLst/>
            <a:gdLst>
              <a:gd name="T0" fmla="*/ 171102 w 137"/>
              <a:gd name="T1" fmla="*/ 107950 h 147"/>
              <a:gd name="T2" fmla="*/ 164706 w 137"/>
              <a:gd name="T3" fmla="*/ 80963 h 147"/>
              <a:gd name="T4" fmla="*/ 164706 w 137"/>
              <a:gd name="T5" fmla="*/ 157163 h 147"/>
              <a:gd name="T6" fmla="*/ 187093 w 137"/>
              <a:gd name="T7" fmla="*/ 176213 h 147"/>
              <a:gd name="T8" fmla="*/ 183895 w 137"/>
              <a:gd name="T9" fmla="*/ 187325 h 147"/>
              <a:gd name="T10" fmla="*/ 164706 w 137"/>
              <a:gd name="T11" fmla="*/ 60325 h 147"/>
              <a:gd name="T12" fmla="*/ 183895 w 137"/>
              <a:gd name="T13" fmla="*/ 30163 h 147"/>
              <a:gd name="T14" fmla="*/ 187093 w 137"/>
              <a:gd name="T15" fmla="*/ 38100 h 147"/>
              <a:gd name="T16" fmla="*/ 164706 w 137"/>
              <a:gd name="T17" fmla="*/ 60325 h 147"/>
              <a:gd name="T18" fmla="*/ 182296 w 137"/>
              <a:gd name="T19" fmla="*/ 107950 h 147"/>
              <a:gd name="T20" fmla="*/ 214278 w 137"/>
              <a:gd name="T21" fmla="*/ 103188 h 147"/>
              <a:gd name="T22" fmla="*/ 217476 w 137"/>
              <a:gd name="T23" fmla="*/ 111125 h 147"/>
              <a:gd name="T24" fmla="*/ 182296 w 137"/>
              <a:gd name="T25" fmla="*/ 111125 h 147"/>
              <a:gd name="T26" fmla="*/ 110337 w 137"/>
              <a:gd name="T27" fmla="*/ 47625 h 147"/>
              <a:gd name="T28" fmla="*/ 164706 w 137"/>
              <a:gd name="T29" fmla="*/ 80963 h 147"/>
              <a:gd name="T30" fmla="*/ 143918 w 137"/>
              <a:gd name="T31" fmla="*/ 158750 h 147"/>
              <a:gd name="T32" fmla="*/ 134323 w 137"/>
              <a:gd name="T33" fmla="*/ 225425 h 147"/>
              <a:gd name="T34" fmla="*/ 110337 w 137"/>
              <a:gd name="T35" fmla="*/ 180975 h 147"/>
              <a:gd name="T36" fmla="*/ 132724 w 137"/>
              <a:gd name="T37" fmla="*/ 152400 h 147"/>
              <a:gd name="T38" fmla="*/ 151913 w 137"/>
              <a:gd name="T39" fmla="*/ 133350 h 147"/>
              <a:gd name="T40" fmla="*/ 158310 w 137"/>
              <a:gd name="T41" fmla="*/ 98425 h 147"/>
              <a:gd name="T42" fmla="*/ 145517 w 137"/>
              <a:gd name="T43" fmla="*/ 74613 h 147"/>
              <a:gd name="T44" fmla="*/ 110337 w 137"/>
              <a:gd name="T45" fmla="*/ 60325 h 147"/>
              <a:gd name="T46" fmla="*/ 159909 w 137"/>
              <a:gd name="T47" fmla="*/ 49213 h 147"/>
              <a:gd name="T48" fmla="*/ 159909 w 137"/>
              <a:gd name="T49" fmla="*/ 57150 h 147"/>
              <a:gd name="T50" fmla="*/ 164706 w 137"/>
              <a:gd name="T51" fmla="*/ 157163 h 147"/>
              <a:gd name="T52" fmla="*/ 158310 w 137"/>
              <a:gd name="T53" fmla="*/ 160338 h 147"/>
              <a:gd name="T54" fmla="*/ 164706 w 137"/>
              <a:gd name="T55" fmla="*/ 157163 h 147"/>
              <a:gd name="T56" fmla="*/ 115134 w 137"/>
              <a:gd name="T57" fmla="*/ 1588 h 147"/>
              <a:gd name="T58" fmla="*/ 115134 w 137"/>
              <a:gd name="T59" fmla="*/ 36513 h 147"/>
              <a:gd name="T60" fmla="*/ 107139 w 137"/>
              <a:gd name="T61" fmla="*/ 233363 h 147"/>
              <a:gd name="T62" fmla="*/ 78355 w 137"/>
              <a:gd name="T63" fmla="*/ 217488 h 147"/>
              <a:gd name="T64" fmla="*/ 65563 w 137"/>
              <a:gd name="T65" fmla="*/ 146050 h 147"/>
              <a:gd name="T66" fmla="*/ 65563 w 137"/>
              <a:gd name="T67" fmla="*/ 68263 h 147"/>
              <a:gd name="T68" fmla="*/ 110337 w 137"/>
              <a:gd name="T69" fmla="*/ 47625 h 147"/>
              <a:gd name="T70" fmla="*/ 91148 w 137"/>
              <a:gd name="T71" fmla="*/ 63500 h 147"/>
              <a:gd name="T72" fmla="*/ 71959 w 137"/>
              <a:gd name="T73" fmla="*/ 80963 h 147"/>
              <a:gd name="T74" fmla="*/ 63964 w 137"/>
              <a:gd name="T75" fmla="*/ 107950 h 147"/>
              <a:gd name="T76" fmla="*/ 86351 w 137"/>
              <a:gd name="T77" fmla="*/ 147638 h 147"/>
              <a:gd name="T78" fmla="*/ 89549 w 137"/>
              <a:gd name="T79" fmla="*/ 153988 h 147"/>
              <a:gd name="T80" fmla="*/ 110337 w 137"/>
              <a:gd name="T81" fmla="*/ 233363 h 147"/>
              <a:gd name="T82" fmla="*/ 110337 w 137"/>
              <a:gd name="T83" fmla="*/ 38100 h 147"/>
              <a:gd name="T84" fmla="*/ 103941 w 137"/>
              <a:gd name="T85" fmla="*/ 6350 h 147"/>
              <a:gd name="T86" fmla="*/ 110337 w 137"/>
              <a:gd name="T87" fmla="*/ 0 h 147"/>
              <a:gd name="T88" fmla="*/ 60765 w 137"/>
              <a:gd name="T89" fmla="*/ 165100 h 147"/>
              <a:gd name="T90" fmla="*/ 55968 w 137"/>
              <a:gd name="T91" fmla="*/ 157163 h 147"/>
              <a:gd name="T92" fmla="*/ 55968 w 137"/>
              <a:gd name="T93" fmla="*/ 60325 h 147"/>
              <a:gd name="T94" fmla="*/ 60765 w 137"/>
              <a:gd name="T95" fmla="*/ 49213 h 147"/>
              <a:gd name="T96" fmla="*/ 55968 w 137"/>
              <a:gd name="T97" fmla="*/ 133350 h 147"/>
              <a:gd name="T98" fmla="*/ 52770 w 137"/>
              <a:gd name="T99" fmla="*/ 93663 h 147"/>
              <a:gd name="T100" fmla="*/ 55968 w 137"/>
              <a:gd name="T101" fmla="*/ 47625 h 147"/>
              <a:gd name="T102" fmla="*/ 52770 w 137"/>
              <a:gd name="T103" fmla="*/ 57150 h 147"/>
              <a:gd name="T104" fmla="*/ 33581 w 137"/>
              <a:gd name="T105" fmla="*/ 31750 h 147"/>
              <a:gd name="T106" fmla="*/ 55968 w 137"/>
              <a:gd name="T107" fmla="*/ 47625 h 147"/>
              <a:gd name="T108" fmla="*/ 41576 w 137"/>
              <a:gd name="T109" fmla="*/ 184150 h 147"/>
              <a:gd name="T110" fmla="*/ 33581 w 137"/>
              <a:gd name="T111" fmla="*/ 184150 h 147"/>
              <a:gd name="T112" fmla="*/ 52770 w 137"/>
              <a:gd name="T113" fmla="*/ 157163 h 147"/>
              <a:gd name="T114" fmla="*/ 6396 w 137"/>
              <a:gd name="T115" fmla="*/ 103188 h 147"/>
              <a:gd name="T116" fmla="*/ 36779 w 137"/>
              <a:gd name="T117" fmla="*/ 103188 h 147"/>
              <a:gd name="T118" fmla="*/ 33581 w 137"/>
              <a:gd name="T119" fmla="*/ 114300 h 147"/>
              <a:gd name="T120" fmla="*/ 0 w 137"/>
              <a:gd name="T121" fmla="*/ 107950 h 147"/>
              <a:gd name="T122" fmla="*/ 6396 w 137"/>
              <a:gd name="T123" fmla="*/ 103188 h 14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37"/>
              <a:gd name="T187" fmla="*/ 0 h 147"/>
              <a:gd name="T188" fmla="*/ 137 w 137"/>
              <a:gd name="T189" fmla="*/ 147 h 14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37" h="147">
                <a:moveTo>
                  <a:pt x="103" y="51"/>
                </a:moveTo>
                <a:lnTo>
                  <a:pt x="103" y="51"/>
                </a:lnTo>
                <a:lnTo>
                  <a:pt x="106" y="59"/>
                </a:lnTo>
                <a:lnTo>
                  <a:pt x="107" y="68"/>
                </a:lnTo>
                <a:lnTo>
                  <a:pt x="106" y="77"/>
                </a:lnTo>
                <a:lnTo>
                  <a:pt x="103" y="84"/>
                </a:lnTo>
                <a:lnTo>
                  <a:pt x="103" y="51"/>
                </a:lnTo>
                <a:close/>
                <a:moveTo>
                  <a:pt x="103" y="107"/>
                </a:moveTo>
                <a:lnTo>
                  <a:pt x="103" y="99"/>
                </a:lnTo>
                <a:lnTo>
                  <a:pt x="106" y="99"/>
                </a:lnTo>
                <a:lnTo>
                  <a:pt x="117" y="111"/>
                </a:lnTo>
                <a:lnTo>
                  <a:pt x="118" y="114"/>
                </a:lnTo>
                <a:lnTo>
                  <a:pt x="117" y="116"/>
                </a:lnTo>
                <a:lnTo>
                  <a:pt x="115" y="118"/>
                </a:lnTo>
                <a:lnTo>
                  <a:pt x="113" y="116"/>
                </a:lnTo>
                <a:lnTo>
                  <a:pt x="103" y="107"/>
                </a:lnTo>
                <a:close/>
                <a:moveTo>
                  <a:pt x="103" y="38"/>
                </a:moveTo>
                <a:lnTo>
                  <a:pt x="103" y="28"/>
                </a:lnTo>
                <a:lnTo>
                  <a:pt x="113" y="20"/>
                </a:lnTo>
                <a:lnTo>
                  <a:pt x="115" y="19"/>
                </a:lnTo>
                <a:lnTo>
                  <a:pt x="117" y="20"/>
                </a:lnTo>
                <a:lnTo>
                  <a:pt x="118" y="23"/>
                </a:lnTo>
                <a:lnTo>
                  <a:pt x="117" y="24"/>
                </a:lnTo>
                <a:lnTo>
                  <a:pt x="106" y="36"/>
                </a:lnTo>
                <a:lnTo>
                  <a:pt x="103" y="38"/>
                </a:lnTo>
                <a:close/>
                <a:moveTo>
                  <a:pt x="114" y="68"/>
                </a:moveTo>
                <a:lnTo>
                  <a:pt x="114" y="68"/>
                </a:lnTo>
                <a:lnTo>
                  <a:pt x="114" y="65"/>
                </a:lnTo>
                <a:lnTo>
                  <a:pt x="117" y="65"/>
                </a:lnTo>
                <a:lnTo>
                  <a:pt x="134" y="65"/>
                </a:lnTo>
                <a:lnTo>
                  <a:pt x="136" y="65"/>
                </a:lnTo>
                <a:lnTo>
                  <a:pt x="137" y="68"/>
                </a:lnTo>
                <a:lnTo>
                  <a:pt x="136" y="70"/>
                </a:lnTo>
                <a:lnTo>
                  <a:pt x="134" y="72"/>
                </a:lnTo>
                <a:lnTo>
                  <a:pt x="117" y="72"/>
                </a:lnTo>
                <a:lnTo>
                  <a:pt x="114" y="70"/>
                </a:lnTo>
                <a:lnTo>
                  <a:pt x="114" y="68"/>
                </a:lnTo>
                <a:close/>
                <a:moveTo>
                  <a:pt x="69" y="30"/>
                </a:moveTo>
                <a:lnTo>
                  <a:pt x="69" y="30"/>
                </a:lnTo>
                <a:lnTo>
                  <a:pt x="80" y="32"/>
                </a:lnTo>
                <a:lnTo>
                  <a:pt x="90" y="36"/>
                </a:lnTo>
                <a:lnTo>
                  <a:pt x="98" y="43"/>
                </a:lnTo>
                <a:lnTo>
                  <a:pt x="103" y="51"/>
                </a:lnTo>
                <a:lnTo>
                  <a:pt x="103" y="84"/>
                </a:lnTo>
                <a:lnTo>
                  <a:pt x="98" y="93"/>
                </a:lnTo>
                <a:lnTo>
                  <a:pt x="90" y="100"/>
                </a:lnTo>
                <a:lnTo>
                  <a:pt x="90" y="130"/>
                </a:lnTo>
                <a:lnTo>
                  <a:pt x="88" y="137"/>
                </a:lnTo>
                <a:lnTo>
                  <a:pt x="84" y="142"/>
                </a:lnTo>
                <a:lnTo>
                  <a:pt x="79" y="146"/>
                </a:lnTo>
                <a:lnTo>
                  <a:pt x="71" y="147"/>
                </a:lnTo>
                <a:lnTo>
                  <a:pt x="69" y="147"/>
                </a:lnTo>
                <a:lnTo>
                  <a:pt x="69" y="114"/>
                </a:lnTo>
                <a:lnTo>
                  <a:pt x="82" y="114"/>
                </a:lnTo>
                <a:lnTo>
                  <a:pt x="82" y="97"/>
                </a:lnTo>
                <a:lnTo>
                  <a:pt x="83" y="96"/>
                </a:lnTo>
                <a:lnTo>
                  <a:pt x="84" y="95"/>
                </a:lnTo>
                <a:lnTo>
                  <a:pt x="91" y="89"/>
                </a:lnTo>
                <a:lnTo>
                  <a:pt x="95" y="84"/>
                </a:lnTo>
                <a:lnTo>
                  <a:pt x="98" y="76"/>
                </a:lnTo>
                <a:lnTo>
                  <a:pt x="99" y="68"/>
                </a:lnTo>
                <a:lnTo>
                  <a:pt x="99" y="62"/>
                </a:lnTo>
                <a:lnTo>
                  <a:pt x="96" y="57"/>
                </a:lnTo>
                <a:lnTo>
                  <a:pt x="94" y="51"/>
                </a:lnTo>
                <a:lnTo>
                  <a:pt x="91" y="47"/>
                </a:lnTo>
                <a:lnTo>
                  <a:pt x="86" y="43"/>
                </a:lnTo>
                <a:lnTo>
                  <a:pt x="82" y="40"/>
                </a:lnTo>
                <a:lnTo>
                  <a:pt x="75" y="39"/>
                </a:lnTo>
                <a:lnTo>
                  <a:pt x="69" y="38"/>
                </a:lnTo>
                <a:lnTo>
                  <a:pt x="69" y="30"/>
                </a:lnTo>
                <a:close/>
                <a:moveTo>
                  <a:pt x="103" y="28"/>
                </a:moveTo>
                <a:lnTo>
                  <a:pt x="100" y="31"/>
                </a:lnTo>
                <a:lnTo>
                  <a:pt x="99" y="34"/>
                </a:lnTo>
                <a:lnTo>
                  <a:pt x="100" y="36"/>
                </a:lnTo>
                <a:lnTo>
                  <a:pt x="103" y="38"/>
                </a:lnTo>
                <a:lnTo>
                  <a:pt x="103" y="28"/>
                </a:lnTo>
                <a:close/>
                <a:moveTo>
                  <a:pt x="103" y="99"/>
                </a:moveTo>
                <a:lnTo>
                  <a:pt x="103" y="99"/>
                </a:lnTo>
                <a:lnTo>
                  <a:pt x="100" y="99"/>
                </a:lnTo>
                <a:lnTo>
                  <a:pt x="99" y="101"/>
                </a:lnTo>
                <a:lnTo>
                  <a:pt x="100" y="104"/>
                </a:lnTo>
                <a:lnTo>
                  <a:pt x="103" y="107"/>
                </a:lnTo>
                <a:lnTo>
                  <a:pt x="103" y="99"/>
                </a:lnTo>
                <a:close/>
                <a:moveTo>
                  <a:pt x="69" y="24"/>
                </a:moveTo>
                <a:lnTo>
                  <a:pt x="69" y="0"/>
                </a:lnTo>
                <a:lnTo>
                  <a:pt x="72" y="1"/>
                </a:lnTo>
                <a:lnTo>
                  <a:pt x="72" y="4"/>
                </a:lnTo>
                <a:lnTo>
                  <a:pt x="72" y="20"/>
                </a:lnTo>
                <a:lnTo>
                  <a:pt x="72" y="23"/>
                </a:lnTo>
                <a:lnTo>
                  <a:pt x="69" y="24"/>
                </a:lnTo>
                <a:close/>
                <a:moveTo>
                  <a:pt x="69" y="147"/>
                </a:moveTo>
                <a:lnTo>
                  <a:pt x="67" y="147"/>
                </a:lnTo>
                <a:lnTo>
                  <a:pt x="60" y="146"/>
                </a:lnTo>
                <a:lnTo>
                  <a:pt x="53" y="142"/>
                </a:lnTo>
                <a:lnTo>
                  <a:pt x="49" y="137"/>
                </a:lnTo>
                <a:lnTo>
                  <a:pt x="48" y="130"/>
                </a:lnTo>
                <a:lnTo>
                  <a:pt x="48" y="99"/>
                </a:lnTo>
                <a:lnTo>
                  <a:pt x="41" y="92"/>
                </a:lnTo>
                <a:lnTo>
                  <a:pt x="35" y="84"/>
                </a:lnTo>
                <a:lnTo>
                  <a:pt x="35" y="51"/>
                </a:lnTo>
                <a:lnTo>
                  <a:pt x="41" y="43"/>
                </a:lnTo>
                <a:lnTo>
                  <a:pt x="49" y="36"/>
                </a:lnTo>
                <a:lnTo>
                  <a:pt x="59" y="32"/>
                </a:lnTo>
                <a:lnTo>
                  <a:pt x="64" y="31"/>
                </a:lnTo>
                <a:lnTo>
                  <a:pt x="69" y="30"/>
                </a:lnTo>
                <a:lnTo>
                  <a:pt x="69" y="38"/>
                </a:lnTo>
                <a:lnTo>
                  <a:pt x="64" y="39"/>
                </a:lnTo>
                <a:lnTo>
                  <a:pt x="57" y="40"/>
                </a:lnTo>
                <a:lnTo>
                  <a:pt x="53" y="43"/>
                </a:lnTo>
                <a:lnTo>
                  <a:pt x="48" y="47"/>
                </a:lnTo>
                <a:lnTo>
                  <a:pt x="45" y="51"/>
                </a:lnTo>
                <a:lnTo>
                  <a:pt x="42" y="57"/>
                </a:lnTo>
                <a:lnTo>
                  <a:pt x="40" y="62"/>
                </a:lnTo>
                <a:lnTo>
                  <a:pt x="40" y="68"/>
                </a:lnTo>
                <a:lnTo>
                  <a:pt x="41" y="76"/>
                </a:lnTo>
                <a:lnTo>
                  <a:pt x="44" y="82"/>
                </a:lnTo>
                <a:lnTo>
                  <a:pt x="48" y="89"/>
                </a:lnTo>
                <a:lnTo>
                  <a:pt x="54" y="93"/>
                </a:lnTo>
                <a:lnTo>
                  <a:pt x="56" y="95"/>
                </a:lnTo>
                <a:lnTo>
                  <a:pt x="56" y="97"/>
                </a:lnTo>
                <a:lnTo>
                  <a:pt x="56" y="114"/>
                </a:lnTo>
                <a:lnTo>
                  <a:pt x="69" y="114"/>
                </a:lnTo>
                <a:lnTo>
                  <a:pt x="69" y="147"/>
                </a:lnTo>
                <a:close/>
                <a:moveTo>
                  <a:pt x="69" y="0"/>
                </a:moveTo>
                <a:lnTo>
                  <a:pt x="69" y="24"/>
                </a:lnTo>
                <a:lnTo>
                  <a:pt x="67" y="23"/>
                </a:lnTo>
                <a:lnTo>
                  <a:pt x="65" y="20"/>
                </a:lnTo>
                <a:lnTo>
                  <a:pt x="65" y="4"/>
                </a:lnTo>
                <a:lnTo>
                  <a:pt x="67" y="1"/>
                </a:lnTo>
                <a:lnTo>
                  <a:pt x="69" y="0"/>
                </a:lnTo>
                <a:close/>
                <a:moveTo>
                  <a:pt x="35" y="107"/>
                </a:moveTo>
                <a:lnTo>
                  <a:pt x="38" y="104"/>
                </a:lnTo>
                <a:lnTo>
                  <a:pt x="38" y="101"/>
                </a:lnTo>
                <a:lnTo>
                  <a:pt x="38" y="99"/>
                </a:lnTo>
                <a:lnTo>
                  <a:pt x="35" y="99"/>
                </a:lnTo>
                <a:lnTo>
                  <a:pt x="35" y="107"/>
                </a:lnTo>
                <a:close/>
                <a:moveTo>
                  <a:pt x="35" y="38"/>
                </a:moveTo>
                <a:lnTo>
                  <a:pt x="35" y="38"/>
                </a:lnTo>
                <a:lnTo>
                  <a:pt x="38" y="36"/>
                </a:lnTo>
                <a:lnTo>
                  <a:pt x="38" y="34"/>
                </a:lnTo>
                <a:lnTo>
                  <a:pt x="38" y="31"/>
                </a:lnTo>
                <a:lnTo>
                  <a:pt x="35" y="30"/>
                </a:lnTo>
                <a:lnTo>
                  <a:pt x="35" y="38"/>
                </a:lnTo>
                <a:close/>
                <a:moveTo>
                  <a:pt x="35" y="84"/>
                </a:moveTo>
                <a:lnTo>
                  <a:pt x="35" y="84"/>
                </a:lnTo>
                <a:lnTo>
                  <a:pt x="33" y="76"/>
                </a:lnTo>
                <a:lnTo>
                  <a:pt x="31" y="68"/>
                </a:lnTo>
                <a:lnTo>
                  <a:pt x="33" y="59"/>
                </a:lnTo>
                <a:lnTo>
                  <a:pt x="35" y="51"/>
                </a:lnTo>
                <a:lnTo>
                  <a:pt x="35" y="84"/>
                </a:lnTo>
                <a:close/>
                <a:moveTo>
                  <a:pt x="35" y="30"/>
                </a:moveTo>
                <a:lnTo>
                  <a:pt x="35" y="38"/>
                </a:lnTo>
                <a:lnTo>
                  <a:pt x="33" y="36"/>
                </a:lnTo>
                <a:lnTo>
                  <a:pt x="21" y="24"/>
                </a:lnTo>
                <a:lnTo>
                  <a:pt x="19" y="23"/>
                </a:lnTo>
                <a:lnTo>
                  <a:pt x="21" y="20"/>
                </a:lnTo>
                <a:lnTo>
                  <a:pt x="23" y="19"/>
                </a:lnTo>
                <a:lnTo>
                  <a:pt x="26" y="20"/>
                </a:lnTo>
                <a:lnTo>
                  <a:pt x="35" y="30"/>
                </a:lnTo>
                <a:close/>
                <a:moveTo>
                  <a:pt x="35" y="99"/>
                </a:moveTo>
                <a:lnTo>
                  <a:pt x="35" y="107"/>
                </a:lnTo>
                <a:lnTo>
                  <a:pt x="26" y="116"/>
                </a:lnTo>
                <a:lnTo>
                  <a:pt x="23" y="118"/>
                </a:lnTo>
                <a:lnTo>
                  <a:pt x="21" y="116"/>
                </a:lnTo>
                <a:lnTo>
                  <a:pt x="19" y="114"/>
                </a:lnTo>
                <a:lnTo>
                  <a:pt x="21" y="111"/>
                </a:lnTo>
                <a:lnTo>
                  <a:pt x="33" y="99"/>
                </a:lnTo>
                <a:lnTo>
                  <a:pt x="35" y="99"/>
                </a:lnTo>
                <a:close/>
                <a:moveTo>
                  <a:pt x="4" y="65"/>
                </a:moveTo>
                <a:lnTo>
                  <a:pt x="4" y="65"/>
                </a:lnTo>
                <a:lnTo>
                  <a:pt x="21" y="65"/>
                </a:lnTo>
                <a:lnTo>
                  <a:pt x="23" y="65"/>
                </a:lnTo>
                <a:lnTo>
                  <a:pt x="25" y="68"/>
                </a:lnTo>
                <a:lnTo>
                  <a:pt x="23" y="70"/>
                </a:lnTo>
                <a:lnTo>
                  <a:pt x="21" y="72"/>
                </a:lnTo>
                <a:lnTo>
                  <a:pt x="4" y="72"/>
                </a:lnTo>
                <a:lnTo>
                  <a:pt x="2" y="70"/>
                </a:lnTo>
                <a:lnTo>
                  <a:pt x="0" y="68"/>
                </a:lnTo>
                <a:lnTo>
                  <a:pt x="2" y="65"/>
                </a:lnTo>
                <a:lnTo>
                  <a:pt x="4" y="6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04" name="组合 214"/>
          <p:cNvGrpSpPr/>
          <p:nvPr/>
        </p:nvGrpSpPr>
        <p:grpSpPr bwMode="auto">
          <a:xfrm>
            <a:off x="3775075" y="2795588"/>
            <a:ext cx="158750" cy="255587"/>
            <a:chOff x="0" y="0"/>
            <a:chExt cx="160337" cy="255588"/>
          </a:xfrm>
          <a:solidFill>
            <a:schemeClr val="bg1">
              <a:alpha val="70000"/>
            </a:schemeClr>
          </a:solidFill>
        </p:grpSpPr>
        <p:sp>
          <p:nvSpPr>
            <p:cNvPr id="205" name="Freeform 190"/>
            <p:cNvSpPr>
              <a:spLocks noChangeArrowheads="1"/>
            </p:cNvSpPr>
            <p:nvPr/>
          </p:nvSpPr>
          <p:spPr bwMode="auto">
            <a:xfrm>
              <a:off x="90487" y="179388"/>
              <a:ext cx="57150" cy="57150"/>
            </a:xfrm>
            <a:custGeom>
              <a:avLst/>
              <a:gdLst>
                <a:gd name="T0" fmla="*/ 0 w 36"/>
                <a:gd name="T1" fmla="*/ 34925 h 36"/>
                <a:gd name="T2" fmla="*/ 0 w 36"/>
                <a:gd name="T3" fmla="*/ 34925 h 36"/>
                <a:gd name="T4" fmla="*/ 3175 w 36"/>
                <a:gd name="T5" fmla="*/ 42863 h 36"/>
                <a:gd name="T6" fmla="*/ 12700 w 36"/>
                <a:gd name="T7" fmla="*/ 52388 h 36"/>
                <a:gd name="T8" fmla="*/ 20638 w 36"/>
                <a:gd name="T9" fmla="*/ 57150 h 36"/>
                <a:gd name="T10" fmla="*/ 33338 w 36"/>
                <a:gd name="T11" fmla="*/ 57150 h 36"/>
                <a:gd name="T12" fmla="*/ 33338 w 36"/>
                <a:gd name="T13" fmla="*/ 57150 h 36"/>
                <a:gd name="T14" fmla="*/ 44450 w 36"/>
                <a:gd name="T15" fmla="*/ 52388 h 36"/>
                <a:gd name="T16" fmla="*/ 50800 w 36"/>
                <a:gd name="T17" fmla="*/ 46038 h 36"/>
                <a:gd name="T18" fmla="*/ 55563 w 36"/>
                <a:gd name="T19" fmla="*/ 34925 h 36"/>
                <a:gd name="T20" fmla="*/ 57150 w 36"/>
                <a:gd name="T21" fmla="*/ 23813 h 36"/>
                <a:gd name="T22" fmla="*/ 57150 w 36"/>
                <a:gd name="T23" fmla="*/ 23813 h 36"/>
                <a:gd name="T24" fmla="*/ 52388 w 36"/>
                <a:gd name="T25" fmla="*/ 12700 h 36"/>
                <a:gd name="T26" fmla="*/ 44450 w 36"/>
                <a:gd name="T27" fmla="*/ 4763 h 36"/>
                <a:gd name="T28" fmla="*/ 33338 w 36"/>
                <a:gd name="T29" fmla="*/ 0 h 36"/>
                <a:gd name="T30" fmla="*/ 22225 w 36"/>
                <a:gd name="T31" fmla="*/ 0 h 36"/>
                <a:gd name="T32" fmla="*/ 22225 w 36"/>
                <a:gd name="T33" fmla="*/ 0 h 36"/>
                <a:gd name="T34" fmla="*/ 12700 w 36"/>
                <a:gd name="T35" fmla="*/ 4763 h 36"/>
                <a:gd name="T36" fmla="*/ 6350 w 36"/>
                <a:gd name="T37" fmla="*/ 12700 h 36"/>
                <a:gd name="T38" fmla="*/ 1588 w 36"/>
                <a:gd name="T39" fmla="*/ 22225 h 36"/>
                <a:gd name="T40" fmla="*/ 0 w 36"/>
                <a:gd name="T41" fmla="*/ 34925 h 36"/>
                <a:gd name="T42" fmla="*/ 0 w 36"/>
                <a:gd name="T43" fmla="*/ 34925 h 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"/>
                <a:gd name="T67" fmla="*/ 0 h 36"/>
                <a:gd name="T68" fmla="*/ 36 w 36"/>
                <a:gd name="T69" fmla="*/ 36 h 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" h="36">
                  <a:moveTo>
                    <a:pt x="0" y="22"/>
                  </a:moveTo>
                  <a:lnTo>
                    <a:pt x="0" y="22"/>
                  </a:lnTo>
                  <a:lnTo>
                    <a:pt x="2" y="27"/>
                  </a:lnTo>
                  <a:lnTo>
                    <a:pt x="8" y="33"/>
                  </a:lnTo>
                  <a:lnTo>
                    <a:pt x="13" y="36"/>
                  </a:lnTo>
                  <a:lnTo>
                    <a:pt x="21" y="36"/>
                  </a:lnTo>
                  <a:lnTo>
                    <a:pt x="28" y="33"/>
                  </a:lnTo>
                  <a:lnTo>
                    <a:pt x="32" y="29"/>
                  </a:lnTo>
                  <a:lnTo>
                    <a:pt x="35" y="22"/>
                  </a:lnTo>
                  <a:lnTo>
                    <a:pt x="36" y="15"/>
                  </a:lnTo>
                  <a:lnTo>
                    <a:pt x="33" y="8"/>
                  </a:lnTo>
                  <a:lnTo>
                    <a:pt x="28" y="3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8" y="3"/>
                  </a:lnTo>
                  <a:lnTo>
                    <a:pt x="4" y="8"/>
                  </a:lnTo>
                  <a:lnTo>
                    <a:pt x="1" y="14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6" name="Freeform 191"/>
            <p:cNvSpPr>
              <a:spLocks noChangeArrowheads="1"/>
            </p:cNvSpPr>
            <p:nvPr/>
          </p:nvSpPr>
          <p:spPr bwMode="auto">
            <a:xfrm>
              <a:off x="106362" y="0"/>
              <a:ext cx="53975" cy="192088"/>
            </a:xfrm>
            <a:custGeom>
              <a:avLst/>
              <a:gdLst>
                <a:gd name="T0" fmla="*/ 0 w 34"/>
                <a:gd name="T1" fmla="*/ 192088 h 121"/>
                <a:gd name="T2" fmla="*/ 0 w 34"/>
                <a:gd name="T3" fmla="*/ 192088 h 121"/>
                <a:gd name="T4" fmla="*/ 33338 w 34"/>
                <a:gd name="T5" fmla="*/ 26988 h 121"/>
                <a:gd name="T6" fmla="*/ 33338 w 34"/>
                <a:gd name="T7" fmla="*/ 26988 h 121"/>
                <a:gd name="T8" fmla="*/ 42863 w 34"/>
                <a:gd name="T9" fmla="*/ 14288 h 121"/>
                <a:gd name="T10" fmla="*/ 49213 w 34"/>
                <a:gd name="T11" fmla="*/ 3175 h 121"/>
                <a:gd name="T12" fmla="*/ 53975 w 34"/>
                <a:gd name="T13" fmla="*/ 0 h 121"/>
                <a:gd name="T14" fmla="*/ 53975 w 34"/>
                <a:gd name="T15" fmla="*/ 0 h 121"/>
                <a:gd name="T16" fmla="*/ 49213 w 34"/>
                <a:gd name="T17" fmla="*/ 30163 h 121"/>
                <a:gd name="T18" fmla="*/ 39688 w 34"/>
                <a:gd name="T19" fmla="*/ 96838 h 121"/>
                <a:gd name="T20" fmla="*/ 22225 w 34"/>
                <a:gd name="T21" fmla="*/ 192088 h 121"/>
                <a:gd name="T22" fmla="*/ 0 w 34"/>
                <a:gd name="T23" fmla="*/ 192088 h 1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4"/>
                <a:gd name="T37" fmla="*/ 0 h 121"/>
                <a:gd name="T38" fmla="*/ 34 w 34"/>
                <a:gd name="T39" fmla="*/ 121 h 12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4" h="121">
                  <a:moveTo>
                    <a:pt x="0" y="121"/>
                  </a:moveTo>
                  <a:lnTo>
                    <a:pt x="0" y="121"/>
                  </a:lnTo>
                  <a:lnTo>
                    <a:pt x="21" y="17"/>
                  </a:lnTo>
                  <a:lnTo>
                    <a:pt x="27" y="9"/>
                  </a:lnTo>
                  <a:lnTo>
                    <a:pt x="31" y="2"/>
                  </a:lnTo>
                  <a:lnTo>
                    <a:pt x="34" y="0"/>
                  </a:lnTo>
                  <a:lnTo>
                    <a:pt x="31" y="19"/>
                  </a:lnTo>
                  <a:lnTo>
                    <a:pt x="25" y="61"/>
                  </a:lnTo>
                  <a:lnTo>
                    <a:pt x="14" y="121"/>
                  </a:lnTo>
                  <a:lnTo>
                    <a:pt x="0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7" name="Freeform 192"/>
            <p:cNvSpPr>
              <a:spLocks noChangeArrowheads="1"/>
            </p:cNvSpPr>
            <p:nvPr/>
          </p:nvSpPr>
          <p:spPr bwMode="auto">
            <a:xfrm>
              <a:off x="0" y="30163"/>
              <a:ext cx="123825" cy="166688"/>
            </a:xfrm>
            <a:custGeom>
              <a:avLst/>
              <a:gdLst>
                <a:gd name="T0" fmla="*/ 122238 w 78"/>
                <a:gd name="T1" fmla="*/ 155575 h 105"/>
                <a:gd name="T2" fmla="*/ 30163 w 78"/>
                <a:gd name="T3" fmla="*/ 20638 h 105"/>
                <a:gd name="T4" fmla="*/ 0 w 78"/>
                <a:gd name="T5" fmla="*/ 0 h 105"/>
                <a:gd name="T6" fmla="*/ 12700 w 78"/>
                <a:gd name="T7" fmla="*/ 31750 h 105"/>
                <a:gd name="T8" fmla="*/ 104775 w 78"/>
                <a:gd name="T9" fmla="*/ 166688 h 105"/>
                <a:gd name="T10" fmla="*/ 123825 w 78"/>
                <a:gd name="T11" fmla="*/ 155575 h 105"/>
                <a:gd name="T12" fmla="*/ 122238 w 78"/>
                <a:gd name="T13" fmla="*/ 155575 h 1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8"/>
                <a:gd name="T22" fmla="*/ 0 h 105"/>
                <a:gd name="T23" fmla="*/ 78 w 78"/>
                <a:gd name="T24" fmla="*/ 105 h 10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8" h="105">
                  <a:moveTo>
                    <a:pt x="77" y="98"/>
                  </a:moveTo>
                  <a:lnTo>
                    <a:pt x="19" y="13"/>
                  </a:lnTo>
                  <a:lnTo>
                    <a:pt x="0" y="0"/>
                  </a:lnTo>
                  <a:lnTo>
                    <a:pt x="8" y="20"/>
                  </a:lnTo>
                  <a:lnTo>
                    <a:pt x="66" y="105"/>
                  </a:lnTo>
                  <a:lnTo>
                    <a:pt x="78" y="98"/>
                  </a:lnTo>
                  <a:lnTo>
                    <a:pt x="77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8" name="Freeform 193"/>
            <p:cNvSpPr>
              <a:spLocks noChangeArrowheads="1"/>
            </p:cNvSpPr>
            <p:nvPr/>
          </p:nvSpPr>
          <p:spPr bwMode="auto">
            <a:xfrm>
              <a:off x="119062" y="225425"/>
              <a:ext cx="14288" cy="30163"/>
            </a:xfrm>
            <a:custGeom>
              <a:avLst/>
              <a:gdLst>
                <a:gd name="T0" fmla="*/ 11113 w 9"/>
                <a:gd name="T1" fmla="*/ 3175 h 19"/>
                <a:gd name="T2" fmla="*/ 11113 w 9"/>
                <a:gd name="T3" fmla="*/ 3175 h 19"/>
                <a:gd name="T4" fmla="*/ 9525 w 9"/>
                <a:gd name="T5" fmla="*/ 0 h 19"/>
                <a:gd name="T6" fmla="*/ 4763 w 9"/>
                <a:gd name="T7" fmla="*/ 0 h 19"/>
                <a:gd name="T8" fmla="*/ 4763 w 9"/>
                <a:gd name="T9" fmla="*/ 0 h 19"/>
                <a:gd name="T10" fmla="*/ 0 w 9"/>
                <a:gd name="T11" fmla="*/ 1588 h 19"/>
                <a:gd name="T12" fmla="*/ 0 w 9"/>
                <a:gd name="T13" fmla="*/ 6350 h 19"/>
                <a:gd name="T14" fmla="*/ 4763 w 9"/>
                <a:gd name="T15" fmla="*/ 25400 h 19"/>
                <a:gd name="T16" fmla="*/ 4763 w 9"/>
                <a:gd name="T17" fmla="*/ 25400 h 19"/>
                <a:gd name="T18" fmla="*/ 4763 w 9"/>
                <a:gd name="T19" fmla="*/ 30163 h 19"/>
                <a:gd name="T20" fmla="*/ 9525 w 9"/>
                <a:gd name="T21" fmla="*/ 30163 h 19"/>
                <a:gd name="T22" fmla="*/ 9525 w 9"/>
                <a:gd name="T23" fmla="*/ 30163 h 19"/>
                <a:gd name="T24" fmla="*/ 14288 w 9"/>
                <a:gd name="T25" fmla="*/ 26988 h 19"/>
                <a:gd name="T26" fmla="*/ 14288 w 9"/>
                <a:gd name="T27" fmla="*/ 23813 h 19"/>
                <a:gd name="T28" fmla="*/ 11113 w 9"/>
                <a:gd name="T29" fmla="*/ 3175 h 1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"/>
                <a:gd name="T46" fmla="*/ 0 h 19"/>
                <a:gd name="T47" fmla="*/ 9 w 9"/>
                <a:gd name="T48" fmla="*/ 19 h 1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" h="19">
                  <a:moveTo>
                    <a:pt x="7" y="2"/>
                  </a:moveTo>
                  <a:lnTo>
                    <a:pt x="7" y="2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3" y="16"/>
                  </a:lnTo>
                  <a:lnTo>
                    <a:pt x="3" y="19"/>
                  </a:lnTo>
                  <a:lnTo>
                    <a:pt x="6" y="19"/>
                  </a:lnTo>
                  <a:lnTo>
                    <a:pt x="9" y="17"/>
                  </a:lnTo>
                  <a:lnTo>
                    <a:pt x="9" y="15"/>
                  </a:ln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9" name="Freeform 194"/>
          <p:cNvSpPr>
            <a:spLocks noEditPoints="1" noChangeArrowheads="1"/>
          </p:cNvSpPr>
          <p:nvPr/>
        </p:nvSpPr>
        <p:spPr bwMode="auto">
          <a:xfrm>
            <a:off x="3756025" y="1485900"/>
            <a:ext cx="219075" cy="236538"/>
          </a:xfrm>
          <a:custGeom>
            <a:avLst/>
            <a:gdLst>
              <a:gd name="T0" fmla="*/ 167904 w 137"/>
              <a:gd name="T1" fmla="*/ 109538 h 149"/>
              <a:gd name="T2" fmla="*/ 164706 w 137"/>
              <a:gd name="T3" fmla="*/ 80963 h 149"/>
              <a:gd name="T4" fmla="*/ 164706 w 137"/>
              <a:gd name="T5" fmla="*/ 157163 h 149"/>
              <a:gd name="T6" fmla="*/ 185494 w 137"/>
              <a:gd name="T7" fmla="*/ 177800 h 149"/>
              <a:gd name="T8" fmla="*/ 182296 w 137"/>
              <a:gd name="T9" fmla="*/ 187325 h 149"/>
              <a:gd name="T10" fmla="*/ 164706 w 137"/>
              <a:gd name="T11" fmla="*/ 60325 h 149"/>
              <a:gd name="T12" fmla="*/ 182296 w 137"/>
              <a:gd name="T13" fmla="*/ 30163 h 149"/>
              <a:gd name="T14" fmla="*/ 185494 w 137"/>
              <a:gd name="T15" fmla="*/ 41275 h 149"/>
              <a:gd name="T16" fmla="*/ 164706 w 137"/>
              <a:gd name="T17" fmla="*/ 60325 h 149"/>
              <a:gd name="T18" fmla="*/ 179098 w 137"/>
              <a:gd name="T19" fmla="*/ 109538 h 149"/>
              <a:gd name="T20" fmla="*/ 212679 w 137"/>
              <a:gd name="T21" fmla="*/ 103188 h 149"/>
              <a:gd name="T22" fmla="*/ 215877 w 137"/>
              <a:gd name="T23" fmla="*/ 114300 h 149"/>
              <a:gd name="T24" fmla="*/ 182296 w 137"/>
              <a:gd name="T25" fmla="*/ 114300 h 149"/>
              <a:gd name="T26" fmla="*/ 110337 w 137"/>
              <a:gd name="T27" fmla="*/ 49213 h 149"/>
              <a:gd name="T28" fmla="*/ 164706 w 137"/>
              <a:gd name="T29" fmla="*/ 80963 h 149"/>
              <a:gd name="T30" fmla="*/ 142319 w 137"/>
              <a:gd name="T31" fmla="*/ 158750 h 149"/>
              <a:gd name="T32" fmla="*/ 134323 w 137"/>
              <a:gd name="T33" fmla="*/ 228600 h 149"/>
              <a:gd name="T34" fmla="*/ 110337 w 137"/>
              <a:gd name="T35" fmla="*/ 182563 h 149"/>
              <a:gd name="T36" fmla="*/ 129526 w 137"/>
              <a:gd name="T37" fmla="*/ 152400 h 149"/>
              <a:gd name="T38" fmla="*/ 151913 w 137"/>
              <a:gd name="T39" fmla="*/ 133350 h 149"/>
              <a:gd name="T40" fmla="*/ 155111 w 137"/>
              <a:gd name="T41" fmla="*/ 98425 h 149"/>
              <a:gd name="T42" fmla="*/ 142319 w 137"/>
              <a:gd name="T43" fmla="*/ 74613 h 149"/>
              <a:gd name="T44" fmla="*/ 110337 w 137"/>
              <a:gd name="T45" fmla="*/ 61913 h 149"/>
              <a:gd name="T46" fmla="*/ 159909 w 137"/>
              <a:gd name="T47" fmla="*/ 52388 h 149"/>
              <a:gd name="T48" fmla="*/ 159909 w 137"/>
              <a:gd name="T49" fmla="*/ 60325 h 149"/>
              <a:gd name="T50" fmla="*/ 164706 w 137"/>
              <a:gd name="T51" fmla="*/ 157163 h 149"/>
              <a:gd name="T52" fmla="*/ 158310 w 137"/>
              <a:gd name="T53" fmla="*/ 163513 h 149"/>
              <a:gd name="T54" fmla="*/ 164706 w 137"/>
              <a:gd name="T55" fmla="*/ 157163 h 149"/>
              <a:gd name="T56" fmla="*/ 111936 w 137"/>
              <a:gd name="T57" fmla="*/ 1588 h 149"/>
              <a:gd name="T58" fmla="*/ 111936 w 137"/>
              <a:gd name="T59" fmla="*/ 36513 h 149"/>
              <a:gd name="T60" fmla="*/ 105540 w 137"/>
              <a:gd name="T61" fmla="*/ 236538 h 149"/>
              <a:gd name="T62" fmla="*/ 78355 w 137"/>
              <a:gd name="T63" fmla="*/ 217488 h 149"/>
              <a:gd name="T64" fmla="*/ 62364 w 137"/>
              <a:gd name="T65" fmla="*/ 147638 h 149"/>
              <a:gd name="T66" fmla="*/ 63964 w 137"/>
              <a:gd name="T67" fmla="*/ 68263 h 149"/>
              <a:gd name="T68" fmla="*/ 110337 w 137"/>
              <a:gd name="T69" fmla="*/ 49213 h 149"/>
              <a:gd name="T70" fmla="*/ 91148 w 137"/>
              <a:gd name="T71" fmla="*/ 65088 h 149"/>
              <a:gd name="T72" fmla="*/ 68761 w 137"/>
              <a:gd name="T73" fmla="*/ 80963 h 149"/>
              <a:gd name="T74" fmla="*/ 60765 w 137"/>
              <a:gd name="T75" fmla="*/ 109538 h 149"/>
              <a:gd name="T76" fmla="*/ 84752 w 137"/>
              <a:gd name="T77" fmla="*/ 150813 h 149"/>
              <a:gd name="T78" fmla="*/ 87950 w 137"/>
              <a:gd name="T79" fmla="*/ 155575 h 149"/>
              <a:gd name="T80" fmla="*/ 110337 w 137"/>
              <a:gd name="T81" fmla="*/ 236538 h 149"/>
              <a:gd name="T82" fmla="*/ 108738 w 137"/>
              <a:gd name="T83" fmla="*/ 38100 h 149"/>
              <a:gd name="T84" fmla="*/ 103941 w 137"/>
              <a:gd name="T85" fmla="*/ 6350 h 149"/>
              <a:gd name="T86" fmla="*/ 110337 w 137"/>
              <a:gd name="T87" fmla="*/ 0 h 149"/>
              <a:gd name="T88" fmla="*/ 57567 w 137"/>
              <a:gd name="T89" fmla="*/ 168275 h 149"/>
              <a:gd name="T90" fmla="*/ 54369 w 137"/>
              <a:gd name="T91" fmla="*/ 157163 h 149"/>
              <a:gd name="T92" fmla="*/ 54369 w 137"/>
              <a:gd name="T93" fmla="*/ 60325 h 149"/>
              <a:gd name="T94" fmla="*/ 57567 w 137"/>
              <a:gd name="T95" fmla="*/ 52388 h 149"/>
              <a:gd name="T96" fmla="*/ 54369 w 137"/>
              <a:gd name="T97" fmla="*/ 134938 h 149"/>
              <a:gd name="T98" fmla="*/ 49572 w 137"/>
              <a:gd name="T99" fmla="*/ 96838 h 149"/>
              <a:gd name="T100" fmla="*/ 54369 w 137"/>
              <a:gd name="T101" fmla="*/ 47625 h 149"/>
              <a:gd name="T102" fmla="*/ 49572 w 137"/>
              <a:gd name="T103" fmla="*/ 60325 h 149"/>
              <a:gd name="T104" fmla="*/ 31982 w 137"/>
              <a:gd name="T105" fmla="*/ 31750 h 149"/>
              <a:gd name="T106" fmla="*/ 54369 w 137"/>
              <a:gd name="T107" fmla="*/ 47625 h 149"/>
              <a:gd name="T108" fmla="*/ 38378 w 137"/>
              <a:gd name="T109" fmla="*/ 184150 h 149"/>
              <a:gd name="T110" fmla="*/ 31982 w 137"/>
              <a:gd name="T111" fmla="*/ 184150 h 149"/>
              <a:gd name="T112" fmla="*/ 49572 w 137"/>
              <a:gd name="T113" fmla="*/ 158750 h 149"/>
              <a:gd name="T114" fmla="*/ 6396 w 137"/>
              <a:gd name="T115" fmla="*/ 103188 h 149"/>
              <a:gd name="T116" fmla="*/ 36779 w 137"/>
              <a:gd name="T117" fmla="*/ 104775 h 149"/>
              <a:gd name="T118" fmla="*/ 31982 w 137"/>
              <a:gd name="T119" fmla="*/ 114300 h 149"/>
              <a:gd name="T120" fmla="*/ 0 w 137"/>
              <a:gd name="T121" fmla="*/ 109538 h 149"/>
              <a:gd name="T122" fmla="*/ 6396 w 137"/>
              <a:gd name="T123" fmla="*/ 103188 h 14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37"/>
              <a:gd name="T187" fmla="*/ 0 h 149"/>
              <a:gd name="T188" fmla="*/ 137 w 137"/>
              <a:gd name="T189" fmla="*/ 149 h 149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37" h="149">
                <a:moveTo>
                  <a:pt x="103" y="51"/>
                </a:moveTo>
                <a:lnTo>
                  <a:pt x="103" y="51"/>
                </a:lnTo>
                <a:lnTo>
                  <a:pt x="105" y="60"/>
                </a:lnTo>
                <a:lnTo>
                  <a:pt x="105" y="69"/>
                </a:lnTo>
                <a:lnTo>
                  <a:pt x="105" y="77"/>
                </a:lnTo>
                <a:lnTo>
                  <a:pt x="103" y="85"/>
                </a:lnTo>
                <a:lnTo>
                  <a:pt x="103" y="51"/>
                </a:lnTo>
                <a:close/>
                <a:moveTo>
                  <a:pt x="103" y="108"/>
                </a:moveTo>
                <a:lnTo>
                  <a:pt x="103" y="99"/>
                </a:lnTo>
                <a:lnTo>
                  <a:pt x="104" y="100"/>
                </a:lnTo>
                <a:lnTo>
                  <a:pt x="116" y="112"/>
                </a:lnTo>
                <a:lnTo>
                  <a:pt x="118" y="115"/>
                </a:lnTo>
                <a:lnTo>
                  <a:pt x="116" y="116"/>
                </a:lnTo>
                <a:lnTo>
                  <a:pt x="114" y="118"/>
                </a:lnTo>
                <a:lnTo>
                  <a:pt x="111" y="116"/>
                </a:lnTo>
                <a:lnTo>
                  <a:pt x="103" y="108"/>
                </a:lnTo>
                <a:close/>
                <a:moveTo>
                  <a:pt x="103" y="38"/>
                </a:moveTo>
                <a:lnTo>
                  <a:pt x="103" y="30"/>
                </a:lnTo>
                <a:lnTo>
                  <a:pt x="111" y="20"/>
                </a:lnTo>
                <a:lnTo>
                  <a:pt x="114" y="19"/>
                </a:lnTo>
                <a:lnTo>
                  <a:pt x="116" y="20"/>
                </a:lnTo>
                <a:lnTo>
                  <a:pt x="118" y="23"/>
                </a:lnTo>
                <a:lnTo>
                  <a:pt x="116" y="26"/>
                </a:lnTo>
                <a:lnTo>
                  <a:pt x="104" y="38"/>
                </a:lnTo>
                <a:lnTo>
                  <a:pt x="103" y="38"/>
                </a:lnTo>
                <a:close/>
                <a:moveTo>
                  <a:pt x="112" y="69"/>
                </a:moveTo>
                <a:lnTo>
                  <a:pt x="112" y="69"/>
                </a:lnTo>
                <a:lnTo>
                  <a:pt x="114" y="66"/>
                </a:lnTo>
                <a:lnTo>
                  <a:pt x="116" y="65"/>
                </a:lnTo>
                <a:lnTo>
                  <a:pt x="133" y="65"/>
                </a:lnTo>
                <a:lnTo>
                  <a:pt x="135" y="66"/>
                </a:lnTo>
                <a:lnTo>
                  <a:pt x="137" y="69"/>
                </a:lnTo>
                <a:lnTo>
                  <a:pt x="135" y="72"/>
                </a:lnTo>
                <a:lnTo>
                  <a:pt x="133" y="72"/>
                </a:lnTo>
                <a:lnTo>
                  <a:pt x="116" y="72"/>
                </a:lnTo>
                <a:lnTo>
                  <a:pt x="114" y="72"/>
                </a:lnTo>
                <a:lnTo>
                  <a:pt x="112" y="69"/>
                </a:lnTo>
                <a:close/>
                <a:moveTo>
                  <a:pt x="69" y="31"/>
                </a:moveTo>
                <a:lnTo>
                  <a:pt x="69" y="31"/>
                </a:lnTo>
                <a:lnTo>
                  <a:pt x="78" y="33"/>
                </a:lnTo>
                <a:lnTo>
                  <a:pt x="88" y="37"/>
                </a:lnTo>
                <a:lnTo>
                  <a:pt x="96" y="43"/>
                </a:lnTo>
                <a:lnTo>
                  <a:pt x="103" y="51"/>
                </a:lnTo>
                <a:lnTo>
                  <a:pt x="103" y="85"/>
                </a:lnTo>
                <a:lnTo>
                  <a:pt x="96" y="93"/>
                </a:lnTo>
                <a:lnTo>
                  <a:pt x="89" y="100"/>
                </a:lnTo>
                <a:lnTo>
                  <a:pt x="89" y="130"/>
                </a:lnTo>
                <a:lnTo>
                  <a:pt x="88" y="137"/>
                </a:lnTo>
                <a:lnTo>
                  <a:pt x="84" y="144"/>
                </a:lnTo>
                <a:lnTo>
                  <a:pt x="77" y="148"/>
                </a:lnTo>
                <a:lnTo>
                  <a:pt x="70" y="149"/>
                </a:lnTo>
                <a:lnTo>
                  <a:pt x="69" y="149"/>
                </a:lnTo>
                <a:lnTo>
                  <a:pt x="69" y="115"/>
                </a:lnTo>
                <a:lnTo>
                  <a:pt x="81" y="115"/>
                </a:lnTo>
                <a:lnTo>
                  <a:pt x="81" y="98"/>
                </a:lnTo>
                <a:lnTo>
                  <a:pt x="81" y="96"/>
                </a:lnTo>
                <a:lnTo>
                  <a:pt x="82" y="95"/>
                </a:lnTo>
                <a:lnTo>
                  <a:pt x="89" y="89"/>
                </a:lnTo>
                <a:lnTo>
                  <a:pt x="95" y="84"/>
                </a:lnTo>
                <a:lnTo>
                  <a:pt x="97" y="77"/>
                </a:lnTo>
                <a:lnTo>
                  <a:pt x="99" y="69"/>
                </a:lnTo>
                <a:lnTo>
                  <a:pt x="97" y="62"/>
                </a:lnTo>
                <a:lnTo>
                  <a:pt x="96" y="57"/>
                </a:lnTo>
                <a:lnTo>
                  <a:pt x="93" y="51"/>
                </a:lnTo>
                <a:lnTo>
                  <a:pt x="89" y="47"/>
                </a:lnTo>
                <a:lnTo>
                  <a:pt x="85" y="43"/>
                </a:lnTo>
                <a:lnTo>
                  <a:pt x="80" y="41"/>
                </a:lnTo>
                <a:lnTo>
                  <a:pt x="74" y="39"/>
                </a:lnTo>
                <a:lnTo>
                  <a:pt x="69" y="39"/>
                </a:lnTo>
                <a:lnTo>
                  <a:pt x="69" y="31"/>
                </a:lnTo>
                <a:close/>
                <a:moveTo>
                  <a:pt x="103" y="30"/>
                </a:moveTo>
                <a:lnTo>
                  <a:pt x="100" y="33"/>
                </a:lnTo>
                <a:lnTo>
                  <a:pt x="99" y="35"/>
                </a:lnTo>
                <a:lnTo>
                  <a:pt x="100" y="38"/>
                </a:lnTo>
                <a:lnTo>
                  <a:pt x="103" y="38"/>
                </a:lnTo>
                <a:lnTo>
                  <a:pt x="103" y="30"/>
                </a:lnTo>
                <a:close/>
                <a:moveTo>
                  <a:pt x="103" y="99"/>
                </a:moveTo>
                <a:lnTo>
                  <a:pt x="103" y="99"/>
                </a:lnTo>
                <a:lnTo>
                  <a:pt x="100" y="100"/>
                </a:lnTo>
                <a:lnTo>
                  <a:pt x="99" y="103"/>
                </a:lnTo>
                <a:lnTo>
                  <a:pt x="100" y="106"/>
                </a:lnTo>
                <a:lnTo>
                  <a:pt x="103" y="108"/>
                </a:lnTo>
                <a:lnTo>
                  <a:pt x="103" y="99"/>
                </a:lnTo>
                <a:close/>
                <a:moveTo>
                  <a:pt x="69" y="24"/>
                </a:moveTo>
                <a:lnTo>
                  <a:pt x="69" y="0"/>
                </a:lnTo>
                <a:lnTo>
                  <a:pt x="70" y="1"/>
                </a:lnTo>
                <a:lnTo>
                  <a:pt x="72" y="4"/>
                </a:lnTo>
                <a:lnTo>
                  <a:pt x="72" y="20"/>
                </a:lnTo>
                <a:lnTo>
                  <a:pt x="70" y="23"/>
                </a:lnTo>
                <a:lnTo>
                  <a:pt x="69" y="24"/>
                </a:lnTo>
                <a:close/>
                <a:moveTo>
                  <a:pt x="69" y="149"/>
                </a:moveTo>
                <a:lnTo>
                  <a:pt x="66" y="149"/>
                </a:lnTo>
                <a:lnTo>
                  <a:pt x="58" y="148"/>
                </a:lnTo>
                <a:lnTo>
                  <a:pt x="53" y="144"/>
                </a:lnTo>
                <a:lnTo>
                  <a:pt x="49" y="137"/>
                </a:lnTo>
                <a:lnTo>
                  <a:pt x="47" y="130"/>
                </a:lnTo>
                <a:lnTo>
                  <a:pt x="47" y="100"/>
                </a:lnTo>
                <a:lnTo>
                  <a:pt x="39" y="93"/>
                </a:lnTo>
                <a:lnTo>
                  <a:pt x="34" y="85"/>
                </a:lnTo>
                <a:lnTo>
                  <a:pt x="34" y="53"/>
                </a:lnTo>
                <a:lnTo>
                  <a:pt x="40" y="43"/>
                </a:lnTo>
                <a:lnTo>
                  <a:pt x="47" y="37"/>
                </a:lnTo>
                <a:lnTo>
                  <a:pt x="58" y="33"/>
                </a:lnTo>
                <a:lnTo>
                  <a:pt x="62" y="31"/>
                </a:lnTo>
                <a:lnTo>
                  <a:pt x="69" y="31"/>
                </a:lnTo>
                <a:lnTo>
                  <a:pt x="69" y="39"/>
                </a:lnTo>
                <a:lnTo>
                  <a:pt x="62" y="39"/>
                </a:lnTo>
                <a:lnTo>
                  <a:pt x="57" y="41"/>
                </a:lnTo>
                <a:lnTo>
                  <a:pt x="51" y="43"/>
                </a:lnTo>
                <a:lnTo>
                  <a:pt x="47" y="47"/>
                </a:lnTo>
                <a:lnTo>
                  <a:pt x="43" y="51"/>
                </a:lnTo>
                <a:lnTo>
                  <a:pt x="40" y="57"/>
                </a:lnTo>
                <a:lnTo>
                  <a:pt x="39" y="62"/>
                </a:lnTo>
                <a:lnTo>
                  <a:pt x="38" y="69"/>
                </a:lnTo>
                <a:lnTo>
                  <a:pt x="39" y="77"/>
                </a:lnTo>
                <a:lnTo>
                  <a:pt x="42" y="84"/>
                </a:lnTo>
                <a:lnTo>
                  <a:pt x="47" y="89"/>
                </a:lnTo>
                <a:lnTo>
                  <a:pt x="53" y="95"/>
                </a:lnTo>
                <a:lnTo>
                  <a:pt x="54" y="96"/>
                </a:lnTo>
                <a:lnTo>
                  <a:pt x="55" y="98"/>
                </a:lnTo>
                <a:lnTo>
                  <a:pt x="55" y="115"/>
                </a:lnTo>
                <a:lnTo>
                  <a:pt x="69" y="115"/>
                </a:lnTo>
                <a:lnTo>
                  <a:pt x="69" y="149"/>
                </a:lnTo>
                <a:close/>
                <a:moveTo>
                  <a:pt x="69" y="0"/>
                </a:moveTo>
                <a:lnTo>
                  <a:pt x="69" y="24"/>
                </a:lnTo>
                <a:lnTo>
                  <a:pt x="68" y="24"/>
                </a:lnTo>
                <a:lnTo>
                  <a:pt x="66" y="23"/>
                </a:lnTo>
                <a:lnTo>
                  <a:pt x="65" y="20"/>
                </a:lnTo>
                <a:lnTo>
                  <a:pt x="65" y="4"/>
                </a:lnTo>
                <a:lnTo>
                  <a:pt x="66" y="1"/>
                </a:lnTo>
                <a:lnTo>
                  <a:pt x="68" y="0"/>
                </a:lnTo>
                <a:lnTo>
                  <a:pt x="69" y="0"/>
                </a:lnTo>
                <a:close/>
                <a:moveTo>
                  <a:pt x="34" y="107"/>
                </a:moveTo>
                <a:lnTo>
                  <a:pt x="36" y="106"/>
                </a:lnTo>
                <a:lnTo>
                  <a:pt x="38" y="103"/>
                </a:lnTo>
                <a:lnTo>
                  <a:pt x="36" y="100"/>
                </a:lnTo>
                <a:lnTo>
                  <a:pt x="34" y="99"/>
                </a:lnTo>
                <a:lnTo>
                  <a:pt x="34" y="107"/>
                </a:lnTo>
                <a:close/>
                <a:moveTo>
                  <a:pt x="34" y="38"/>
                </a:moveTo>
                <a:lnTo>
                  <a:pt x="34" y="38"/>
                </a:lnTo>
                <a:lnTo>
                  <a:pt x="36" y="38"/>
                </a:lnTo>
                <a:lnTo>
                  <a:pt x="38" y="35"/>
                </a:lnTo>
                <a:lnTo>
                  <a:pt x="36" y="33"/>
                </a:lnTo>
                <a:lnTo>
                  <a:pt x="34" y="30"/>
                </a:lnTo>
                <a:lnTo>
                  <a:pt x="34" y="38"/>
                </a:lnTo>
                <a:close/>
                <a:moveTo>
                  <a:pt x="34" y="85"/>
                </a:moveTo>
                <a:lnTo>
                  <a:pt x="34" y="85"/>
                </a:lnTo>
                <a:lnTo>
                  <a:pt x="31" y="77"/>
                </a:lnTo>
                <a:lnTo>
                  <a:pt x="31" y="69"/>
                </a:lnTo>
                <a:lnTo>
                  <a:pt x="31" y="61"/>
                </a:lnTo>
                <a:lnTo>
                  <a:pt x="34" y="53"/>
                </a:lnTo>
                <a:lnTo>
                  <a:pt x="34" y="85"/>
                </a:lnTo>
                <a:close/>
                <a:moveTo>
                  <a:pt x="34" y="30"/>
                </a:moveTo>
                <a:lnTo>
                  <a:pt x="34" y="38"/>
                </a:lnTo>
                <a:lnTo>
                  <a:pt x="31" y="38"/>
                </a:lnTo>
                <a:lnTo>
                  <a:pt x="20" y="26"/>
                </a:lnTo>
                <a:lnTo>
                  <a:pt x="19" y="23"/>
                </a:lnTo>
                <a:lnTo>
                  <a:pt x="20" y="20"/>
                </a:lnTo>
                <a:lnTo>
                  <a:pt x="23" y="19"/>
                </a:lnTo>
                <a:lnTo>
                  <a:pt x="24" y="20"/>
                </a:lnTo>
                <a:lnTo>
                  <a:pt x="34" y="30"/>
                </a:lnTo>
                <a:close/>
                <a:moveTo>
                  <a:pt x="34" y="99"/>
                </a:moveTo>
                <a:lnTo>
                  <a:pt x="34" y="107"/>
                </a:lnTo>
                <a:lnTo>
                  <a:pt x="24" y="116"/>
                </a:lnTo>
                <a:lnTo>
                  <a:pt x="23" y="118"/>
                </a:lnTo>
                <a:lnTo>
                  <a:pt x="20" y="116"/>
                </a:lnTo>
                <a:lnTo>
                  <a:pt x="19" y="115"/>
                </a:lnTo>
                <a:lnTo>
                  <a:pt x="20" y="112"/>
                </a:lnTo>
                <a:lnTo>
                  <a:pt x="31" y="100"/>
                </a:lnTo>
                <a:lnTo>
                  <a:pt x="34" y="99"/>
                </a:lnTo>
                <a:close/>
                <a:moveTo>
                  <a:pt x="4" y="65"/>
                </a:moveTo>
                <a:lnTo>
                  <a:pt x="4" y="65"/>
                </a:lnTo>
                <a:lnTo>
                  <a:pt x="20" y="65"/>
                </a:lnTo>
                <a:lnTo>
                  <a:pt x="23" y="66"/>
                </a:lnTo>
                <a:lnTo>
                  <a:pt x="24" y="69"/>
                </a:lnTo>
                <a:lnTo>
                  <a:pt x="23" y="72"/>
                </a:lnTo>
                <a:lnTo>
                  <a:pt x="20" y="72"/>
                </a:lnTo>
                <a:lnTo>
                  <a:pt x="4" y="72"/>
                </a:lnTo>
                <a:lnTo>
                  <a:pt x="1" y="72"/>
                </a:lnTo>
                <a:lnTo>
                  <a:pt x="0" y="69"/>
                </a:lnTo>
                <a:lnTo>
                  <a:pt x="1" y="66"/>
                </a:lnTo>
                <a:lnTo>
                  <a:pt x="4" y="6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0" name="文本框 216"/>
          <p:cNvSpPr>
            <a:spLocks noChangeArrowheads="1"/>
          </p:cNvSpPr>
          <p:nvPr/>
        </p:nvSpPr>
        <p:spPr bwMode="auto">
          <a:xfrm>
            <a:off x="5567363" y="4670803"/>
            <a:ext cx="5522214" cy="165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9600" b="1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经验总结</a:t>
            </a:r>
          </a:p>
        </p:txBody>
      </p:sp>
      <p:sp>
        <p:nvSpPr>
          <p:cNvPr id="211" name="文本框 217"/>
          <p:cNvSpPr>
            <a:spLocks noChangeArrowheads="1"/>
          </p:cNvSpPr>
          <p:nvPr/>
        </p:nvSpPr>
        <p:spPr bwMode="auto">
          <a:xfrm>
            <a:off x="5768975" y="3630156"/>
            <a:ext cx="38798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6000" dirty="0">
                <a:solidFill>
                  <a:srgbClr val="F2F2F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Part  four</a:t>
            </a:r>
            <a:endParaRPr lang="zh-CN" altLang="en-US" sz="4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14:flythrough hasBounce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77900" y="401955"/>
            <a:ext cx="277749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经验总结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308349" y="317312"/>
            <a:ext cx="669551" cy="669551"/>
            <a:chOff x="8893394" y="2492470"/>
            <a:chExt cx="669551" cy="669551"/>
          </a:xfrm>
        </p:grpSpPr>
        <p:sp>
          <p:nvSpPr>
            <p:cNvPr id="16" name="椭圆 15"/>
            <p:cNvSpPr/>
            <p:nvPr/>
          </p:nvSpPr>
          <p:spPr>
            <a:xfrm>
              <a:off x="8893394" y="2492470"/>
              <a:ext cx="669551" cy="669551"/>
            </a:xfrm>
            <a:prstGeom prst="ellipse">
              <a:avLst/>
            </a:prstGeom>
            <a:solidFill>
              <a:schemeClr val="bg1">
                <a:alpha val="4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HK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" name="Group 340"/>
            <p:cNvGrpSpPr>
              <a:grpSpLocks noChangeAspect="1"/>
            </p:cNvGrpSpPr>
            <p:nvPr/>
          </p:nvGrpSpPr>
          <p:grpSpPr bwMode="auto">
            <a:xfrm>
              <a:off x="8998972" y="2595978"/>
              <a:ext cx="458394" cy="462534"/>
              <a:chOff x="2657" y="1089"/>
              <a:chExt cx="2214" cy="2234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Freeform 342"/>
              <p:cNvSpPr>
                <a:spLocks noEditPoints="1"/>
              </p:cNvSpPr>
              <p:nvPr/>
            </p:nvSpPr>
            <p:spPr bwMode="auto">
              <a:xfrm>
                <a:off x="2657" y="1089"/>
                <a:ext cx="2214" cy="2234"/>
              </a:xfrm>
              <a:custGeom>
                <a:avLst/>
                <a:gdLst>
                  <a:gd name="T0" fmla="*/ 535 w 935"/>
                  <a:gd name="T1" fmla="*/ 14 h 943"/>
                  <a:gd name="T2" fmla="*/ 565 w 935"/>
                  <a:gd name="T3" fmla="*/ 140 h 943"/>
                  <a:gd name="T4" fmla="*/ 631 w 935"/>
                  <a:gd name="T5" fmla="*/ 167 h 943"/>
                  <a:gd name="T6" fmla="*/ 739 w 935"/>
                  <a:gd name="T7" fmla="*/ 101 h 943"/>
                  <a:gd name="T8" fmla="*/ 796 w 935"/>
                  <a:gd name="T9" fmla="*/ 146 h 943"/>
                  <a:gd name="T10" fmla="*/ 841 w 935"/>
                  <a:gd name="T11" fmla="*/ 200 h 943"/>
                  <a:gd name="T12" fmla="*/ 775 w 935"/>
                  <a:gd name="T13" fmla="*/ 311 h 943"/>
                  <a:gd name="T14" fmla="*/ 802 w 935"/>
                  <a:gd name="T15" fmla="*/ 377 h 943"/>
                  <a:gd name="T16" fmla="*/ 931 w 935"/>
                  <a:gd name="T17" fmla="*/ 410 h 943"/>
                  <a:gd name="T18" fmla="*/ 928 w 935"/>
                  <a:gd name="T19" fmla="*/ 545 h 943"/>
                  <a:gd name="T20" fmla="*/ 805 w 935"/>
                  <a:gd name="T21" fmla="*/ 575 h 943"/>
                  <a:gd name="T22" fmla="*/ 775 w 935"/>
                  <a:gd name="T23" fmla="*/ 641 h 943"/>
                  <a:gd name="T24" fmla="*/ 841 w 935"/>
                  <a:gd name="T25" fmla="*/ 749 h 943"/>
                  <a:gd name="T26" fmla="*/ 796 w 935"/>
                  <a:gd name="T27" fmla="*/ 806 h 943"/>
                  <a:gd name="T28" fmla="*/ 742 w 935"/>
                  <a:gd name="T29" fmla="*/ 851 h 943"/>
                  <a:gd name="T30" fmla="*/ 634 w 935"/>
                  <a:gd name="T31" fmla="*/ 785 h 943"/>
                  <a:gd name="T32" fmla="*/ 565 w 935"/>
                  <a:gd name="T33" fmla="*/ 809 h 943"/>
                  <a:gd name="T34" fmla="*/ 535 w 935"/>
                  <a:gd name="T35" fmla="*/ 938 h 943"/>
                  <a:gd name="T36" fmla="*/ 397 w 935"/>
                  <a:gd name="T37" fmla="*/ 938 h 943"/>
                  <a:gd name="T38" fmla="*/ 367 w 935"/>
                  <a:gd name="T39" fmla="*/ 812 h 943"/>
                  <a:gd name="T40" fmla="*/ 304 w 935"/>
                  <a:gd name="T41" fmla="*/ 782 h 943"/>
                  <a:gd name="T42" fmla="*/ 250 w 935"/>
                  <a:gd name="T43" fmla="*/ 818 h 943"/>
                  <a:gd name="T44" fmla="*/ 196 w 935"/>
                  <a:gd name="T45" fmla="*/ 851 h 943"/>
                  <a:gd name="T46" fmla="*/ 142 w 935"/>
                  <a:gd name="T47" fmla="*/ 803 h 943"/>
                  <a:gd name="T48" fmla="*/ 94 w 935"/>
                  <a:gd name="T49" fmla="*/ 749 h 943"/>
                  <a:gd name="T50" fmla="*/ 160 w 935"/>
                  <a:gd name="T51" fmla="*/ 641 h 943"/>
                  <a:gd name="T52" fmla="*/ 133 w 935"/>
                  <a:gd name="T53" fmla="*/ 575 h 943"/>
                  <a:gd name="T54" fmla="*/ 7 w 935"/>
                  <a:gd name="T55" fmla="*/ 545 h 943"/>
                  <a:gd name="T56" fmla="*/ 4 w 935"/>
                  <a:gd name="T57" fmla="*/ 410 h 943"/>
                  <a:gd name="T58" fmla="*/ 130 w 935"/>
                  <a:gd name="T59" fmla="*/ 377 h 943"/>
                  <a:gd name="T60" fmla="*/ 160 w 935"/>
                  <a:gd name="T61" fmla="*/ 314 h 943"/>
                  <a:gd name="T62" fmla="*/ 94 w 935"/>
                  <a:gd name="T63" fmla="*/ 203 h 943"/>
                  <a:gd name="T64" fmla="*/ 139 w 935"/>
                  <a:gd name="T65" fmla="*/ 146 h 943"/>
                  <a:gd name="T66" fmla="*/ 193 w 935"/>
                  <a:gd name="T67" fmla="*/ 101 h 943"/>
                  <a:gd name="T68" fmla="*/ 301 w 935"/>
                  <a:gd name="T69" fmla="*/ 170 h 943"/>
                  <a:gd name="T70" fmla="*/ 367 w 935"/>
                  <a:gd name="T71" fmla="*/ 143 h 943"/>
                  <a:gd name="T72" fmla="*/ 406 w 935"/>
                  <a:gd name="T73" fmla="*/ 11 h 943"/>
                  <a:gd name="T74" fmla="*/ 535 w 935"/>
                  <a:gd name="T75" fmla="*/ 14 h 943"/>
                  <a:gd name="T76" fmla="*/ 301 w 935"/>
                  <a:gd name="T77" fmla="*/ 578 h 943"/>
                  <a:gd name="T78" fmla="*/ 655 w 935"/>
                  <a:gd name="T79" fmla="*/ 530 h 943"/>
                  <a:gd name="T80" fmla="*/ 457 w 935"/>
                  <a:gd name="T81" fmla="*/ 284 h 943"/>
                  <a:gd name="T82" fmla="*/ 301 w 935"/>
                  <a:gd name="T83" fmla="*/ 578 h 9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35" h="943">
                    <a:moveTo>
                      <a:pt x="535" y="14"/>
                    </a:moveTo>
                    <a:cubicBezTo>
                      <a:pt x="555" y="46"/>
                      <a:pt x="555" y="98"/>
                      <a:pt x="565" y="140"/>
                    </a:cubicBezTo>
                    <a:cubicBezTo>
                      <a:pt x="587" y="149"/>
                      <a:pt x="609" y="158"/>
                      <a:pt x="631" y="167"/>
                    </a:cubicBezTo>
                    <a:cubicBezTo>
                      <a:pt x="665" y="163"/>
                      <a:pt x="701" y="100"/>
                      <a:pt x="739" y="101"/>
                    </a:cubicBezTo>
                    <a:cubicBezTo>
                      <a:pt x="759" y="101"/>
                      <a:pt x="780" y="130"/>
                      <a:pt x="796" y="146"/>
                    </a:cubicBezTo>
                    <a:cubicBezTo>
                      <a:pt x="808" y="158"/>
                      <a:pt x="839" y="182"/>
                      <a:pt x="841" y="200"/>
                    </a:cubicBezTo>
                    <a:cubicBezTo>
                      <a:pt x="845" y="242"/>
                      <a:pt x="781" y="275"/>
                      <a:pt x="775" y="311"/>
                    </a:cubicBezTo>
                    <a:cubicBezTo>
                      <a:pt x="784" y="333"/>
                      <a:pt x="794" y="354"/>
                      <a:pt x="802" y="377"/>
                    </a:cubicBezTo>
                    <a:cubicBezTo>
                      <a:pt x="846" y="387"/>
                      <a:pt x="901" y="386"/>
                      <a:pt x="931" y="410"/>
                    </a:cubicBezTo>
                    <a:cubicBezTo>
                      <a:pt x="929" y="454"/>
                      <a:pt x="935" y="506"/>
                      <a:pt x="928" y="545"/>
                    </a:cubicBezTo>
                    <a:cubicBezTo>
                      <a:pt x="897" y="565"/>
                      <a:pt x="845" y="564"/>
                      <a:pt x="805" y="575"/>
                    </a:cubicBezTo>
                    <a:cubicBezTo>
                      <a:pt x="791" y="593"/>
                      <a:pt x="786" y="620"/>
                      <a:pt x="775" y="641"/>
                    </a:cubicBezTo>
                    <a:cubicBezTo>
                      <a:pt x="778" y="676"/>
                      <a:pt x="842" y="709"/>
                      <a:pt x="841" y="749"/>
                    </a:cubicBezTo>
                    <a:cubicBezTo>
                      <a:pt x="840" y="769"/>
                      <a:pt x="809" y="793"/>
                      <a:pt x="796" y="806"/>
                    </a:cubicBezTo>
                    <a:cubicBezTo>
                      <a:pt x="782" y="820"/>
                      <a:pt x="761" y="849"/>
                      <a:pt x="742" y="851"/>
                    </a:cubicBezTo>
                    <a:cubicBezTo>
                      <a:pt x="704" y="855"/>
                      <a:pt x="666" y="794"/>
                      <a:pt x="634" y="785"/>
                    </a:cubicBezTo>
                    <a:cubicBezTo>
                      <a:pt x="609" y="790"/>
                      <a:pt x="593" y="806"/>
                      <a:pt x="565" y="809"/>
                    </a:cubicBezTo>
                    <a:cubicBezTo>
                      <a:pt x="556" y="853"/>
                      <a:pt x="555" y="905"/>
                      <a:pt x="535" y="938"/>
                    </a:cubicBezTo>
                    <a:cubicBezTo>
                      <a:pt x="495" y="943"/>
                      <a:pt x="437" y="943"/>
                      <a:pt x="397" y="938"/>
                    </a:cubicBezTo>
                    <a:cubicBezTo>
                      <a:pt x="376" y="907"/>
                      <a:pt x="377" y="854"/>
                      <a:pt x="367" y="812"/>
                    </a:cubicBezTo>
                    <a:cubicBezTo>
                      <a:pt x="348" y="800"/>
                      <a:pt x="321" y="796"/>
                      <a:pt x="304" y="782"/>
                    </a:cubicBezTo>
                    <a:cubicBezTo>
                      <a:pt x="286" y="795"/>
                      <a:pt x="271" y="803"/>
                      <a:pt x="250" y="818"/>
                    </a:cubicBezTo>
                    <a:cubicBezTo>
                      <a:pt x="239" y="826"/>
                      <a:pt x="214" y="852"/>
                      <a:pt x="196" y="851"/>
                    </a:cubicBezTo>
                    <a:cubicBezTo>
                      <a:pt x="176" y="850"/>
                      <a:pt x="155" y="816"/>
                      <a:pt x="142" y="803"/>
                    </a:cubicBezTo>
                    <a:cubicBezTo>
                      <a:pt x="126" y="787"/>
                      <a:pt x="95" y="769"/>
                      <a:pt x="94" y="749"/>
                    </a:cubicBezTo>
                    <a:cubicBezTo>
                      <a:pt x="91" y="713"/>
                      <a:pt x="153" y="675"/>
                      <a:pt x="160" y="641"/>
                    </a:cubicBezTo>
                    <a:cubicBezTo>
                      <a:pt x="151" y="619"/>
                      <a:pt x="141" y="598"/>
                      <a:pt x="133" y="575"/>
                    </a:cubicBezTo>
                    <a:cubicBezTo>
                      <a:pt x="91" y="565"/>
                      <a:pt x="39" y="565"/>
                      <a:pt x="7" y="545"/>
                    </a:cubicBezTo>
                    <a:cubicBezTo>
                      <a:pt x="0" y="506"/>
                      <a:pt x="6" y="454"/>
                      <a:pt x="4" y="410"/>
                    </a:cubicBezTo>
                    <a:cubicBezTo>
                      <a:pt x="33" y="386"/>
                      <a:pt x="88" y="388"/>
                      <a:pt x="130" y="377"/>
                    </a:cubicBezTo>
                    <a:cubicBezTo>
                      <a:pt x="144" y="360"/>
                      <a:pt x="147" y="332"/>
                      <a:pt x="160" y="314"/>
                    </a:cubicBezTo>
                    <a:cubicBezTo>
                      <a:pt x="156" y="278"/>
                      <a:pt x="92" y="246"/>
                      <a:pt x="94" y="203"/>
                    </a:cubicBezTo>
                    <a:cubicBezTo>
                      <a:pt x="95" y="183"/>
                      <a:pt x="125" y="160"/>
                      <a:pt x="139" y="146"/>
                    </a:cubicBezTo>
                    <a:cubicBezTo>
                      <a:pt x="152" y="133"/>
                      <a:pt x="176" y="102"/>
                      <a:pt x="193" y="101"/>
                    </a:cubicBezTo>
                    <a:cubicBezTo>
                      <a:pt x="227" y="99"/>
                      <a:pt x="271" y="161"/>
                      <a:pt x="301" y="170"/>
                    </a:cubicBezTo>
                    <a:cubicBezTo>
                      <a:pt x="321" y="159"/>
                      <a:pt x="342" y="149"/>
                      <a:pt x="367" y="143"/>
                    </a:cubicBezTo>
                    <a:cubicBezTo>
                      <a:pt x="384" y="102"/>
                      <a:pt x="364" y="24"/>
                      <a:pt x="406" y="11"/>
                    </a:cubicBezTo>
                    <a:cubicBezTo>
                      <a:pt x="442" y="0"/>
                      <a:pt x="492" y="17"/>
                      <a:pt x="535" y="14"/>
                    </a:cubicBezTo>
                    <a:close/>
                    <a:moveTo>
                      <a:pt x="301" y="578"/>
                    </a:moveTo>
                    <a:cubicBezTo>
                      <a:pt x="382" y="713"/>
                      <a:pt x="610" y="689"/>
                      <a:pt x="655" y="530"/>
                    </a:cubicBezTo>
                    <a:cubicBezTo>
                      <a:pt x="695" y="388"/>
                      <a:pt x="578" y="276"/>
                      <a:pt x="457" y="284"/>
                    </a:cubicBezTo>
                    <a:cubicBezTo>
                      <a:pt x="318" y="293"/>
                      <a:pt x="220" y="443"/>
                      <a:pt x="301" y="5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just"/>
                <a:endParaRPr lang="zh-HK" altLang="en-US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Freeform 344"/>
              <p:cNvSpPr/>
              <p:nvPr/>
            </p:nvSpPr>
            <p:spPr bwMode="auto">
              <a:xfrm>
                <a:off x="3403" y="2013"/>
                <a:ext cx="623" cy="571"/>
              </a:xfrm>
              <a:custGeom>
                <a:avLst/>
                <a:gdLst>
                  <a:gd name="T0" fmla="*/ 145 w 263"/>
                  <a:gd name="T1" fmla="*/ 8 h 241"/>
                  <a:gd name="T2" fmla="*/ 208 w 263"/>
                  <a:gd name="T3" fmla="*/ 146 h 241"/>
                  <a:gd name="T4" fmla="*/ 145 w 263"/>
                  <a:gd name="T5" fmla="*/ 8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3" h="241">
                    <a:moveTo>
                      <a:pt x="145" y="8"/>
                    </a:moveTo>
                    <a:cubicBezTo>
                      <a:pt x="218" y="0"/>
                      <a:pt x="263" y="95"/>
                      <a:pt x="208" y="146"/>
                    </a:cubicBezTo>
                    <a:cubicBezTo>
                      <a:pt x="106" y="241"/>
                      <a:pt x="0" y="23"/>
                      <a:pt x="14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just"/>
                <a:endParaRPr lang="zh-HK" altLang="en-US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9" name="Freeform 6"/>
          <p:cNvSpPr>
            <a:spLocks noEditPoints="1"/>
          </p:cNvSpPr>
          <p:nvPr/>
        </p:nvSpPr>
        <p:spPr bwMode="auto">
          <a:xfrm>
            <a:off x="914400" y="4613326"/>
            <a:ext cx="1795463" cy="1876425"/>
          </a:xfrm>
          <a:custGeom>
            <a:avLst/>
            <a:gdLst>
              <a:gd name="T0" fmla="*/ 104 w 848"/>
              <a:gd name="T1" fmla="*/ 507 h 885"/>
              <a:gd name="T2" fmla="*/ 124 w 848"/>
              <a:gd name="T3" fmla="*/ 525 h 885"/>
              <a:gd name="T4" fmla="*/ 298 w 848"/>
              <a:gd name="T5" fmla="*/ 433 h 885"/>
              <a:gd name="T6" fmla="*/ 283 w 848"/>
              <a:gd name="T7" fmla="*/ 382 h 885"/>
              <a:gd name="T8" fmla="*/ 283 w 848"/>
              <a:gd name="T9" fmla="*/ 335 h 885"/>
              <a:gd name="T10" fmla="*/ 295 w 848"/>
              <a:gd name="T11" fmla="*/ 279 h 885"/>
              <a:gd name="T12" fmla="*/ 356 w 848"/>
              <a:gd name="T13" fmla="*/ 208 h 885"/>
              <a:gd name="T14" fmla="*/ 425 w 848"/>
              <a:gd name="T15" fmla="*/ 200 h 885"/>
              <a:gd name="T16" fmla="*/ 306 w 848"/>
              <a:gd name="T17" fmla="*/ 377 h 885"/>
              <a:gd name="T18" fmla="*/ 371 w 848"/>
              <a:gd name="T19" fmla="*/ 451 h 885"/>
              <a:gd name="T20" fmla="*/ 374 w 848"/>
              <a:gd name="T21" fmla="*/ 512 h 885"/>
              <a:gd name="T22" fmla="*/ 360 w 848"/>
              <a:gd name="T23" fmla="*/ 592 h 885"/>
              <a:gd name="T24" fmla="*/ 232 w 848"/>
              <a:gd name="T25" fmla="*/ 681 h 885"/>
              <a:gd name="T26" fmla="*/ 140 w 848"/>
              <a:gd name="T27" fmla="*/ 717 h 885"/>
              <a:gd name="T28" fmla="*/ 109 w 848"/>
              <a:gd name="T29" fmla="*/ 775 h 885"/>
              <a:gd name="T30" fmla="*/ 168 w 848"/>
              <a:gd name="T31" fmla="*/ 873 h 885"/>
              <a:gd name="T32" fmla="*/ 167 w 848"/>
              <a:gd name="T33" fmla="*/ 815 h 885"/>
              <a:gd name="T34" fmla="*/ 177 w 848"/>
              <a:gd name="T35" fmla="*/ 787 h 885"/>
              <a:gd name="T36" fmla="*/ 231 w 848"/>
              <a:gd name="T37" fmla="*/ 799 h 885"/>
              <a:gd name="T38" fmla="*/ 316 w 848"/>
              <a:gd name="T39" fmla="*/ 719 h 885"/>
              <a:gd name="T40" fmla="*/ 470 w 848"/>
              <a:gd name="T41" fmla="*/ 589 h 885"/>
              <a:gd name="T42" fmla="*/ 587 w 848"/>
              <a:gd name="T43" fmla="*/ 533 h 885"/>
              <a:gd name="T44" fmla="*/ 655 w 848"/>
              <a:gd name="T45" fmla="*/ 608 h 885"/>
              <a:gd name="T46" fmla="*/ 673 w 848"/>
              <a:gd name="T47" fmla="*/ 695 h 885"/>
              <a:gd name="T48" fmla="*/ 690 w 848"/>
              <a:gd name="T49" fmla="*/ 759 h 885"/>
              <a:gd name="T50" fmla="*/ 683 w 848"/>
              <a:gd name="T51" fmla="*/ 813 h 885"/>
              <a:gd name="T52" fmla="*/ 749 w 848"/>
              <a:gd name="T53" fmla="*/ 833 h 885"/>
              <a:gd name="T54" fmla="*/ 806 w 848"/>
              <a:gd name="T55" fmla="*/ 796 h 885"/>
              <a:gd name="T56" fmla="*/ 754 w 848"/>
              <a:gd name="T57" fmla="*/ 769 h 885"/>
              <a:gd name="T58" fmla="*/ 736 w 848"/>
              <a:gd name="T59" fmla="*/ 749 h 885"/>
              <a:gd name="T60" fmla="*/ 724 w 848"/>
              <a:gd name="T61" fmla="*/ 707 h 885"/>
              <a:gd name="T62" fmla="*/ 721 w 848"/>
              <a:gd name="T63" fmla="*/ 605 h 885"/>
              <a:gd name="T64" fmla="*/ 716 w 848"/>
              <a:gd name="T65" fmla="*/ 516 h 885"/>
              <a:gd name="T66" fmla="*/ 628 w 848"/>
              <a:gd name="T67" fmla="*/ 453 h 885"/>
              <a:gd name="T68" fmla="*/ 630 w 848"/>
              <a:gd name="T69" fmla="*/ 384 h 885"/>
              <a:gd name="T70" fmla="*/ 716 w 848"/>
              <a:gd name="T71" fmla="*/ 372 h 885"/>
              <a:gd name="T72" fmla="*/ 805 w 848"/>
              <a:gd name="T73" fmla="*/ 341 h 885"/>
              <a:gd name="T74" fmla="*/ 810 w 848"/>
              <a:gd name="T75" fmla="*/ 322 h 885"/>
              <a:gd name="T76" fmla="*/ 791 w 848"/>
              <a:gd name="T77" fmla="*/ 316 h 885"/>
              <a:gd name="T78" fmla="*/ 773 w 848"/>
              <a:gd name="T79" fmla="*/ 315 h 885"/>
              <a:gd name="T80" fmla="*/ 766 w 848"/>
              <a:gd name="T81" fmla="*/ 303 h 885"/>
              <a:gd name="T82" fmla="*/ 737 w 848"/>
              <a:gd name="T83" fmla="*/ 284 h 885"/>
              <a:gd name="T84" fmla="*/ 688 w 848"/>
              <a:gd name="T85" fmla="*/ 333 h 885"/>
              <a:gd name="T86" fmla="*/ 618 w 848"/>
              <a:gd name="T87" fmla="*/ 326 h 885"/>
              <a:gd name="T88" fmla="*/ 618 w 848"/>
              <a:gd name="T89" fmla="*/ 221 h 885"/>
              <a:gd name="T90" fmla="*/ 614 w 848"/>
              <a:gd name="T91" fmla="*/ 151 h 885"/>
              <a:gd name="T92" fmla="*/ 655 w 848"/>
              <a:gd name="T93" fmla="*/ 126 h 885"/>
              <a:gd name="T94" fmla="*/ 673 w 848"/>
              <a:gd name="T95" fmla="*/ 76 h 885"/>
              <a:gd name="T96" fmla="*/ 677 w 848"/>
              <a:gd name="T97" fmla="*/ 36 h 885"/>
              <a:gd name="T98" fmla="*/ 594 w 848"/>
              <a:gd name="T99" fmla="*/ 5 h 885"/>
              <a:gd name="T100" fmla="*/ 556 w 848"/>
              <a:gd name="T101" fmla="*/ 57 h 885"/>
              <a:gd name="T102" fmla="*/ 560 w 848"/>
              <a:gd name="T103" fmla="*/ 91 h 885"/>
              <a:gd name="T104" fmla="*/ 478 w 848"/>
              <a:gd name="T105" fmla="*/ 89 h 885"/>
              <a:gd name="T106" fmla="*/ 418 w 848"/>
              <a:gd name="T107" fmla="*/ 102 h 885"/>
              <a:gd name="T108" fmla="*/ 277 w 848"/>
              <a:gd name="T109" fmla="*/ 193 h 885"/>
              <a:gd name="T110" fmla="*/ 255 w 848"/>
              <a:gd name="T111" fmla="*/ 257 h 885"/>
              <a:gd name="T112" fmla="*/ 209 w 848"/>
              <a:gd name="T113" fmla="*/ 237 h 885"/>
              <a:gd name="T114" fmla="*/ 174 w 848"/>
              <a:gd name="T115" fmla="*/ 194 h 885"/>
              <a:gd name="T116" fmla="*/ 232 w 848"/>
              <a:gd name="T117" fmla="*/ 286 h 885"/>
              <a:gd name="T118" fmla="*/ 249 w 848"/>
              <a:gd name="T119" fmla="*/ 300 h 885"/>
              <a:gd name="T120" fmla="*/ 264 w 848"/>
              <a:gd name="T121" fmla="*/ 326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48" h="885">
                <a:moveTo>
                  <a:pt x="3" y="302"/>
                </a:moveTo>
                <a:cubicBezTo>
                  <a:pt x="4" y="303"/>
                  <a:pt x="5" y="305"/>
                  <a:pt x="6" y="306"/>
                </a:cubicBezTo>
                <a:cubicBezTo>
                  <a:pt x="7" y="307"/>
                  <a:pt x="8" y="309"/>
                  <a:pt x="8" y="309"/>
                </a:cubicBezTo>
                <a:cubicBezTo>
                  <a:pt x="8" y="309"/>
                  <a:pt x="7" y="309"/>
                  <a:pt x="6" y="311"/>
                </a:cubicBezTo>
                <a:cubicBezTo>
                  <a:pt x="5" y="312"/>
                  <a:pt x="6" y="315"/>
                  <a:pt x="8" y="316"/>
                </a:cubicBezTo>
                <a:cubicBezTo>
                  <a:pt x="10" y="318"/>
                  <a:pt x="12" y="318"/>
                  <a:pt x="12" y="318"/>
                </a:cubicBezTo>
                <a:cubicBezTo>
                  <a:pt x="12" y="318"/>
                  <a:pt x="38" y="371"/>
                  <a:pt x="44" y="382"/>
                </a:cubicBezTo>
                <a:cubicBezTo>
                  <a:pt x="49" y="393"/>
                  <a:pt x="62" y="420"/>
                  <a:pt x="69" y="433"/>
                </a:cubicBezTo>
                <a:cubicBezTo>
                  <a:pt x="76" y="447"/>
                  <a:pt x="84" y="464"/>
                  <a:pt x="89" y="473"/>
                </a:cubicBezTo>
                <a:cubicBezTo>
                  <a:pt x="93" y="482"/>
                  <a:pt x="98" y="492"/>
                  <a:pt x="101" y="498"/>
                </a:cubicBezTo>
                <a:cubicBezTo>
                  <a:pt x="103" y="503"/>
                  <a:pt x="105" y="506"/>
                  <a:pt x="105" y="506"/>
                </a:cubicBezTo>
                <a:cubicBezTo>
                  <a:pt x="105" y="506"/>
                  <a:pt x="105" y="506"/>
                  <a:pt x="104" y="507"/>
                </a:cubicBezTo>
                <a:cubicBezTo>
                  <a:pt x="104" y="507"/>
                  <a:pt x="104" y="507"/>
                  <a:pt x="104" y="509"/>
                </a:cubicBezTo>
                <a:cubicBezTo>
                  <a:pt x="104" y="511"/>
                  <a:pt x="104" y="512"/>
                  <a:pt x="106" y="514"/>
                </a:cubicBezTo>
                <a:cubicBezTo>
                  <a:pt x="108" y="515"/>
                  <a:pt x="108" y="515"/>
                  <a:pt x="109" y="515"/>
                </a:cubicBezTo>
                <a:cubicBezTo>
                  <a:pt x="110" y="514"/>
                  <a:pt x="110" y="515"/>
                  <a:pt x="110" y="516"/>
                </a:cubicBezTo>
                <a:cubicBezTo>
                  <a:pt x="110" y="516"/>
                  <a:pt x="110" y="518"/>
                  <a:pt x="111" y="519"/>
                </a:cubicBezTo>
                <a:cubicBezTo>
                  <a:pt x="111" y="520"/>
                  <a:pt x="111" y="521"/>
                  <a:pt x="112" y="523"/>
                </a:cubicBezTo>
                <a:cubicBezTo>
                  <a:pt x="112" y="525"/>
                  <a:pt x="113" y="525"/>
                  <a:pt x="113" y="526"/>
                </a:cubicBezTo>
                <a:cubicBezTo>
                  <a:pt x="114" y="526"/>
                  <a:pt x="115" y="526"/>
                  <a:pt x="116" y="526"/>
                </a:cubicBezTo>
                <a:cubicBezTo>
                  <a:pt x="116" y="526"/>
                  <a:pt x="117" y="526"/>
                  <a:pt x="118" y="526"/>
                </a:cubicBezTo>
                <a:cubicBezTo>
                  <a:pt x="120" y="525"/>
                  <a:pt x="121" y="525"/>
                  <a:pt x="121" y="525"/>
                </a:cubicBezTo>
                <a:cubicBezTo>
                  <a:pt x="121" y="525"/>
                  <a:pt x="121" y="525"/>
                  <a:pt x="122" y="525"/>
                </a:cubicBezTo>
                <a:cubicBezTo>
                  <a:pt x="122" y="525"/>
                  <a:pt x="124" y="525"/>
                  <a:pt x="124" y="525"/>
                </a:cubicBezTo>
                <a:cubicBezTo>
                  <a:pt x="124" y="525"/>
                  <a:pt x="124" y="526"/>
                  <a:pt x="125" y="527"/>
                </a:cubicBezTo>
                <a:cubicBezTo>
                  <a:pt x="126" y="528"/>
                  <a:pt x="128" y="528"/>
                  <a:pt x="128" y="528"/>
                </a:cubicBezTo>
                <a:cubicBezTo>
                  <a:pt x="128" y="528"/>
                  <a:pt x="129" y="529"/>
                  <a:pt x="130" y="529"/>
                </a:cubicBezTo>
                <a:cubicBezTo>
                  <a:pt x="132" y="528"/>
                  <a:pt x="132" y="528"/>
                  <a:pt x="133" y="527"/>
                </a:cubicBezTo>
                <a:cubicBezTo>
                  <a:pt x="134" y="526"/>
                  <a:pt x="135" y="525"/>
                  <a:pt x="137" y="524"/>
                </a:cubicBezTo>
                <a:cubicBezTo>
                  <a:pt x="138" y="524"/>
                  <a:pt x="138" y="523"/>
                  <a:pt x="138" y="523"/>
                </a:cubicBezTo>
                <a:cubicBezTo>
                  <a:pt x="138" y="523"/>
                  <a:pt x="159" y="511"/>
                  <a:pt x="168" y="506"/>
                </a:cubicBezTo>
                <a:cubicBezTo>
                  <a:pt x="176" y="502"/>
                  <a:pt x="204" y="485"/>
                  <a:pt x="218" y="478"/>
                </a:cubicBezTo>
                <a:cubicBezTo>
                  <a:pt x="231" y="470"/>
                  <a:pt x="248" y="461"/>
                  <a:pt x="258" y="455"/>
                </a:cubicBezTo>
                <a:cubicBezTo>
                  <a:pt x="269" y="449"/>
                  <a:pt x="289" y="437"/>
                  <a:pt x="292" y="436"/>
                </a:cubicBezTo>
                <a:cubicBezTo>
                  <a:pt x="294" y="435"/>
                  <a:pt x="295" y="434"/>
                  <a:pt x="296" y="434"/>
                </a:cubicBezTo>
                <a:cubicBezTo>
                  <a:pt x="297" y="434"/>
                  <a:pt x="297" y="434"/>
                  <a:pt x="298" y="433"/>
                </a:cubicBezTo>
                <a:cubicBezTo>
                  <a:pt x="300" y="432"/>
                  <a:pt x="301" y="433"/>
                  <a:pt x="302" y="432"/>
                </a:cubicBezTo>
                <a:cubicBezTo>
                  <a:pt x="303" y="432"/>
                  <a:pt x="305" y="431"/>
                  <a:pt x="305" y="429"/>
                </a:cubicBezTo>
                <a:cubicBezTo>
                  <a:pt x="306" y="427"/>
                  <a:pt x="304" y="426"/>
                  <a:pt x="303" y="424"/>
                </a:cubicBezTo>
                <a:cubicBezTo>
                  <a:pt x="302" y="423"/>
                  <a:pt x="302" y="421"/>
                  <a:pt x="301" y="421"/>
                </a:cubicBezTo>
                <a:cubicBezTo>
                  <a:pt x="301" y="420"/>
                  <a:pt x="301" y="420"/>
                  <a:pt x="300" y="418"/>
                </a:cubicBezTo>
                <a:cubicBezTo>
                  <a:pt x="298" y="416"/>
                  <a:pt x="295" y="409"/>
                  <a:pt x="293" y="404"/>
                </a:cubicBezTo>
                <a:cubicBezTo>
                  <a:pt x="290" y="400"/>
                  <a:pt x="288" y="396"/>
                  <a:pt x="288" y="396"/>
                </a:cubicBezTo>
                <a:cubicBezTo>
                  <a:pt x="288" y="396"/>
                  <a:pt x="288" y="395"/>
                  <a:pt x="289" y="394"/>
                </a:cubicBezTo>
                <a:cubicBezTo>
                  <a:pt x="290" y="393"/>
                  <a:pt x="290" y="393"/>
                  <a:pt x="289" y="393"/>
                </a:cubicBezTo>
                <a:cubicBezTo>
                  <a:pt x="288" y="392"/>
                  <a:pt x="288" y="392"/>
                  <a:pt x="288" y="391"/>
                </a:cubicBezTo>
                <a:cubicBezTo>
                  <a:pt x="288" y="391"/>
                  <a:pt x="287" y="387"/>
                  <a:pt x="285" y="385"/>
                </a:cubicBezTo>
                <a:cubicBezTo>
                  <a:pt x="284" y="383"/>
                  <a:pt x="284" y="383"/>
                  <a:pt x="283" y="382"/>
                </a:cubicBezTo>
                <a:cubicBezTo>
                  <a:pt x="282" y="382"/>
                  <a:pt x="281" y="382"/>
                  <a:pt x="281" y="382"/>
                </a:cubicBezTo>
                <a:cubicBezTo>
                  <a:pt x="281" y="382"/>
                  <a:pt x="264" y="348"/>
                  <a:pt x="262" y="345"/>
                </a:cubicBezTo>
                <a:cubicBezTo>
                  <a:pt x="261" y="342"/>
                  <a:pt x="259" y="339"/>
                  <a:pt x="259" y="339"/>
                </a:cubicBezTo>
                <a:cubicBezTo>
                  <a:pt x="259" y="339"/>
                  <a:pt x="260" y="338"/>
                  <a:pt x="261" y="337"/>
                </a:cubicBezTo>
                <a:cubicBezTo>
                  <a:pt x="262" y="337"/>
                  <a:pt x="262" y="336"/>
                  <a:pt x="262" y="336"/>
                </a:cubicBezTo>
                <a:cubicBezTo>
                  <a:pt x="262" y="336"/>
                  <a:pt x="262" y="336"/>
                  <a:pt x="263" y="335"/>
                </a:cubicBezTo>
                <a:cubicBezTo>
                  <a:pt x="264" y="335"/>
                  <a:pt x="264" y="335"/>
                  <a:pt x="266" y="335"/>
                </a:cubicBezTo>
                <a:cubicBezTo>
                  <a:pt x="267" y="336"/>
                  <a:pt x="267" y="335"/>
                  <a:pt x="272" y="333"/>
                </a:cubicBezTo>
                <a:cubicBezTo>
                  <a:pt x="276" y="331"/>
                  <a:pt x="277" y="330"/>
                  <a:pt x="277" y="330"/>
                </a:cubicBezTo>
                <a:cubicBezTo>
                  <a:pt x="277" y="330"/>
                  <a:pt x="278" y="330"/>
                  <a:pt x="278" y="330"/>
                </a:cubicBezTo>
                <a:cubicBezTo>
                  <a:pt x="279" y="330"/>
                  <a:pt x="279" y="331"/>
                  <a:pt x="280" y="333"/>
                </a:cubicBezTo>
                <a:cubicBezTo>
                  <a:pt x="281" y="334"/>
                  <a:pt x="282" y="334"/>
                  <a:pt x="283" y="335"/>
                </a:cubicBezTo>
                <a:cubicBezTo>
                  <a:pt x="284" y="335"/>
                  <a:pt x="284" y="334"/>
                  <a:pt x="285" y="332"/>
                </a:cubicBezTo>
                <a:cubicBezTo>
                  <a:pt x="285" y="329"/>
                  <a:pt x="286" y="326"/>
                  <a:pt x="286" y="326"/>
                </a:cubicBezTo>
                <a:cubicBezTo>
                  <a:pt x="286" y="326"/>
                  <a:pt x="286" y="326"/>
                  <a:pt x="287" y="325"/>
                </a:cubicBezTo>
                <a:cubicBezTo>
                  <a:pt x="288" y="323"/>
                  <a:pt x="289" y="322"/>
                  <a:pt x="290" y="320"/>
                </a:cubicBezTo>
                <a:cubicBezTo>
                  <a:pt x="292" y="319"/>
                  <a:pt x="292" y="317"/>
                  <a:pt x="293" y="314"/>
                </a:cubicBezTo>
                <a:cubicBezTo>
                  <a:pt x="293" y="312"/>
                  <a:pt x="293" y="310"/>
                  <a:pt x="294" y="308"/>
                </a:cubicBezTo>
                <a:cubicBezTo>
                  <a:pt x="295" y="305"/>
                  <a:pt x="296" y="304"/>
                  <a:pt x="297" y="302"/>
                </a:cubicBezTo>
                <a:cubicBezTo>
                  <a:pt x="298" y="300"/>
                  <a:pt x="298" y="298"/>
                  <a:pt x="298" y="296"/>
                </a:cubicBezTo>
                <a:cubicBezTo>
                  <a:pt x="297" y="294"/>
                  <a:pt x="297" y="291"/>
                  <a:pt x="297" y="290"/>
                </a:cubicBezTo>
                <a:cubicBezTo>
                  <a:pt x="296" y="289"/>
                  <a:pt x="296" y="286"/>
                  <a:pt x="296" y="285"/>
                </a:cubicBezTo>
                <a:cubicBezTo>
                  <a:pt x="296" y="284"/>
                  <a:pt x="296" y="283"/>
                  <a:pt x="296" y="282"/>
                </a:cubicBezTo>
                <a:cubicBezTo>
                  <a:pt x="295" y="281"/>
                  <a:pt x="295" y="279"/>
                  <a:pt x="295" y="279"/>
                </a:cubicBezTo>
                <a:cubicBezTo>
                  <a:pt x="295" y="279"/>
                  <a:pt x="295" y="279"/>
                  <a:pt x="297" y="279"/>
                </a:cubicBezTo>
                <a:cubicBezTo>
                  <a:pt x="298" y="279"/>
                  <a:pt x="298" y="279"/>
                  <a:pt x="299" y="277"/>
                </a:cubicBezTo>
                <a:cubicBezTo>
                  <a:pt x="301" y="275"/>
                  <a:pt x="301" y="273"/>
                  <a:pt x="305" y="268"/>
                </a:cubicBezTo>
                <a:cubicBezTo>
                  <a:pt x="309" y="264"/>
                  <a:pt x="310" y="263"/>
                  <a:pt x="313" y="258"/>
                </a:cubicBezTo>
                <a:cubicBezTo>
                  <a:pt x="317" y="253"/>
                  <a:pt x="319" y="250"/>
                  <a:pt x="321" y="247"/>
                </a:cubicBezTo>
                <a:cubicBezTo>
                  <a:pt x="324" y="244"/>
                  <a:pt x="327" y="241"/>
                  <a:pt x="330" y="238"/>
                </a:cubicBezTo>
                <a:cubicBezTo>
                  <a:pt x="333" y="234"/>
                  <a:pt x="333" y="233"/>
                  <a:pt x="335" y="232"/>
                </a:cubicBezTo>
                <a:cubicBezTo>
                  <a:pt x="336" y="230"/>
                  <a:pt x="337" y="228"/>
                  <a:pt x="338" y="226"/>
                </a:cubicBezTo>
                <a:cubicBezTo>
                  <a:pt x="338" y="225"/>
                  <a:pt x="339" y="224"/>
                  <a:pt x="341" y="221"/>
                </a:cubicBezTo>
                <a:cubicBezTo>
                  <a:pt x="343" y="218"/>
                  <a:pt x="344" y="218"/>
                  <a:pt x="346" y="216"/>
                </a:cubicBezTo>
                <a:cubicBezTo>
                  <a:pt x="348" y="215"/>
                  <a:pt x="349" y="214"/>
                  <a:pt x="351" y="212"/>
                </a:cubicBezTo>
                <a:cubicBezTo>
                  <a:pt x="352" y="211"/>
                  <a:pt x="354" y="210"/>
                  <a:pt x="356" y="208"/>
                </a:cubicBezTo>
                <a:cubicBezTo>
                  <a:pt x="359" y="206"/>
                  <a:pt x="360" y="205"/>
                  <a:pt x="361" y="203"/>
                </a:cubicBezTo>
                <a:cubicBezTo>
                  <a:pt x="363" y="200"/>
                  <a:pt x="365" y="198"/>
                  <a:pt x="365" y="198"/>
                </a:cubicBezTo>
                <a:cubicBezTo>
                  <a:pt x="365" y="198"/>
                  <a:pt x="366" y="197"/>
                  <a:pt x="367" y="196"/>
                </a:cubicBezTo>
                <a:cubicBezTo>
                  <a:pt x="369" y="195"/>
                  <a:pt x="371" y="195"/>
                  <a:pt x="378" y="193"/>
                </a:cubicBezTo>
                <a:cubicBezTo>
                  <a:pt x="381" y="192"/>
                  <a:pt x="383" y="191"/>
                  <a:pt x="384" y="191"/>
                </a:cubicBezTo>
                <a:cubicBezTo>
                  <a:pt x="386" y="190"/>
                  <a:pt x="388" y="189"/>
                  <a:pt x="390" y="189"/>
                </a:cubicBezTo>
                <a:cubicBezTo>
                  <a:pt x="395" y="188"/>
                  <a:pt x="400" y="187"/>
                  <a:pt x="407" y="186"/>
                </a:cubicBezTo>
                <a:cubicBezTo>
                  <a:pt x="415" y="185"/>
                  <a:pt x="420" y="184"/>
                  <a:pt x="424" y="183"/>
                </a:cubicBezTo>
                <a:cubicBezTo>
                  <a:pt x="429" y="183"/>
                  <a:pt x="430" y="183"/>
                  <a:pt x="430" y="183"/>
                </a:cubicBezTo>
                <a:cubicBezTo>
                  <a:pt x="430" y="183"/>
                  <a:pt x="430" y="183"/>
                  <a:pt x="429" y="185"/>
                </a:cubicBezTo>
                <a:cubicBezTo>
                  <a:pt x="429" y="188"/>
                  <a:pt x="428" y="189"/>
                  <a:pt x="428" y="192"/>
                </a:cubicBezTo>
                <a:cubicBezTo>
                  <a:pt x="427" y="194"/>
                  <a:pt x="426" y="197"/>
                  <a:pt x="425" y="200"/>
                </a:cubicBezTo>
                <a:cubicBezTo>
                  <a:pt x="424" y="204"/>
                  <a:pt x="422" y="207"/>
                  <a:pt x="417" y="212"/>
                </a:cubicBezTo>
                <a:cubicBezTo>
                  <a:pt x="413" y="217"/>
                  <a:pt x="410" y="222"/>
                  <a:pt x="405" y="227"/>
                </a:cubicBezTo>
                <a:cubicBezTo>
                  <a:pt x="401" y="232"/>
                  <a:pt x="397" y="237"/>
                  <a:pt x="396" y="238"/>
                </a:cubicBezTo>
                <a:cubicBezTo>
                  <a:pt x="395" y="239"/>
                  <a:pt x="393" y="240"/>
                  <a:pt x="390" y="241"/>
                </a:cubicBezTo>
                <a:cubicBezTo>
                  <a:pt x="387" y="243"/>
                  <a:pt x="384" y="244"/>
                  <a:pt x="382" y="246"/>
                </a:cubicBezTo>
                <a:cubicBezTo>
                  <a:pt x="379" y="248"/>
                  <a:pt x="378" y="250"/>
                  <a:pt x="373" y="258"/>
                </a:cubicBezTo>
                <a:cubicBezTo>
                  <a:pt x="368" y="267"/>
                  <a:pt x="359" y="281"/>
                  <a:pt x="353" y="291"/>
                </a:cubicBezTo>
                <a:cubicBezTo>
                  <a:pt x="347" y="301"/>
                  <a:pt x="340" y="310"/>
                  <a:pt x="335" y="318"/>
                </a:cubicBezTo>
                <a:cubicBezTo>
                  <a:pt x="329" y="327"/>
                  <a:pt x="324" y="336"/>
                  <a:pt x="320" y="342"/>
                </a:cubicBezTo>
                <a:cubicBezTo>
                  <a:pt x="316" y="348"/>
                  <a:pt x="311" y="357"/>
                  <a:pt x="308" y="361"/>
                </a:cubicBezTo>
                <a:cubicBezTo>
                  <a:pt x="306" y="365"/>
                  <a:pt x="304" y="369"/>
                  <a:pt x="303" y="371"/>
                </a:cubicBezTo>
                <a:cubicBezTo>
                  <a:pt x="302" y="373"/>
                  <a:pt x="303" y="374"/>
                  <a:pt x="306" y="377"/>
                </a:cubicBezTo>
                <a:cubicBezTo>
                  <a:pt x="309" y="379"/>
                  <a:pt x="312" y="382"/>
                  <a:pt x="313" y="383"/>
                </a:cubicBezTo>
                <a:cubicBezTo>
                  <a:pt x="314" y="384"/>
                  <a:pt x="314" y="385"/>
                  <a:pt x="313" y="386"/>
                </a:cubicBezTo>
                <a:cubicBezTo>
                  <a:pt x="313" y="387"/>
                  <a:pt x="312" y="387"/>
                  <a:pt x="311" y="390"/>
                </a:cubicBezTo>
                <a:cubicBezTo>
                  <a:pt x="311" y="392"/>
                  <a:pt x="314" y="395"/>
                  <a:pt x="317" y="398"/>
                </a:cubicBezTo>
                <a:cubicBezTo>
                  <a:pt x="319" y="401"/>
                  <a:pt x="320" y="404"/>
                  <a:pt x="321" y="406"/>
                </a:cubicBezTo>
                <a:cubicBezTo>
                  <a:pt x="322" y="407"/>
                  <a:pt x="321" y="407"/>
                  <a:pt x="321" y="411"/>
                </a:cubicBezTo>
                <a:cubicBezTo>
                  <a:pt x="321" y="415"/>
                  <a:pt x="323" y="416"/>
                  <a:pt x="326" y="420"/>
                </a:cubicBezTo>
                <a:cubicBezTo>
                  <a:pt x="329" y="423"/>
                  <a:pt x="332" y="426"/>
                  <a:pt x="334" y="430"/>
                </a:cubicBezTo>
                <a:cubicBezTo>
                  <a:pt x="337" y="433"/>
                  <a:pt x="340" y="438"/>
                  <a:pt x="344" y="441"/>
                </a:cubicBezTo>
                <a:cubicBezTo>
                  <a:pt x="347" y="445"/>
                  <a:pt x="349" y="446"/>
                  <a:pt x="351" y="448"/>
                </a:cubicBezTo>
                <a:cubicBezTo>
                  <a:pt x="354" y="450"/>
                  <a:pt x="358" y="451"/>
                  <a:pt x="362" y="451"/>
                </a:cubicBezTo>
                <a:cubicBezTo>
                  <a:pt x="367" y="452"/>
                  <a:pt x="369" y="451"/>
                  <a:pt x="371" y="451"/>
                </a:cubicBezTo>
                <a:cubicBezTo>
                  <a:pt x="372" y="451"/>
                  <a:pt x="373" y="451"/>
                  <a:pt x="373" y="451"/>
                </a:cubicBezTo>
                <a:cubicBezTo>
                  <a:pt x="373" y="451"/>
                  <a:pt x="373" y="452"/>
                  <a:pt x="373" y="455"/>
                </a:cubicBezTo>
                <a:cubicBezTo>
                  <a:pt x="373" y="458"/>
                  <a:pt x="375" y="461"/>
                  <a:pt x="376" y="462"/>
                </a:cubicBezTo>
                <a:cubicBezTo>
                  <a:pt x="377" y="463"/>
                  <a:pt x="377" y="463"/>
                  <a:pt x="377" y="464"/>
                </a:cubicBezTo>
                <a:cubicBezTo>
                  <a:pt x="376" y="465"/>
                  <a:pt x="376" y="467"/>
                  <a:pt x="377" y="470"/>
                </a:cubicBezTo>
                <a:cubicBezTo>
                  <a:pt x="377" y="473"/>
                  <a:pt x="379" y="473"/>
                  <a:pt x="380" y="474"/>
                </a:cubicBezTo>
                <a:cubicBezTo>
                  <a:pt x="381" y="475"/>
                  <a:pt x="381" y="477"/>
                  <a:pt x="381" y="479"/>
                </a:cubicBezTo>
                <a:cubicBezTo>
                  <a:pt x="380" y="480"/>
                  <a:pt x="379" y="479"/>
                  <a:pt x="377" y="482"/>
                </a:cubicBezTo>
                <a:cubicBezTo>
                  <a:pt x="375" y="485"/>
                  <a:pt x="376" y="489"/>
                  <a:pt x="376" y="492"/>
                </a:cubicBezTo>
                <a:cubicBezTo>
                  <a:pt x="377" y="494"/>
                  <a:pt x="377" y="495"/>
                  <a:pt x="376" y="497"/>
                </a:cubicBezTo>
                <a:cubicBezTo>
                  <a:pt x="376" y="497"/>
                  <a:pt x="376" y="498"/>
                  <a:pt x="376" y="499"/>
                </a:cubicBezTo>
                <a:cubicBezTo>
                  <a:pt x="375" y="502"/>
                  <a:pt x="375" y="505"/>
                  <a:pt x="374" y="512"/>
                </a:cubicBezTo>
                <a:cubicBezTo>
                  <a:pt x="374" y="518"/>
                  <a:pt x="372" y="524"/>
                  <a:pt x="372" y="529"/>
                </a:cubicBezTo>
                <a:cubicBezTo>
                  <a:pt x="371" y="534"/>
                  <a:pt x="370" y="539"/>
                  <a:pt x="370" y="545"/>
                </a:cubicBezTo>
                <a:cubicBezTo>
                  <a:pt x="370" y="549"/>
                  <a:pt x="370" y="551"/>
                  <a:pt x="369" y="553"/>
                </a:cubicBezTo>
                <a:cubicBezTo>
                  <a:pt x="369" y="555"/>
                  <a:pt x="369" y="557"/>
                  <a:pt x="369" y="559"/>
                </a:cubicBezTo>
                <a:cubicBezTo>
                  <a:pt x="369" y="563"/>
                  <a:pt x="368" y="564"/>
                  <a:pt x="368" y="567"/>
                </a:cubicBezTo>
                <a:cubicBezTo>
                  <a:pt x="368" y="571"/>
                  <a:pt x="368" y="572"/>
                  <a:pt x="368" y="573"/>
                </a:cubicBezTo>
                <a:cubicBezTo>
                  <a:pt x="368" y="574"/>
                  <a:pt x="367" y="575"/>
                  <a:pt x="367" y="576"/>
                </a:cubicBezTo>
                <a:cubicBezTo>
                  <a:pt x="366" y="578"/>
                  <a:pt x="366" y="579"/>
                  <a:pt x="365" y="580"/>
                </a:cubicBezTo>
                <a:cubicBezTo>
                  <a:pt x="364" y="581"/>
                  <a:pt x="364" y="581"/>
                  <a:pt x="363" y="583"/>
                </a:cubicBezTo>
                <a:cubicBezTo>
                  <a:pt x="362" y="586"/>
                  <a:pt x="362" y="588"/>
                  <a:pt x="362" y="589"/>
                </a:cubicBezTo>
                <a:cubicBezTo>
                  <a:pt x="362" y="590"/>
                  <a:pt x="362" y="592"/>
                  <a:pt x="362" y="592"/>
                </a:cubicBezTo>
                <a:cubicBezTo>
                  <a:pt x="362" y="592"/>
                  <a:pt x="362" y="592"/>
                  <a:pt x="360" y="592"/>
                </a:cubicBezTo>
                <a:cubicBezTo>
                  <a:pt x="358" y="592"/>
                  <a:pt x="357" y="593"/>
                  <a:pt x="355" y="593"/>
                </a:cubicBezTo>
                <a:cubicBezTo>
                  <a:pt x="349" y="595"/>
                  <a:pt x="347" y="598"/>
                  <a:pt x="346" y="601"/>
                </a:cubicBezTo>
                <a:cubicBezTo>
                  <a:pt x="345" y="603"/>
                  <a:pt x="346" y="605"/>
                  <a:pt x="346" y="605"/>
                </a:cubicBezTo>
                <a:cubicBezTo>
                  <a:pt x="346" y="605"/>
                  <a:pt x="342" y="607"/>
                  <a:pt x="338" y="609"/>
                </a:cubicBezTo>
                <a:cubicBezTo>
                  <a:pt x="333" y="611"/>
                  <a:pt x="327" y="615"/>
                  <a:pt x="321" y="619"/>
                </a:cubicBezTo>
                <a:cubicBezTo>
                  <a:pt x="316" y="622"/>
                  <a:pt x="309" y="627"/>
                  <a:pt x="308" y="628"/>
                </a:cubicBezTo>
                <a:cubicBezTo>
                  <a:pt x="306" y="629"/>
                  <a:pt x="305" y="629"/>
                  <a:pt x="302" y="630"/>
                </a:cubicBezTo>
                <a:cubicBezTo>
                  <a:pt x="300" y="631"/>
                  <a:pt x="296" y="632"/>
                  <a:pt x="293" y="634"/>
                </a:cubicBezTo>
                <a:cubicBezTo>
                  <a:pt x="289" y="635"/>
                  <a:pt x="281" y="642"/>
                  <a:pt x="274" y="647"/>
                </a:cubicBezTo>
                <a:cubicBezTo>
                  <a:pt x="268" y="652"/>
                  <a:pt x="258" y="663"/>
                  <a:pt x="253" y="667"/>
                </a:cubicBezTo>
                <a:cubicBezTo>
                  <a:pt x="248" y="672"/>
                  <a:pt x="245" y="675"/>
                  <a:pt x="241" y="677"/>
                </a:cubicBezTo>
                <a:cubicBezTo>
                  <a:pt x="237" y="679"/>
                  <a:pt x="236" y="680"/>
                  <a:pt x="232" y="681"/>
                </a:cubicBezTo>
                <a:cubicBezTo>
                  <a:pt x="228" y="682"/>
                  <a:pt x="221" y="684"/>
                  <a:pt x="214" y="687"/>
                </a:cubicBezTo>
                <a:cubicBezTo>
                  <a:pt x="208" y="689"/>
                  <a:pt x="202" y="692"/>
                  <a:pt x="198" y="694"/>
                </a:cubicBezTo>
                <a:cubicBezTo>
                  <a:pt x="194" y="696"/>
                  <a:pt x="189" y="699"/>
                  <a:pt x="185" y="701"/>
                </a:cubicBezTo>
                <a:cubicBezTo>
                  <a:pt x="181" y="703"/>
                  <a:pt x="177" y="706"/>
                  <a:pt x="173" y="708"/>
                </a:cubicBezTo>
                <a:cubicBezTo>
                  <a:pt x="169" y="710"/>
                  <a:pt x="167" y="711"/>
                  <a:pt x="167" y="711"/>
                </a:cubicBezTo>
                <a:cubicBezTo>
                  <a:pt x="167" y="711"/>
                  <a:pt x="167" y="711"/>
                  <a:pt x="167" y="711"/>
                </a:cubicBezTo>
                <a:cubicBezTo>
                  <a:pt x="166" y="710"/>
                  <a:pt x="165" y="711"/>
                  <a:pt x="162" y="713"/>
                </a:cubicBezTo>
                <a:cubicBezTo>
                  <a:pt x="159" y="715"/>
                  <a:pt x="157" y="716"/>
                  <a:pt x="155" y="718"/>
                </a:cubicBezTo>
                <a:cubicBezTo>
                  <a:pt x="153" y="719"/>
                  <a:pt x="152" y="721"/>
                  <a:pt x="152" y="721"/>
                </a:cubicBezTo>
                <a:cubicBezTo>
                  <a:pt x="152" y="721"/>
                  <a:pt x="152" y="720"/>
                  <a:pt x="150" y="720"/>
                </a:cubicBezTo>
                <a:cubicBezTo>
                  <a:pt x="149" y="719"/>
                  <a:pt x="146" y="718"/>
                  <a:pt x="144" y="718"/>
                </a:cubicBezTo>
                <a:cubicBezTo>
                  <a:pt x="142" y="717"/>
                  <a:pt x="140" y="717"/>
                  <a:pt x="140" y="717"/>
                </a:cubicBezTo>
                <a:cubicBezTo>
                  <a:pt x="139" y="718"/>
                  <a:pt x="139" y="717"/>
                  <a:pt x="138" y="717"/>
                </a:cubicBezTo>
                <a:cubicBezTo>
                  <a:pt x="136" y="717"/>
                  <a:pt x="134" y="717"/>
                  <a:pt x="128" y="718"/>
                </a:cubicBezTo>
                <a:cubicBezTo>
                  <a:pt x="122" y="718"/>
                  <a:pt x="117" y="721"/>
                  <a:pt x="117" y="721"/>
                </a:cubicBezTo>
                <a:cubicBezTo>
                  <a:pt x="117" y="721"/>
                  <a:pt x="116" y="721"/>
                  <a:pt x="115" y="721"/>
                </a:cubicBezTo>
                <a:cubicBezTo>
                  <a:pt x="115" y="721"/>
                  <a:pt x="113" y="721"/>
                  <a:pt x="111" y="722"/>
                </a:cubicBezTo>
                <a:cubicBezTo>
                  <a:pt x="108" y="722"/>
                  <a:pt x="106" y="722"/>
                  <a:pt x="103" y="723"/>
                </a:cubicBezTo>
                <a:cubicBezTo>
                  <a:pt x="100" y="724"/>
                  <a:pt x="98" y="728"/>
                  <a:pt x="97" y="734"/>
                </a:cubicBezTo>
                <a:cubicBezTo>
                  <a:pt x="95" y="739"/>
                  <a:pt x="97" y="744"/>
                  <a:pt x="98" y="752"/>
                </a:cubicBezTo>
                <a:cubicBezTo>
                  <a:pt x="99" y="759"/>
                  <a:pt x="101" y="768"/>
                  <a:pt x="102" y="772"/>
                </a:cubicBezTo>
                <a:cubicBezTo>
                  <a:pt x="103" y="775"/>
                  <a:pt x="102" y="776"/>
                  <a:pt x="103" y="776"/>
                </a:cubicBezTo>
                <a:cubicBezTo>
                  <a:pt x="103" y="776"/>
                  <a:pt x="105" y="775"/>
                  <a:pt x="106" y="775"/>
                </a:cubicBezTo>
                <a:cubicBezTo>
                  <a:pt x="108" y="774"/>
                  <a:pt x="109" y="775"/>
                  <a:pt x="109" y="775"/>
                </a:cubicBezTo>
                <a:cubicBezTo>
                  <a:pt x="109" y="775"/>
                  <a:pt x="109" y="776"/>
                  <a:pt x="109" y="781"/>
                </a:cubicBezTo>
                <a:cubicBezTo>
                  <a:pt x="109" y="787"/>
                  <a:pt x="109" y="795"/>
                  <a:pt x="109" y="795"/>
                </a:cubicBezTo>
                <a:cubicBezTo>
                  <a:pt x="109" y="795"/>
                  <a:pt x="109" y="795"/>
                  <a:pt x="109" y="800"/>
                </a:cubicBezTo>
                <a:cubicBezTo>
                  <a:pt x="108" y="802"/>
                  <a:pt x="108" y="806"/>
                  <a:pt x="108" y="811"/>
                </a:cubicBezTo>
                <a:cubicBezTo>
                  <a:pt x="109" y="815"/>
                  <a:pt x="109" y="819"/>
                  <a:pt x="110" y="822"/>
                </a:cubicBezTo>
                <a:cubicBezTo>
                  <a:pt x="112" y="833"/>
                  <a:pt x="116" y="841"/>
                  <a:pt x="123" y="852"/>
                </a:cubicBezTo>
                <a:cubicBezTo>
                  <a:pt x="129" y="863"/>
                  <a:pt x="136" y="871"/>
                  <a:pt x="140" y="876"/>
                </a:cubicBezTo>
                <a:cubicBezTo>
                  <a:pt x="145" y="880"/>
                  <a:pt x="147" y="883"/>
                  <a:pt x="150" y="884"/>
                </a:cubicBezTo>
                <a:cubicBezTo>
                  <a:pt x="151" y="884"/>
                  <a:pt x="155" y="885"/>
                  <a:pt x="157" y="884"/>
                </a:cubicBezTo>
                <a:cubicBezTo>
                  <a:pt x="160" y="883"/>
                  <a:pt x="162" y="881"/>
                  <a:pt x="163" y="880"/>
                </a:cubicBezTo>
                <a:cubicBezTo>
                  <a:pt x="164" y="879"/>
                  <a:pt x="164" y="878"/>
                  <a:pt x="165" y="877"/>
                </a:cubicBezTo>
                <a:cubicBezTo>
                  <a:pt x="166" y="876"/>
                  <a:pt x="166" y="875"/>
                  <a:pt x="168" y="873"/>
                </a:cubicBezTo>
                <a:cubicBezTo>
                  <a:pt x="169" y="870"/>
                  <a:pt x="170" y="868"/>
                  <a:pt x="169" y="864"/>
                </a:cubicBezTo>
                <a:cubicBezTo>
                  <a:pt x="169" y="859"/>
                  <a:pt x="168" y="855"/>
                  <a:pt x="167" y="851"/>
                </a:cubicBezTo>
                <a:cubicBezTo>
                  <a:pt x="166" y="848"/>
                  <a:pt x="167" y="845"/>
                  <a:pt x="167" y="842"/>
                </a:cubicBezTo>
                <a:cubicBezTo>
                  <a:pt x="167" y="840"/>
                  <a:pt x="166" y="839"/>
                  <a:pt x="166" y="839"/>
                </a:cubicBezTo>
                <a:cubicBezTo>
                  <a:pt x="166" y="838"/>
                  <a:pt x="166" y="837"/>
                  <a:pt x="166" y="835"/>
                </a:cubicBezTo>
                <a:cubicBezTo>
                  <a:pt x="166" y="834"/>
                  <a:pt x="165" y="832"/>
                  <a:pt x="164" y="831"/>
                </a:cubicBezTo>
                <a:cubicBezTo>
                  <a:pt x="164" y="831"/>
                  <a:pt x="165" y="829"/>
                  <a:pt x="165" y="827"/>
                </a:cubicBezTo>
                <a:cubicBezTo>
                  <a:pt x="166" y="825"/>
                  <a:pt x="166" y="824"/>
                  <a:pt x="165" y="823"/>
                </a:cubicBezTo>
                <a:cubicBezTo>
                  <a:pt x="165" y="823"/>
                  <a:pt x="166" y="821"/>
                  <a:pt x="166" y="820"/>
                </a:cubicBezTo>
                <a:cubicBezTo>
                  <a:pt x="166" y="819"/>
                  <a:pt x="166" y="819"/>
                  <a:pt x="166" y="818"/>
                </a:cubicBezTo>
                <a:cubicBezTo>
                  <a:pt x="167" y="817"/>
                  <a:pt x="166" y="816"/>
                  <a:pt x="166" y="816"/>
                </a:cubicBezTo>
                <a:cubicBezTo>
                  <a:pt x="166" y="816"/>
                  <a:pt x="167" y="815"/>
                  <a:pt x="167" y="815"/>
                </a:cubicBezTo>
                <a:cubicBezTo>
                  <a:pt x="168" y="814"/>
                  <a:pt x="168" y="813"/>
                  <a:pt x="168" y="813"/>
                </a:cubicBezTo>
                <a:cubicBezTo>
                  <a:pt x="168" y="812"/>
                  <a:pt x="169" y="810"/>
                  <a:pt x="169" y="810"/>
                </a:cubicBezTo>
                <a:cubicBezTo>
                  <a:pt x="169" y="809"/>
                  <a:pt x="169" y="808"/>
                  <a:pt x="169" y="808"/>
                </a:cubicBezTo>
                <a:cubicBezTo>
                  <a:pt x="170" y="808"/>
                  <a:pt x="170" y="807"/>
                  <a:pt x="170" y="807"/>
                </a:cubicBezTo>
                <a:cubicBezTo>
                  <a:pt x="169" y="806"/>
                  <a:pt x="170" y="804"/>
                  <a:pt x="171" y="803"/>
                </a:cubicBezTo>
                <a:cubicBezTo>
                  <a:pt x="171" y="802"/>
                  <a:pt x="171" y="802"/>
                  <a:pt x="171" y="802"/>
                </a:cubicBezTo>
                <a:cubicBezTo>
                  <a:pt x="172" y="801"/>
                  <a:pt x="171" y="801"/>
                  <a:pt x="171" y="800"/>
                </a:cubicBezTo>
                <a:cubicBezTo>
                  <a:pt x="171" y="799"/>
                  <a:pt x="172" y="796"/>
                  <a:pt x="173" y="796"/>
                </a:cubicBezTo>
                <a:cubicBezTo>
                  <a:pt x="173" y="795"/>
                  <a:pt x="173" y="795"/>
                  <a:pt x="173" y="794"/>
                </a:cubicBezTo>
                <a:cubicBezTo>
                  <a:pt x="172" y="794"/>
                  <a:pt x="173" y="793"/>
                  <a:pt x="174" y="792"/>
                </a:cubicBezTo>
                <a:cubicBezTo>
                  <a:pt x="174" y="790"/>
                  <a:pt x="174" y="790"/>
                  <a:pt x="174" y="790"/>
                </a:cubicBezTo>
                <a:cubicBezTo>
                  <a:pt x="177" y="787"/>
                  <a:pt x="177" y="787"/>
                  <a:pt x="177" y="787"/>
                </a:cubicBezTo>
                <a:cubicBezTo>
                  <a:pt x="177" y="787"/>
                  <a:pt x="177" y="787"/>
                  <a:pt x="177" y="787"/>
                </a:cubicBezTo>
                <a:cubicBezTo>
                  <a:pt x="178" y="787"/>
                  <a:pt x="178" y="787"/>
                  <a:pt x="179" y="786"/>
                </a:cubicBezTo>
                <a:cubicBezTo>
                  <a:pt x="180" y="785"/>
                  <a:pt x="179" y="783"/>
                  <a:pt x="179" y="782"/>
                </a:cubicBezTo>
                <a:cubicBezTo>
                  <a:pt x="178" y="781"/>
                  <a:pt x="179" y="781"/>
                  <a:pt x="179" y="779"/>
                </a:cubicBezTo>
                <a:cubicBezTo>
                  <a:pt x="180" y="777"/>
                  <a:pt x="179" y="775"/>
                  <a:pt x="179" y="775"/>
                </a:cubicBezTo>
                <a:cubicBezTo>
                  <a:pt x="182" y="772"/>
                  <a:pt x="182" y="772"/>
                  <a:pt x="182" y="772"/>
                </a:cubicBezTo>
                <a:cubicBezTo>
                  <a:pt x="182" y="772"/>
                  <a:pt x="186" y="775"/>
                  <a:pt x="189" y="778"/>
                </a:cubicBezTo>
                <a:cubicBezTo>
                  <a:pt x="191" y="780"/>
                  <a:pt x="192" y="781"/>
                  <a:pt x="193" y="782"/>
                </a:cubicBezTo>
                <a:cubicBezTo>
                  <a:pt x="195" y="783"/>
                  <a:pt x="196" y="784"/>
                  <a:pt x="198" y="786"/>
                </a:cubicBezTo>
                <a:cubicBezTo>
                  <a:pt x="202" y="788"/>
                  <a:pt x="208" y="791"/>
                  <a:pt x="212" y="793"/>
                </a:cubicBezTo>
                <a:cubicBezTo>
                  <a:pt x="216" y="796"/>
                  <a:pt x="221" y="797"/>
                  <a:pt x="225" y="799"/>
                </a:cubicBezTo>
                <a:cubicBezTo>
                  <a:pt x="230" y="801"/>
                  <a:pt x="229" y="801"/>
                  <a:pt x="231" y="799"/>
                </a:cubicBezTo>
                <a:cubicBezTo>
                  <a:pt x="232" y="798"/>
                  <a:pt x="233" y="796"/>
                  <a:pt x="235" y="792"/>
                </a:cubicBezTo>
                <a:cubicBezTo>
                  <a:pt x="238" y="789"/>
                  <a:pt x="239" y="788"/>
                  <a:pt x="239" y="787"/>
                </a:cubicBezTo>
                <a:cubicBezTo>
                  <a:pt x="240" y="786"/>
                  <a:pt x="238" y="785"/>
                  <a:pt x="238" y="785"/>
                </a:cubicBezTo>
                <a:cubicBezTo>
                  <a:pt x="238" y="785"/>
                  <a:pt x="239" y="784"/>
                  <a:pt x="240" y="781"/>
                </a:cubicBezTo>
                <a:cubicBezTo>
                  <a:pt x="241" y="779"/>
                  <a:pt x="243" y="774"/>
                  <a:pt x="246" y="768"/>
                </a:cubicBezTo>
                <a:cubicBezTo>
                  <a:pt x="250" y="762"/>
                  <a:pt x="252" y="757"/>
                  <a:pt x="254" y="753"/>
                </a:cubicBezTo>
                <a:cubicBezTo>
                  <a:pt x="257" y="749"/>
                  <a:pt x="257" y="748"/>
                  <a:pt x="257" y="748"/>
                </a:cubicBezTo>
                <a:cubicBezTo>
                  <a:pt x="257" y="748"/>
                  <a:pt x="260" y="746"/>
                  <a:pt x="266" y="742"/>
                </a:cubicBezTo>
                <a:cubicBezTo>
                  <a:pt x="272" y="739"/>
                  <a:pt x="275" y="736"/>
                  <a:pt x="278" y="734"/>
                </a:cubicBezTo>
                <a:cubicBezTo>
                  <a:pt x="281" y="732"/>
                  <a:pt x="281" y="731"/>
                  <a:pt x="283" y="731"/>
                </a:cubicBezTo>
                <a:cubicBezTo>
                  <a:pt x="285" y="730"/>
                  <a:pt x="284" y="730"/>
                  <a:pt x="293" y="726"/>
                </a:cubicBezTo>
                <a:cubicBezTo>
                  <a:pt x="301" y="723"/>
                  <a:pt x="305" y="722"/>
                  <a:pt x="316" y="719"/>
                </a:cubicBezTo>
                <a:cubicBezTo>
                  <a:pt x="326" y="716"/>
                  <a:pt x="340" y="711"/>
                  <a:pt x="347" y="709"/>
                </a:cubicBezTo>
                <a:cubicBezTo>
                  <a:pt x="353" y="706"/>
                  <a:pt x="368" y="702"/>
                  <a:pt x="377" y="699"/>
                </a:cubicBezTo>
                <a:cubicBezTo>
                  <a:pt x="383" y="697"/>
                  <a:pt x="388" y="695"/>
                  <a:pt x="392" y="694"/>
                </a:cubicBezTo>
                <a:cubicBezTo>
                  <a:pt x="395" y="693"/>
                  <a:pt x="397" y="691"/>
                  <a:pt x="399" y="691"/>
                </a:cubicBezTo>
                <a:cubicBezTo>
                  <a:pt x="404" y="688"/>
                  <a:pt x="405" y="688"/>
                  <a:pt x="407" y="686"/>
                </a:cubicBezTo>
                <a:cubicBezTo>
                  <a:pt x="408" y="684"/>
                  <a:pt x="409" y="685"/>
                  <a:pt x="413" y="681"/>
                </a:cubicBezTo>
                <a:cubicBezTo>
                  <a:pt x="418" y="676"/>
                  <a:pt x="420" y="674"/>
                  <a:pt x="420" y="673"/>
                </a:cubicBezTo>
                <a:cubicBezTo>
                  <a:pt x="421" y="671"/>
                  <a:pt x="422" y="670"/>
                  <a:pt x="425" y="666"/>
                </a:cubicBezTo>
                <a:cubicBezTo>
                  <a:pt x="429" y="662"/>
                  <a:pt x="431" y="659"/>
                  <a:pt x="435" y="653"/>
                </a:cubicBezTo>
                <a:cubicBezTo>
                  <a:pt x="438" y="647"/>
                  <a:pt x="445" y="636"/>
                  <a:pt x="450" y="627"/>
                </a:cubicBezTo>
                <a:cubicBezTo>
                  <a:pt x="455" y="618"/>
                  <a:pt x="456" y="615"/>
                  <a:pt x="460" y="608"/>
                </a:cubicBezTo>
                <a:cubicBezTo>
                  <a:pt x="464" y="600"/>
                  <a:pt x="466" y="596"/>
                  <a:pt x="470" y="589"/>
                </a:cubicBezTo>
                <a:cubicBezTo>
                  <a:pt x="473" y="582"/>
                  <a:pt x="476" y="577"/>
                  <a:pt x="480" y="570"/>
                </a:cubicBezTo>
                <a:cubicBezTo>
                  <a:pt x="483" y="563"/>
                  <a:pt x="485" y="559"/>
                  <a:pt x="488" y="554"/>
                </a:cubicBezTo>
                <a:cubicBezTo>
                  <a:pt x="491" y="548"/>
                  <a:pt x="493" y="546"/>
                  <a:pt x="495" y="542"/>
                </a:cubicBezTo>
                <a:cubicBezTo>
                  <a:pt x="497" y="538"/>
                  <a:pt x="497" y="537"/>
                  <a:pt x="500" y="534"/>
                </a:cubicBezTo>
                <a:cubicBezTo>
                  <a:pt x="502" y="531"/>
                  <a:pt x="505" y="527"/>
                  <a:pt x="510" y="520"/>
                </a:cubicBezTo>
                <a:cubicBezTo>
                  <a:pt x="516" y="514"/>
                  <a:pt x="517" y="512"/>
                  <a:pt x="517" y="512"/>
                </a:cubicBezTo>
                <a:cubicBezTo>
                  <a:pt x="517" y="512"/>
                  <a:pt x="521" y="513"/>
                  <a:pt x="525" y="515"/>
                </a:cubicBezTo>
                <a:cubicBezTo>
                  <a:pt x="529" y="517"/>
                  <a:pt x="530" y="517"/>
                  <a:pt x="532" y="519"/>
                </a:cubicBezTo>
                <a:cubicBezTo>
                  <a:pt x="534" y="520"/>
                  <a:pt x="543" y="523"/>
                  <a:pt x="550" y="525"/>
                </a:cubicBezTo>
                <a:cubicBezTo>
                  <a:pt x="557" y="528"/>
                  <a:pt x="560" y="528"/>
                  <a:pt x="563" y="529"/>
                </a:cubicBezTo>
                <a:cubicBezTo>
                  <a:pt x="566" y="529"/>
                  <a:pt x="567" y="530"/>
                  <a:pt x="572" y="531"/>
                </a:cubicBezTo>
                <a:cubicBezTo>
                  <a:pt x="577" y="532"/>
                  <a:pt x="582" y="532"/>
                  <a:pt x="587" y="533"/>
                </a:cubicBezTo>
                <a:cubicBezTo>
                  <a:pt x="593" y="534"/>
                  <a:pt x="595" y="535"/>
                  <a:pt x="603" y="537"/>
                </a:cubicBezTo>
                <a:cubicBezTo>
                  <a:pt x="611" y="539"/>
                  <a:pt x="619" y="542"/>
                  <a:pt x="619" y="542"/>
                </a:cubicBezTo>
                <a:cubicBezTo>
                  <a:pt x="619" y="542"/>
                  <a:pt x="620" y="543"/>
                  <a:pt x="621" y="544"/>
                </a:cubicBezTo>
                <a:cubicBezTo>
                  <a:pt x="623" y="545"/>
                  <a:pt x="624" y="546"/>
                  <a:pt x="627" y="549"/>
                </a:cubicBezTo>
                <a:cubicBezTo>
                  <a:pt x="630" y="551"/>
                  <a:pt x="634" y="553"/>
                  <a:pt x="635" y="555"/>
                </a:cubicBezTo>
                <a:cubicBezTo>
                  <a:pt x="637" y="556"/>
                  <a:pt x="641" y="559"/>
                  <a:pt x="641" y="559"/>
                </a:cubicBezTo>
                <a:cubicBezTo>
                  <a:pt x="641" y="559"/>
                  <a:pt x="640" y="560"/>
                  <a:pt x="640" y="562"/>
                </a:cubicBezTo>
                <a:cubicBezTo>
                  <a:pt x="640" y="563"/>
                  <a:pt x="639" y="565"/>
                  <a:pt x="638" y="568"/>
                </a:cubicBezTo>
                <a:cubicBezTo>
                  <a:pt x="638" y="571"/>
                  <a:pt x="639" y="572"/>
                  <a:pt x="642" y="574"/>
                </a:cubicBezTo>
                <a:cubicBezTo>
                  <a:pt x="644" y="576"/>
                  <a:pt x="647" y="580"/>
                  <a:pt x="647" y="580"/>
                </a:cubicBezTo>
                <a:cubicBezTo>
                  <a:pt x="647" y="580"/>
                  <a:pt x="648" y="582"/>
                  <a:pt x="649" y="587"/>
                </a:cubicBezTo>
                <a:cubicBezTo>
                  <a:pt x="650" y="592"/>
                  <a:pt x="651" y="596"/>
                  <a:pt x="655" y="608"/>
                </a:cubicBezTo>
                <a:cubicBezTo>
                  <a:pt x="656" y="612"/>
                  <a:pt x="657" y="616"/>
                  <a:pt x="658" y="618"/>
                </a:cubicBezTo>
                <a:cubicBezTo>
                  <a:pt x="659" y="623"/>
                  <a:pt x="660" y="625"/>
                  <a:pt x="660" y="625"/>
                </a:cubicBezTo>
                <a:cubicBezTo>
                  <a:pt x="660" y="625"/>
                  <a:pt x="659" y="626"/>
                  <a:pt x="656" y="630"/>
                </a:cubicBezTo>
                <a:cubicBezTo>
                  <a:pt x="654" y="633"/>
                  <a:pt x="653" y="634"/>
                  <a:pt x="652" y="635"/>
                </a:cubicBezTo>
                <a:cubicBezTo>
                  <a:pt x="652" y="635"/>
                  <a:pt x="651" y="635"/>
                  <a:pt x="651" y="636"/>
                </a:cubicBezTo>
                <a:cubicBezTo>
                  <a:pt x="650" y="637"/>
                  <a:pt x="651" y="639"/>
                  <a:pt x="652" y="643"/>
                </a:cubicBezTo>
                <a:cubicBezTo>
                  <a:pt x="653" y="644"/>
                  <a:pt x="654" y="647"/>
                  <a:pt x="655" y="649"/>
                </a:cubicBezTo>
                <a:cubicBezTo>
                  <a:pt x="656" y="652"/>
                  <a:pt x="657" y="655"/>
                  <a:pt x="658" y="658"/>
                </a:cubicBezTo>
                <a:cubicBezTo>
                  <a:pt x="659" y="662"/>
                  <a:pt x="660" y="665"/>
                  <a:pt x="660" y="667"/>
                </a:cubicBezTo>
                <a:cubicBezTo>
                  <a:pt x="661" y="670"/>
                  <a:pt x="662" y="669"/>
                  <a:pt x="663" y="672"/>
                </a:cubicBezTo>
                <a:cubicBezTo>
                  <a:pt x="664" y="676"/>
                  <a:pt x="667" y="684"/>
                  <a:pt x="669" y="688"/>
                </a:cubicBezTo>
                <a:cubicBezTo>
                  <a:pt x="671" y="693"/>
                  <a:pt x="673" y="695"/>
                  <a:pt x="673" y="695"/>
                </a:cubicBezTo>
                <a:cubicBezTo>
                  <a:pt x="673" y="695"/>
                  <a:pt x="672" y="696"/>
                  <a:pt x="671" y="697"/>
                </a:cubicBezTo>
                <a:cubicBezTo>
                  <a:pt x="671" y="699"/>
                  <a:pt x="671" y="702"/>
                  <a:pt x="671" y="703"/>
                </a:cubicBezTo>
                <a:cubicBezTo>
                  <a:pt x="671" y="705"/>
                  <a:pt x="671" y="704"/>
                  <a:pt x="671" y="707"/>
                </a:cubicBezTo>
                <a:cubicBezTo>
                  <a:pt x="672" y="710"/>
                  <a:pt x="674" y="715"/>
                  <a:pt x="676" y="719"/>
                </a:cubicBezTo>
                <a:cubicBezTo>
                  <a:pt x="678" y="722"/>
                  <a:pt x="678" y="722"/>
                  <a:pt x="679" y="723"/>
                </a:cubicBezTo>
                <a:cubicBezTo>
                  <a:pt x="680" y="724"/>
                  <a:pt x="682" y="725"/>
                  <a:pt x="683" y="726"/>
                </a:cubicBezTo>
                <a:cubicBezTo>
                  <a:pt x="684" y="728"/>
                  <a:pt x="686" y="729"/>
                  <a:pt x="686" y="729"/>
                </a:cubicBezTo>
                <a:cubicBezTo>
                  <a:pt x="686" y="729"/>
                  <a:pt x="687" y="732"/>
                  <a:pt x="688" y="736"/>
                </a:cubicBezTo>
                <a:cubicBezTo>
                  <a:pt x="689" y="739"/>
                  <a:pt x="689" y="743"/>
                  <a:pt x="689" y="746"/>
                </a:cubicBezTo>
                <a:cubicBezTo>
                  <a:pt x="690" y="748"/>
                  <a:pt x="689" y="749"/>
                  <a:pt x="690" y="751"/>
                </a:cubicBezTo>
                <a:cubicBezTo>
                  <a:pt x="690" y="752"/>
                  <a:pt x="690" y="754"/>
                  <a:pt x="690" y="756"/>
                </a:cubicBezTo>
                <a:cubicBezTo>
                  <a:pt x="690" y="758"/>
                  <a:pt x="689" y="758"/>
                  <a:pt x="690" y="759"/>
                </a:cubicBezTo>
                <a:cubicBezTo>
                  <a:pt x="690" y="760"/>
                  <a:pt x="690" y="761"/>
                  <a:pt x="690" y="762"/>
                </a:cubicBezTo>
                <a:cubicBezTo>
                  <a:pt x="690" y="764"/>
                  <a:pt x="690" y="764"/>
                  <a:pt x="690" y="765"/>
                </a:cubicBezTo>
                <a:cubicBezTo>
                  <a:pt x="689" y="766"/>
                  <a:pt x="690" y="767"/>
                  <a:pt x="690" y="768"/>
                </a:cubicBezTo>
                <a:cubicBezTo>
                  <a:pt x="689" y="769"/>
                  <a:pt x="690" y="770"/>
                  <a:pt x="690" y="771"/>
                </a:cubicBezTo>
                <a:cubicBezTo>
                  <a:pt x="689" y="772"/>
                  <a:pt x="689" y="774"/>
                  <a:pt x="689" y="775"/>
                </a:cubicBezTo>
                <a:cubicBezTo>
                  <a:pt x="690" y="776"/>
                  <a:pt x="689" y="778"/>
                  <a:pt x="688" y="781"/>
                </a:cubicBezTo>
                <a:cubicBezTo>
                  <a:pt x="688" y="784"/>
                  <a:pt x="688" y="785"/>
                  <a:pt x="688" y="785"/>
                </a:cubicBezTo>
                <a:cubicBezTo>
                  <a:pt x="688" y="785"/>
                  <a:pt x="687" y="785"/>
                  <a:pt x="686" y="786"/>
                </a:cubicBezTo>
                <a:cubicBezTo>
                  <a:pt x="685" y="786"/>
                  <a:pt x="686" y="788"/>
                  <a:pt x="686" y="788"/>
                </a:cubicBezTo>
                <a:cubicBezTo>
                  <a:pt x="686" y="788"/>
                  <a:pt x="686" y="788"/>
                  <a:pt x="686" y="789"/>
                </a:cubicBezTo>
                <a:cubicBezTo>
                  <a:pt x="685" y="791"/>
                  <a:pt x="684" y="792"/>
                  <a:pt x="683" y="796"/>
                </a:cubicBezTo>
                <a:cubicBezTo>
                  <a:pt x="682" y="800"/>
                  <a:pt x="682" y="807"/>
                  <a:pt x="683" y="813"/>
                </a:cubicBezTo>
                <a:cubicBezTo>
                  <a:pt x="684" y="819"/>
                  <a:pt x="686" y="822"/>
                  <a:pt x="686" y="822"/>
                </a:cubicBezTo>
                <a:cubicBezTo>
                  <a:pt x="686" y="822"/>
                  <a:pt x="686" y="821"/>
                  <a:pt x="685" y="822"/>
                </a:cubicBezTo>
                <a:cubicBezTo>
                  <a:pt x="684" y="823"/>
                  <a:pt x="684" y="824"/>
                  <a:pt x="684" y="826"/>
                </a:cubicBezTo>
                <a:cubicBezTo>
                  <a:pt x="684" y="828"/>
                  <a:pt x="685" y="831"/>
                  <a:pt x="685" y="833"/>
                </a:cubicBezTo>
                <a:cubicBezTo>
                  <a:pt x="685" y="836"/>
                  <a:pt x="686" y="836"/>
                  <a:pt x="689" y="838"/>
                </a:cubicBezTo>
                <a:cubicBezTo>
                  <a:pt x="690" y="838"/>
                  <a:pt x="692" y="839"/>
                  <a:pt x="694" y="839"/>
                </a:cubicBezTo>
                <a:cubicBezTo>
                  <a:pt x="696" y="839"/>
                  <a:pt x="699" y="839"/>
                  <a:pt x="703" y="839"/>
                </a:cubicBezTo>
                <a:cubicBezTo>
                  <a:pt x="710" y="838"/>
                  <a:pt x="721" y="838"/>
                  <a:pt x="725" y="837"/>
                </a:cubicBezTo>
                <a:cubicBezTo>
                  <a:pt x="729" y="837"/>
                  <a:pt x="728" y="837"/>
                  <a:pt x="729" y="836"/>
                </a:cubicBezTo>
                <a:cubicBezTo>
                  <a:pt x="730" y="834"/>
                  <a:pt x="733" y="832"/>
                  <a:pt x="733" y="832"/>
                </a:cubicBezTo>
                <a:cubicBezTo>
                  <a:pt x="734" y="831"/>
                  <a:pt x="739" y="832"/>
                  <a:pt x="743" y="833"/>
                </a:cubicBezTo>
                <a:cubicBezTo>
                  <a:pt x="746" y="833"/>
                  <a:pt x="748" y="833"/>
                  <a:pt x="749" y="833"/>
                </a:cubicBezTo>
                <a:cubicBezTo>
                  <a:pt x="751" y="834"/>
                  <a:pt x="750" y="834"/>
                  <a:pt x="759" y="835"/>
                </a:cubicBezTo>
                <a:cubicBezTo>
                  <a:pt x="767" y="835"/>
                  <a:pt x="775" y="834"/>
                  <a:pt x="788" y="832"/>
                </a:cubicBezTo>
                <a:cubicBezTo>
                  <a:pt x="800" y="830"/>
                  <a:pt x="809" y="826"/>
                  <a:pt x="823" y="821"/>
                </a:cubicBezTo>
                <a:cubicBezTo>
                  <a:pt x="836" y="816"/>
                  <a:pt x="844" y="811"/>
                  <a:pt x="846" y="810"/>
                </a:cubicBezTo>
                <a:cubicBezTo>
                  <a:pt x="848" y="808"/>
                  <a:pt x="847" y="807"/>
                  <a:pt x="847" y="805"/>
                </a:cubicBezTo>
                <a:cubicBezTo>
                  <a:pt x="846" y="804"/>
                  <a:pt x="844" y="804"/>
                  <a:pt x="844" y="804"/>
                </a:cubicBezTo>
                <a:cubicBezTo>
                  <a:pt x="844" y="804"/>
                  <a:pt x="844" y="804"/>
                  <a:pt x="844" y="802"/>
                </a:cubicBezTo>
                <a:cubicBezTo>
                  <a:pt x="844" y="801"/>
                  <a:pt x="842" y="799"/>
                  <a:pt x="839" y="797"/>
                </a:cubicBezTo>
                <a:cubicBezTo>
                  <a:pt x="836" y="796"/>
                  <a:pt x="832" y="796"/>
                  <a:pt x="827" y="796"/>
                </a:cubicBezTo>
                <a:cubicBezTo>
                  <a:pt x="822" y="797"/>
                  <a:pt x="820" y="797"/>
                  <a:pt x="817" y="797"/>
                </a:cubicBezTo>
                <a:cubicBezTo>
                  <a:pt x="815" y="796"/>
                  <a:pt x="812" y="796"/>
                  <a:pt x="810" y="796"/>
                </a:cubicBezTo>
                <a:cubicBezTo>
                  <a:pt x="808" y="795"/>
                  <a:pt x="809" y="796"/>
                  <a:pt x="806" y="796"/>
                </a:cubicBezTo>
                <a:cubicBezTo>
                  <a:pt x="803" y="797"/>
                  <a:pt x="801" y="796"/>
                  <a:pt x="800" y="795"/>
                </a:cubicBezTo>
                <a:cubicBezTo>
                  <a:pt x="799" y="794"/>
                  <a:pt x="794" y="793"/>
                  <a:pt x="792" y="792"/>
                </a:cubicBezTo>
                <a:cubicBezTo>
                  <a:pt x="789" y="791"/>
                  <a:pt x="788" y="791"/>
                  <a:pt x="786" y="790"/>
                </a:cubicBezTo>
                <a:cubicBezTo>
                  <a:pt x="785" y="790"/>
                  <a:pt x="784" y="789"/>
                  <a:pt x="783" y="788"/>
                </a:cubicBezTo>
                <a:cubicBezTo>
                  <a:pt x="781" y="787"/>
                  <a:pt x="781" y="786"/>
                  <a:pt x="779" y="786"/>
                </a:cubicBezTo>
                <a:cubicBezTo>
                  <a:pt x="778" y="785"/>
                  <a:pt x="776" y="784"/>
                  <a:pt x="776" y="783"/>
                </a:cubicBezTo>
                <a:cubicBezTo>
                  <a:pt x="775" y="782"/>
                  <a:pt x="774" y="782"/>
                  <a:pt x="773" y="782"/>
                </a:cubicBezTo>
                <a:cubicBezTo>
                  <a:pt x="772" y="782"/>
                  <a:pt x="771" y="781"/>
                  <a:pt x="771" y="780"/>
                </a:cubicBezTo>
                <a:cubicBezTo>
                  <a:pt x="771" y="779"/>
                  <a:pt x="770" y="778"/>
                  <a:pt x="769" y="778"/>
                </a:cubicBezTo>
                <a:cubicBezTo>
                  <a:pt x="767" y="778"/>
                  <a:pt x="767" y="777"/>
                  <a:pt x="765" y="774"/>
                </a:cubicBezTo>
                <a:cubicBezTo>
                  <a:pt x="762" y="772"/>
                  <a:pt x="760" y="770"/>
                  <a:pt x="758" y="770"/>
                </a:cubicBezTo>
                <a:cubicBezTo>
                  <a:pt x="757" y="769"/>
                  <a:pt x="755" y="769"/>
                  <a:pt x="754" y="769"/>
                </a:cubicBezTo>
                <a:cubicBezTo>
                  <a:pt x="754" y="769"/>
                  <a:pt x="754" y="768"/>
                  <a:pt x="754" y="768"/>
                </a:cubicBezTo>
                <a:cubicBezTo>
                  <a:pt x="753" y="768"/>
                  <a:pt x="753" y="767"/>
                  <a:pt x="751" y="767"/>
                </a:cubicBezTo>
                <a:cubicBezTo>
                  <a:pt x="750" y="766"/>
                  <a:pt x="750" y="767"/>
                  <a:pt x="750" y="767"/>
                </a:cubicBezTo>
                <a:cubicBezTo>
                  <a:pt x="750" y="767"/>
                  <a:pt x="750" y="767"/>
                  <a:pt x="749" y="767"/>
                </a:cubicBezTo>
                <a:cubicBezTo>
                  <a:pt x="748" y="767"/>
                  <a:pt x="747" y="767"/>
                  <a:pt x="747" y="766"/>
                </a:cubicBezTo>
                <a:cubicBezTo>
                  <a:pt x="747" y="765"/>
                  <a:pt x="746" y="765"/>
                  <a:pt x="746" y="765"/>
                </a:cubicBezTo>
                <a:cubicBezTo>
                  <a:pt x="745" y="765"/>
                  <a:pt x="745" y="764"/>
                  <a:pt x="745" y="764"/>
                </a:cubicBezTo>
                <a:cubicBezTo>
                  <a:pt x="745" y="763"/>
                  <a:pt x="744" y="762"/>
                  <a:pt x="743" y="761"/>
                </a:cubicBezTo>
                <a:cubicBezTo>
                  <a:pt x="741" y="759"/>
                  <a:pt x="741" y="758"/>
                  <a:pt x="741" y="757"/>
                </a:cubicBezTo>
                <a:cubicBezTo>
                  <a:pt x="741" y="757"/>
                  <a:pt x="741" y="756"/>
                  <a:pt x="740" y="755"/>
                </a:cubicBezTo>
                <a:cubicBezTo>
                  <a:pt x="739" y="755"/>
                  <a:pt x="738" y="753"/>
                  <a:pt x="737" y="752"/>
                </a:cubicBezTo>
                <a:cubicBezTo>
                  <a:pt x="736" y="750"/>
                  <a:pt x="737" y="750"/>
                  <a:pt x="736" y="749"/>
                </a:cubicBezTo>
                <a:cubicBezTo>
                  <a:pt x="735" y="748"/>
                  <a:pt x="735" y="747"/>
                  <a:pt x="734" y="746"/>
                </a:cubicBezTo>
                <a:cubicBezTo>
                  <a:pt x="733" y="744"/>
                  <a:pt x="734" y="744"/>
                  <a:pt x="733" y="743"/>
                </a:cubicBezTo>
                <a:cubicBezTo>
                  <a:pt x="732" y="742"/>
                  <a:pt x="733" y="742"/>
                  <a:pt x="733" y="741"/>
                </a:cubicBezTo>
                <a:cubicBezTo>
                  <a:pt x="733" y="740"/>
                  <a:pt x="733" y="740"/>
                  <a:pt x="732" y="739"/>
                </a:cubicBezTo>
                <a:cubicBezTo>
                  <a:pt x="731" y="738"/>
                  <a:pt x="731" y="736"/>
                  <a:pt x="730" y="735"/>
                </a:cubicBezTo>
                <a:cubicBezTo>
                  <a:pt x="729" y="734"/>
                  <a:pt x="729" y="732"/>
                  <a:pt x="729" y="731"/>
                </a:cubicBezTo>
                <a:cubicBezTo>
                  <a:pt x="728" y="731"/>
                  <a:pt x="728" y="730"/>
                  <a:pt x="728" y="730"/>
                </a:cubicBezTo>
                <a:cubicBezTo>
                  <a:pt x="728" y="729"/>
                  <a:pt x="729" y="728"/>
                  <a:pt x="728" y="728"/>
                </a:cubicBezTo>
                <a:cubicBezTo>
                  <a:pt x="727" y="727"/>
                  <a:pt x="727" y="724"/>
                  <a:pt x="726" y="721"/>
                </a:cubicBezTo>
                <a:cubicBezTo>
                  <a:pt x="725" y="718"/>
                  <a:pt x="725" y="717"/>
                  <a:pt x="725" y="717"/>
                </a:cubicBezTo>
                <a:cubicBezTo>
                  <a:pt x="725" y="717"/>
                  <a:pt x="725" y="716"/>
                  <a:pt x="725" y="715"/>
                </a:cubicBezTo>
                <a:cubicBezTo>
                  <a:pt x="725" y="713"/>
                  <a:pt x="724" y="710"/>
                  <a:pt x="724" y="707"/>
                </a:cubicBezTo>
                <a:cubicBezTo>
                  <a:pt x="724" y="705"/>
                  <a:pt x="724" y="704"/>
                  <a:pt x="723" y="702"/>
                </a:cubicBezTo>
                <a:cubicBezTo>
                  <a:pt x="723" y="699"/>
                  <a:pt x="723" y="696"/>
                  <a:pt x="723" y="696"/>
                </a:cubicBezTo>
                <a:cubicBezTo>
                  <a:pt x="722" y="695"/>
                  <a:pt x="722" y="695"/>
                  <a:pt x="722" y="693"/>
                </a:cubicBezTo>
                <a:cubicBezTo>
                  <a:pt x="721" y="691"/>
                  <a:pt x="720" y="686"/>
                  <a:pt x="720" y="684"/>
                </a:cubicBezTo>
                <a:cubicBezTo>
                  <a:pt x="720" y="682"/>
                  <a:pt x="720" y="679"/>
                  <a:pt x="720" y="678"/>
                </a:cubicBezTo>
                <a:cubicBezTo>
                  <a:pt x="720" y="677"/>
                  <a:pt x="720" y="675"/>
                  <a:pt x="720" y="671"/>
                </a:cubicBezTo>
                <a:cubicBezTo>
                  <a:pt x="720" y="667"/>
                  <a:pt x="720" y="665"/>
                  <a:pt x="720" y="664"/>
                </a:cubicBezTo>
                <a:cubicBezTo>
                  <a:pt x="720" y="662"/>
                  <a:pt x="720" y="655"/>
                  <a:pt x="720" y="650"/>
                </a:cubicBezTo>
                <a:cubicBezTo>
                  <a:pt x="719" y="646"/>
                  <a:pt x="719" y="639"/>
                  <a:pt x="719" y="635"/>
                </a:cubicBezTo>
                <a:cubicBezTo>
                  <a:pt x="719" y="633"/>
                  <a:pt x="720" y="629"/>
                  <a:pt x="720" y="626"/>
                </a:cubicBezTo>
                <a:cubicBezTo>
                  <a:pt x="720" y="622"/>
                  <a:pt x="719" y="620"/>
                  <a:pt x="720" y="619"/>
                </a:cubicBezTo>
                <a:cubicBezTo>
                  <a:pt x="720" y="617"/>
                  <a:pt x="720" y="616"/>
                  <a:pt x="721" y="605"/>
                </a:cubicBezTo>
                <a:cubicBezTo>
                  <a:pt x="721" y="603"/>
                  <a:pt x="721" y="600"/>
                  <a:pt x="721" y="598"/>
                </a:cubicBezTo>
                <a:cubicBezTo>
                  <a:pt x="721" y="596"/>
                  <a:pt x="721" y="594"/>
                  <a:pt x="721" y="593"/>
                </a:cubicBezTo>
                <a:cubicBezTo>
                  <a:pt x="721" y="588"/>
                  <a:pt x="721" y="585"/>
                  <a:pt x="721" y="582"/>
                </a:cubicBezTo>
                <a:cubicBezTo>
                  <a:pt x="722" y="576"/>
                  <a:pt x="722" y="572"/>
                  <a:pt x="723" y="567"/>
                </a:cubicBezTo>
                <a:cubicBezTo>
                  <a:pt x="723" y="562"/>
                  <a:pt x="723" y="560"/>
                  <a:pt x="723" y="560"/>
                </a:cubicBezTo>
                <a:cubicBezTo>
                  <a:pt x="723" y="560"/>
                  <a:pt x="723" y="560"/>
                  <a:pt x="725" y="555"/>
                </a:cubicBezTo>
                <a:cubicBezTo>
                  <a:pt x="727" y="551"/>
                  <a:pt x="727" y="547"/>
                  <a:pt x="726" y="542"/>
                </a:cubicBezTo>
                <a:cubicBezTo>
                  <a:pt x="726" y="537"/>
                  <a:pt x="724" y="534"/>
                  <a:pt x="724" y="534"/>
                </a:cubicBezTo>
                <a:cubicBezTo>
                  <a:pt x="724" y="534"/>
                  <a:pt x="724" y="530"/>
                  <a:pt x="724" y="527"/>
                </a:cubicBezTo>
                <a:cubicBezTo>
                  <a:pt x="724" y="524"/>
                  <a:pt x="722" y="523"/>
                  <a:pt x="721" y="521"/>
                </a:cubicBezTo>
                <a:cubicBezTo>
                  <a:pt x="720" y="521"/>
                  <a:pt x="720" y="520"/>
                  <a:pt x="719" y="519"/>
                </a:cubicBezTo>
                <a:cubicBezTo>
                  <a:pt x="718" y="518"/>
                  <a:pt x="717" y="517"/>
                  <a:pt x="716" y="516"/>
                </a:cubicBezTo>
                <a:cubicBezTo>
                  <a:pt x="714" y="513"/>
                  <a:pt x="710" y="510"/>
                  <a:pt x="708" y="508"/>
                </a:cubicBezTo>
                <a:cubicBezTo>
                  <a:pt x="705" y="507"/>
                  <a:pt x="705" y="506"/>
                  <a:pt x="703" y="504"/>
                </a:cubicBezTo>
                <a:cubicBezTo>
                  <a:pt x="702" y="502"/>
                  <a:pt x="700" y="500"/>
                  <a:pt x="698" y="499"/>
                </a:cubicBezTo>
                <a:cubicBezTo>
                  <a:pt x="696" y="497"/>
                  <a:pt x="694" y="496"/>
                  <a:pt x="691" y="494"/>
                </a:cubicBezTo>
                <a:cubicBezTo>
                  <a:pt x="688" y="491"/>
                  <a:pt x="684" y="488"/>
                  <a:pt x="681" y="486"/>
                </a:cubicBezTo>
                <a:cubicBezTo>
                  <a:pt x="678" y="484"/>
                  <a:pt x="675" y="482"/>
                  <a:pt x="673" y="480"/>
                </a:cubicBezTo>
                <a:cubicBezTo>
                  <a:pt x="670" y="478"/>
                  <a:pt x="669" y="478"/>
                  <a:pt x="664" y="476"/>
                </a:cubicBezTo>
                <a:cubicBezTo>
                  <a:pt x="662" y="475"/>
                  <a:pt x="660" y="474"/>
                  <a:pt x="658" y="472"/>
                </a:cubicBezTo>
                <a:cubicBezTo>
                  <a:pt x="654" y="470"/>
                  <a:pt x="650" y="467"/>
                  <a:pt x="647" y="466"/>
                </a:cubicBezTo>
                <a:cubicBezTo>
                  <a:pt x="642" y="462"/>
                  <a:pt x="632" y="457"/>
                  <a:pt x="632" y="457"/>
                </a:cubicBezTo>
                <a:cubicBezTo>
                  <a:pt x="632" y="457"/>
                  <a:pt x="632" y="457"/>
                  <a:pt x="632" y="456"/>
                </a:cubicBezTo>
                <a:cubicBezTo>
                  <a:pt x="631" y="455"/>
                  <a:pt x="630" y="454"/>
                  <a:pt x="628" y="453"/>
                </a:cubicBezTo>
                <a:cubicBezTo>
                  <a:pt x="625" y="452"/>
                  <a:pt x="622" y="449"/>
                  <a:pt x="616" y="444"/>
                </a:cubicBezTo>
                <a:cubicBezTo>
                  <a:pt x="610" y="439"/>
                  <a:pt x="605" y="435"/>
                  <a:pt x="599" y="430"/>
                </a:cubicBezTo>
                <a:cubicBezTo>
                  <a:pt x="596" y="428"/>
                  <a:pt x="594" y="426"/>
                  <a:pt x="592" y="424"/>
                </a:cubicBezTo>
                <a:cubicBezTo>
                  <a:pt x="591" y="422"/>
                  <a:pt x="589" y="421"/>
                  <a:pt x="588" y="420"/>
                </a:cubicBezTo>
                <a:cubicBezTo>
                  <a:pt x="586" y="418"/>
                  <a:pt x="583" y="416"/>
                  <a:pt x="583" y="416"/>
                </a:cubicBezTo>
                <a:cubicBezTo>
                  <a:pt x="583" y="416"/>
                  <a:pt x="584" y="415"/>
                  <a:pt x="586" y="413"/>
                </a:cubicBezTo>
                <a:cubicBezTo>
                  <a:pt x="588" y="411"/>
                  <a:pt x="590" y="409"/>
                  <a:pt x="592" y="406"/>
                </a:cubicBezTo>
                <a:cubicBezTo>
                  <a:pt x="594" y="403"/>
                  <a:pt x="594" y="402"/>
                  <a:pt x="595" y="395"/>
                </a:cubicBezTo>
                <a:cubicBezTo>
                  <a:pt x="596" y="389"/>
                  <a:pt x="596" y="385"/>
                  <a:pt x="596" y="385"/>
                </a:cubicBezTo>
                <a:cubicBezTo>
                  <a:pt x="596" y="385"/>
                  <a:pt x="596" y="384"/>
                  <a:pt x="599" y="384"/>
                </a:cubicBezTo>
                <a:cubicBezTo>
                  <a:pt x="601" y="384"/>
                  <a:pt x="605" y="384"/>
                  <a:pt x="612" y="384"/>
                </a:cubicBezTo>
                <a:cubicBezTo>
                  <a:pt x="619" y="384"/>
                  <a:pt x="626" y="384"/>
                  <a:pt x="630" y="384"/>
                </a:cubicBezTo>
                <a:cubicBezTo>
                  <a:pt x="635" y="384"/>
                  <a:pt x="640" y="385"/>
                  <a:pt x="644" y="386"/>
                </a:cubicBezTo>
                <a:cubicBezTo>
                  <a:pt x="649" y="387"/>
                  <a:pt x="650" y="388"/>
                  <a:pt x="658" y="388"/>
                </a:cubicBezTo>
                <a:cubicBezTo>
                  <a:pt x="665" y="389"/>
                  <a:pt x="670" y="390"/>
                  <a:pt x="675" y="391"/>
                </a:cubicBezTo>
                <a:cubicBezTo>
                  <a:pt x="681" y="391"/>
                  <a:pt x="686" y="393"/>
                  <a:pt x="690" y="393"/>
                </a:cubicBezTo>
                <a:cubicBezTo>
                  <a:pt x="694" y="394"/>
                  <a:pt x="700" y="395"/>
                  <a:pt x="701" y="395"/>
                </a:cubicBezTo>
                <a:cubicBezTo>
                  <a:pt x="703" y="396"/>
                  <a:pt x="703" y="396"/>
                  <a:pt x="703" y="395"/>
                </a:cubicBezTo>
                <a:cubicBezTo>
                  <a:pt x="703" y="395"/>
                  <a:pt x="703" y="394"/>
                  <a:pt x="704" y="392"/>
                </a:cubicBezTo>
                <a:cubicBezTo>
                  <a:pt x="705" y="389"/>
                  <a:pt x="706" y="386"/>
                  <a:pt x="708" y="382"/>
                </a:cubicBezTo>
                <a:cubicBezTo>
                  <a:pt x="709" y="379"/>
                  <a:pt x="710" y="376"/>
                  <a:pt x="710" y="376"/>
                </a:cubicBezTo>
                <a:cubicBezTo>
                  <a:pt x="710" y="376"/>
                  <a:pt x="710" y="375"/>
                  <a:pt x="711" y="375"/>
                </a:cubicBezTo>
                <a:cubicBezTo>
                  <a:pt x="712" y="375"/>
                  <a:pt x="713" y="375"/>
                  <a:pt x="714" y="374"/>
                </a:cubicBezTo>
                <a:cubicBezTo>
                  <a:pt x="715" y="374"/>
                  <a:pt x="716" y="372"/>
                  <a:pt x="716" y="372"/>
                </a:cubicBezTo>
                <a:cubicBezTo>
                  <a:pt x="717" y="371"/>
                  <a:pt x="717" y="371"/>
                  <a:pt x="719" y="369"/>
                </a:cubicBezTo>
                <a:cubicBezTo>
                  <a:pt x="720" y="366"/>
                  <a:pt x="721" y="363"/>
                  <a:pt x="721" y="363"/>
                </a:cubicBezTo>
                <a:cubicBezTo>
                  <a:pt x="721" y="363"/>
                  <a:pt x="728" y="363"/>
                  <a:pt x="735" y="362"/>
                </a:cubicBezTo>
                <a:cubicBezTo>
                  <a:pt x="741" y="362"/>
                  <a:pt x="743" y="362"/>
                  <a:pt x="749" y="361"/>
                </a:cubicBezTo>
                <a:cubicBezTo>
                  <a:pt x="754" y="360"/>
                  <a:pt x="758" y="358"/>
                  <a:pt x="762" y="357"/>
                </a:cubicBezTo>
                <a:cubicBezTo>
                  <a:pt x="765" y="355"/>
                  <a:pt x="768" y="354"/>
                  <a:pt x="771" y="353"/>
                </a:cubicBezTo>
                <a:cubicBezTo>
                  <a:pt x="774" y="351"/>
                  <a:pt x="776" y="350"/>
                  <a:pt x="778" y="349"/>
                </a:cubicBezTo>
                <a:cubicBezTo>
                  <a:pt x="780" y="349"/>
                  <a:pt x="782" y="348"/>
                  <a:pt x="784" y="347"/>
                </a:cubicBezTo>
                <a:cubicBezTo>
                  <a:pt x="787" y="346"/>
                  <a:pt x="788" y="346"/>
                  <a:pt x="791" y="346"/>
                </a:cubicBezTo>
                <a:cubicBezTo>
                  <a:pt x="793" y="345"/>
                  <a:pt x="794" y="345"/>
                  <a:pt x="795" y="345"/>
                </a:cubicBezTo>
                <a:cubicBezTo>
                  <a:pt x="796" y="344"/>
                  <a:pt x="797" y="344"/>
                  <a:pt x="798" y="344"/>
                </a:cubicBezTo>
                <a:cubicBezTo>
                  <a:pt x="800" y="343"/>
                  <a:pt x="802" y="342"/>
                  <a:pt x="805" y="341"/>
                </a:cubicBezTo>
                <a:cubicBezTo>
                  <a:pt x="807" y="339"/>
                  <a:pt x="807" y="336"/>
                  <a:pt x="806" y="335"/>
                </a:cubicBezTo>
                <a:cubicBezTo>
                  <a:pt x="804" y="334"/>
                  <a:pt x="802" y="334"/>
                  <a:pt x="800" y="335"/>
                </a:cubicBezTo>
                <a:cubicBezTo>
                  <a:pt x="798" y="335"/>
                  <a:pt x="794" y="336"/>
                  <a:pt x="792" y="337"/>
                </a:cubicBezTo>
                <a:cubicBezTo>
                  <a:pt x="790" y="338"/>
                  <a:pt x="789" y="337"/>
                  <a:pt x="786" y="337"/>
                </a:cubicBezTo>
                <a:cubicBezTo>
                  <a:pt x="784" y="338"/>
                  <a:pt x="782" y="338"/>
                  <a:pt x="780" y="339"/>
                </a:cubicBezTo>
                <a:cubicBezTo>
                  <a:pt x="778" y="340"/>
                  <a:pt x="777" y="340"/>
                  <a:pt x="776" y="340"/>
                </a:cubicBezTo>
                <a:cubicBezTo>
                  <a:pt x="776" y="340"/>
                  <a:pt x="776" y="339"/>
                  <a:pt x="777" y="337"/>
                </a:cubicBezTo>
                <a:cubicBezTo>
                  <a:pt x="777" y="336"/>
                  <a:pt x="778" y="335"/>
                  <a:pt x="780" y="335"/>
                </a:cubicBezTo>
                <a:cubicBezTo>
                  <a:pt x="783" y="334"/>
                  <a:pt x="785" y="333"/>
                  <a:pt x="788" y="333"/>
                </a:cubicBezTo>
                <a:cubicBezTo>
                  <a:pt x="790" y="332"/>
                  <a:pt x="791" y="331"/>
                  <a:pt x="794" y="329"/>
                </a:cubicBezTo>
                <a:cubicBezTo>
                  <a:pt x="797" y="328"/>
                  <a:pt x="801" y="326"/>
                  <a:pt x="803" y="325"/>
                </a:cubicBezTo>
                <a:cubicBezTo>
                  <a:pt x="805" y="324"/>
                  <a:pt x="807" y="323"/>
                  <a:pt x="810" y="322"/>
                </a:cubicBezTo>
                <a:cubicBezTo>
                  <a:pt x="812" y="321"/>
                  <a:pt x="813" y="320"/>
                  <a:pt x="814" y="319"/>
                </a:cubicBezTo>
                <a:cubicBezTo>
                  <a:pt x="815" y="317"/>
                  <a:pt x="815" y="315"/>
                  <a:pt x="813" y="313"/>
                </a:cubicBezTo>
                <a:cubicBezTo>
                  <a:pt x="812" y="312"/>
                  <a:pt x="810" y="312"/>
                  <a:pt x="807" y="313"/>
                </a:cubicBezTo>
                <a:cubicBezTo>
                  <a:pt x="805" y="315"/>
                  <a:pt x="801" y="316"/>
                  <a:pt x="798" y="318"/>
                </a:cubicBezTo>
                <a:cubicBezTo>
                  <a:pt x="795" y="320"/>
                  <a:pt x="794" y="320"/>
                  <a:pt x="791" y="321"/>
                </a:cubicBezTo>
                <a:cubicBezTo>
                  <a:pt x="788" y="321"/>
                  <a:pt x="787" y="322"/>
                  <a:pt x="785" y="323"/>
                </a:cubicBezTo>
                <a:cubicBezTo>
                  <a:pt x="784" y="324"/>
                  <a:pt x="781" y="324"/>
                  <a:pt x="780" y="325"/>
                </a:cubicBezTo>
                <a:cubicBezTo>
                  <a:pt x="779" y="326"/>
                  <a:pt x="778" y="326"/>
                  <a:pt x="777" y="326"/>
                </a:cubicBezTo>
                <a:cubicBezTo>
                  <a:pt x="776" y="326"/>
                  <a:pt x="777" y="324"/>
                  <a:pt x="777" y="324"/>
                </a:cubicBezTo>
                <a:cubicBezTo>
                  <a:pt x="777" y="324"/>
                  <a:pt x="777" y="324"/>
                  <a:pt x="778" y="322"/>
                </a:cubicBezTo>
                <a:cubicBezTo>
                  <a:pt x="780" y="321"/>
                  <a:pt x="783" y="320"/>
                  <a:pt x="786" y="319"/>
                </a:cubicBezTo>
                <a:cubicBezTo>
                  <a:pt x="788" y="318"/>
                  <a:pt x="789" y="317"/>
                  <a:pt x="791" y="316"/>
                </a:cubicBezTo>
                <a:cubicBezTo>
                  <a:pt x="792" y="315"/>
                  <a:pt x="794" y="313"/>
                  <a:pt x="797" y="312"/>
                </a:cubicBezTo>
                <a:cubicBezTo>
                  <a:pt x="801" y="310"/>
                  <a:pt x="801" y="309"/>
                  <a:pt x="803" y="308"/>
                </a:cubicBezTo>
                <a:cubicBezTo>
                  <a:pt x="805" y="307"/>
                  <a:pt x="806" y="306"/>
                  <a:pt x="808" y="305"/>
                </a:cubicBezTo>
                <a:cubicBezTo>
                  <a:pt x="810" y="304"/>
                  <a:pt x="810" y="304"/>
                  <a:pt x="812" y="302"/>
                </a:cubicBezTo>
                <a:cubicBezTo>
                  <a:pt x="814" y="300"/>
                  <a:pt x="812" y="297"/>
                  <a:pt x="810" y="296"/>
                </a:cubicBezTo>
                <a:cubicBezTo>
                  <a:pt x="808" y="294"/>
                  <a:pt x="806" y="296"/>
                  <a:pt x="803" y="297"/>
                </a:cubicBezTo>
                <a:cubicBezTo>
                  <a:pt x="799" y="299"/>
                  <a:pt x="796" y="301"/>
                  <a:pt x="794" y="303"/>
                </a:cubicBezTo>
                <a:cubicBezTo>
                  <a:pt x="792" y="304"/>
                  <a:pt x="789" y="305"/>
                  <a:pt x="787" y="306"/>
                </a:cubicBezTo>
                <a:cubicBezTo>
                  <a:pt x="785" y="307"/>
                  <a:pt x="785" y="307"/>
                  <a:pt x="784" y="308"/>
                </a:cubicBezTo>
                <a:cubicBezTo>
                  <a:pt x="783" y="309"/>
                  <a:pt x="782" y="309"/>
                  <a:pt x="781" y="310"/>
                </a:cubicBezTo>
                <a:cubicBezTo>
                  <a:pt x="779" y="311"/>
                  <a:pt x="779" y="312"/>
                  <a:pt x="777" y="313"/>
                </a:cubicBezTo>
                <a:cubicBezTo>
                  <a:pt x="775" y="314"/>
                  <a:pt x="774" y="315"/>
                  <a:pt x="773" y="315"/>
                </a:cubicBezTo>
                <a:cubicBezTo>
                  <a:pt x="772" y="315"/>
                  <a:pt x="772" y="314"/>
                  <a:pt x="772" y="313"/>
                </a:cubicBezTo>
                <a:cubicBezTo>
                  <a:pt x="771" y="312"/>
                  <a:pt x="773" y="311"/>
                  <a:pt x="774" y="309"/>
                </a:cubicBezTo>
                <a:cubicBezTo>
                  <a:pt x="776" y="308"/>
                  <a:pt x="777" y="307"/>
                  <a:pt x="779" y="305"/>
                </a:cubicBezTo>
                <a:cubicBezTo>
                  <a:pt x="780" y="304"/>
                  <a:pt x="782" y="302"/>
                  <a:pt x="785" y="300"/>
                </a:cubicBezTo>
                <a:cubicBezTo>
                  <a:pt x="788" y="297"/>
                  <a:pt x="790" y="296"/>
                  <a:pt x="792" y="294"/>
                </a:cubicBezTo>
                <a:cubicBezTo>
                  <a:pt x="795" y="293"/>
                  <a:pt x="797" y="291"/>
                  <a:pt x="799" y="289"/>
                </a:cubicBezTo>
                <a:cubicBezTo>
                  <a:pt x="801" y="287"/>
                  <a:pt x="800" y="283"/>
                  <a:pt x="796" y="283"/>
                </a:cubicBezTo>
                <a:cubicBezTo>
                  <a:pt x="793" y="282"/>
                  <a:pt x="790" y="284"/>
                  <a:pt x="788" y="286"/>
                </a:cubicBezTo>
                <a:cubicBezTo>
                  <a:pt x="786" y="286"/>
                  <a:pt x="785" y="288"/>
                  <a:pt x="783" y="289"/>
                </a:cubicBezTo>
                <a:cubicBezTo>
                  <a:pt x="781" y="290"/>
                  <a:pt x="780" y="291"/>
                  <a:pt x="779" y="292"/>
                </a:cubicBezTo>
                <a:cubicBezTo>
                  <a:pt x="776" y="293"/>
                  <a:pt x="776" y="294"/>
                  <a:pt x="773" y="296"/>
                </a:cubicBezTo>
                <a:cubicBezTo>
                  <a:pt x="770" y="299"/>
                  <a:pt x="769" y="300"/>
                  <a:pt x="766" y="303"/>
                </a:cubicBezTo>
                <a:cubicBezTo>
                  <a:pt x="763" y="306"/>
                  <a:pt x="762" y="306"/>
                  <a:pt x="760" y="307"/>
                </a:cubicBezTo>
                <a:cubicBezTo>
                  <a:pt x="759" y="308"/>
                  <a:pt x="758" y="308"/>
                  <a:pt x="756" y="310"/>
                </a:cubicBezTo>
                <a:cubicBezTo>
                  <a:pt x="754" y="311"/>
                  <a:pt x="752" y="311"/>
                  <a:pt x="750" y="310"/>
                </a:cubicBezTo>
                <a:cubicBezTo>
                  <a:pt x="748" y="310"/>
                  <a:pt x="744" y="310"/>
                  <a:pt x="743" y="310"/>
                </a:cubicBezTo>
                <a:cubicBezTo>
                  <a:pt x="742" y="310"/>
                  <a:pt x="742" y="309"/>
                  <a:pt x="742" y="309"/>
                </a:cubicBezTo>
                <a:cubicBezTo>
                  <a:pt x="742" y="308"/>
                  <a:pt x="742" y="308"/>
                  <a:pt x="742" y="307"/>
                </a:cubicBezTo>
                <a:cubicBezTo>
                  <a:pt x="743" y="305"/>
                  <a:pt x="743" y="304"/>
                  <a:pt x="744" y="302"/>
                </a:cubicBezTo>
                <a:cubicBezTo>
                  <a:pt x="745" y="300"/>
                  <a:pt x="745" y="299"/>
                  <a:pt x="745" y="297"/>
                </a:cubicBezTo>
                <a:cubicBezTo>
                  <a:pt x="746" y="295"/>
                  <a:pt x="746" y="294"/>
                  <a:pt x="746" y="290"/>
                </a:cubicBezTo>
                <a:cubicBezTo>
                  <a:pt x="746" y="286"/>
                  <a:pt x="744" y="282"/>
                  <a:pt x="743" y="281"/>
                </a:cubicBezTo>
                <a:cubicBezTo>
                  <a:pt x="742" y="280"/>
                  <a:pt x="741" y="279"/>
                  <a:pt x="739" y="279"/>
                </a:cubicBezTo>
                <a:cubicBezTo>
                  <a:pt x="737" y="280"/>
                  <a:pt x="737" y="282"/>
                  <a:pt x="737" y="284"/>
                </a:cubicBezTo>
                <a:cubicBezTo>
                  <a:pt x="738" y="285"/>
                  <a:pt x="737" y="286"/>
                  <a:pt x="736" y="289"/>
                </a:cubicBezTo>
                <a:cubicBezTo>
                  <a:pt x="736" y="292"/>
                  <a:pt x="735" y="295"/>
                  <a:pt x="734" y="298"/>
                </a:cubicBezTo>
                <a:cubicBezTo>
                  <a:pt x="732" y="300"/>
                  <a:pt x="732" y="302"/>
                  <a:pt x="730" y="303"/>
                </a:cubicBezTo>
                <a:cubicBezTo>
                  <a:pt x="729" y="305"/>
                  <a:pt x="727" y="306"/>
                  <a:pt x="726" y="308"/>
                </a:cubicBezTo>
                <a:cubicBezTo>
                  <a:pt x="724" y="311"/>
                  <a:pt x="724" y="315"/>
                  <a:pt x="722" y="318"/>
                </a:cubicBezTo>
                <a:cubicBezTo>
                  <a:pt x="721" y="322"/>
                  <a:pt x="721" y="323"/>
                  <a:pt x="719" y="327"/>
                </a:cubicBezTo>
                <a:cubicBezTo>
                  <a:pt x="718" y="330"/>
                  <a:pt x="717" y="331"/>
                  <a:pt x="716" y="332"/>
                </a:cubicBezTo>
                <a:cubicBezTo>
                  <a:pt x="715" y="333"/>
                  <a:pt x="710" y="333"/>
                  <a:pt x="710" y="333"/>
                </a:cubicBezTo>
                <a:cubicBezTo>
                  <a:pt x="710" y="333"/>
                  <a:pt x="710" y="333"/>
                  <a:pt x="710" y="333"/>
                </a:cubicBezTo>
                <a:cubicBezTo>
                  <a:pt x="709" y="333"/>
                  <a:pt x="709" y="332"/>
                  <a:pt x="708" y="333"/>
                </a:cubicBezTo>
                <a:cubicBezTo>
                  <a:pt x="707" y="333"/>
                  <a:pt x="706" y="333"/>
                  <a:pt x="702" y="333"/>
                </a:cubicBezTo>
                <a:cubicBezTo>
                  <a:pt x="698" y="333"/>
                  <a:pt x="694" y="333"/>
                  <a:pt x="688" y="333"/>
                </a:cubicBezTo>
                <a:cubicBezTo>
                  <a:pt x="682" y="333"/>
                  <a:pt x="678" y="333"/>
                  <a:pt x="676" y="333"/>
                </a:cubicBezTo>
                <a:cubicBezTo>
                  <a:pt x="674" y="332"/>
                  <a:pt x="668" y="333"/>
                  <a:pt x="666" y="334"/>
                </a:cubicBezTo>
                <a:cubicBezTo>
                  <a:pt x="664" y="335"/>
                  <a:pt x="661" y="336"/>
                  <a:pt x="661" y="336"/>
                </a:cubicBezTo>
                <a:cubicBezTo>
                  <a:pt x="661" y="336"/>
                  <a:pt x="661" y="335"/>
                  <a:pt x="660" y="335"/>
                </a:cubicBezTo>
                <a:cubicBezTo>
                  <a:pt x="659" y="334"/>
                  <a:pt x="656" y="333"/>
                  <a:pt x="654" y="331"/>
                </a:cubicBezTo>
                <a:cubicBezTo>
                  <a:pt x="652" y="330"/>
                  <a:pt x="645" y="331"/>
                  <a:pt x="643" y="331"/>
                </a:cubicBezTo>
                <a:cubicBezTo>
                  <a:pt x="642" y="331"/>
                  <a:pt x="639" y="330"/>
                  <a:pt x="637" y="331"/>
                </a:cubicBezTo>
                <a:cubicBezTo>
                  <a:pt x="635" y="333"/>
                  <a:pt x="633" y="334"/>
                  <a:pt x="633" y="334"/>
                </a:cubicBezTo>
                <a:cubicBezTo>
                  <a:pt x="633" y="334"/>
                  <a:pt x="631" y="333"/>
                  <a:pt x="628" y="332"/>
                </a:cubicBezTo>
                <a:cubicBezTo>
                  <a:pt x="625" y="331"/>
                  <a:pt x="623" y="330"/>
                  <a:pt x="622" y="330"/>
                </a:cubicBezTo>
                <a:cubicBezTo>
                  <a:pt x="622" y="329"/>
                  <a:pt x="620" y="328"/>
                  <a:pt x="620" y="328"/>
                </a:cubicBezTo>
                <a:cubicBezTo>
                  <a:pt x="619" y="328"/>
                  <a:pt x="619" y="327"/>
                  <a:pt x="618" y="326"/>
                </a:cubicBezTo>
                <a:cubicBezTo>
                  <a:pt x="617" y="326"/>
                  <a:pt x="616" y="325"/>
                  <a:pt x="616" y="325"/>
                </a:cubicBezTo>
                <a:cubicBezTo>
                  <a:pt x="616" y="325"/>
                  <a:pt x="617" y="324"/>
                  <a:pt x="618" y="319"/>
                </a:cubicBezTo>
                <a:cubicBezTo>
                  <a:pt x="619" y="316"/>
                  <a:pt x="619" y="313"/>
                  <a:pt x="620" y="310"/>
                </a:cubicBezTo>
                <a:cubicBezTo>
                  <a:pt x="620" y="307"/>
                  <a:pt x="620" y="305"/>
                  <a:pt x="621" y="303"/>
                </a:cubicBezTo>
                <a:cubicBezTo>
                  <a:pt x="621" y="299"/>
                  <a:pt x="621" y="295"/>
                  <a:pt x="621" y="292"/>
                </a:cubicBezTo>
                <a:cubicBezTo>
                  <a:pt x="621" y="289"/>
                  <a:pt x="621" y="287"/>
                  <a:pt x="621" y="284"/>
                </a:cubicBezTo>
                <a:cubicBezTo>
                  <a:pt x="621" y="280"/>
                  <a:pt x="620" y="277"/>
                  <a:pt x="620" y="274"/>
                </a:cubicBezTo>
                <a:cubicBezTo>
                  <a:pt x="621" y="272"/>
                  <a:pt x="621" y="271"/>
                  <a:pt x="621" y="270"/>
                </a:cubicBezTo>
                <a:cubicBezTo>
                  <a:pt x="621" y="267"/>
                  <a:pt x="622" y="263"/>
                  <a:pt x="622" y="254"/>
                </a:cubicBezTo>
                <a:cubicBezTo>
                  <a:pt x="622" y="250"/>
                  <a:pt x="622" y="246"/>
                  <a:pt x="622" y="242"/>
                </a:cubicBezTo>
                <a:cubicBezTo>
                  <a:pt x="622" y="238"/>
                  <a:pt x="621" y="234"/>
                  <a:pt x="621" y="231"/>
                </a:cubicBezTo>
                <a:cubicBezTo>
                  <a:pt x="620" y="228"/>
                  <a:pt x="619" y="224"/>
                  <a:pt x="618" y="221"/>
                </a:cubicBezTo>
                <a:cubicBezTo>
                  <a:pt x="618" y="219"/>
                  <a:pt x="618" y="218"/>
                  <a:pt x="618" y="217"/>
                </a:cubicBezTo>
                <a:cubicBezTo>
                  <a:pt x="617" y="214"/>
                  <a:pt x="616" y="212"/>
                  <a:pt x="616" y="210"/>
                </a:cubicBezTo>
                <a:cubicBezTo>
                  <a:pt x="616" y="207"/>
                  <a:pt x="615" y="206"/>
                  <a:pt x="614" y="199"/>
                </a:cubicBezTo>
                <a:cubicBezTo>
                  <a:pt x="613" y="192"/>
                  <a:pt x="611" y="185"/>
                  <a:pt x="610" y="180"/>
                </a:cubicBezTo>
                <a:cubicBezTo>
                  <a:pt x="609" y="175"/>
                  <a:pt x="607" y="172"/>
                  <a:pt x="607" y="170"/>
                </a:cubicBezTo>
                <a:cubicBezTo>
                  <a:pt x="606" y="168"/>
                  <a:pt x="606" y="166"/>
                  <a:pt x="606" y="163"/>
                </a:cubicBezTo>
                <a:cubicBezTo>
                  <a:pt x="606" y="160"/>
                  <a:pt x="604" y="157"/>
                  <a:pt x="604" y="157"/>
                </a:cubicBezTo>
                <a:cubicBezTo>
                  <a:pt x="605" y="154"/>
                  <a:pt x="605" y="154"/>
                  <a:pt x="605" y="154"/>
                </a:cubicBezTo>
                <a:cubicBezTo>
                  <a:pt x="605" y="154"/>
                  <a:pt x="606" y="154"/>
                  <a:pt x="607" y="154"/>
                </a:cubicBezTo>
                <a:cubicBezTo>
                  <a:pt x="609" y="154"/>
                  <a:pt x="610" y="152"/>
                  <a:pt x="610" y="151"/>
                </a:cubicBezTo>
                <a:cubicBezTo>
                  <a:pt x="610" y="150"/>
                  <a:pt x="610" y="150"/>
                  <a:pt x="611" y="151"/>
                </a:cubicBezTo>
                <a:cubicBezTo>
                  <a:pt x="612" y="151"/>
                  <a:pt x="612" y="151"/>
                  <a:pt x="614" y="151"/>
                </a:cubicBezTo>
                <a:cubicBezTo>
                  <a:pt x="616" y="151"/>
                  <a:pt x="619" y="151"/>
                  <a:pt x="621" y="151"/>
                </a:cubicBezTo>
                <a:cubicBezTo>
                  <a:pt x="622" y="151"/>
                  <a:pt x="623" y="151"/>
                  <a:pt x="624" y="151"/>
                </a:cubicBezTo>
                <a:cubicBezTo>
                  <a:pt x="626" y="150"/>
                  <a:pt x="628" y="151"/>
                  <a:pt x="631" y="151"/>
                </a:cubicBezTo>
                <a:cubicBezTo>
                  <a:pt x="633" y="150"/>
                  <a:pt x="634" y="150"/>
                  <a:pt x="637" y="149"/>
                </a:cubicBezTo>
                <a:cubicBezTo>
                  <a:pt x="639" y="148"/>
                  <a:pt x="640" y="147"/>
                  <a:pt x="640" y="145"/>
                </a:cubicBezTo>
                <a:cubicBezTo>
                  <a:pt x="641" y="143"/>
                  <a:pt x="641" y="140"/>
                  <a:pt x="641" y="140"/>
                </a:cubicBezTo>
                <a:cubicBezTo>
                  <a:pt x="641" y="140"/>
                  <a:pt x="642" y="139"/>
                  <a:pt x="643" y="138"/>
                </a:cubicBezTo>
                <a:cubicBezTo>
                  <a:pt x="645" y="137"/>
                  <a:pt x="646" y="136"/>
                  <a:pt x="647" y="136"/>
                </a:cubicBezTo>
                <a:cubicBezTo>
                  <a:pt x="649" y="135"/>
                  <a:pt x="649" y="133"/>
                  <a:pt x="648" y="131"/>
                </a:cubicBezTo>
                <a:cubicBezTo>
                  <a:pt x="648" y="129"/>
                  <a:pt x="647" y="128"/>
                  <a:pt x="647" y="128"/>
                </a:cubicBezTo>
                <a:cubicBezTo>
                  <a:pt x="647" y="128"/>
                  <a:pt x="648" y="127"/>
                  <a:pt x="650" y="127"/>
                </a:cubicBezTo>
                <a:cubicBezTo>
                  <a:pt x="652" y="127"/>
                  <a:pt x="653" y="126"/>
                  <a:pt x="655" y="126"/>
                </a:cubicBezTo>
                <a:cubicBezTo>
                  <a:pt x="658" y="125"/>
                  <a:pt x="658" y="124"/>
                  <a:pt x="658" y="122"/>
                </a:cubicBezTo>
                <a:cubicBezTo>
                  <a:pt x="658" y="120"/>
                  <a:pt x="658" y="120"/>
                  <a:pt x="660" y="117"/>
                </a:cubicBezTo>
                <a:cubicBezTo>
                  <a:pt x="661" y="115"/>
                  <a:pt x="662" y="115"/>
                  <a:pt x="663" y="115"/>
                </a:cubicBezTo>
                <a:cubicBezTo>
                  <a:pt x="665" y="115"/>
                  <a:pt x="666" y="116"/>
                  <a:pt x="667" y="116"/>
                </a:cubicBezTo>
                <a:cubicBezTo>
                  <a:pt x="669" y="117"/>
                  <a:pt x="670" y="117"/>
                  <a:pt x="672" y="115"/>
                </a:cubicBezTo>
                <a:cubicBezTo>
                  <a:pt x="673" y="114"/>
                  <a:pt x="673" y="111"/>
                  <a:pt x="672" y="108"/>
                </a:cubicBezTo>
                <a:cubicBezTo>
                  <a:pt x="672" y="104"/>
                  <a:pt x="671" y="101"/>
                  <a:pt x="670" y="98"/>
                </a:cubicBezTo>
                <a:cubicBezTo>
                  <a:pt x="669" y="95"/>
                  <a:pt x="668" y="94"/>
                  <a:pt x="667" y="92"/>
                </a:cubicBezTo>
                <a:cubicBezTo>
                  <a:pt x="667" y="91"/>
                  <a:pt x="667" y="90"/>
                  <a:pt x="667" y="89"/>
                </a:cubicBezTo>
                <a:cubicBezTo>
                  <a:pt x="667" y="86"/>
                  <a:pt x="670" y="84"/>
                  <a:pt x="671" y="83"/>
                </a:cubicBezTo>
                <a:cubicBezTo>
                  <a:pt x="672" y="82"/>
                  <a:pt x="672" y="80"/>
                  <a:pt x="672" y="80"/>
                </a:cubicBezTo>
                <a:cubicBezTo>
                  <a:pt x="672" y="79"/>
                  <a:pt x="673" y="78"/>
                  <a:pt x="673" y="76"/>
                </a:cubicBezTo>
                <a:cubicBezTo>
                  <a:pt x="673" y="74"/>
                  <a:pt x="672" y="74"/>
                  <a:pt x="672" y="74"/>
                </a:cubicBezTo>
                <a:cubicBezTo>
                  <a:pt x="672" y="74"/>
                  <a:pt x="673" y="72"/>
                  <a:pt x="673" y="71"/>
                </a:cubicBezTo>
                <a:cubicBezTo>
                  <a:pt x="673" y="71"/>
                  <a:pt x="673" y="69"/>
                  <a:pt x="673" y="67"/>
                </a:cubicBezTo>
                <a:cubicBezTo>
                  <a:pt x="673" y="66"/>
                  <a:pt x="673" y="66"/>
                  <a:pt x="673" y="65"/>
                </a:cubicBezTo>
                <a:cubicBezTo>
                  <a:pt x="673" y="65"/>
                  <a:pt x="674" y="64"/>
                  <a:pt x="673" y="63"/>
                </a:cubicBezTo>
                <a:cubicBezTo>
                  <a:pt x="673" y="62"/>
                  <a:pt x="673" y="61"/>
                  <a:pt x="673" y="61"/>
                </a:cubicBezTo>
                <a:cubicBezTo>
                  <a:pt x="673" y="60"/>
                  <a:pt x="674" y="59"/>
                  <a:pt x="673" y="58"/>
                </a:cubicBezTo>
                <a:cubicBezTo>
                  <a:pt x="673" y="57"/>
                  <a:pt x="673" y="57"/>
                  <a:pt x="673" y="55"/>
                </a:cubicBezTo>
                <a:cubicBezTo>
                  <a:pt x="673" y="53"/>
                  <a:pt x="673" y="51"/>
                  <a:pt x="673" y="51"/>
                </a:cubicBezTo>
                <a:cubicBezTo>
                  <a:pt x="673" y="51"/>
                  <a:pt x="673" y="51"/>
                  <a:pt x="674" y="51"/>
                </a:cubicBezTo>
                <a:cubicBezTo>
                  <a:pt x="675" y="51"/>
                  <a:pt x="676" y="51"/>
                  <a:pt x="678" y="47"/>
                </a:cubicBezTo>
                <a:cubicBezTo>
                  <a:pt x="680" y="44"/>
                  <a:pt x="679" y="40"/>
                  <a:pt x="677" y="36"/>
                </a:cubicBezTo>
                <a:cubicBezTo>
                  <a:pt x="676" y="33"/>
                  <a:pt x="673" y="29"/>
                  <a:pt x="671" y="26"/>
                </a:cubicBezTo>
                <a:cubicBezTo>
                  <a:pt x="670" y="23"/>
                  <a:pt x="667" y="21"/>
                  <a:pt x="665" y="20"/>
                </a:cubicBezTo>
                <a:cubicBezTo>
                  <a:pt x="663" y="18"/>
                  <a:pt x="659" y="16"/>
                  <a:pt x="656" y="14"/>
                </a:cubicBezTo>
                <a:cubicBezTo>
                  <a:pt x="654" y="13"/>
                  <a:pt x="653" y="12"/>
                  <a:pt x="651" y="11"/>
                </a:cubicBezTo>
                <a:cubicBezTo>
                  <a:pt x="648" y="10"/>
                  <a:pt x="645" y="10"/>
                  <a:pt x="644" y="9"/>
                </a:cubicBezTo>
                <a:cubicBezTo>
                  <a:pt x="642" y="9"/>
                  <a:pt x="640" y="7"/>
                  <a:pt x="638" y="6"/>
                </a:cubicBezTo>
                <a:cubicBezTo>
                  <a:pt x="637" y="5"/>
                  <a:pt x="634" y="5"/>
                  <a:pt x="631" y="4"/>
                </a:cubicBezTo>
                <a:cubicBezTo>
                  <a:pt x="629" y="3"/>
                  <a:pt x="626" y="2"/>
                  <a:pt x="624" y="2"/>
                </a:cubicBezTo>
                <a:cubicBezTo>
                  <a:pt x="623" y="1"/>
                  <a:pt x="621" y="1"/>
                  <a:pt x="619" y="0"/>
                </a:cubicBezTo>
                <a:cubicBezTo>
                  <a:pt x="617" y="0"/>
                  <a:pt x="615" y="0"/>
                  <a:pt x="613" y="0"/>
                </a:cubicBezTo>
                <a:cubicBezTo>
                  <a:pt x="611" y="0"/>
                  <a:pt x="607" y="1"/>
                  <a:pt x="605" y="2"/>
                </a:cubicBezTo>
                <a:cubicBezTo>
                  <a:pt x="603" y="2"/>
                  <a:pt x="599" y="3"/>
                  <a:pt x="594" y="5"/>
                </a:cubicBezTo>
                <a:cubicBezTo>
                  <a:pt x="588" y="7"/>
                  <a:pt x="587" y="9"/>
                  <a:pt x="585" y="11"/>
                </a:cubicBezTo>
                <a:cubicBezTo>
                  <a:pt x="583" y="12"/>
                  <a:pt x="581" y="13"/>
                  <a:pt x="579" y="15"/>
                </a:cubicBezTo>
                <a:cubicBezTo>
                  <a:pt x="577" y="16"/>
                  <a:pt x="577" y="17"/>
                  <a:pt x="576" y="18"/>
                </a:cubicBezTo>
                <a:cubicBezTo>
                  <a:pt x="575" y="20"/>
                  <a:pt x="573" y="21"/>
                  <a:pt x="571" y="25"/>
                </a:cubicBezTo>
                <a:cubicBezTo>
                  <a:pt x="569" y="28"/>
                  <a:pt x="568" y="29"/>
                  <a:pt x="568" y="31"/>
                </a:cubicBezTo>
                <a:cubicBezTo>
                  <a:pt x="568" y="32"/>
                  <a:pt x="567" y="33"/>
                  <a:pt x="567" y="33"/>
                </a:cubicBezTo>
                <a:cubicBezTo>
                  <a:pt x="566" y="34"/>
                  <a:pt x="566" y="35"/>
                  <a:pt x="565" y="36"/>
                </a:cubicBezTo>
                <a:cubicBezTo>
                  <a:pt x="563" y="38"/>
                  <a:pt x="563" y="40"/>
                  <a:pt x="563" y="41"/>
                </a:cubicBezTo>
                <a:cubicBezTo>
                  <a:pt x="563" y="42"/>
                  <a:pt x="562" y="42"/>
                  <a:pt x="561" y="43"/>
                </a:cubicBezTo>
                <a:cubicBezTo>
                  <a:pt x="561" y="44"/>
                  <a:pt x="560" y="45"/>
                  <a:pt x="560" y="46"/>
                </a:cubicBezTo>
                <a:cubicBezTo>
                  <a:pt x="558" y="50"/>
                  <a:pt x="557" y="52"/>
                  <a:pt x="557" y="54"/>
                </a:cubicBezTo>
                <a:cubicBezTo>
                  <a:pt x="556" y="56"/>
                  <a:pt x="556" y="57"/>
                  <a:pt x="556" y="57"/>
                </a:cubicBezTo>
                <a:cubicBezTo>
                  <a:pt x="556" y="58"/>
                  <a:pt x="556" y="58"/>
                  <a:pt x="556" y="59"/>
                </a:cubicBezTo>
                <a:cubicBezTo>
                  <a:pt x="555" y="59"/>
                  <a:pt x="555" y="61"/>
                  <a:pt x="556" y="63"/>
                </a:cubicBezTo>
                <a:cubicBezTo>
                  <a:pt x="556" y="64"/>
                  <a:pt x="556" y="65"/>
                  <a:pt x="556" y="67"/>
                </a:cubicBezTo>
                <a:cubicBezTo>
                  <a:pt x="556" y="68"/>
                  <a:pt x="555" y="69"/>
                  <a:pt x="555" y="70"/>
                </a:cubicBezTo>
                <a:cubicBezTo>
                  <a:pt x="555" y="71"/>
                  <a:pt x="555" y="72"/>
                  <a:pt x="554" y="73"/>
                </a:cubicBezTo>
                <a:cubicBezTo>
                  <a:pt x="553" y="74"/>
                  <a:pt x="553" y="74"/>
                  <a:pt x="553" y="76"/>
                </a:cubicBezTo>
                <a:cubicBezTo>
                  <a:pt x="553" y="77"/>
                  <a:pt x="553" y="78"/>
                  <a:pt x="553" y="79"/>
                </a:cubicBezTo>
                <a:cubicBezTo>
                  <a:pt x="554" y="80"/>
                  <a:pt x="554" y="80"/>
                  <a:pt x="553" y="81"/>
                </a:cubicBezTo>
                <a:cubicBezTo>
                  <a:pt x="553" y="82"/>
                  <a:pt x="553" y="82"/>
                  <a:pt x="554" y="84"/>
                </a:cubicBezTo>
                <a:cubicBezTo>
                  <a:pt x="554" y="85"/>
                  <a:pt x="555" y="86"/>
                  <a:pt x="555" y="88"/>
                </a:cubicBezTo>
                <a:cubicBezTo>
                  <a:pt x="555" y="89"/>
                  <a:pt x="556" y="90"/>
                  <a:pt x="558" y="91"/>
                </a:cubicBezTo>
                <a:cubicBezTo>
                  <a:pt x="559" y="91"/>
                  <a:pt x="560" y="91"/>
                  <a:pt x="560" y="91"/>
                </a:cubicBezTo>
                <a:cubicBezTo>
                  <a:pt x="560" y="91"/>
                  <a:pt x="559" y="92"/>
                  <a:pt x="559" y="93"/>
                </a:cubicBezTo>
                <a:cubicBezTo>
                  <a:pt x="558" y="94"/>
                  <a:pt x="556" y="95"/>
                  <a:pt x="554" y="97"/>
                </a:cubicBezTo>
                <a:cubicBezTo>
                  <a:pt x="552" y="99"/>
                  <a:pt x="551" y="100"/>
                  <a:pt x="550" y="100"/>
                </a:cubicBezTo>
                <a:cubicBezTo>
                  <a:pt x="549" y="100"/>
                  <a:pt x="547" y="97"/>
                  <a:pt x="545" y="94"/>
                </a:cubicBezTo>
                <a:cubicBezTo>
                  <a:pt x="542" y="92"/>
                  <a:pt x="542" y="92"/>
                  <a:pt x="536" y="88"/>
                </a:cubicBezTo>
                <a:cubicBezTo>
                  <a:pt x="534" y="87"/>
                  <a:pt x="533" y="87"/>
                  <a:pt x="531" y="86"/>
                </a:cubicBezTo>
                <a:cubicBezTo>
                  <a:pt x="529" y="85"/>
                  <a:pt x="527" y="84"/>
                  <a:pt x="524" y="83"/>
                </a:cubicBezTo>
                <a:cubicBezTo>
                  <a:pt x="522" y="83"/>
                  <a:pt x="520" y="82"/>
                  <a:pt x="519" y="82"/>
                </a:cubicBezTo>
                <a:cubicBezTo>
                  <a:pt x="514" y="81"/>
                  <a:pt x="512" y="82"/>
                  <a:pt x="508" y="82"/>
                </a:cubicBezTo>
                <a:cubicBezTo>
                  <a:pt x="504" y="81"/>
                  <a:pt x="499" y="82"/>
                  <a:pt x="496" y="83"/>
                </a:cubicBezTo>
                <a:cubicBezTo>
                  <a:pt x="492" y="84"/>
                  <a:pt x="491" y="84"/>
                  <a:pt x="487" y="85"/>
                </a:cubicBezTo>
                <a:cubicBezTo>
                  <a:pt x="483" y="86"/>
                  <a:pt x="481" y="87"/>
                  <a:pt x="478" y="89"/>
                </a:cubicBezTo>
                <a:cubicBezTo>
                  <a:pt x="475" y="90"/>
                  <a:pt x="475" y="90"/>
                  <a:pt x="473" y="92"/>
                </a:cubicBezTo>
                <a:cubicBezTo>
                  <a:pt x="471" y="94"/>
                  <a:pt x="470" y="95"/>
                  <a:pt x="468" y="97"/>
                </a:cubicBezTo>
                <a:cubicBezTo>
                  <a:pt x="467" y="98"/>
                  <a:pt x="465" y="100"/>
                  <a:pt x="465" y="100"/>
                </a:cubicBezTo>
                <a:cubicBezTo>
                  <a:pt x="465" y="100"/>
                  <a:pt x="464" y="100"/>
                  <a:pt x="461" y="100"/>
                </a:cubicBezTo>
                <a:cubicBezTo>
                  <a:pt x="459" y="100"/>
                  <a:pt x="456" y="101"/>
                  <a:pt x="454" y="101"/>
                </a:cubicBezTo>
                <a:cubicBezTo>
                  <a:pt x="453" y="101"/>
                  <a:pt x="452" y="101"/>
                  <a:pt x="451" y="100"/>
                </a:cubicBezTo>
                <a:cubicBezTo>
                  <a:pt x="451" y="100"/>
                  <a:pt x="451" y="99"/>
                  <a:pt x="447" y="100"/>
                </a:cubicBezTo>
                <a:cubicBezTo>
                  <a:pt x="444" y="100"/>
                  <a:pt x="441" y="102"/>
                  <a:pt x="438" y="103"/>
                </a:cubicBezTo>
                <a:cubicBezTo>
                  <a:pt x="436" y="104"/>
                  <a:pt x="435" y="105"/>
                  <a:pt x="433" y="105"/>
                </a:cubicBezTo>
                <a:cubicBezTo>
                  <a:pt x="431" y="105"/>
                  <a:pt x="430" y="106"/>
                  <a:pt x="429" y="105"/>
                </a:cubicBezTo>
                <a:cubicBezTo>
                  <a:pt x="428" y="105"/>
                  <a:pt x="426" y="104"/>
                  <a:pt x="425" y="104"/>
                </a:cubicBezTo>
                <a:cubicBezTo>
                  <a:pt x="423" y="103"/>
                  <a:pt x="423" y="103"/>
                  <a:pt x="418" y="102"/>
                </a:cubicBezTo>
                <a:cubicBezTo>
                  <a:pt x="415" y="102"/>
                  <a:pt x="412" y="102"/>
                  <a:pt x="409" y="102"/>
                </a:cubicBezTo>
                <a:cubicBezTo>
                  <a:pt x="407" y="102"/>
                  <a:pt x="405" y="103"/>
                  <a:pt x="404" y="103"/>
                </a:cubicBezTo>
                <a:cubicBezTo>
                  <a:pt x="401" y="103"/>
                  <a:pt x="400" y="104"/>
                  <a:pt x="394" y="103"/>
                </a:cubicBezTo>
                <a:cubicBezTo>
                  <a:pt x="391" y="103"/>
                  <a:pt x="389" y="103"/>
                  <a:pt x="387" y="103"/>
                </a:cubicBezTo>
                <a:cubicBezTo>
                  <a:pt x="385" y="103"/>
                  <a:pt x="383" y="104"/>
                  <a:pt x="381" y="104"/>
                </a:cubicBezTo>
                <a:cubicBezTo>
                  <a:pt x="377" y="105"/>
                  <a:pt x="374" y="105"/>
                  <a:pt x="369" y="105"/>
                </a:cubicBezTo>
                <a:cubicBezTo>
                  <a:pt x="363" y="105"/>
                  <a:pt x="357" y="107"/>
                  <a:pt x="353" y="109"/>
                </a:cubicBezTo>
                <a:cubicBezTo>
                  <a:pt x="349" y="111"/>
                  <a:pt x="340" y="122"/>
                  <a:pt x="333" y="129"/>
                </a:cubicBezTo>
                <a:cubicBezTo>
                  <a:pt x="327" y="136"/>
                  <a:pt x="314" y="150"/>
                  <a:pt x="308" y="157"/>
                </a:cubicBezTo>
                <a:cubicBezTo>
                  <a:pt x="302" y="163"/>
                  <a:pt x="299" y="167"/>
                  <a:pt x="295" y="171"/>
                </a:cubicBezTo>
                <a:cubicBezTo>
                  <a:pt x="292" y="175"/>
                  <a:pt x="290" y="178"/>
                  <a:pt x="286" y="182"/>
                </a:cubicBezTo>
                <a:cubicBezTo>
                  <a:pt x="282" y="187"/>
                  <a:pt x="281" y="187"/>
                  <a:pt x="277" y="193"/>
                </a:cubicBezTo>
                <a:cubicBezTo>
                  <a:pt x="272" y="198"/>
                  <a:pt x="267" y="205"/>
                  <a:pt x="264" y="210"/>
                </a:cubicBezTo>
                <a:cubicBezTo>
                  <a:pt x="260" y="215"/>
                  <a:pt x="257" y="218"/>
                  <a:pt x="255" y="221"/>
                </a:cubicBezTo>
                <a:cubicBezTo>
                  <a:pt x="254" y="222"/>
                  <a:pt x="253" y="224"/>
                  <a:pt x="251" y="225"/>
                </a:cubicBezTo>
                <a:cubicBezTo>
                  <a:pt x="250" y="226"/>
                  <a:pt x="249" y="228"/>
                  <a:pt x="247" y="230"/>
                </a:cubicBezTo>
                <a:cubicBezTo>
                  <a:pt x="244" y="233"/>
                  <a:pt x="242" y="235"/>
                  <a:pt x="241" y="235"/>
                </a:cubicBezTo>
                <a:cubicBezTo>
                  <a:pt x="241" y="236"/>
                  <a:pt x="241" y="237"/>
                  <a:pt x="242" y="237"/>
                </a:cubicBezTo>
                <a:cubicBezTo>
                  <a:pt x="242" y="237"/>
                  <a:pt x="244" y="238"/>
                  <a:pt x="247" y="242"/>
                </a:cubicBezTo>
                <a:cubicBezTo>
                  <a:pt x="251" y="246"/>
                  <a:pt x="257" y="251"/>
                  <a:pt x="257" y="251"/>
                </a:cubicBezTo>
                <a:cubicBezTo>
                  <a:pt x="257" y="251"/>
                  <a:pt x="257" y="252"/>
                  <a:pt x="256" y="253"/>
                </a:cubicBezTo>
                <a:cubicBezTo>
                  <a:pt x="256" y="253"/>
                  <a:pt x="256" y="254"/>
                  <a:pt x="256" y="254"/>
                </a:cubicBezTo>
                <a:cubicBezTo>
                  <a:pt x="257" y="255"/>
                  <a:pt x="257" y="255"/>
                  <a:pt x="257" y="256"/>
                </a:cubicBezTo>
                <a:cubicBezTo>
                  <a:pt x="257" y="256"/>
                  <a:pt x="257" y="256"/>
                  <a:pt x="255" y="257"/>
                </a:cubicBezTo>
                <a:cubicBezTo>
                  <a:pt x="254" y="259"/>
                  <a:pt x="253" y="259"/>
                  <a:pt x="250" y="261"/>
                </a:cubicBezTo>
                <a:cubicBezTo>
                  <a:pt x="248" y="264"/>
                  <a:pt x="247" y="266"/>
                  <a:pt x="247" y="266"/>
                </a:cubicBezTo>
                <a:cubicBezTo>
                  <a:pt x="247" y="266"/>
                  <a:pt x="246" y="266"/>
                  <a:pt x="245" y="266"/>
                </a:cubicBezTo>
                <a:cubicBezTo>
                  <a:pt x="244" y="266"/>
                  <a:pt x="243" y="267"/>
                  <a:pt x="242" y="267"/>
                </a:cubicBezTo>
                <a:cubicBezTo>
                  <a:pt x="239" y="269"/>
                  <a:pt x="235" y="272"/>
                  <a:pt x="233" y="273"/>
                </a:cubicBezTo>
                <a:cubicBezTo>
                  <a:pt x="231" y="275"/>
                  <a:pt x="231" y="275"/>
                  <a:pt x="231" y="276"/>
                </a:cubicBezTo>
                <a:cubicBezTo>
                  <a:pt x="231" y="276"/>
                  <a:pt x="230" y="276"/>
                  <a:pt x="229" y="276"/>
                </a:cubicBezTo>
                <a:cubicBezTo>
                  <a:pt x="228" y="276"/>
                  <a:pt x="227" y="277"/>
                  <a:pt x="227" y="277"/>
                </a:cubicBezTo>
                <a:cubicBezTo>
                  <a:pt x="227" y="277"/>
                  <a:pt x="222" y="267"/>
                  <a:pt x="218" y="259"/>
                </a:cubicBezTo>
                <a:cubicBezTo>
                  <a:pt x="214" y="251"/>
                  <a:pt x="210" y="243"/>
                  <a:pt x="210" y="243"/>
                </a:cubicBezTo>
                <a:cubicBezTo>
                  <a:pt x="210" y="243"/>
                  <a:pt x="210" y="242"/>
                  <a:pt x="211" y="241"/>
                </a:cubicBezTo>
                <a:cubicBezTo>
                  <a:pt x="211" y="240"/>
                  <a:pt x="210" y="238"/>
                  <a:pt x="209" y="237"/>
                </a:cubicBezTo>
                <a:cubicBezTo>
                  <a:pt x="208" y="235"/>
                  <a:pt x="208" y="234"/>
                  <a:pt x="207" y="233"/>
                </a:cubicBezTo>
                <a:cubicBezTo>
                  <a:pt x="206" y="231"/>
                  <a:pt x="205" y="230"/>
                  <a:pt x="204" y="230"/>
                </a:cubicBezTo>
                <a:cubicBezTo>
                  <a:pt x="203" y="229"/>
                  <a:pt x="202" y="229"/>
                  <a:pt x="202" y="228"/>
                </a:cubicBezTo>
                <a:cubicBezTo>
                  <a:pt x="202" y="228"/>
                  <a:pt x="200" y="224"/>
                  <a:pt x="197" y="219"/>
                </a:cubicBezTo>
                <a:cubicBezTo>
                  <a:pt x="194" y="214"/>
                  <a:pt x="194" y="213"/>
                  <a:pt x="193" y="211"/>
                </a:cubicBezTo>
                <a:cubicBezTo>
                  <a:pt x="192" y="208"/>
                  <a:pt x="192" y="207"/>
                  <a:pt x="192" y="205"/>
                </a:cubicBezTo>
                <a:cubicBezTo>
                  <a:pt x="191" y="204"/>
                  <a:pt x="189" y="203"/>
                  <a:pt x="188" y="202"/>
                </a:cubicBezTo>
                <a:cubicBezTo>
                  <a:pt x="187" y="202"/>
                  <a:pt x="186" y="202"/>
                  <a:pt x="186" y="202"/>
                </a:cubicBezTo>
                <a:cubicBezTo>
                  <a:pt x="185" y="203"/>
                  <a:pt x="184" y="202"/>
                  <a:pt x="183" y="202"/>
                </a:cubicBezTo>
                <a:cubicBezTo>
                  <a:pt x="181" y="201"/>
                  <a:pt x="181" y="200"/>
                  <a:pt x="180" y="199"/>
                </a:cubicBezTo>
                <a:cubicBezTo>
                  <a:pt x="179" y="199"/>
                  <a:pt x="178" y="197"/>
                  <a:pt x="177" y="196"/>
                </a:cubicBezTo>
                <a:cubicBezTo>
                  <a:pt x="176" y="195"/>
                  <a:pt x="176" y="195"/>
                  <a:pt x="174" y="194"/>
                </a:cubicBezTo>
                <a:cubicBezTo>
                  <a:pt x="173" y="194"/>
                  <a:pt x="172" y="195"/>
                  <a:pt x="171" y="196"/>
                </a:cubicBezTo>
                <a:cubicBezTo>
                  <a:pt x="170" y="197"/>
                  <a:pt x="169" y="198"/>
                  <a:pt x="168" y="199"/>
                </a:cubicBezTo>
                <a:cubicBezTo>
                  <a:pt x="166" y="200"/>
                  <a:pt x="166" y="200"/>
                  <a:pt x="166" y="200"/>
                </a:cubicBezTo>
                <a:cubicBezTo>
                  <a:pt x="166" y="200"/>
                  <a:pt x="144" y="213"/>
                  <a:pt x="117" y="229"/>
                </a:cubicBezTo>
                <a:cubicBezTo>
                  <a:pt x="102" y="238"/>
                  <a:pt x="86" y="247"/>
                  <a:pt x="71" y="256"/>
                </a:cubicBezTo>
                <a:cubicBezTo>
                  <a:pt x="38" y="275"/>
                  <a:pt x="10" y="291"/>
                  <a:pt x="10" y="291"/>
                </a:cubicBezTo>
                <a:cubicBezTo>
                  <a:pt x="10" y="291"/>
                  <a:pt x="10" y="291"/>
                  <a:pt x="9" y="291"/>
                </a:cubicBezTo>
                <a:cubicBezTo>
                  <a:pt x="9" y="291"/>
                  <a:pt x="7" y="292"/>
                  <a:pt x="7" y="293"/>
                </a:cubicBezTo>
                <a:cubicBezTo>
                  <a:pt x="6" y="293"/>
                  <a:pt x="5" y="293"/>
                  <a:pt x="4" y="294"/>
                </a:cubicBezTo>
                <a:cubicBezTo>
                  <a:pt x="3" y="294"/>
                  <a:pt x="1" y="294"/>
                  <a:pt x="1" y="297"/>
                </a:cubicBezTo>
                <a:cubicBezTo>
                  <a:pt x="0" y="299"/>
                  <a:pt x="2" y="300"/>
                  <a:pt x="3" y="302"/>
                </a:cubicBezTo>
                <a:close/>
                <a:moveTo>
                  <a:pt x="232" y="286"/>
                </a:moveTo>
                <a:cubicBezTo>
                  <a:pt x="232" y="286"/>
                  <a:pt x="233" y="286"/>
                  <a:pt x="234" y="285"/>
                </a:cubicBezTo>
                <a:cubicBezTo>
                  <a:pt x="235" y="284"/>
                  <a:pt x="237" y="283"/>
                  <a:pt x="238" y="282"/>
                </a:cubicBezTo>
                <a:cubicBezTo>
                  <a:pt x="239" y="281"/>
                  <a:pt x="241" y="280"/>
                  <a:pt x="242" y="280"/>
                </a:cubicBezTo>
                <a:cubicBezTo>
                  <a:pt x="243" y="280"/>
                  <a:pt x="243" y="280"/>
                  <a:pt x="243" y="280"/>
                </a:cubicBezTo>
                <a:cubicBezTo>
                  <a:pt x="243" y="280"/>
                  <a:pt x="243" y="281"/>
                  <a:pt x="242" y="282"/>
                </a:cubicBezTo>
                <a:cubicBezTo>
                  <a:pt x="242" y="282"/>
                  <a:pt x="242" y="283"/>
                  <a:pt x="242" y="285"/>
                </a:cubicBezTo>
                <a:cubicBezTo>
                  <a:pt x="243" y="286"/>
                  <a:pt x="244" y="287"/>
                  <a:pt x="244" y="288"/>
                </a:cubicBezTo>
                <a:cubicBezTo>
                  <a:pt x="244" y="288"/>
                  <a:pt x="244" y="290"/>
                  <a:pt x="245" y="291"/>
                </a:cubicBezTo>
                <a:cubicBezTo>
                  <a:pt x="245" y="291"/>
                  <a:pt x="246" y="292"/>
                  <a:pt x="246" y="292"/>
                </a:cubicBezTo>
                <a:cubicBezTo>
                  <a:pt x="247" y="292"/>
                  <a:pt x="248" y="292"/>
                  <a:pt x="248" y="292"/>
                </a:cubicBezTo>
                <a:cubicBezTo>
                  <a:pt x="248" y="292"/>
                  <a:pt x="246" y="294"/>
                  <a:pt x="247" y="296"/>
                </a:cubicBezTo>
                <a:cubicBezTo>
                  <a:pt x="248" y="298"/>
                  <a:pt x="248" y="299"/>
                  <a:pt x="249" y="300"/>
                </a:cubicBezTo>
                <a:cubicBezTo>
                  <a:pt x="251" y="302"/>
                  <a:pt x="251" y="302"/>
                  <a:pt x="252" y="302"/>
                </a:cubicBezTo>
                <a:cubicBezTo>
                  <a:pt x="252" y="302"/>
                  <a:pt x="252" y="302"/>
                  <a:pt x="252" y="302"/>
                </a:cubicBezTo>
                <a:cubicBezTo>
                  <a:pt x="252" y="302"/>
                  <a:pt x="251" y="305"/>
                  <a:pt x="252" y="307"/>
                </a:cubicBezTo>
                <a:cubicBezTo>
                  <a:pt x="252" y="309"/>
                  <a:pt x="253" y="310"/>
                  <a:pt x="255" y="311"/>
                </a:cubicBezTo>
                <a:cubicBezTo>
                  <a:pt x="256" y="312"/>
                  <a:pt x="257" y="312"/>
                  <a:pt x="257" y="312"/>
                </a:cubicBezTo>
                <a:cubicBezTo>
                  <a:pt x="258" y="312"/>
                  <a:pt x="259" y="312"/>
                  <a:pt x="259" y="312"/>
                </a:cubicBezTo>
                <a:cubicBezTo>
                  <a:pt x="259" y="312"/>
                  <a:pt x="257" y="316"/>
                  <a:pt x="257" y="317"/>
                </a:cubicBezTo>
                <a:cubicBezTo>
                  <a:pt x="257" y="318"/>
                  <a:pt x="257" y="319"/>
                  <a:pt x="258" y="320"/>
                </a:cubicBezTo>
                <a:cubicBezTo>
                  <a:pt x="259" y="321"/>
                  <a:pt x="261" y="322"/>
                  <a:pt x="262" y="322"/>
                </a:cubicBezTo>
                <a:cubicBezTo>
                  <a:pt x="264" y="322"/>
                  <a:pt x="265" y="322"/>
                  <a:pt x="266" y="322"/>
                </a:cubicBezTo>
                <a:cubicBezTo>
                  <a:pt x="267" y="322"/>
                  <a:pt x="267" y="322"/>
                  <a:pt x="267" y="322"/>
                </a:cubicBezTo>
                <a:cubicBezTo>
                  <a:pt x="267" y="322"/>
                  <a:pt x="266" y="324"/>
                  <a:pt x="264" y="326"/>
                </a:cubicBezTo>
                <a:cubicBezTo>
                  <a:pt x="262" y="327"/>
                  <a:pt x="259" y="329"/>
                  <a:pt x="259" y="329"/>
                </a:cubicBezTo>
                <a:cubicBezTo>
                  <a:pt x="259" y="329"/>
                  <a:pt x="258" y="328"/>
                  <a:pt x="258" y="328"/>
                </a:cubicBezTo>
                <a:cubicBezTo>
                  <a:pt x="257" y="329"/>
                  <a:pt x="256" y="329"/>
                  <a:pt x="255" y="329"/>
                </a:cubicBezTo>
                <a:cubicBezTo>
                  <a:pt x="255" y="329"/>
                  <a:pt x="254" y="329"/>
                  <a:pt x="254" y="329"/>
                </a:cubicBezTo>
                <a:cubicBezTo>
                  <a:pt x="254" y="329"/>
                  <a:pt x="252" y="324"/>
                  <a:pt x="248" y="318"/>
                </a:cubicBezTo>
                <a:cubicBezTo>
                  <a:pt x="245" y="312"/>
                  <a:pt x="232" y="286"/>
                  <a:pt x="232" y="2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0" name="Freeform 7"/>
          <p:cNvSpPr>
            <a:spLocks noChangeAspect="1"/>
          </p:cNvSpPr>
          <p:nvPr/>
        </p:nvSpPr>
        <p:spPr bwMode="auto">
          <a:xfrm>
            <a:off x="4426480" y="4334695"/>
            <a:ext cx="1139403" cy="2155056"/>
          </a:xfrm>
          <a:custGeom>
            <a:avLst/>
            <a:gdLst>
              <a:gd name="T0" fmla="*/ 390 w 566"/>
              <a:gd name="T1" fmla="*/ 39 h 1069"/>
              <a:gd name="T2" fmla="*/ 398 w 566"/>
              <a:gd name="T3" fmla="*/ 25 h 1069"/>
              <a:gd name="T4" fmla="*/ 413 w 566"/>
              <a:gd name="T5" fmla="*/ 60 h 1069"/>
              <a:gd name="T6" fmla="*/ 406 w 566"/>
              <a:gd name="T7" fmla="*/ 160 h 1069"/>
              <a:gd name="T8" fmla="*/ 423 w 566"/>
              <a:gd name="T9" fmla="*/ 220 h 1069"/>
              <a:gd name="T10" fmla="*/ 440 w 566"/>
              <a:gd name="T11" fmla="*/ 263 h 1069"/>
              <a:gd name="T12" fmla="*/ 432 w 566"/>
              <a:gd name="T13" fmla="*/ 296 h 1069"/>
              <a:gd name="T14" fmla="*/ 430 w 566"/>
              <a:gd name="T15" fmla="*/ 309 h 1069"/>
              <a:gd name="T16" fmla="*/ 478 w 566"/>
              <a:gd name="T17" fmla="*/ 450 h 1069"/>
              <a:gd name="T18" fmla="*/ 468 w 566"/>
              <a:gd name="T19" fmla="*/ 592 h 1069"/>
              <a:gd name="T20" fmla="*/ 527 w 566"/>
              <a:gd name="T21" fmla="*/ 732 h 1069"/>
              <a:gd name="T22" fmla="*/ 398 w 566"/>
              <a:gd name="T23" fmla="*/ 905 h 1069"/>
              <a:gd name="T24" fmla="*/ 349 w 566"/>
              <a:gd name="T25" fmla="*/ 924 h 1069"/>
              <a:gd name="T26" fmla="*/ 356 w 566"/>
              <a:gd name="T27" fmla="*/ 1010 h 1069"/>
              <a:gd name="T28" fmla="*/ 294 w 566"/>
              <a:gd name="T29" fmla="*/ 944 h 1069"/>
              <a:gd name="T30" fmla="*/ 295 w 566"/>
              <a:gd name="T31" fmla="*/ 877 h 1069"/>
              <a:gd name="T32" fmla="*/ 349 w 566"/>
              <a:gd name="T33" fmla="*/ 855 h 1069"/>
              <a:gd name="T34" fmla="*/ 411 w 566"/>
              <a:gd name="T35" fmla="*/ 816 h 1069"/>
              <a:gd name="T36" fmla="*/ 395 w 566"/>
              <a:gd name="T37" fmla="*/ 730 h 1069"/>
              <a:gd name="T38" fmla="*/ 211 w 566"/>
              <a:gd name="T39" fmla="*/ 885 h 1069"/>
              <a:gd name="T40" fmla="*/ 120 w 566"/>
              <a:gd name="T41" fmla="*/ 1004 h 1069"/>
              <a:gd name="T42" fmla="*/ 145 w 566"/>
              <a:gd name="T43" fmla="*/ 1053 h 1069"/>
              <a:gd name="T44" fmla="*/ 32 w 566"/>
              <a:gd name="T45" fmla="*/ 1021 h 1069"/>
              <a:gd name="T46" fmla="*/ 15 w 566"/>
              <a:gd name="T47" fmla="*/ 971 h 1069"/>
              <a:gd name="T48" fmla="*/ 175 w 566"/>
              <a:gd name="T49" fmla="*/ 804 h 1069"/>
              <a:gd name="T50" fmla="*/ 226 w 566"/>
              <a:gd name="T51" fmla="*/ 759 h 1069"/>
              <a:gd name="T52" fmla="*/ 280 w 566"/>
              <a:gd name="T53" fmla="*/ 679 h 1069"/>
              <a:gd name="T54" fmla="*/ 333 w 566"/>
              <a:gd name="T55" fmla="*/ 566 h 1069"/>
              <a:gd name="T56" fmla="*/ 335 w 566"/>
              <a:gd name="T57" fmla="*/ 523 h 1069"/>
              <a:gd name="T58" fmla="*/ 298 w 566"/>
              <a:gd name="T59" fmla="*/ 593 h 1069"/>
              <a:gd name="T60" fmla="*/ 188 w 566"/>
              <a:gd name="T61" fmla="*/ 670 h 1069"/>
              <a:gd name="T62" fmla="*/ 135 w 566"/>
              <a:gd name="T63" fmla="*/ 634 h 1069"/>
              <a:gd name="T64" fmla="*/ 223 w 566"/>
              <a:gd name="T65" fmla="*/ 516 h 1069"/>
              <a:gd name="T66" fmla="*/ 158 w 566"/>
              <a:gd name="T67" fmla="*/ 470 h 1069"/>
              <a:gd name="T68" fmla="*/ 102 w 566"/>
              <a:gd name="T69" fmla="*/ 411 h 1069"/>
              <a:gd name="T70" fmla="*/ 132 w 566"/>
              <a:gd name="T71" fmla="*/ 419 h 1069"/>
              <a:gd name="T72" fmla="*/ 101 w 566"/>
              <a:gd name="T73" fmla="*/ 389 h 1069"/>
              <a:gd name="T74" fmla="*/ 131 w 566"/>
              <a:gd name="T75" fmla="*/ 401 h 1069"/>
              <a:gd name="T76" fmla="*/ 102 w 566"/>
              <a:gd name="T77" fmla="*/ 370 h 1069"/>
              <a:gd name="T78" fmla="*/ 142 w 566"/>
              <a:gd name="T79" fmla="*/ 382 h 1069"/>
              <a:gd name="T80" fmla="*/ 121 w 566"/>
              <a:gd name="T81" fmla="*/ 353 h 1069"/>
              <a:gd name="T82" fmla="*/ 164 w 566"/>
              <a:gd name="T83" fmla="*/ 363 h 1069"/>
              <a:gd name="T84" fmla="*/ 177 w 566"/>
              <a:gd name="T85" fmla="*/ 371 h 1069"/>
              <a:gd name="T86" fmla="*/ 282 w 566"/>
              <a:gd name="T87" fmla="*/ 335 h 1069"/>
              <a:gd name="T88" fmla="*/ 288 w 566"/>
              <a:gd name="T89" fmla="*/ 272 h 1069"/>
              <a:gd name="T90" fmla="*/ 304 w 566"/>
              <a:gd name="T91" fmla="*/ 306 h 1069"/>
              <a:gd name="T92" fmla="*/ 313 w 566"/>
              <a:gd name="T93" fmla="*/ 257 h 1069"/>
              <a:gd name="T94" fmla="*/ 343 w 566"/>
              <a:gd name="T95" fmla="*/ 176 h 1069"/>
              <a:gd name="T96" fmla="*/ 353 w 566"/>
              <a:gd name="T97" fmla="*/ 135 h 1069"/>
              <a:gd name="T98" fmla="*/ 383 w 566"/>
              <a:gd name="T99" fmla="*/ 79 h 1069"/>
              <a:gd name="T100" fmla="*/ 359 w 566"/>
              <a:gd name="T101" fmla="*/ 39 h 1069"/>
              <a:gd name="T102" fmla="*/ 365 w 566"/>
              <a:gd name="T103" fmla="*/ 0 h 1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66" h="1069">
                <a:moveTo>
                  <a:pt x="375" y="4"/>
                </a:moveTo>
                <a:cubicBezTo>
                  <a:pt x="378" y="13"/>
                  <a:pt x="379" y="21"/>
                  <a:pt x="382" y="29"/>
                </a:cubicBezTo>
                <a:cubicBezTo>
                  <a:pt x="383" y="34"/>
                  <a:pt x="389" y="35"/>
                  <a:pt x="390" y="39"/>
                </a:cubicBezTo>
                <a:cubicBezTo>
                  <a:pt x="391" y="40"/>
                  <a:pt x="392" y="40"/>
                  <a:pt x="393" y="41"/>
                </a:cubicBezTo>
                <a:cubicBezTo>
                  <a:pt x="394" y="36"/>
                  <a:pt x="394" y="31"/>
                  <a:pt x="394" y="26"/>
                </a:cubicBezTo>
                <a:cubicBezTo>
                  <a:pt x="395" y="25"/>
                  <a:pt x="396" y="25"/>
                  <a:pt x="398" y="25"/>
                </a:cubicBezTo>
                <a:cubicBezTo>
                  <a:pt x="400" y="28"/>
                  <a:pt x="402" y="32"/>
                  <a:pt x="404" y="36"/>
                </a:cubicBezTo>
                <a:cubicBezTo>
                  <a:pt x="405" y="39"/>
                  <a:pt x="405" y="43"/>
                  <a:pt x="406" y="46"/>
                </a:cubicBezTo>
                <a:cubicBezTo>
                  <a:pt x="408" y="50"/>
                  <a:pt x="412" y="54"/>
                  <a:pt x="413" y="60"/>
                </a:cubicBezTo>
                <a:cubicBezTo>
                  <a:pt x="414" y="64"/>
                  <a:pt x="406" y="77"/>
                  <a:pt x="408" y="85"/>
                </a:cubicBezTo>
                <a:cubicBezTo>
                  <a:pt x="410" y="95"/>
                  <a:pt x="413" y="107"/>
                  <a:pt x="411" y="121"/>
                </a:cubicBezTo>
                <a:cubicBezTo>
                  <a:pt x="409" y="133"/>
                  <a:pt x="409" y="145"/>
                  <a:pt x="406" y="160"/>
                </a:cubicBezTo>
                <a:cubicBezTo>
                  <a:pt x="405" y="166"/>
                  <a:pt x="403" y="174"/>
                  <a:pt x="404" y="179"/>
                </a:cubicBezTo>
                <a:cubicBezTo>
                  <a:pt x="405" y="181"/>
                  <a:pt x="423" y="194"/>
                  <a:pt x="425" y="195"/>
                </a:cubicBezTo>
                <a:cubicBezTo>
                  <a:pt x="432" y="205"/>
                  <a:pt x="421" y="208"/>
                  <a:pt x="423" y="220"/>
                </a:cubicBezTo>
                <a:cubicBezTo>
                  <a:pt x="425" y="224"/>
                  <a:pt x="428" y="227"/>
                  <a:pt x="430" y="231"/>
                </a:cubicBezTo>
                <a:cubicBezTo>
                  <a:pt x="431" y="237"/>
                  <a:pt x="426" y="241"/>
                  <a:pt x="429" y="248"/>
                </a:cubicBezTo>
                <a:cubicBezTo>
                  <a:pt x="432" y="253"/>
                  <a:pt x="437" y="256"/>
                  <a:pt x="440" y="263"/>
                </a:cubicBezTo>
                <a:cubicBezTo>
                  <a:pt x="438" y="267"/>
                  <a:pt x="434" y="270"/>
                  <a:pt x="432" y="274"/>
                </a:cubicBezTo>
                <a:cubicBezTo>
                  <a:pt x="431" y="280"/>
                  <a:pt x="435" y="282"/>
                  <a:pt x="435" y="287"/>
                </a:cubicBezTo>
                <a:cubicBezTo>
                  <a:pt x="434" y="290"/>
                  <a:pt x="432" y="292"/>
                  <a:pt x="432" y="296"/>
                </a:cubicBezTo>
                <a:cubicBezTo>
                  <a:pt x="432" y="296"/>
                  <a:pt x="432" y="297"/>
                  <a:pt x="432" y="297"/>
                </a:cubicBezTo>
                <a:cubicBezTo>
                  <a:pt x="433" y="299"/>
                  <a:pt x="434" y="302"/>
                  <a:pt x="435" y="304"/>
                </a:cubicBezTo>
                <a:cubicBezTo>
                  <a:pt x="435" y="307"/>
                  <a:pt x="432" y="307"/>
                  <a:pt x="430" y="309"/>
                </a:cubicBezTo>
                <a:cubicBezTo>
                  <a:pt x="427" y="314"/>
                  <a:pt x="425" y="321"/>
                  <a:pt x="425" y="329"/>
                </a:cubicBezTo>
                <a:cubicBezTo>
                  <a:pt x="434" y="341"/>
                  <a:pt x="445" y="347"/>
                  <a:pt x="453" y="361"/>
                </a:cubicBezTo>
                <a:cubicBezTo>
                  <a:pt x="465" y="384"/>
                  <a:pt x="472" y="421"/>
                  <a:pt x="478" y="450"/>
                </a:cubicBezTo>
                <a:cubicBezTo>
                  <a:pt x="478" y="460"/>
                  <a:pt x="479" y="469"/>
                  <a:pt x="479" y="478"/>
                </a:cubicBezTo>
                <a:cubicBezTo>
                  <a:pt x="481" y="495"/>
                  <a:pt x="482" y="512"/>
                  <a:pt x="483" y="529"/>
                </a:cubicBezTo>
                <a:cubicBezTo>
                  <a:pt x="478" y="550"/>
                  <a:pt x="473" y="571"/>
                  <a:pt x="468" y="592"/>
                </a:cubicBezTo>
                <a:cubicBezTo>
                  <a:pt x="466" y="599"/>
                  <a:pt x="458" y="604"/>
                  <a:pt x="460" y="613"/>
                </a:cubicBezTo>
                <a:cubicBezTo>
                  <a:pt x="466" y="645"/>
                  <a:pt x="486" y="657"/>
                  <a:pt x="501" y="679"/>
                </a:cubicBezTo>
                <a:cubicBezTo>
                  <a:pt x="512" y="695"/>
                  <a:pt x="517" y="714"/>
                  <a:pt x="527" y="732"/>
                </a:cubicBezTo>
                <a:cubicBezTo>
                  <a:pt x="537" y="750"/>
                  <a:pt x="554" y="767"/>
                  <a:pt x="559" y="789"/>
                </a:cubicBezTo>
                <a:cubicBezTo>
                  <a:pt x="566" y="819"/>
                  <a:pt x="536" y="836"/>
                  <a:pt x="521" y="846"/>
                </a:cubicBezTo>
                <a:cubicBezTo>
                  <a:pt x="485" y="871"/>
                  <a:pt x="442" y="886"/>
                  <a:pt x="398" y="905"/>
                </a:cubicBezTo>
                <a:cubicBezTo>
                  <a:pt x="388" y="910"/>
                  <a:pt x="379" y="918"/>
                  <a:pt x="370" y="922"/>
                </a:cubicBezTo>
                <a:cubicBezTo>
                  <a:pt x="367" y="924"/>
                  <a:pt x="363" y="922"/>
                  <a:pt x="361" y="921"/>
                </a:cubicBezTo>
                <a:cubicBezTo>
                  <a:pt x="356" y="920"/>
                  <a:pt x="352" y="923"/>
                  <a:pt x="349" y="924"/>
                </a:cubicBezTo>
                <a:cubicBezTo>
                  <a:pt x="344" y="940"/>
                  <a:pt x="347" y="962"/>
                  <a:pt x="353" y="976"/>
                </a:cubicBezTo>
                <a:cubicBezTo>
                  <a:pt x="356" y="980"/>
                  <a:pt x="359" y="985"/>
                  <a:pt x="362" y="989"/>
                </a:cubicBezTo>
                <a:cubicBezTo>
                  <a:pt x="364" y="996"/>
                  <a:pt x="359" y="1008"/>
                  <a:pt x="356" y="1010"/>
                </a:cubicBezTo>
                <a:cubicBezTo>
                  <a:pt x="348" y="1015"/>
                  <a:pt x="339" y="1003"/>
                  <a:pt x="336" y="1000"/>
                </a:cubicBezTo>
                <a:cubicBezTo>
                  <a:pt x="326" y="992"/>
                  <a:pt x="315" y="982"/>
                  <a:pt x="308" y="972"/>
                </a:cubicBezTo>
                <a:cubicBezTo>
                  <a:pt x="303" y="962"/>
                  <a:pt x="299" y="953"/>
                  <a:pt x="294" y="944"/>
                </a:cubicBezTo>
                <a:cubicBezTo>
                  <a:pt x="290" y="944"/>
                  <a:pt x="286" y="947"/>
                  <a:pt x="282" y="945"/>
                </a:cubicBezTo>
                <a:cubicBezTo>
                  <a:pt x="276" y="942"/>
                  <a:pt x="248" y="907"/>
                  <a:pt x="253" y="898"/>
                </a:cubicBezTo>
                <a:cubicBezTo>
                  <a:pt x="256" y="892"/>
                  <a:pt x="287" y="880"/>
                  <a:pt x="295" y="877"/>
                </a:cubicBezTo>
                <a:cubicBezTo>
                  <a:pt x="299" y="876"/>
                  <a:pt x="303" y="875"/>
                  <a:pt x="307" y="875"/>
                </a:cubicBezTo>
                <a:cubicBezTo>
                  <a:pt x="314" y="872"/>
                  <a:pt x="320" y="864"/>
                  <a:pt x="327" y="860"/>
                </a:cubicBezTo>
                <a:cubicBezTo>
                  <a:pt x="334" y="856"/>
                  <a:pt x="343" y="858"/>
                  <a:pt x="349" y="855"/>
                </a:cubicBezTo>
                <a:cubicBezTo>
                  <a:pt x="353" y="850"/>
                  <a:pt x="356" y="846"/>
                  <a:pt x="360" y="842"/>
                </a:cubicBezTo>
                <a:cubicBezTo>
                  <a:pt x="365" y="841"/>
                  <a:pt x="370" y="840"/>
                  <a:pt x="375" y="838"/>
                </a:cubicBezTo>
                <a:cubicBezTo>
                  <a:pt x="386" y="834"/>
                  <a:pt x="400" y="822"/>
                  <a:pt x="411" y="816"/>
                </a:cubicBezTo>
                <a:cubicBezTo>
                  <a:pt x="421" y="810"/>
                  <a:pt x="450" y="800"/>
                  <a:pt x="452" y="788"/>
                </a:cubicBezTo>
                <a:cubicBezTo>
                  <a:pt x="437" y="774"/>
                  <a:pt x="424" y="760"/>
                  <a:pt x="410" y="746"/>
                </a:cubicBezTo>
                <a:cubicBezTo>
                  <a:pt x="405" y="742"/>
                  <a:pt x="402" y="732"/>
                  <a:pt x="395" y="730"/>
                </a:cubicBezTo>
                <a:cubicBezTo>
                  <a:pt x="370" y="750"/>
                  <a:pt x="344" y="770"/>
                  <a:pt x="319" y="790"/>
                </a:cubicBezTo>
                <a:cubicBezTo>
                  <a:pt x="303" y="803"/>
                  <a:pt x="292" y="822"/>
                  <a:pt x="276" y="834"/>
                </a:cubicBezTo>
                <a:cubicBezTo>
                  <a:pt x="254" y="852"/>
                  <a:pt x="228" y="863"/>
                  <a:pt x="211" y="885"/>
                </a:cubicBezTo>
                <a:cubicBezTo>
                  <a:pt x="192" y="909"/>
                  <a:pt x="175" y="935"/>
                  <a:pt x="157" y="961"/>
                </a:cubicBezTo>
                <a:cubicBezTo>
                  <a:pt x="151" y="967"/>
                  <a:pt x="145" y="974"/>
                  <a:pt x="140" y="980"/>
                </a:cubicBezTo>
                <a:cubicBezTo>
                  <a:pt x="134" y="988"/>
                  <a:pt x="129" y="999"/>
                  <a:pt x="120" y="1004"/>
                </a:cubicBezTo>
                <a:cubicBezTo>
                  <a:pt x="115" y="1006"/>
                  <a:pt x="105" y="1004"/>
                  <a:pt x="101" y="1006"/>
                </a:cubicBezTo>
                <a:cubicBezTo>
                  <a:pt x="97" y="1026"/>
                  <a:pt x="113" y="1039"/>
                  <a:pt x="131" y="1037"/>
                </a:cubicBezTo>
                <a:cubicBezTo>
                  <a:pt x="137" y="1042"/>
                  <a:pt x="140" y="1047"/>
                  <a:pt x="145" y="1053"/>
                </a:cubicBezTo>
                <a:cubicBezTo>
                  <a:pt x="143" y="1068"/>
                  <a:pt x="120" y="1069"/>
                  <a:pt x="103" y="1069"/>
                </a:cubicBezTo>
                <a:cubicBezTo>
                  <a:pt x="74" y="1069"/>
                  <a:pt x="57" y="1065"/>
                  <a:pt x="47" y="1047"/>
                </a:cubicBezTo>
                <a:cubicBezTo>
                  <a:pt x="42" y="1039"/>
                  <a:pt x="39" y="1026"/>
                  <a:pt x="32" y="1021"/>
                </a:cubicBezTo>
                <a:cubicBezTo>
                  <a:pt x="30" y="1022"/>
                  <a:pt x="28" y="1023"/>
                  <a:pt x="26" y="1023"/>
                </a:cubicBezTo>
                <a:cubicBezTo>
                  <a:pt x="20" y="1019"/>
                  <a:pt x="0" y="997"/>
                  <a:pt x="0" y="988"/>
                </a:cubicBezTo>
                <a:cubicBezTo>
                  <a:pt x="1" y="980"/>
                  <a:pt x="10" y="975"/>
                  <a:pt x="15" y="971"/>
                </a:cubicBezTo>
                <a:cubicBezTo>
                  <a:pt x="32" y="959"/>
                  <a:pt x="45" y="938"/>
                  <a:pt x="62" y="926"/>
                </a:cubicBezTo>
                <a:cubicBezTo>
                  <a:pt x="97" y="901"/>
                  <a:pt x="114" y="861"/>
                  <a:pt x="142" y="828"/>
                </a:cubicBezTo>
                <a:cubicBezTo>
                  <a:pt x="153" y="820"/>
                  <a:pt x="164" y="812"/>
                  <a:pt x="175" y="804"/>
                </a:cubicBezTo>
                <a:cubicBezTo>
                  <a:pt x="186" y="795"/>
                  <a:pt x="196" y="782"/>
                  <a:pt x="208" y="774"/>
                </a:cubicBezTo>
                <a:cubicBezTo>
                  <a:pt x="211" y="772"/>
                  <a:pt x="216" y="772"/>
                  <a:pt x="219" y="770"/>
                </a:cubicBezTo>
                <a:cubicBezTo>
                  <a:pt x="223" y="767"/>
                  <a:pt x="224" y="762"/>
                  <a:pt x="226" y="759"/>
                </a:cubicBezTo>
                <a:cubicBezTo>
                  <a:pt x="229" y="755"/>
                  <a:pt x="233" y="751"/>
                  <a:pt x="236" y="748"/>
                </a:cubicBezTo>
                <a:cubicBezTo>
                  <a:pt x="242" y="737"/>
                  <a:pt x="248" y="726"/>
                  <a:pt x="254" y="716"/>
                </a:cubicBezTo>
                <a:cubicBezTo>
                  <a:pt x="262" y="703"/>
                  <a:pt x="271" y="691"/>
                  <a:pt x="280" y="679"/>
                </a:cubicBezTo>
                <a:cubicBezTo>
                  <a:pt x="284" y="675"/>
                  <a:pt x="288" y="672"/>
                  <a:pt x="291" y="668"/>
                </a:cubicBezTo>
                <a:cubicBezTo>
                  <a:pt x="302" y="650"/>
                  <a:pt x="299" y="618"/>
                  <a:pt x="307" y="599"/>
                </a:cubicBezTo>
                <a:cubicBezTo>
                  <a:pt x="313" y="584"/>
                  <a:pt x="324" y="578"/>
                  <a:pt x="333" y="566"/>
                </a:cubicBezTo>
                <a:cubicBezTo>
                  <a:pt x="335" y="564"/>
                  <a:pt x="337" y="562"/>
                  <a:pt x="338" y="559"/>
                </a:cubicBezTo>
                <a:cubicBezTo>
                  <a:pt x="343" y="556"/>
                  <a:pt x="347" y="557"/>
                  <a:pt x="351" y="552"/>
                </a:cubicBezTo>
                <a:cubicBezTo>
                  <a:pt x="349" y="539"/>
                  <a:pt x="339" y="535"/>
                  <a:pt x="335" y="523"/>
                </a:cubicBezTo>
                <a:cubicBezTo>
                  <a:pt x="333" y="522"/>
                  <a:pt x="330" y="521"/>
                  <a:pt x="328" y="521"/>
                </a:cubicBezTo>
                <a:cubicBezTo>
                  <a:pt x="323" y="526"/>
                  <a:pt x="321" y="538"/>
                  <a:pt x="319" y="545"/>
                </a:cubicBezTo>
                <a:cubicBezTo>
                  <a:pt x="313" y="561"/>
                  <a:pt x="303" y="578"/>
                  <a:pt x="298" y="593"/>
                </a:cubicBezTo>
                <a:cubicBezTo>
                  <a:pt x="294" y="608"/>
                  <a:pt x="291" y="636"/>
                  <a:pt x="283" y="647"/>
                </a:cubicBezTo>
                <a:cubicBezTo>
                  <a:pt x="276" y="657"/>
                  <a:pt x="255" y="655"/>
                  <a:pt x="241" y="658"/>
                </a:cubicBezTo>
                <a:cubicBezTo>
                  <a:pt x="222" y="661"/>
                  <a:pt x="205" y="666"/>
                  <a:pt x="188" y="670"/>
                </a:cubicBezTo>
                <a:cubicBezTo>
                  <a:pt x="176" y="672"/>
                  <a:pt x="165" y="674"/>
                  <a:pt x="153" y="676"/>
                </a:cubicBezTo>
                <a:cubicBezTo>
                  <a:pt x="148" y="679"/>
                  <a:pt x="149" y="685"/>
                  <a:pt x="143" y="687"/>
                </a:cubicBezTo>
                <a:cubicBezTo>
                  <a:pt x="135" y="681"/>
                  <a:pt x="137" y="648"/>
                  <a:pt x="135" y="634"/>
                </a:cubicBezTo>
                <a:cubicBezTo>
                  <a:pt x="129" y="600"/>
                  <a:pt x="162" y="587"/>
                  <a:pt x="176" y="564"/>
                </a:cubicBezTo>
                <a:cubicBezTo>
                  <a:pt x="182" y="554"/>
                  <a:pt x="183" y="541"/>
                  <a:pt x="192" y="535"/>
                </a:cubicBezTo>
                <a:cubicBezTo>
                  <a:pt x="202" y="528"/>
                  <a:pt x="215" y="525"/>
                  <a:pt x="223" y="516"/>
                </a:cubicBezTo>
                <a:cubicBezTo>
                  <a:pt x="220" y="498"/>
                  <a:pt x="200" y="499"/>
                  <a:pt x="186" y="492"/>
                </a:cubicBezTo>
                <a:cubicBezTo>
                  <a:pt x="178" y="488"/>
                  <a:pt x="171" y="483"/>
                  <a:pt x="164" y="479"/>
                </a:cubicBezTo>
                <a:cubicBezTo>
                  <a:pt x="162" y="476"/>
                  <a:pt x="160" y="473"/>
                  <a:pt x="158" y="470"/>
                </a:cubicBezTo>
                <a:cubicBezTo>
                  <a:pt x="149" y="463"/>
                  <a:pt x="133" y="459"/>
                  <a:pt x="128" y="449"/>
                </a:cubicBezTo>
                <a:cubicBezTo>
                  <a:pt x="130" y="444"/>
                  <a:pt x="132" y="439"/>
                  <a:pt x="134" y="433"/>
                </a:cubicBezTo>
                <a:cubicBezTo>
                  <a:pt x="128" y="422"/>
                  <a:pt x="105" y="425"/>
                  <a:pt x="102" y="411"/>
                </a:cubicBezTo>
                <a:cubicBezTo>
                  <a:pt x="103" y="410"/>
                  <a:pt x="103" y="410"/>
                  <a:pt x="104" y="409"/>
                </a:cubicBezTo>
                <a:cubicBezTo>
                  <a:pt x="113" y="412"/>
                  <a:pt x="122" y="416"/>
                  <a:pt x="131" y="419"/>
                </a:cubicBezTo>
                <a:cubicBezTo>
                  <a:pt x="131" y="419"/>
                  <a:pt x="131" y="419"/>
                  <a:pt x="132" y="419"/>
                </a:cubicBezTo>
                <a:cubicBezTo>
                  <a:pt x="132" y="418"/>
                  <a:pt x="132" y="417"/>
                  <a:pt x="132" y="417"/>
                </a:cubicBezTo>
                <a:cubicBezTo>
                  <a:pt x="125" y="407"/>
                  <a:pt x="107" y="405"/>
                  <a:pt x="101" y="394"/>
                </a:cubicBezTo>
                <a:cubicBezTo>
                  <a:pt x="101" y="392"/>
                  <a:pt x="101" y="391"/>
                  <a:pt x="101" y="389"/>
                </a:cubicBezTo>
                <a:cubicBezTo>
                  <a:pt x="102" y="389"/>
                  <a:pt x="103" y="388"/>
                  <a:pt x="104" y="387"/>
                </a:cubicBezTo>
                <a:cubicBezTo>
                  <a:pt x="112" y="390"/>
                  <a:pt x="124" y="395"/>
                  <a:pt x="128" y="401"/>
                </a:cubicBezTo>
                <a:cubicBezTo>
                  <a:pt x="129" y="401"/>
                  <a:pt x="130" y="401"/>
                  <a:pt x="131" y="401"/>
                </a:cubicBezTo>
                <a:cubicBezTo>
                  <a:pt x="131" y="400"/>
                  <a:pt x="131" y="399"/>
                  <a:pt x="131" y="399"/>
                </a:cubicBezTo>
                <a:cubicBezTo>
                  <a:pt x="125" y="389"/>
                  <a:pt x="110" y="380"/>
                  <a:pt x="101" y="373"/>
                </a:cubicBezTo>
                <a:cubicBezTo>
                  <a:pt x="102" y="372"/>
                  <a:pt x="102" y="371"/>
                  <a:pt x="102" y="370"/>
                </a:cubicBezTo>
                <a:cubicBezTo>
                  <a:pt x="114" y="367"/>
                  <a:pt x="131" y="380"/>
                  <a:pt x="136" y="388"/>
                </a:cubicBezTo>
                <a:cubicBezTo>
                  <a:pt x="137" y="388"/>
                  <a:pt x="139" y="388"/>
                  <a:pt x="140" y="388"/>
                </a:cubicBezTo>
                <a:cubicBezTo>
                  <a:pt x="142" y="387"/>
                  <a:pt x="142" y="386"/>
                  <a:pt x="142" y="382"/>
                </a:cubicBezTo>
                <a:cubicBezTo>
                  <a:pt x="135" y="375"/>
                  <a:pt x="127" y="368"/>
                  <a:pt x="120" y="361"/>
                </a:cubicBezTo>
                <a:cubicBezTo>
                  <a:pt x="119" y="359"/>
                  <a:pt x="119" y="357"/>
                  <a:pt x="119" y="354"/>
                </a:cubicBezTo>
                <a:cubicBezTo>
                  <a:pt x="120" y="354"/>
                  <a:pt x="120" y="353"/>
                  <a:pt x="121" y="353"/>
                </a:cubicBezTo>
                <a:cubicBezTo>
                  <a:pt x="137" y="357"/>
                  <a:pt x="145" y="375"/>
                  <a:pt x="161" y="381"/>
                </a:cubicBezTo>
                <a:cubicBezTo>
                  <a:pt x="162" y="380"/>
                  <a:pt x="163" y="380"/>
                  <a:pt x="164" y="379"/>
                </a:cubicBezTo>
                <a:cubicBezTo>
                  <a:pt x="167" y="375"/>
                  <a:pt x="166" y="368"/>
                  <a:pt x="164" y="363"/>
                </a:cubicBezTo>
                <a:cubicBezTo>
                  <a:pt x="165" y="362"/>
                  <a:pt x="165" y="362"/>
                  <a:pt x="165" y="361"/>
                </a:cubicBezTo>
                <a:cubicBezTo>
                  <a:pt x="167" y="361"/>
                  <a:pt x="168" y="360"/>
                  <a:pt x="170" y="360"/>
                </a:cubicBezTo>
                <a:cubicBezTo>
                  <a:pt x="173" y="363"/>
                  <a:pt x="175" y="366"/>
                  <a:pt x="177" y="371"/>
                </a:cubicBezTo>
                <a:cubicBezTo>
                  <a:pt x="185" y="375"/>
                  <a:pt x="200" y="364"/>
                  <a:pt x="207" y="361"/>
                </a:cubicBezTo>
                <a:cubicBezTo>
                  <a:pt x="222" y="355"/>
                  <a:pt x="237" y="348"/>
                  <a:pt x="251" y="343"/>
                </a:cubicBezTo>
                <a:cubicBezTo>
                  <a:pt x="261" y="340"/>
                  <a:pt x="271" y="338"/>
                  <a:pt x="282" y="335"/>
                </a:cubicBezTo>
                <a:cubicBezTo>
                  <a:pt x="287" y="330"/>
                  <a:pt x="292" y="324"/>
                  <a:pt x="297" y="319"/>
                </a:cubicBezTo>
                <a:cubicBezTo>
                  <a:pt x="297" y="318"/>
                  <a:pt x="297" y="318"/>
                  <a:pt x="297" y="317"/>
                </a:cubicBezTo>
                <a:cubicBezTo>
                  <a:pt x="287" y="304"/>
                  <a:pt x="284" y="294"/>
                  <a:pt x="288" y="272"/>
                </a:cubicBezTo>
                <a:cubicBezTo>
                  <a:pt x="288" y="272"/>
                  <a:pt x="288" y="272"/>
                  <a:pt x="289" y="272"/>
                </a:cubicBezTo>
                <a:cubicBezTo>
                  <a:pt x="289" y="277"/>
                  <a:pt x="290" y="282"/>
                  <a:pt x="290" y="286"/>
                </a:cubicBezTo>
                <a:cubicBezTo>
                  <a:pt x="293" y="295"/>
                  <a:pt x="300" y="299"/>
                  <a:pt x="304" y="306"/>
                </a:cubicBezTo>
                <a:cubicBezTo>
                  <a:pt x="305" y="306"/>
                  <a:pt x="306" y="306"/>
                  <a:pt x="307" y="306"/>
                </a:cubicBezTo>
                <a:cubicBezTo>
                  <a:pt x="312" y="299"/>
                  <a:pt x="320" y="287"/>
                  <a:pt x="322" y="279"/>
                </a:cubicBezTo>
                <a:cubicBezTo>
                  <a:pt x="325" y="270"/>
                  <a:pt x="315" y="263"/>
                  <a:pt x="313" y="257"/>
                </a:cubicBezTo>
                <a:cubicBezTo>
                  <a:pt x="309" y="246"/>
                  <a:pt x="309" y="228"/>
                  <a:pt x="313" y="216"/>
                </a:cubicBezTo>
                <a:cubicBezTo>
                  <a:pt x="316" y="205"/>
                  <a:pt x="324" y="189"/>
                  <a:pt x="332" y="182"/>
                </a:cubicBezTo>
                <a:cubicBezTo>
                  <a:pt x="336" y="180"/>
                  <a:pt x="339" y="178"/>
                  <a:pt x="343" y="176"/>
                </a:cubicBezTo>
                <a:cubicBezTo>
                  <a:pt x="344" y="172"/>
                  <a:pt x="346" y="167"/>
                  <a:pt x="347" y="162"/>
                </a:cubicBezTo>
                <a:cubicBezTo>
                  <a:pt x="350" y="157"/>
                  <a:pt x="354" y="153"/>
                  <a:pt x="357" y="149"/>
                </a:cubicBezTo>
                <a:cubicBezTo>
                  <a:pt x="356" y="144"/>
                  <a:pt x="354" y="140"/>
                  <a:pt x="353" y="135"/>
                </a:cubicBezTo>
                <a:cubicBezTo>
                  <a:pt x="354" y="128"/>
                  <a:pt x="355" y="120"/>
                  <a:pt x="357" y="112"/>
                </a:cubicBezTo>
                <a:cubicBezTo>
                  <a:pt x="357" y="103"/>
                  <a:pt x="358" y="93"/>
                  <a:pt x="359" y="84"/>
                </a:cubicBezTo>
                <a:cubicBezTo>
                  <a:pt x="367" y="79"/>
                  <a:pt x="377" y="82"/>
                  <a:pt x="383" y="79"/>
                </a:cubicBezTo>
                <a:cubicBezTo>
                  <a:pt x="384" y="78"/>
                  <a:pt x="383" y="79"/>
                  <a:pt x="384" y="78"/>
                </a:cubicBezTo>
                <a:cubicBezTo>
                  <a:pt x="386" y="71"/>
                  <a:pt x="376" y="65"/>
                  <a:pt x="372" y="61"/>
                </a:cubicBezTo>
                <a:cubicBezTo>
                  <a:pt x="368" y="54"/>
                  <a:pt x="364" y="47"/>
                  <a:pt x="359" y="39"/>
                </a:cubicBezTo>
                <a:cubicBezTo>
                  <a:pt x="360" y="32"/>
                  <a:pt x="361" y="25"/>
                  <a:pt x="361" y="18"/>
                </a:cubicBezTo>
                <a:cubicBezTo>
                  <a:pt x="361" y="14"/>
                  <a:pt x="358" y="10"/>
                  <a:pt x="360" y="5"/>
                </a:cubicBezTo>
                <a:cubicBezTo>
                  <a:pt x="361" y="2"/>
                  <a:pt x="363" y="1"/>
                  <a:pt x="365" y="0"/>
                </a:cubicBezTo>
                <a:cubicBezTo>
                  <a:pt x="369" y="2"/>
                  <a:pt x="372" y="3"/>
                  <a:pt x="375" y="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TextBox 17"/>
          <p:cNvSpPr txBox="1"/>
          <p:nvPr/>
        </p:nvSpPr>
        <p:spPr>
          <a:xfrm>
            <a:off x="4599942" y="1814286"/>
            <a:ext cx="7924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优点</a:t>
            </a:r>
          </a:p>
        </p:txBody>
      </p:sp>
      <p:sp>
        <p:nvSpPr>
          <p:cNvPr id="54" name="TextBox 19"/>
          <p:cNvSpPr txBox="1"/>
          <p:nvPr/>
        </p:nvSpPr>
        <p:spPr>
          <a:xfrm>
            <a:off x="1415259" y="1800951"/>
            <a:ext cx="79502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缺点</a:t>
            </a:r>
          </a:p>
        </p:txBody>
      </p:sp>
      <p:sp>
        <p:nvSpPr>
          <p:cNvPr id="55" name="Rectangle 20"/>
          <p:cNvSpPr/>
          <p:nvPr/>
        </p:nvSpPr>
        <p:spPr>
          <a:xfrm>
            <a:off x="652463" y="2227342"/>
            <a:ext cx="2319338" cy="1798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CN" altLang="en-US" sz="16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在立项时对项目的理解太浅，导致项目计划安排的不合理。</a:t>
            </a:r>
          </a:p>
          <a:p>
            <a:pPr algn="ctr"/>
            <a:r>
              <a:rPr lang="en-US" altLang="zh-CN" sz="16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CN" altLang="en-US" sz="16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将较多精力放在了前端技术，</a:t>
            </a:r>
            <a:r>
              <a:rPr lang="en-US" altLang="zh-CN" sz="16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lang="zh-CN" altLang="en-US" sz="16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方面的时间较少，有些因小失大。</a:t>
            </a:r>
          </a:p>
          <a:p>
            <a:pPr algn="ctr"/>
            <a:endParaRPr lang="zh-CN" altLang="en-US" sz="1600" b="1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22"/>
          <p:cNvSpPr/>
          <p:nvPr/>
        </p:nvSpPr>
        <p:spPr>
          <a:xfrm>
            <a:off x="3655060" y="2258060"/>
            <a:ext cx="2541905" cy="155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</a:t>
            </a:r>
            <a:r>
              <a:rPr lang="zh-CN" altLang="en-US" sz="16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每个迭代前先做了计划，因此每个迭代过程都比较有序。</a:t>
            </a:r>
          </a:p>
          <a:p>
            <a:pPr algn="ctr"/>
            <a:r>
              <a:rPr lang="en-US" altLang="zh-CN" sz="16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2.</a:t>
            </a:r>
            <a:r>
              <a:rPr lang="zh-CN" altLang="en-US" sz="16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在了解需要用到的知识时，扩展地学习了一些相关知识。</a:t>
            </a:r>
          </a:p>
        </p:txBody>
      </p:sp>
      <p:sp>
        <p:nvSpPr>
          <p:cNvPr id="5" name="TextBox 17"/>
          <p:cNvSpPr txBox="1"/>
          <p:nvPr/>
        </p:nvSpPr>
        <p:spPr>
          <a:xfrm>
            <a:off x="8934452" y="1154521"/>
            <a:ext cx="9956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总结</a:t>
            </a:r>
          </a:p>
        </p:txBody>
      </p:sp>
      <p:sp>
        <p:nvSpPr>
          <p:cNvPr id="6" name="Rectangle 22"/>
          <p:cNvSpPr/>
          <p:nvPr/>
        </p:nvSpPr>
        <p:spPr>
          <a:xfrm>
            <a:off x="7815580" y="2567305"/>
            <a:ext cx="3419475" cy="155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做项目时应将更多的精力放入准备过程中，做好准确的计划，可以使项目完成过程井然有序。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14:flythrough hasBounce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五边形 31"/>
          <p:cNvSpPr/>
          <p:nvPr/>
        </p:nvSpPr>
        <p:spPr>
          <a:xfrm>
            <a:off x="1540003" y="1443821"/>
            <a:ext cx="2358167" cy="2358167"/>
          </a:xfrm>
          <a:prstGeom prst="pentagon">
            <a:avLst/>
          </a:prstGeom>
          <a:solidFill>
            <a:srgbClr val="00B0F0">
              <a:alpha val="7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20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03071" y="3906212"/>
            <a:ext cx="1334573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rPr>
              <a:t>58%</a:t>
            </a:r>
            <a:endParaRPr lang="zh-CN" altLang="en-US" sz="3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</a:endParaRPr>
          </a:p>
        </p:txBody>
      </p:sp>
      <p:graphicFrame>
        <p:nvGraphicFramePr>
          <p:cNvPr id="9" name="图表 8"/>
          <p:cNvGraphicFramePr/>
          <p:nvPr/>
        </p:nvGraphicFramePr>
        <p:xfrm>
          <a:off x="1370527" y="1873512"/>
          <a:ext cx="2755637" cy="1837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Freeform 71"/>
          <p:cNvSpPr>
            <a:spLocks noEditPoints="1"/>
          </p:cNvSpPr>
          <p:nvPr/>
        </p:nvSpPr>
        <p:spPr bwMode="auto">
          <a:xfrm>
            <a:off x="2529199" y="2579412"/>
            <a:ext cx="481884" cy="362114"/>
          </a:xfrm>
          <a:custGeom>
            <a:avLst/>
            <a:gdLst>
              <a:gd name="T0" fmla="*/ 0 w 288"/>
              <a:gd name="T1" fmla="*/ 0 h 216"/>
              <a:gd name="T2" fmla="*/ 0 w 288"/>
              <a:gd name="T3" fmla="*/ 46 h 216"/>
              <a:gd name="T4" fmla="*/ 0 w 288"/>
              <a:gd name="T5" fmla="*/ 216 h 216"/>
              <a:gd name="T6" fmla="*/ 288 w 288"/>
              <a:gd name="T7" fmla="*/ 216 h 216"/>
              <a:gd name="T8" fmla="*/ 288 w 288"/>
              <a:gd name="T9" fmla="*/ 46 h 216"/>
              <a:gd name="T10" fmla="*/ 288 w 288"/>
              <a:gd name="T11" fmla="*/ 0 h 216"/>
              <a:gd name="T12" fmla="*/ 0 w 288"/>
              <a:gd name="T13" fmla="*/ 0 h 216"/>
              <a:gd name="T14" fmla="*/ 90 w 288"/>
              <a:gd name="T15" fmla="*/ 10 h 216"/>
              <a:gd name="T16" fmla="*/ 102 w 288"/>
              <a:gd name="T17" fmla="*/ 23 h 216"/>
              <a:gd name="T18" fmla="*/ 90 w 288"/>
              <a:gd name="T19" fmla="*/ 36 h 216"/>
              <a:gd name="T20" fmla="*/ 77 w 288"/>
              <a:gd name="T21" fmla="*/ 23 h 216"/>
              <a:gd name="T22" fmla="*/ 90 w 288"/>
              <a:gd name="T23" fmla="*/ 10 h 216"/>
              <a:gd name="T24" fmla="*/ 56 w 288"/>
              <a:gd name="T25" fmla="*/ 10 h 216"/>
              <a:gd name="T26" fmla="*/ 69 w 288"/>
              <a:gd name="T27" fmla="*/ 23 h 216"/>
              <a:gd name="T28" fmla="*/ 56 w 288"/>
              <a:gd name="T29" fmla="*/ 36 h 216"/>
              <a:gd name="T30" fmla="*/ 44 w 288"/>
              <a:gd name="T31" fmla="*/ 23 h 216"/>
              <a:gd name="T32" fmla="*/ 56 w 288"/>
              <a:gd name="T33" fmla="*/ 10 h 216"/>
              <a:gd name="T34" fmla="*/ 23 w 288"/>
              <a:gd name="T35" fmla="*/ 10 h 216"/>
              <a:gd name="T36" fmla="*/ 36 w 288"/>
              <a:gd name="T37" fmla="*/ 23 h 216"/>
              <a:gd name="T38" fmla="*/ 23 w 288"/>
              <a:gd name="T39" fmla="*/ 36 h 216"/>
              <a:gd name="T40" fmla="*/ 10 w 288"/>
              <a:gd name="T41" fmla="*/ 23 h 216"/>
              <a:gd name="T42" fmla="*/ 23 w 288"/>
              <a:gd name="T43" fmla="*/ 10 h 216"/>
              <a:gd name="T44" fmla="*/ 277 w 288"/>
              <a:gd name="T45" fmla="*/ 205 h 216"/>
              <a:gd name="T46" fmla="*/ 11 w 288"/>
              <a:gd name="T47" fmla="*/ 205 h 216"/>
              <a:gd name="T48" fmla="*/ 11 w 288"/>
              <a:gd name="T49" fmla="*/ 46 h 216"/>
              <a:gd name="T50" fmla="*/ 277 w 288"/>
              <a:gd name="T51" fmla="*/ 46 h 216"/>
              <a:gd name="T52" fmla="*/ 277 w 288"/>
              <a:gd name="T53" fmla="*/ 205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88" h="216">
                <a:moveTo>
                  <a:pt x="0" y="0"/>
                </a:moveTo>
                <a:cubicBezTo>
                  <a:pt x="0" y="46"/>
                  <a:pt x="0" y="46"/>
                  <a:pt x="0" y="46"/>
                </a:cubicBezTo>
                <a:cubicBezTo>
                  <a:pt x="0" y="216"/>
                  <a:pt x="0" y="216"/>
                  <a:pt x="0" y="216"/>
                </a:cubicBezTo>
                <a:cubicBezTo>
                  <a:pt x="288" y="216"/>
                  <a:pt x="288" y="216"/>
                  <a:pt x="288" y="216"/>
                </a:cubicBezTo>
                <a:cubicBezTo>
                  <a:pt x="288" y="46"/>
                  <a:pt x="288" y="46"/>
                  <a:pt x="288" y="46"/>
                </a:cubicBezTo>
                <a:cubicBezTo>
                  <a:pt x="288" y="0"/>
                  <a:pt x="288" y="0"/>
                  <a:pt x="288" y="0"/>
                </a:cubicBezTo>
                <a:lnTo>
                  <a:pt x="0" y="0"/>
                </a:lnTo>
                <a:close/>
                <a:moveTo>
                  <a:pt x="90" y="10"/>
                </a:moveTo>
                <a:cubicBezTo>
                  <a:pt x="97" y="10"/>
                  <a:pt x="102" y="16"/>
                  <a:pt x="102" y="23"/>
                </a:cubicBezTo>
                <a:cubicBezTo>
                  <a:pt x="102" y="30"/>
                  <a:pt x="97" y="36"/>
                  <a:pt x="90" y="36"/>
                </a:cubicBezTo>
                <a:cubicBezTo>
                  <a:pt x="83" y="36"/>
                  <a:pt x="77" y="30"/>
                  <a:pt x="77" y="23"/>
                </a:cubicBezTo>
                <a:cubicBezTo>
                  <a:pt x="77" y="16"/>
                  <a:pt x="83" y="10"/>
                  <a:pt x="90" y="10"/>
                </a:cubicBezTo>
                <a:close/>
                <a:moveTo>
                  <a:pt x="56" y="10"/>
                </a:moveTo>
                <a:cubicBezTo>
                  <a:pt x="63" y="10"/>
                  <a:pt x="69" y="16"/>
                  <a:pt x="69" y="23"/>
                </a:cubicBezTo>
                <a:cubicBezTo>
                  <a:pt x="69" y="30"/>
                  <a:pt x="63" y="36"/>
                  <a:pt x="56" y="36"/>
                </a:cubicBezTo>
                <a:cubicBezTo>
                  <a:pt x="49" y="36"/>
                  <a:pt x="44" y="30"/>
                  <a:pt x="44" y="23"/>
                </a:cubicBezTo>
                <a:cubicBezTo>
                  <a:pt x="44" y="16"/>
                  <a:pt x="49" y="10"/>
                  <a:pt x="56" y="10"/>
                </a:cubicBezTo>
                <a:close/>
                <a:moveTo>
                  <a:pt x="23" y="10"/>
                </a:moveTo>
                <a:cubicBezTo>
                  <a:pt x="30" y="10"/>
                  <a:pt x="36" y="16"/>
                  <a:pt x="36" y="23"/>
                </a:cubicBezTo>
                <a:cubicBezTo>
                  <a:pt x="36" y="30"/>
                  <a:pt x="30" y="36"/>
                  <a:pt x="23" y="36"/>
                </a:cubicBezTo>
                <a:cubicBezTo>
                  <a:pt x="16" y="36"/>
                  <a:pt x="10" y="30"/>
                  <a:pt x="10" y="23"/>
                </a:cubicBezTo>
                <a:cubicBezTo>
                  <a:pt x="10" y="16"/>
                  <a:pt x="16" y="10"/>
                  <a:pt x="23" y="10"/>
                </a:cubicBezTo>
                <a:close/>
                <a:moveTo>
                  <a:pt x="277" y="205"/>
                </a:moveTo>
                <a:cubicBezTo>
                  <a:pt x="11" y="205"/>
                  <a:pt x="11" y="205"/>
                  <a:pt x="11" y="205"/>
                </a:cubicBezTo>
                <a:cubicBezTo>
                  <a:pt x="11" y="46"/>
                  <a:pt x="11" y="46"/>
                  <a:pt x="11" y="46"/>
                </a:cubicBezTo>
                <a:cubicBezTo>
                  <a:pt x="277" y="46"/>
                  <a:pt x="277" y="46"/>
                  <a:pt x="277" y="46"/>
                </a:cubicBezTo>
                <a:cubicBezTo>
                  <a:pt x="277" y="205"/>
                  <a:pt x="277" y="205"/>
                  <a:pt x="277" y="2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endParaRPr lang="zh-CN" altLang="en-US" sz="20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77900" y="401955"/>
            <a:ext cx="354076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项目总结</a:t>
            </a: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--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数据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308349" y="317312"/>
            <a:ext cx="669551" cy="669551"/>
            <a:chOff x="8893394" y="2492470"/>
            <a:chExt cx="669551" cy="669551"/>
          </a:xfrm>
        </p:grpSpPr>
        <p:sp>
          <p:nvSpPr>
            <p:cNvPr id="23" name="椭圆 22"/>
            <p:cNvSpPr/>
            <p:nvPr/>
          </p:nvSpPr>
          <p:spPr>
            <a:xfrm>
              <a:off x="8893394" y="2492470"/>
              <a:ext cx="669551" cy="669551"/>
            </a:xfrm>
            <a:prstGeom prst="ellipse">
              <a:avLst/>
            </a:prstGeom>
            <a:solidFill>
              <a:schemeClr val="bg1">
                <a:alpha val="4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HK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" name="Group 340"/>
            <p:cNvGrpSpPr>
              <a:grpSpLocks noChangeAspect="1"/>
            </p:cNvGrpSpPr>
            <p:nvPr/>
          </p:nvGrpSpPr>
          <p:grpSpPr bwMode="auto">
            <a:xfrm>
              <a:off x="8998972" y="2595978"/>
              <a:ext cx="458394" cy="462534"/>
              <a:chOff x="2657" y="1089"/>
              <a:chExt cx="2214" cy="2234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5" name="Freeform 342"/>
              <p:cNvSpPr>
                <a:spLocks noEditPoints="1"/>
              </p:cNvSpPr>
              <p:nvPr/>
            </p:nvSpPr>
            <p:spPr bwMode="auto">
              <a:xfrm>
                <a:off x="2657" y="1089"/>
                <a:ext cx="2214" cy="2234"/>
              </a:xfrm>
              <a:custGeom>
                <a:avLst/>
                <a:gdLst>
                  <a:gd name="T0" fmla="*/ 535 w 935"/>
                  <a:gd name="T1" fmla="*/ 14 h 943"/>
                  <a:gd name="T2" fmla="*/ 565 w 935"/>
                  <a:gd name="T3" fmla="*/ 140 h 943"/>
                  <a:gd name="T4" fmla="*/ 631 w 935"/>
                  <a:gd name="T5" fmla="*/ 167 h 943"/>
                  <a:gd name="T6" fmla="*/ 739 w 935"/>
                  <a:gd name="T7" fmla="*/ 101 h 943"/>
                  <a:gd name="T8" fmla="*/ 796 w 935"/>
                  <a:gd name="T9" fmla="*/ 146 h 943"/>
                  <a:gd name="T10" fmla="*/ 841 w 935"/>
                  <a:gd name="T11" fmla="*/ 200 h 943"/>
                  <a:gd name="T12" fmla="*/ 775 w 935"/>
                  <a:gd name="T13" fmla="*/ 311 h 943"/>
                  <a:gd name="T14" fmla="*/ 802 w 935"/>
                  <a:gd name="T15" fmla="*/ 377 h 943"/>
                  <a:gd name="T16" fmla="*/ 931 w 935"/>
                  <a:gd name="T17" fmla="*/ 410 h 943"/>
                  <a:gd name="T18" fmla="*/ 928 w 935"/>
                  <a:gd name="T19" fmla="*/ 545 h 943"/>
                  <a:gd name="T20" fmla="*/ 805 w 935"/>
                  <a:gd name="T21" fmla="*/ 575 h 943"/>
                  <a:gd name="T22" fmla="*/ 775 w 935"/>
                  <a:gd name="T23" fmla="*/ 641 h 943"/>
                  <a:gd name="T24" fmla="*/ 841 w 935"/>
                  <a:gd name="T25" fmla="*/ 749 h 943"/>
                  <a:gd name="T26" fmla="*/ 796 w 935"/>
                  <a:gd name="T27" fmla="*/ 806 h 943"/>
                  <a:gd name="T28" fmla="*/ 742 w 935"/>
                  <a:gd name="T29" fmla="*/ 851 h 943"/>
                  <a:gd name="T30" fmla="*/ 634 w 935"/>
                  <a:gd name="T31" fmla="*/ 785 h 943"/>
                  <a:gd name="T32" fmla="*/ 565 w 935"/>
                  <a:gd name="T33" fmla="*/ 809 h 943"/>
                  <a:gd name="T34" fmla="*/ 535 w 935"/>
                  <a:gd name="T35" fmla="*/ 938 h 943"/>
                  <a:gd name="T36" fmla="*/ 397 w 935"/>
                  <a:gd name="T37" fmla="*/ 938 h 943"/>
                  <a:gd name="T38" fmla="*/ 367 w 935"/>
                  <a:gd name="T39" fmla="*/ 812 h 943"/>
                  <a:gd name="T40" fmla="*/ 304 w 935"/>
                  <a:gd name="T41" fmla="*/ 782 h 943"/>
                  <a:gd name="T42" fmla="*/ 250 w 935"/>
                  <a:gd name="T43" fmla="*/ 818 h 943"/>
                  <a:gd name="T44" fmla="*/ 196 w 935"/>
                  <a:gd name="T45" fmla="*/ 851 h 943"/>
                  <a:gd name="T46" fmla="*/ 142 w 935"/>
                  <a:gd name="T47" fmla="*/ 803 h 943"/>
                  <a:gd name="T48" fmla="*/ 94 w 935"/>
                  <a:gd name="T49" fmla="*/ 749 h 943"/>
                  <a:gd name="T50" fmla="*/ 160 w 935"/>
                  <a:gd name="T51" fmla="*/ 641 h 943"/>
                  <a:gd name="T52" fmla="*/ 133 w 935"/>
                  <a:gd name="T53" fmla="*/ 575 h 943"/>
                  <a:gd name="T54" fmla="*/ 7 w 935"/>
                  <a:gd name="T55" fmla="*/ 545 h 943"/>
                  <a:gd name="T56" fmla="*/ 4 w 935"/>
                  <a:gd name="T57" fmla="*/ 410 h 943"/>
                  <a:gd name="T58" fmla="*/ 130 w 935"/>
                  <a:gd name="T59" fmla="*/ 377 h 943"/>
                  <a:gd name="T60" fmla="*/ 160 w 935"/>
                  <a:gd name="T61" fmla="*/ 314 h 943"/>
                  <a:gd name="T62" fmla="*/ 94 w 935"/>
                  <a:gd name="T63" fmla="*/ 203 h 943"/>
                  <a:gd name="T64" fmla="*/ 139 w 935"/>
                  <a:gd name="T65" fmla="*/ 146 h 943"/>
                  <a:gd name="T66" fmla="*/ 193 w 935"/>
                  <a:gd name="T67" fmla="*/ 101 h 943"/>
                  <a:gd name="T68" fmla="*/ 301 w 935"/>
                  <a:gd name="T69" fmla="*/ 170 h 943"/>
                  <a:gd name="T70" fmla="*/ 367 w 935"/>
                  <a:gd name="T71" fmla="*/ 143 h 943"/>
                  <a:gd name="T72" fmla="*/ 406 w 935"/>
                  <a:gd name="T73" fmla="*/ 11 h 943"/>
                  <a:gd name="T74" fmla="*/ 535 w 935"/>
                  <a:gd name="T75" fmla="*/ 14 h 943"/>
                  <a:gd name="T76" fmla="*/ 301 w 935"/>
                  <a:gd name="T77" fmla="*/ 578 h 943"/>
                  <a:gd name="T78" fmla="*/ 655 w 935"/>
                  <a:gd name="T79" fmla="*/ 530 h 943"/>
                  <a:gd name="T80" fmla="*/ 457 w 935"/>
                  <a:gd name="T81" fmla="*/ 284 h 943"/>
                  <a:gd name="T82" fmla="*/ 301 w 935"/>
                  <a:gd name="T83" fmla="*/ 578 h 9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35" h="943">
                    <a:moveTo>
                      <a:pt x="535" y="14"/>
                    </a:moveTo>
                    <a:cubicBezTo>
                      <a:pt x="555" y="46"/>
                      <a:pt x="555" y="98"/>
                      <a:pt x="565" y="140"/>
                    </a:cubicBezTo>
                    <a:cubicBezTo>
                      <a:pt x="587" y="149"/>
                      <a:pt x="609" y="158"/>
                      <a:pt x="631" y="167"/>
                    </a:cubicBezTo>
                    <a:cubicBezTo>
                      <a:pt x="665" y="163"/>
                      <a:pt x="701" y="100"/>
                      <a:pt x="739" y="101"/>
                    </a:cubicBezTo>
                    <a:cubicBezTo>
                      <a:pt x="759" y="101"/>
                      <a:pt x="780" y="130"/>
                      <a:pt x="796" y="146"/>
                    </a:cubicBezTo>
                    <a:cubicBezTo>
                      <a:pt x="808" y="158"/>
                      <a:pt x="839" y="182"/>
                      <a:pt x="841" y="200"/>
                    </a:cubicBezTo>
                    <a:cubicBezTo>
                      <a:pt x="845" y="242"/>
                      <a:pt x="781" y="275"/>
                      <a:pt x="775" y="311"/>
                    </a:cubicBezTo>
                    <a:cubicBezTo>
                      <a:pt x="784" y="333"/>
                      <a:pt x="794" y="354"/>
                      <a:pt x="802" y="377"/>
                    </a:cubicBezTo>
                    <a:cubicBezTo>
                      <a:pt x="846" y="387"/>
                      <a:pt x="901" y="386"/>
                      <a:pt x="931" y="410"/>
                    </a:cubicBezTo>
                    <a:cubicBezTo>
                      <a:pt x="929" y="454"/>
                      <a:pt x="935" y="506"/>
                      <a:pt x="928" y="545"/>
                    </a:cubicBezTo>
                    <a:cubicBezTo>
                      <a:pt x="897" y="565"/>
                      <a:pt x="845" y="564"/>
                      <a:pt x="805" y="575"/>
                    </a:cubicBezTo>
                    <a:cubicBezTo>
                      <a:pt x="791" y="593"/>
                      <a:pt x="786" y="620"/>
                      <a:pt x="775" y="641"/>
                    </a:cubicBezTo>
                    <a:cubicBezTo>
                      <a:pt x="778" y="676"/>
                      <a:pt x="842" y="709"/>
                      <a:pt x="841" y="749"/>
                    </a:cubicBezTo>
                    <a:cubicBezTo>
                      <a:pt x="840" y="769"/>
                      <a:pt x="809" y="793"/>
                      <a:pt x="796" y="806"/>
                    </a:cubicBezTo>
                    <a:cubicBezTo>
                      <a:pt x="782" y="820"/>
                      <a:pt x="761" y="849"/>
                      <a:pt x="742" y="851"/>
                    </a:cubicBezTo>
                    <a:cubicBezTo>
                      <a:pt x="704" y="855"/>
                      <a:pt x="666" y="794"/>
                      <a:pt x="634" y="785"/>
                    </a:cubicBezTo>
                    <a:cubicBezTo>
                      <a:pt x="609" y="790"/>
                      <a:pt x="593" y="806"/>
                      <a:pt x="565" y="809"/>
                    </a:cubicBezTo>
                    <a:cubicBezTo>
                      <a:pt x="556" y="853"/>
                      <a:pt x="555" y="905"/>
                      <a:pt x="535" y="938"/>
                    </a:cubicBezTo>
                    <a:cubicBezTo>
                      <a:pt x="495" y="943"/>
                      <a:pt x="437" y="943"/>
                      <a:pt x="397" y="938"/>
                    </a:cubicBezTo>
                    <a:cubicBezTo>
                      <a:pt x="376" y="907"/>
                      <a:pt x="377" y="854"/>
                      <a:pt x="367" y="812"/>
                    </a:cubicBezTo>
                    <a:cubicBezTo>
                      <a:pt x="348" y="800"/>
                      <a:pt x="321" y="796"/>
                      <a:pt x="304" y="782"/>
                    </a:cubicBezTo>
                    <a:cubicBezTo>
                      <a:pt x="286" y="795"/>
                      <a:pt x="271" y="803"/>
                      <a:pt x="250" y="818"/>
                    </a:cubicBezTo>
                    <a:cubicBezTo>
                      <a:pt x="239" y="826"/>
                      <a:pt x="214" y="852"/>
                      <a:pt x="196" y="851"/>
                    </a:cubicBezTo>
                    <a:cubicBezTo>
                      <a:pt x="176" y="850"/>
                      <a:pt x="155" y="816"/>
                      <a:pt x="142" y="803"/>
                    </a:cubicBezTo>
                    <a:cubicBezTo>
                      <a:pt x="126" y="787"/>
                      <a:pt x="95" y="769"/>
                      <a:pt x="94" y="749"/>
                    </a:cubicBezTo>
                    <a:cubicBezTo>
                      <a:pt x="91" y="713"/>
                      <a:pt x="153" y="675"/>
                      <a:pt x="160" y="641"/>
                    </a:cubicBezTo>
                    <a:cubicBezTo>
                      <a:pt x="151" y="619"/>
                      <a:pt x="141" y="598"/>
                      <a:pt x="133" y="575"/>
                    </a:cubicBezTo>
                    <a:cubicBezTo>
                      <a:pt x="91" y="565"/>
                      <a:pt x="39" y="565"/>
                      <a:pt x="7" y="545"/>
                    </a:cubicBezTo>
                    <a:cubicBezTo>
                      <a:pt x="0" y="506"/>
                      <a:pt x="6" y="454"/>
                      <a:pt x="4" y="410"/>
                    </a:cubicBezTo>
                    <a:cubicBezTo>
                      <a:pt x="33" y="386"/>
                      <a:pt x="88" y="388"/>
                      <a:pt x="130" y="377"/>
                    </a:cubicBezTo>
                    <a:cubicBezTo>
                      <a:pt x="144" y="360"/>
                      <a:pt x="147" y="332"/>
                      <a:pt x="160" y="314"/>
                    </a:cubicBezTo>
                    <a:cubicBezTo>
                      <a:pt x="156" y="278"/>
                      <a:pt x="92" y="246"/>
                      <a:pt x="94" y="203"/>
                    </a:cubicBezTo>
                    <a:cubicBezTo>
                      <a:pt x="95" y="183"/>
                      <a:pt x="125" y="160"/>
                      <a:pt x="139" y="146"/>
                    </a:cubicBezTo>
                    <a:cubicBezTo>
                      <a:pt x="152" y="133"/>
                      <a:pt x="176" y="102"/>
                      <a:pt x="193" y="101"/>
                    </a:cubicBezTo>
                    <a:cubicBezTo>
                      <a:pt x="227" y="99"/>
                      <a:pt x="271" y="161"/>
                      <a:pt x="301" y="170"/>
                    </a:cubicBezTo>
                    <a:cubicBezTo>
                      <a:pt x="321" y="159"/>
                      <a:pt x="342" y="149"/>
                      <a:pt x="367" y="143"/>
                    </a:cubicBezTo>
                    <a:cubicBezTo>
                      <a:pt x="384" y="102"/>
                      <a:pt x="364" y="24"/>
                      <a:pt x="406" y="11"/>
                    </a:cubicBezTo>
                    <a:cubicBezTo>
                      <a:pt x="442" y="0"/>
                      <a:pt x="492" y="17"/>
                      <a:pt x="535" y="14"/>
                    </a:cubicBezTo>
                    <a:close/>
                    <a:moveTo>
                      <a:pt x="301" y="578"/>
                    </a:moveTo>
                    <a:cubicBezTo>
                      <a:pt x="382" y="713"/>
                      <a:pt x="610" y="689"/>
                      <a:pt x="655" y="530"/>
                    </a:cubicBezTo>
                    <a:cubicBezTo>
                      <a:pt x="695" y="388"/>
                      <a:pt x="578" y="276"/>
                      <a:pt x="457" y="284"/>
                    </a:cubicBezTo>
                    <a:cubicBezTo>
                      <a:pt x="318" y="293"/>
                      <a:pt x="220" y="443"/>
                      <a:pt x="301" y="5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just"/>
                <a:endParaRPr lang="zh-HK" altLang="en-US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Freeform 344"/>
              <p:cNvSpPr/>
              <p:nvPr/>
            </p:nvSpPr>
            <p:spPr bwMode="auto">
              <a:xfrm>
                <a:off x="3403" y="2013"/>
                <a:ext cx="623" cy="571"/>
              </a:xfrm>
              <a:custGeom>
                <a:avLst/>
                <a:gdLst>
                  <a:gd name="T0" fmla="*/ 145 w 263"/>
                  <a:gd name="T1" fmla="*/ 8 h 241"/>
                  <a:gd name="T2" fmla="*/ 208 w 263"/>
                  <a:gd name="T3" fmla="*/ 146 h 241"/>
                  <a:gd name="T4" fmla="*/ 145 w 263"/>
                  <a:gd name="T5" fmla="*/ 8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3" h="241">
                    <a:moveTo>
                      <a:pt x="145" y="8"/>
                    </a:moveTo>
                    <a:cubicBezTo>
                      <a:pt x="218" y="0"/>
                      <a:pt x="263" y="95"/>
                      <a:pt x="208" y="146"/>
                    </a:cubicBezTo>
                    <a:cubicBezTo>
                      <a:pt x="106" y="241"/>
                      <a:pt x="0" y="23"/>
                      <a:pt x="14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just"/>
                <a:endParaRPr lang="zh-HK" altLang="en-US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1622317" y="4996441"/>
            <a:ext cx="2012193" cy="659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部分代码行数占总行数比重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243195" y="4996180"/>
            <a:ext cx="211137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2000" b="1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000" b="1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下棋平均时长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755380" y="4996180"/>
            <a:ext cx="20466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altLang="zh-CN" b="1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b="1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下棋最长时长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847455" y="2253615"/>
            <a:ext cx="3220085" cy="1198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7200" b="1" dirty="0">
                <a:solidFill>
                  <a:prstClr val="white">
                    <a:lumMod val="95000"/>
                  </a:prst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3.16s</a:t>
            </a:r>
          </a:p>
        </p:txBody>
      </p:sp>
      <p:sp>
        <p:nvSpPr>
          <p:cNvPr id="34" name="TextBox 8"/>
          <p:cNvSpPr txBox="1"/>
          <p:nvPr/>
        </p:nvSpPr>
        <p:spPr>
          <a:xfrm>
            <a:off x="5039360" y="2253615"/>
            <a:ext cx="2894330" cy="1198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prstClr val="white"/>
                </a:solidFill>
                <a:latin typeface="Impact" panose="020B0806030902050204" pitchFamily="34" charset="0"/>
              </a:rPr>
              <a:t>0.969s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14:flythrough hasBounce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880406" y="2456626"/>
            <a:ext cx="6431189" cy="1070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6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谢谢！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14:flythrough hasBounce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8530" y="2498725"/>
            <a:ext cx="7794625" cy="1584325"/>
            <a:chOff x="2372526" y="2661360"/>
            <a:chExt cx="7223558" cy="1421756"/>
          </a:xfrm>
        </p:grpSpPr>
        <p:grpSp>
          <p:nvGrpSpPr>
            <p:cNvPr id="8" name="组合 7"/>
            <p:cNvGrpSpPr/>
            <p:nvPr/>
          </p:nvGrpSpPr>
          <p:grpSpPr>
            <a:xfrm>
              <a:off x="4306460" y="2661360"/>
              <a:ext cx="1421756" cy="1421756"/>
              <a:chOff x="5761224" y="2492470"/>
              <a:chExt cx="669551" cy="669551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5761224" y="2492470"/>
                <a:ext cx="669551" cy="669551"/>
              </a:xfrm>
              <a:prstGeom prst="ellipse">
                <a:avLst/>
              </a:prstGeom>
              <a:solidFill>
                <a:srgbClr val="00B0F0">
                  <a:alpha val="44000"/>
                </a:srgb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5" name="组合 34"/>
              <p:cNvGrpSpPr/>
              <p:nvPr/>
            </p:nvGrpSpPr>
            <p:grpSpPr>
              <a:xfrm>
                <a:off x="5906300" y="2615382"/>
                <a:ext cx="379400" cy="423728"/>
                <a:chOff x="6652957" y="2328821"/>
                <a:chExt cx="1385887" cy="154781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Freeform 38"/>
                <p:cNvSpPr>
                  <a:spLocks noEditPoints="1"/>
                </p:cNvSpPr>
                <p:nvPr/>
              </p:nvSpPr>
              <p:spPr bwMode="auto">
                <a:xfrm>
                  <a:off x="6654544" y="2328821"/>
                  <a:ext cx="1384300" cy="1139825"/>
                </a:xfrm>
                <a:custGeom>
                  <a:avLst/>
                  <a:gdLst>
                    <a:gd name="T0" fmla="*/ 594 w 1187"/>
                    <a:gd name="T1" fmla="*/ 1 h 978"/>
                    <a:gd name="T2" fmla="*/ 1038 w 1187"/>
                    <a:gd name="T3" fmla="*/ 1 h 978"/>
                    <a:gd name="T4" fmla="*/ 1086 w 1187"/>
                    <a:gd name="T5" fmla="*/ 7 h 978"/>
                    <a:gd name="T6" fmla="*/ 1186 w 1187"/>
                    <a:gd name="T7" fmla="*/ 133 h 978"/>
                    <a:gd name="T8" fmla="*/ 1186 w 1187"/>
                    <a:gd name="T9" fmla="*/ 252 h 978"/>
                    <a:gd name="T10" fmla="*/ 1186 w 1187"/>
                    <a:gd name="T11" fmla="*/ 832 h 978"/>
                    <a:gd name="T12" fmla="*/ 1178 w 1187"/>
                    <a:gd name="T13" fmla="*/ 888 h 978"/>
                    <a:gd name="T14" fmla="*/ 1067 w 1187"/>
                    <a:gd name="T15" fmla="*/ 976 h 978"/>
                    <a:gd name="T16" fmla="*/ 1037 w 1187"/>
                    <a:gd name="T17" fmla="*/ 978 h 978"/>
                    <a:gd name="T18" fmla="*/ 151 w 1187"/>
                    <a:gd name="T19" fmla="*/ 978 h 978"/>
                    <a:gd name="T20" fmla="*/ 96 w 1187"/>
                    <a:gd name="T21" fmla="*/ 970 h 978"/>
                    <a:gd name="T22" fmla="*/ 1 w 1187"/>
                    <a:gd name="T23" fmla="*/ 845 h 978"/>
                    <a:gd name="T24" fmla="*/ 1 w 1187"/>
                    <a:gd name="T25" fmla="*/ 689 h 978"/>
                    <a:gd name="T26" fmla="*/ 1 w 1187"/>
                    <a:gd name="T27" fmla="*/ 148 h 978"/>
                    <a:gd name="T28" fmla="*/ 26 w 1187"/>
                    <a:gd name="T29" fmla="*/ 56 h 978"/>
                    <a:gd name="T30" fmla="*/ 144 w 1187"/>
                    <a:gd name="T31" fmla="*/ 1 h 978"/>
                    <a:gd name="T32" fmla="*/ 462 w 1187"/>
                    <a:gd name="T33" fmla="*/ 1 h 978"/>
                    <a:gd name="T34" fmla="*/ 594 w 1187"/>
                    <a:gd name="T35" fmla="*/ 1 h 978"/>
                    <a:gd name="T36" fmla="*/ 593 w 1187"/>
                    <a:gd name="T37" fmla="*/ 908 h 978"/>
                    <a:gd name="T38" fmla="*/ 1036 w 1187"/>
                    <a:gd name="T39" fmla="*/ 908 h 978"/>
                    <a:gd name="T40" fmla="*/ 1117 w 1187"/>
                    <a:gd name="T41" fmla="*/ 826 h 978"/>
                    <a:gd name="T42" fmla="*/ 1117 w 1187"/>
                    <a:gd name="T43" fmla="*/ 168 h 978"/>
                    <a:gd name="T44" fmla="*/ 1116 w 1187"/>
                    <a:gd name="T45" fmla="*/ 138 h 978"/>
                    <a:gd name="T46" fmla="*/ 1061 w 1187"/>
                    <a:gd name="T47" fmla="*/ 72 h 978"/>
                    <a:gd name="T48" fmla="*/ 1035 w 1187"/>
                    <a:gd name="T49" fmla="*/ 70 h 978"/>
                    <a:gd name="T50" fmla="*/ 154 w 1187"/>
                    <a:gd name="T51" fmla="*/ 70 h 978"/>
                    <a:gd name="T52" fmla="*/ 70 w 1187"/>
                    <a:gd name="T53" fmla="*/ 153 h 978"/>
                    <a:gd name="T54" fmla="*/ 70 w 1187"/>
                    <a:gd name="T55" fmla="*/ 790 h 978"/>
                    <a:gd name="T56" fmla="*/ 71 w 1187"/>
                    <a:gd name="T57" fmla="*/ 841 h 978"/>
                    <a:gd name="T58" fmla="*/ 125 w 1187"/>
                    <a:gd name="T59" fmla="*/ 906 h 978"/>
                    <a:gd name="T60" fmla="*/ 152 w 1187"/>
                    <a:gd name="T61" fmla="*/ 908 h 978"/>
                    <a:gd name="T62" fmla="*/ 593 w 1187"/>
                    <a:gd name="T63" fmla="*/ 908 h 9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187" h="978">
                      <a:moveTo>
                        <a:pt x="594" y="1"/>
                      </a:moveTo>
                      <a:cubicBezTo>
                        <a:pt x="742" y="1"/>
                        <a:pt x="890" y="1"/>
                        <a:pt x="1038" y="1"/>
                      </a:cubicBezTo>
                      <a:cubicBezTo>
                        <a:pt x="1054" y="1"/>
                        <a:pt x="1071" y="3"/>
                        <a:pt x="1086" y="7"/>
                      </a:cubicBezTo>
                      <a:cubicBezTo>
                        <a:pt x="1149" y="23"/>
                        <a:pt x="1185" y="69"/>
                        <a:pt x="1186" y="133"/>
                      </a:cubicBezTo>
                      <a:cubicBezTo>
                        <a:pt x="1187" y="173"/>
                        <a:pt x="1186" y="212"/>
                        <a:pt x="1186" y="252"/>
                      </a:cubicBezTo>
                      <a:cubicBezTo>
                        <a:pt x="1186" y="445"/>
                        <a:pt x="1186" y="639"/>
                        <a:pt x="1186" y="832"/>
                      </a:cubicBezTo>
                      <a:cubicBezTo>
                        <a:pt x="1186" y="851"/>
                        <a:pt x="1184" y="870"/>
                        <a:pt x="1178" y="888"/>
                      </a:cubicBezTo>
                      <a:cubicBezTo>
                        <a:pt x="1161" y="942"/>
                        <a:pt x="1120" y="966"/>
                        <a:pt x="1067" y="976"/>
                      </a:cubicBezTo>
                      <a:cubicBezTo>
                        <a:pt x="1057" y="977"/>
                        <a:pt x="1047" y="978"/>
                        <a:pt x="1037" y="978"/>
                      </a:cubicBezTo>
                      <a:cubicBezTo>
                        <a:pt x="742" y="978"/>
                        <a:pt x="446" y="978"/>
                        <a:pt x="151" y="978"/>
                      </a:cubicBezTo>
                      <a:cubicBezTo>
                        <a:pt x="133" y="978"/>
                        <a:pt x="114" y="975"/>
                        <a:pt x="96" y="970"/>
                      </a:cubicBezTo>
                      <a:cubicBezTo>
                        <a:pt x="36" y="953"/>
                        <a:pt x="2" y="908"/>
                        <a:pt x="1" y="845"/>
                      </a:cubicBezTo>
                      <a:cubicBezTo>
                        <a:pt x="0" y="793"/>
                        <a:pt x="1" y="741"/>
                        <a:pt x="1" y="689"/>
                      </a:cubicBezTo>
                      <a:cubicBezTo>
                        <a:pt x="1" y="509"/>
                        <a:pt x="1" y="328"/>
                        <a:pt x="1" y="148"/>
                      </a:cubicBezTo>
                      <a:cubicBezTo>
                        <a:pt x="1" y="115"/>
                        <a:pt x="5" y="83"/>
                        <a:pt x="26" y="56"/>
                      </a:cubicBezTo>
                      <a:cubicBezTo>
                        <a:pt x="55" y="17"/>
                        <a:pt x="97" y="1"/>
                        <a:pt x="144" y="1"/>
                      </a:cubicBezTo>
                      <a:cubicBezTo>
                        <a:pt x="250" y="0"/>
                        <a:pt x="356" y="1"/>
                        <a:pt x="462" y="1"/>
                      </a:cubicBezTo>
                      <a:cubicBezTo>
                        <a:pt x="506" y="1"/>
                        <a:pt x="550" y="1"/>
                        <a:pt x="594" y="1"/>
                      </a:cubicBezTo>
                      <a:close/>
                      <a:moveTo>
                        <a:pt x="593" y="908"/>
                      </a:moveTo>
                      <a:cubicBezTo>
                        <a:pt x="741" y="908"/>
                        <a:pt x="888" y="908"/>
                        <a:pt x="1036" y="908"/>
                      </a:cubicBezTo>
                      <a:cubicBezTo>
                        <a:pt x="1092" y="908"/>
                        <a:pt x="1117" y="884"/>
                        <a:pt x="1117" y="826"/>
                      </a:cubicBezTo>
                      <a:cubicBezTo>
                        <a:pt x="1117" y="607"/>
                        <a:pt x="1117" y="388"/>
                        <a:pt x="1117" y="168"/>
                      </a:cubicBezTo>
                      <a:cubicBezTo>
                        <a:pt x="1117" y="158"/>
                        <a:pt x="1117" y="148"/>
                        <a:pt x="1116" y="138"/>
                      </a:cubicBezTo>
                      <a:cubicBezTo>
                        <a:pt x="1115" y="102"/>
                        <a:pt x="1096" y="80"/>
                        <a:pt x="1061" y="72"/>
                      </a:cubicBezTo>
                      <a:cubicBezTo>
                        <a:pt x="1052" y="71"/>
                        <a:pt x="1044" y="70"/>
                        <a:pt x="1035" y="70"/>
                      </a:cubicBezTo>
                      <a:cubicBezTo>
                        <a:pt x="741" y="70"/>
                        <a:pt x="448" y="70"/>
                        <a:pt x="154" y="70"/>
                      </a:cubicBezTo>
                      <a:cubicBezTo>
                        <a:pt x="95" y="70"/>
                        <a:pt x="70" y="94"/>
                        <a:pt x="70" y="153"/>
                      </a:cubicBezTo>
                      <a:cubicBezTo>
                        <a:pt x="70" y="365"/>
                        <a:pt x="70" y="577"/>
                        <a:pt x="70" y="790"/>
                      </a:cubicBezTo>
                      <a:cubicBezTo>
                        <a:pt x="70" y="807"/>
                        <a:pt x="70" y="824"/>
                        <a:pt x="71" y="841"/>
                      </a:cubicBezTo>
                      <a:cubicBezTo>
                        <a:pt x="72" y="876"/>
                        <a:pt x="92" y="900"/>
                        <a:pt x="125" y="906"/>
                      </a:cubicBezTo>
                      <a:cubicBezTo>
                        <a:pt x="134" y="908"/>
                        <a:pt x="143" y="908"/>
                        <a:pt x="152" y="908"/>
                      </a:cubicBezTo>
                      <a:cubicBezTo>
                        <a:pt x="299" y="908"/>
                        <a:pt x="446" y="908"/>
                        <a:pt x="593" y="9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 sz="16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7" name="Freeform 39"/>
                <p:cNvSpPr/>
                <p:nvPr/>
              </p:nvSpPr>
              <p:spPr bwMode="auto">
                <a:xfrm>
                  <a:off x="6652957" y="3551196"/>
                  <a:ext cx="1384300" cy="325437"/>
                </a:xfrm>
                <a:custGeom>
                  <a:avLst/>
                  <a:gdLst>
                    <a:gd name="T0" fmla="*/ 533 w 1187"/>
                    <a:gd name="T1" fmla="*/ 69 h 279"/>
                    <a:gd name="T2" fmla="*/ 442 w 1187"/>
                    <a:gd name="T3" fmla="*/ 69 h 279"/>
                    <a:gd name="T4" fmla="*/ 36 w 1187"/>
                    <a:gd name="T5" fmla="*/ 69 h 279"/>
                    <a:gd name="T6" fmla="*/ 2 w 1187"/>
                    <a:gd name="T7" fmla="*/ 42 h 279"/>
                    <a:gd name="T8" fmla="*/ 32 w 1187"/>
                    <a:gd name="T9" fmla="*/ 0 h 279"/>
                    <a:gd name="T10" fmla="*/ 44 w 1187"/>
                    <a:gd name="T11" fmla="*/ 0 h 279"/>
                    <a:gd name="T12" fmla="*/ 1146 w 1187"/>
                    <a:gd name="T13" fmla="*/ 0 h 279"/>
                    <a:gd name="T14" fmla="*/ 1187 w 1187"/>
                    <a:gd name="T15" fmla="*/ 38 h 279"/>
                    <a:gd name="T16" fmla="*/ 1155 w 1187"/>
                    <a:gd name="T17" fmla="*/ 69 h 279"/>
                    <a:gd name="T18" fmla="*/ 722 w 1187"/>
                    <a:gd name="T19" fmla="*/ 69 h 279"/>
                    <a:gd name="T20" fmla="*/ 702 w 1187"/>
                    <a:gd name="T21" fmla="*/ 69 h 279"/>
                    <a:gd name="T22" fmla="*/ 848 w 1187"/>
                    <a:gd name="T23" fmla="*/ 279 h 279"/>
                    <a:gd name="T24" fmla="*/ 781 w 1187"/>
                    <a:gd name="T25" fmla="*/ 278 h 279"/>
                    <a:gd name="T26" fmla="*/ 770 w 1187"/>
                    <a:gd name="T27" fmla="*/ 267 h 279"/>
                    <a:gd name="T28" fmla="*/ 639 w 1187"/>
                    <a:gd name="T29" fmla="*/ 80 h 279"/>
                    <a:gd name="T30" fmla="*/ 596 w 1187"/>
                    <a:gd name="T31" fmla="*/ 81 h 279"/>
                    <a:gd name="T32" fmla="*/ 464 w 1187"/>
                    <a:gd name="T33" fmla="*/ 269 h 279"/>
                    <a:gd name="T34" fmla="*/ 445 w 1187"/>
                    <a:gd name="T35" fmla="*/ 279 h 279"/>
                    <a:gd name="T36" fmla="*/ 387 w 1187"/>
                    <a:gd name="T37" fmla="*/ 279 h 279"/>
                    <a:gd name="T38" fmla="*/ 533 w 1187"/>
                    <a:gd name="T39" fmla="*/ 69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187" h="279">
                      <a:moveTo>
                        <a:pt x="533" y="69"/>
                      </a:moveTo>
                      <a:cubicBezTo>
                        <a:pt x="500" y="69"/>
                        <a:pt x="471" y="69"/>
                        <a:pt x="442" y="69"/>
                      </a:cubicBezTo>
                      <a:cubicBezTo>
                        <a:pt x="307" y="69"/>
                        <a:pt x="172" y="69"/>
                        <a:pt x="36" y="69"/>
                      </a:cubicBezTo>
                      <a:cubicBezTo>
                        <a:pt x="14" y="69"/>
                        <a:pt x="4" y="61"/>
                        <a:pt x="2" y="42"/>
                      </a:cubicBezTo>
                      <a:cubicBezTo>
                        <a:pt x="0" y="20"/>
                        <a:pt x="12" y="3"/>
                        <a:pt x="32" y="0"/>
                      </a:cubicBezTo>
                      <a:cubicBezTo>
                        <a:pt x="35" y="0"/>
                        <a:pt x="40" y="0"/>
                        <a:pt x="44" y="0"/>
                      </a:cubicBezTo>
                      <a:cubicBezTo>
                        <a:pt x="411" y="0"/>
                        <a:pt x="779" y="0"/>
                        <a:pt x="1146" y="0"/>
                      </a:cubicBezTo>
                      <a:cubicBezTo>
                        <a:pt x="1173" y="0"/>
                        <a:pt x="1187" y="13"/>
                        <a:pt x="1187" y="38"/>
                      </a:cubicBezTo>
                      <a:cubicBezTo>
                        <a:pt x="1187" y="59"/>
                        <a:pt x="1176" y="69"/>
                        <a:pt x="1155" y="69"/>
                      </a:cubicBezTo>
                      <a:cubicBezTo>
                        <a:pt x="1011" y="69"/>
                        <a:pt x="866" y="69"/>
                        <a:pt x="722" y="69"/>
                      </a:cubicBezTo>
                      <a:cubicBezTo>
                        <a:pt x="716" y="69"/>
                        <a:pt x="711" y="69"/>
                        <a:pt x="702" y="69"/>
                      </a:cubicBezTo>
                      <a:cubicBezTo>
                        <a:pt x="751" y="140"/>
                        <a:pt x="799" y="208"/>
                        <a:pt x="848" y="279"/>
                      </a:cubicBezTo>
                      <a:cubicBezTo>
                        <a:pt x="824" y="279"/>
                        <a:pt x="803" y="279"/>
                        <a:pt x="781" y="278"/>
                      </a:cubicBezTo>
                      <a:cubicBezTo>
                        <a:pt x="777" y="278"/>
                        <a:pt x="773" y="271"/>
                        <a:pt x="770" y="267"/>
                      </a:cubicBezTo>
                      <a:cubicBezTo>
                        <a:pt x="726" y="205"/>
                        <a:pt x="683" y="143"/>
                        <a:pt x="639" y="80"/>
                      </a:cubicBezTo>
                      <a:cubicBezTo>
                        <a:pt x="628" y="64"/>
                        <a:pt x="608" y="64"/>
                        <a:pt x="596" y="81"/>
                      </a:cubicBezTo>
                      <a:cubicBezTo>
                        <a:pt x="552" y="143"/>
                        <a:pt x="508" y="206"/>
                        <a:pt x="464" y="269"/>
                      </a:cubicBezTo>
                      <a:cubicBezTo>
                        <a:pt x="459" y="276"/>
                        <a:pt x="454" y="279"/>
                        <a:pt x="445" y="279"/>
                      </a:cubicBezTo>
                      <a:cubicBezTo>
                        <a:pt x="427" y="278"/>
                        <a:pt x="408" y="279"/>
                        <a:pt x="387" y="279"/>
                      </a:cubicBezTo>
                      <a:cubicBezTo>
                        <a:pt x="436" y="208"/>
                        <a:pt x="484" y="140"/>
                        <a:pt x="533" y="6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 sz="16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" name="Freeform 42"/>
                <p:cNvSpPr/>
                <p:nvPr/>
              </p:nvSpPr>
              <p:spPr bwMode="auto">
                <a:xfrm>
                  <a:off x="6819644" y="2493921"/>
                  <a:ext cx="1054100" cy="160337"/>
                </a:xfrm>
                <a:custGeom>
                  <a:avLst/>
                  <a:gdLst>
                    <a:gd name="T0" fmla="*/ 904 w 904"/>
                    <a:gd name="T1" fmla="*/ 0 h 138"/>
                    <a:gd name="T2" fmla="*/ 904 w 904"/>
                    <a:gd name="T3" fmla="*/ 138 h 138"/>
                    <a:gd name="T4" fmla="*/ 0 w 904"/>
                    <a:gd name="T5" fmla="*/ 138 h 138"/>
                    <a:gd name="T6" fmla="*/ 0 w 904"/>
                    <a:gd name="T7" fmla="*/ 0 h 138"/>
                    <a:gd name="T8" fmla="*/ 904 w 904"/>
                    <a:gd name="T9" fmla="*/ 0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4" h="138">
                      <a:moveTo>
                        <a:pt x="904" y="0"/>
                      </a:moveTo>
                      <a:cubicBezTo>
                        <a:pt x="904" y="47"/>
                        <a:pt x="904" y="92"/>
                        <a:pt x="904" y="138"/>
                      </a:cubicBezTo>
                      <a:cubicBezTo>
                        <a:pt x="602" y="138"/>
                        <a:pt x="302" y="138"/>
                        <a:pt x="0" y="138"/>
                      </a:cubicBezTo>
                      <a:cubicBezTo>
                        <a:pt x="0" y="93"/>
                        <a:pt x="0" y="47"/>
                        <a:pt x="0" y="0"/>
                      </a:cubicBezTo>
                      <a:cubicBezTo>
                        <a:pt x="301" y="0"/>
                        <a:pt x="601" y="0"/>
                        <a:pt x="90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 sz="16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" name="Freeform 43"/>
                <p:cNvSpPr/>
                <p:nvPr/>
              </p:nvSpPr>
              <p:spPr bwMode="auto">
                <a:xfrm>
                  <a:off x="6797419" y="2816184"/>
                  <a:ext cx="520700" cy="508000"/>
                </a:xfrm>
                <a:custGeom>
                  <a:avLst/>
                  <a:gdLst>
                    <a:gd name="T0" fmla="*/ 227 w 447"/>
                    <a:gd name="T1" fmla="*/ 210 h 435"/>
                    <a:gd name="T2" fmla="*/ 434 w 447"/>
                    <a:gd name="T3" fmla="*/ 210 h 435"/>
                    <a:gd name="T4" fmla="*/ 342 w 447"/>
                    <a:gd name="T5" fmla="*/ 386 h 435"/>
                    <a:gd name="T6" fmla="*/ 98 w 447"/>
                    <a:gd name="T7" fmla="*/ 375 h 435"/>
                    <a:gd name="T8" fmla="*/ 31 w 447"/>
                    <a:gd name="T9" fmla="*/ 140 h 435"/>
                    <a:gd name="T10" fmla="*/ 227 w 447"/>
                    <a:gd name="T11" fmla="*/ 2 h 435"/>
                    <a:gd name="T12" fmla="*/ 227 w 447"/>
                    <a:gd name="T13" fmla="*/ 210 h 4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7" h="435">
                      <a:moveTo>
                        <a:pt x="227" y="210"/>
                      </a:moveTo>
                      <a:cubicBezTo>
                        <a:pt x="298" y="210"/>
                        <a:pt x="366" y="210"/>
                        <a:pt x="434" y="210"/>
                      </a:cubicBezTo>
                      <a:cubicBezTo>
                        <a:pt x="447" y="260"/>
                        <a:pt x="401" y="347"/>
                        <a:pt x="342" y="386"/>
                      </a:cubicBezTo>
                      <a:cubicBezTo>
                        <a:pt x="267" y="435"/>
                        <a:pt x="169" y="431"/>
                        <a:pt x="98" y="375"/>
                      </a:cubicBezTo>
                      <a:cubicBezTo>
                        <a:pt x="28" y="320"/>
                        <a:pt x="0" y="224"/>
                        <a:pt x="31" y="140"/>
                      </a:cubicBezTo>
                      <a:cubicBezTo>
                        <a:pt x="60" y="57"/>
                        <a:pt x="141" y="0"/>
                        <a:pt x="227" y="2"/>
                      </a:cubicBezTo>
                      <a:cubicBezTo>
                        <a:pt x="227" y="71"/>
                        <a:pt x="227" y="140"/>
                        <a:pt x="227" y="2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 sz="16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" name="Freeform 44"/>
                <p:cNvSpPr/>
                <p:nvPr/>
              </p:nvSpPr>
              <p:spPr bwMode="auto">
                <a:xfrm>
                  <a:off x="7468932" y="2901909"/>
                  <a:ext cx="404813" cy="77787"/>
                </a:xfrm>
                <a:custGeom>
                  <a:avLst/>
                  <a:gdLst>
                    <a:gd name="T0" fmla="*/ 0 w 346"/>
                    <a:gd name="T1" fmla="*/ 67 h 67"/>
                    <a:gd name="T2" fmla="*/ 0 w 346"/>
                    <a:gd name="T3" fmla="*/ 0 h 67"/>
                    <a:gd name="T4" fmla="*/ 346 w 346"/>
                    <a:gd name="T5" fmla="*/ 0 h 67"/>
                    <a:gd name="T6" fmla="*/ 346 w 346"/>
                    <a:gd name="T7" fmla="*/ 67 h 67"/>
                    <a:gd name="T8" fmla="*/ 0 w 346"/>
                    <a:gd name="T9" fmla="*/ 6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6" h="67">
                      <a:moveTo>
                        <a:pt x="0" y="67"/>
                      </a:moveTo>
                      <a:cubicBezTo>
                        <a:pt x="0" y="45"/>
                        <a:pt x="0" y="23"/>
                        <a:pt x="0" y="0"/>
                      </a:cubicBezTo>
                      <a:cubicBezTo>
                        <a:pt x="115" y="0"/>
                        <a:pt x="230" y="0"/>
                        <a:pt x="346" y="0"/>
                      </a:cubicBezTo>
                      <a:cubicBezTo>
                        <a:pt x="346" y="22"/>
                        <a:pt x="346" y="44"/>
                        <a:pt x="346" y="67"/>
                      </a:cubicBezTo>
                      <a:cubicBezTo>
                        <a:pt x="231" y="67"/>
                        <a:pt x="115" y="67"/>
                        <a:pt x="0" y="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 sz="16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1" name="Freeform 45"/>
                <p:cNvSpPr/>
                <p:nvPr/>
              </p:nvSpPr>
              <p:spPr bwMode="auto">
                <a:xfrm>
                  <a:off x="7468932" y="3144796"/>
                  <a:ext cx="404813" cy="79375"/>
                </a:xfrm>
                <a:custGeom>
                  <a:avLst/>
                  <a:gdLst>
                    <a:gd name="T0" fmla="*/ 346 w 346"/>
                    <a:gd name="T1" fmla="*/ 68 h 68"/>
                    <a:gd name="T2" fmla="*/ 0 w 346"/>
                    <a:gd name="T3" fmla="*/ 68 h 68"/>
                    <a:gd name="T4" fmla="*/ 0 w 346"/>
                    <a:gd name="T5" fmla="*/ 0 h 68"/>
                    <a:gd name="T6" fmla="*/ 346 w 346"/>
                    <a:gd name="T7" fmla="*/ 0 h 68"/>
                    <a:gd name="T8" fmla="*/ 346 w 346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6" h="68">
                      <a:moveTo>
                        <a:pt x="346" y="68"/>
                      </a:moveTo>
                      <a:cubicBezTo>
                        <a:pt x="230" y="68"/>
                        <a:pt x="116" y="68"/>
                        <a:pt x="0" y="68"/>
                      </a:cubicBezTo>
                      <a:cubicBezTo>
                        <a:pt x="0" y="45"/>
                        <a:pt x="0" y="23"/>
                        <a:pt x="0" y="0"/>
                      </a:cubicBezTo>
                      <a:cubicBezTo>
                        <a:pt x="115" y="0"/>
                        <a:pt x="230" y="0"/>
                        <a:pt x="346" y="0"/>
                      </a:cubicBezTo>
                      <a:cubicBezTo>
                        <a:pt x="346" y="22"/>
                        <a:pt x="346" y="45"/>
                        <a:pt x="346" y="6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 sz="16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9" name="组合 8"/>
            <p:cNvGrpSpPr/>
            <p:nvPr/>
          </p:nvGrpSpPr>
          <p:grpSpPr>
            <a:xfrm>
              <a:off x="2372526" y="2661360"/>
              <a:ext cx="1421756" cy="1421756"/>
              <a:chOff x="3532374" y="2492470"/>
              <a:chExt cx="669551" cy="669551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3532374" y="2492470"/>
                <a:ext cx="669551" cy="669551"/>
              </a:xfrm>
              <a:prstGeom prst="ellipse">
                <a:avLst/>
              </a:prstGeom>
              <a:solidFill>
                <a:srgbClr val="00B0F0">
                  <a:alpha val="44000"/>
                </a:srgb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3677404" y="2638197"/>
                <a:ext cx="379490" cy="378096"/>
                <a:chOff x="1709739" y="2636838"/>
                <a:chExt cx="1590160" cy="1584325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5" name="Freeform 6"/>
                <p:cNvSpPr/>
                <p:nvPr/>
              </p:nvSpPr>
              <p:spPr bwMode="auto">
                <a:xfrm>
                  <a:off x="1709739" y="2636838"/>
                  <a:ext cx="1468102" cy="1467130"/>
                </a:xfrm>
                <a:custGeom>
                  <a:avLst/>
                  <a:gdLst>
                    <a:gd name="T0" fmla="*/ 691 w 1276"/>
                    <a:gd name="T1" fmla="*/ 1168 h 1274"/>
                    <a:gd name="T2" fmla="*/ 662 w 1276"/>
                    <a:gd name="T3" fmla="*/ 1267 h 1274"/>
                    <a:gd name="T4" fmla="*/ 654 w 1276"/>
                    <a:gd name="T5" fmla="*/ 1273 h 1274"/>
                    <a:gd name="T6" fmla="*/ 643 w 1276"/>
                    <a:gd name="T7" fmla="*/ 1274 h 1274"/>
                    <a:gd name="T8" fmla="*/ 172 w 1276"/>
                    <a:gd name="T9" fmla="*/ 1274 h 1274"/>
                    <a:gd name="T10" fmla="*/ 81 w 1276"/>
                    <a:gd name="T11" fmla="*/ 1253 h 1274"/>
                    <a:gd name="T12" fmla="*/ 1 w 1276"/>
                    <a:gd name="T13" fmla="*/ 1113 h 1274"/>
                    <a:gd name="T14" fmla="*/ 0 w 1276"/>
                    <a:gd name="T15" fmla="*/ 892 h 1274"/>
                    <a:gd name="T16" fmla="*/ 0 w 1276"/>
                    <a:gd name="T17" fmla="*/ 170 h 1274"/>
                    <a:gd name="T18" fmla="*/ 170 w 1276"/>
                    <a:gd name="T19" fmla="*/ 0 h 1274"/>
                    <a:gd name="T20" fmla="*/ 1110 w 1276"/>
                    <a:gd name="T21" fmla="*/ 0 h 1274"/>
                    <a:gd name="T22" fmla="*/ 1273 w 1276"/>
                    <a:gd name="T23" fmla="*/ 131 h 1274"/>
                    <a:gd name="T24" fmla="*/ 1276 w 1276"/>
                    <a:gd name="T25" fmla="*/ 168 h 1274"/>
                    <a:gd name="T26" fmla="*/ 1276 w 1276"/>
                    <a:gd name="T27" fmla="*/ 629 h 1274"/>
                    <a:gd name="T28" fmla="*/ 1275 w 1276"/>
                    <a:gd name="T29" fmla="*/ 645 h 1274"/>
                    <a:gd name="T30" fmla="*/ 1171 w 1276"/>
                    <a:gd name="T31" fmla="*/ 659 h 1274"/>
                    <a:gd name="T32" fmla="*/ 1171 w 1276"/>
                    <a:gd name="T33" fmla="*/ 214 h 1274"/>
                    <a:gd name="T34" fmla="*/ 106 w 1276"/>
                    <a:gd name="T35" fmla="*/ 214 h 1274"/>
                    <a:gd name="T36" fmla="*/ 106 w 1276"/>
                    <a:gd name="T37" fmla="*/ 230 h 1274"/>
                    <a:gd name="T38" fmla="*/ 105 w 1276"/>
                    <a:gd name="T39" fmla="*/ 1102 h 1274"/>
                    <a:gd name="T40" fmla="*/ 171 w 1276"/>
                    <a:gd name="T41" fmla="*/ 1168 h 1274"/>
                    <a:gd name="T42" fmla="*/ 671 w 1276"/>
                    <a:gd name="T43" fmla="*/ 1168 h 1274"/>
                    <a:gd name="T44" fmla="*/ 691 w 1276"/>
                    <a:gd name="T45" fmla="*/ 1168 h 1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276" h="1274">
                      <a:moveTo>
                        <a:pt x="691" y="1168"/>
                      </a:moveTo>
                      <a:cubicBezTo>
                        <a:pt x="681" y="1203"/>
                        <a:pt x="672" y="1235"/>
                        <a:pt x="662" y="1267"/>
                      </a:cubicBezTo>
                      <a:cubicBezTo>
                        <a:pt x="661" y="1270"/>
                        <a:pt x="657" y="1272"/>
                        <a:pt x="654" y="1273"/>
                      </a:cubicBezTo>
                      <a:cubicBezTo>
                        <a:pt x="651" y="1274"/>
                        <a:pt x="647" y="1274"/>
                        <a:pt x="643" y="1274"/>
                      </a:cubicBezTo>
                      <a:cubicBezTo>
                        <a:pt x="486" y="1274"/>
                        <a:pt x="329" y="1273"/>
                        <a:pt x="172" y="1274"/>
                      </a:cubicBezTo>
                      <a:cubicBezTo>
                        <a:pt x="140" y="1274"/>
                        <a:pt x="109" y="1269"/>
                        <a:pt x="81" y="1253"/>
                      </a:cubicBezTo>
                      <a:cubicBezTo>
                        <a:pt x="29" y="1221"/>
                        <a:pt x="1" y="1174"/>
                        <a:pt x="1" y="1113"/>
                      </a:cubicBezTo>
                      <a:cubicBezTo>
                        <a:pt x="0" y="1039"/>
                        <a:pt x="0" y="966"/>
                        <a:pt x="0" y="892"/>
                      </a:cubicBezTo>
                      <a:cubicBezTo>
                        <a:pt x="0" y="651"/>
                        <a:pt x="0" y="411"/>
                        <a:pt x="0" y="170"/>
                      </a:cubicBezTo>
                      <a:cubicBezTo>
                        <a:pt x="0" y="68"/>
                        <a:pt x="68" y="0"/>
                        <a:pt x="170" y="0"/>
                      </a:cubicBezTo>
                      <a:cubicBezTo>
                        <a:pt x="483" y="0"/>
                        <a:pt x="797" y="0"/>
                        <a:pt x="1110" y="0"/>
                      </a:cubicBezTo>
                      <a:cubicBezTo>
                        <a:pt x="1194" y="0"/>
                        <a:pt x="1258" y="51"/>
                        <a:pt x="1273" y="131"/>
                      </a:cubicBezTo>
                      <a:cubicBezTo>
                        <a:pt x="1276" y="143"/>
                        <a:pt x="1276" y="156"/>
                        <a:pt x="1276" y="168"/>
                      </a:cubicBezTo>
                      <a:cubicBezTo>
                        <a:pt x="1276" y="322"/>
                        <a:pt x="1276" y="475"/>
                        <a:pt x="1276" y="629"/>
                      </a:cubicBezTo>
                      <a:cubicBezTo>
                        <a:pt x="1276" y="634"/>
                        <a:pt x="1276" y="638"/>
                        <a:pt x="1275" y="645"/>
                      </a:cubicBezTo>
                      <a:cubicBezTo>
                        <a:pt x="1239" y="640"/>
                        <a:pt x="1205" y="643"/>
                        <a:pt x="1171" y="659"/>
                      </a:cubicBezTo>
                      <a:cubicBezTo>
                        <a:pt x="1171" y="509"/>
                        <a:pt x="1171" y="362"/>
                        <a:pt x="1171" y="214"/>
                      </a:cubicBezTo>
                      <a:cubicBezTo>
                        <a:pt x="816" y="214"/>
                        <a:pt x="462" y="214"/>
                        <a:pt x="106" y="214"/>
                      </a:cubicBezTo>
                      <a:cubicBezTo>
                        <a:pt x="106" y="219"/>
                        <a:pt x="106" y="224"/>
                        <a:pt x="106" y="230"/>
                      </a:cubicBezTo>
                      <a:cubicBezTo>
                        <a:pt x="106" y="521"/>
                        <a:pt x="106" y="812"/>
                        <a:pt x="105" y="1102"/>
                      </a:cubicBezTo>
                      <a:cubicBezTo>
                        <a:pt x="105" y="1141"/>
                        <a:pt x="125" y="1169"/>
                        <a:pt x="171" y="1168"/>
                      </a:cubicBezTo>
                      <a:cubicBezTo>
                        <a:pt x="338" y="1167"/>
                        <a:pt x="504" y="1168"/>
                        <a:pt x="671" y="1168"/>
                      </a:cubicBezTo>
                      <a:cubicBezTo>
                        <a:pt x="677" y="1168"/>
                        <a:pt x="683" y="1168"/>
                        <a:pt x="691" y="11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 sz="16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Freeform 7"/>
                <p:cNvSpPr>
                  <a:spLocks noEditPoints="1"/>
                </p:cNvSpPr>
                <p:nvPr/>
              </p:nvSpPr>
              <p:spPr bwMode="auto">
                <a:xfrm>
                  <a:off x="2571440" y="3653665"/>
                  <a:ext cx="569443" cy="567498"/>
                </a:xfrm>
                <a:custGeom>
                  <a:avLst/>
                  <a:gdLst>
                    <a:gd name="T0" fmla="*/ 328 w 495"/>
                    <a:gd name="T1" fmla="*/ 1 h 493"/>
                    <a:gd name="T2" fmla="*/ 495 w 495"/>
                    <a:gd name="T3" fmla="*/ 167 h 493"/>
                    <a:gd name="T4" fmla="*/ 427 w 495"/>
                    <a:gd name="T5" fmla="*/ 236 h 493"/>
                    <a:gd name="T6" fmla="*/ 240 w 495"/>
                    <a:gd name="T7" fmla="*/ 421 h 493"/>
                    <a:gd name="T8" fmla="*/ 216 w 495"/>
                    <a:gd name="T9" fmla="*/ 436 h 493"/>
                    <a:gd name="T10" fmla="*/ 40 w 495"/>
                    <a:gd name="T11" fmla="*/ 488 h 493"/>
                    <a:gd name="T12" fmla="*/ 9 w 495"/>
                    <a:gd name="T13" fmla="*/ 484 h 493"/>
                    <a:gd name="T14" fmla="*/ 6 w 495"/>
                    <a:gd name="T15" fmla="*/ 454 h 493"/>
                    <a:gd name="T16" fmla="*/ 58 w 495"/>
                    <a:gd name="T17" fmla="*/ 276 h 493"/>
                    <a:gd name="T18" fmla="*/ 67 w 495"/>
                    <a:gd name="T19" fmla="*/ 259 h 493"/>
                    <a:gd name="T20" fmla="*/ 327 w 495"/>
                    <a:gd name="T21" fmla="*/ 1 h 493"/>
                    <a:gd name="T22" fmla="*/ 328 w 495"/>
                    <a:gd name="T23" fmla="*/ 1 h 493"/>
                    <a:gd name="T24" fmla="*/ 102 w 495"/>
                    <a:gd name="T25" fmla="*/ 292 h 493"/>
                    <a:gd name="T26" fmla="*/ 72 w 495"/>
                    <a:gd name="T27" fmla="*/ 396 h 493"/>
                    <a:gd name="T28" fmla="*/ 74 w 495"/>
                    <a:gd name="T29" fmla="*/ 405 h 493"/>
                    <a:gd name="T30" fmla="*/ 113 w 495"/>
                    <a:gd name="T31" fmla="*/ 418 h 493"/>
                    <a:gd name="T32" fmla="*/ 148 w 495"/>
                    <a:gd name="T33" fmla="*/ 408 h 493"/>
                    <a:gd name="T34" fmla="*/ 200 w 495"/>
                    <a:gd name="T35" fmla="*/ 393 h 493"/>
                    <a:gd name="T36" fmla="*/ 185 w 495"/>
                    <a:gd name="T37" fmla="*/ 316 h 493"/>
                    <a:gd name="T38" fmla="*/ 178 w 495"/>
                    <a:gd name="T39" fmla="*/ 308 h 493"/>
                    <a:gd name="T40" fmla="*/ 102 w 495"/>
                    <a:gd name="T41" fmla="*/ 292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95" h="493">
                      <a:moveTo>
                        <a:pt x="328" y="1"/>
                      </a:moveTo>
                      <a:cubicBezTo>
                        <a:pt x="384" y="56"/>
                        <a:pt x="439" y="112"/>
                        <a:pt x="495" y="167"/>
                      </a:cubicBezTo>
                      <a:cubicBezTo>
                        <a:pt x="473" y="190"/>
                        <a:pt x="450" y="213"/>
                        <a:pt x="427" y="236"/>
                      </a:cubicBezTo>
                      <a:cubicBezTo>
                        <a:pt x="365" y="298"/>
                        <a:pt x="303" y="360"/>
                        <a:pt x="240" y="421"/>
                      </a:cubicBezTo>
                      <a:cubicBezTo>
                        <a:pt x="233" y="428"/>
                        <a:pt x="225" y="433"/>
                        <a:pt x="216" y="436"/>
                      </a:cubicBezTo>
                      <a:cubicBezTo>
                        <a:pt x="157" y="454"/>
                        <a:pt x="98" y="471"/>
                        <a:pt x="40" y="488"/>
                      </a:cubicBezTo>
                      <a:cubicBezTo>
                        <a:pt x="28" y="492"/>
                        <a:pt x="18" y="493"/>
                        <a:pt x="9" y="484"/>
                      </a:cubicBezTo>
                      <a:cubicBezTo>
                        <a:pt x="0" y="475"/>
                        <a:pt x="3" y="464"/>
                        <a:pt x="6" y="454"/>
                      </a:cubicBezTo>
                      <a:cubicBezTo>
                        <a:pt x="23" y="395"/>
                        <a:pt x="40" y="335"/>
                        <a:pt x="58" y="276"/>
                      </a:cubicBezTo>
                      <a:cubicBezTo>
                        <a:pt x="60" y="270"/>
                        <a:pt x="63" y="264"/>
                        <a:pt x="67" y="259"/>
                      </a:cubicBezTo>
                      <a:cubicBezTo>
                        <a:pt x="154" y="173"/>
                        <a:pt x="240" y="87"/>
                        <a:pt x="327" y="1"/>
                      </a:cubicBezTo>
                      <a:cubicBezTo>
                        <a:pt x="328" y="1"/>
                        <a:pt x="329" y="0"/>
                        <a:pt x="328" y="1"/>
                      </a:cubicBezTo>
                      <a:close/>
                      <a:moveTo>
                        <a:pt x="102" y="292"/>
                      </a:moveTo>
                      <a:cubicBezTo>
                        <a:pt x="91" y="327"/>
                        <a:pt x="81" y="362"/>
                        <a:pt x="72" y="396"/>
                      </a:cubicBezTo>
                      <a:cubicBezTo>
                        <a:pt x="71" y="399"/>
                        <a:pt x="72" y="403"/>
                        <a:pt x="74" y="405"/>
                      </a:cubicBezTo>
                      <a:cubicBezTo>
                        <a:pt x="87" y="423"/>
                        <a:pt x="92" y="425"/>
                        <a:pt x="113" y="418"/>
                      </a:cubicBezTo>
                      <a:cubicBezTo>
                        <a:pt x="125" y="415"/>
                        <a:pt x="136" y="411"/>
                        <a:pt x="148" y="408"/>
                      </a:cubicBezTo>
                      <a:cubicBezTo>
                        <a:pt x="165" y="403"/>
                        <a:pt x="182" y="398"/>
                        <a:pt x="200" y="393"/>
                      </a:cubicBezTo>
                      <a:cubicBezTo>
                        <a:pt x="195" y="365"/>
                        <a:pt x="190" y="341"/>
                        <a:pt x="185" y="316"/>
                      </a:cubicBezTo>
                      <a:cubicBezTo>
                        <a:pt x="185" y="313"/>
                        <a:pt x="181" y="309"/>
                        <a:pt x="178" y="308"/>
                      </a:cubicBezTo>
                      <a:cubicBezTo>
                        <a:pt x="153" y="302"/>
                        <a:pt x="128" y="297"/>
                        <a:pt x="102" y="29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 sz="16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Freeform 8"/>
                <p:cNvSpPr/>
                <p:nvPr/>
              </p:nvSpPr>
              <p:spPr bwMode="auto">
                <a:xfrm>
                  <a:off x="2262162" y="3371619"/>
                  <a:ext cx="608346" cy="119627"/>
                </a:xfrm>
                <a:custGeom>
                  <a:avLst/>
                  <a:gdLst>
                    <a:gd name="T0" fmla="*/ 0 w 529"/>
                    <a:gd name="T1" fmla="*/ 104 h 104"/>
                    <a:gd name="T2" fmla="*/ 0 w 529"/>
                    <a:gd name="T3" fmla="*/ 0 h 104"/>
                    <a:gd name="T4" fmla="*/ 529 w 529"/>
                    <a:gd name="T5" fmla="*/ 0 h 104"/>
                    <a:gd name="T6" fmla="*/ 529 w 529"/>
                    <a:gd name="T7" fmla="*/ 104 h 104"/>
                    <a:gd name="T8" fmla="*/ 0 w 529"/>
                    <a:gd name="T9" fmla="*/ 104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9" h="104">
                      <a:moveTo>
                        <a:pt x="0" y="104"/>
                      </a:moveTo>
                      <a:cubicBezTo>
                        <a:pt x="0" y="69"/>
                        <a:pt x="0" y="35"/>
                        <a:pt x="0" y="0"/>
                      </a:cubicBezTo>
                      <a:cubicBezTo>
                        <a:pt x="177" y="0"/>
                        <a:pt x="352" y="0"/>
                        <a:pt x="529" y="0"/>
                      </a:cubicBezTo>
                      <a:cubicBezTo>
                        <a:pt x="529" y="35"/>
                        <a:pt x="529" y="69"/>
                        <a:pt x="529" y="104"/>
                      </a:cubicBezTo>
                      <a:cubicBezTo>
                        <a:pt x="353" y="104"/>
                        <a:pt x="177" y="104"/>
                        <a:pt x="0" y="1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 sz="16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9"/>
                <p:cNvSpPr/>
                <p:nvPr/>
              </p:nvSpPr>
              <p:spPr bwMode="auto">
                <a:xfrm>
                  <a:off x="2263134" y="3127502"/>
                  <a:ext cx="607373" cy="119627"/>
                </a:xfrm>
                <a:custGeom>
                  <a:avLst/>
                  <a:gdLst>
                    <a:gd name="T0" fmla="*/ 528 w 528"/>
                    <a:gd name="T1" fmla="*/ 0 h 104"/>
                    <a:gd name="T2" fmla="*/ 528 w 528"/>
                    <a:gd name="T3" fmla="*/ 104 h 104"/>
                    <a:gd name="T4" fmla="*/ 0 w 528"/>
                    <a:gd name="T5" fmla="*/ 104 h 104"/>
                    <a:gd name="T6" fmla="*/ 0 w 528"/>
                    <a:gd name="T7" fmla="*/ 0 h 104"/>
                    <a:gd name="T8" fmla="*/ 528 w 528"/>
                    <a:gd name="T9" fmla="*/ 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8" h="104">
                      <a:moveTo>
                        <a:pt x="528" y="0"/>
                      </a:moveTo>
                      <a:cubicBezTo>
                        <a:pt x="528" y="35"/>
                        <a:pt x="528" y="69"/>
                        <a:pt x="528" y="104"/>
                      </a:cubicBezTo>
                      <a:cubicBezTo>
                        <a:pt x="352" y="104"/>
                        <a:pt x="177" y="104"/>
                        <a:pt x="0" y="104"/>
                      </a:cubicBezTo>
                      <a:cubicBezTo>
                        <a:pt x="0" y="70"/>
                        <a:pt x="0" y="36"/>
                        <a:pt x="0" y="0"/>
                      </a:cubicBezTo>
                      <a:cubicBezTo>
                        <a:pt x="176" y="0"/>
                        <a:pt x="352" y="0"/>
                        <a:pt x="52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 sz="16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" name="Freeform 10"/>
                <p:cNvSpPr/>
                <p:nvPr/>
              </p:nvSpPr>
              <p:spPr bwMode="auto">
                <a:xfrm>
                  <a:off x="2263134" y="3615735"/>
                  <a:ext cx="549991" cy="120599"/>
                </a:xfrm>
                <a:custGeom>
                  <a:avLst/>
                  <a:gdLst>
                    <a:gd name="T0" fmla="*/ 0 w 478"/>
                    <a:gd name="T1" fmla="*/ 0 h 105"/>
                    <a:gd name="T2" fmla="*/ 478 w 478"/>
                    <a:gd name="T3" fmla="*/ 0 h 105"/>
                    <a:gd name="T4" fmla="*/ 472 w 478"/>
                    <a:gd name="T5" fmla="*/ 8 h 105"/>
                    <a:gd name="T6" fmla="*/ 383 w 478"/>
                    <a:gd name="T7" fmla="*/ 97 h 105"/>
                    <a:gd name="T8" fmla="*/ 366 w 478"/>
                    <a:gd name="T9" fmla="*/ 104 h 105"/>
                    <a:gd name="T10" fmla="*/ 8 w 478"/>
                    <a:gd name="T11" fmla="*/ 105 h 105"/>
                    <a:gd name="T12" fmla="*/ 0 w 478"/>
                    <a:gd name="T13" fmla="*/ 104 h 105"/>
                    <a:gd name="T14" fmla="*/ 0 w 478"/>
                    <a:gd name="T15" fmla="*/ 0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78" h="105">
                      <a:moveTo>
                        <a:pt x="0" y="0"/>
                      </a:moveTo>
                      <a:cubicBezTo>
                        <a:pt x="159" y="0"/>
                        <a:pt x="318" y="0"/>
                        <a:pt x="478" y="0"/>
                      </a:cubicBezTo>
                      <a:cubicBezTo>
                        <a:pt x="476" y="3"/>
                        <a:pt x="474" y="6"/>
                        <a:pt x="472" y="8"/>
                      </a:cubicBezTo>
                      <a:cubicBezTo>
                        <a:pt x="443" y="38"/>
                        <a:pt x="413" y="68"/>
                        <a:pt x="383" y="97"/>
                      </a:cubicBezTo>
                      <a:cubicBezTo>
                        <a:pt x="379" y="101"/>
                        <a:pt x="372" y="104"/>
                        <a:pt x="366" y="104"/>
                      </a:cubicBezTo>
                      <a:cubicBezTo>
                        <a:pt x="247" y="105"/>
                        <a:pt x="127" y="105"/>
                        <a:pt x="8" y="105"/>
                      </a:cubicBezTo>
                      <a:cubicBezTo>
                        <a:pt x="6" y="105"/>
                        <a:pt x="3" y="104"/>
                        <a:pt x="0" y="104"/>
                      </a:cubicBezTo>
                      <a:cubicBezTo>
                        <a:pt x="0" y="69"/>
                        <a:pt x="0" y="3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 sz="16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" name="Freeform 11"/>
                <p:cNvSpPr/>
                <p:nvPr/>
              </p:nvSpPr>
              <p:spPr bwMode="auto">
                <a:xfrm>
                  <a:off x="3016880" y="3492218"/>
                  <a:ext cx="283019" cy="281074"/>
                </a:xfrm>
                <a:custGeom>
                  <a:avLst/>
                  <a:gdLst>
                    <a:gd name="T0" fmla="*/ 0 w 246"/>
                    <a:gd name="T1" fmla="*/ 87 h 244"/>
                    <a:gd name="T2" fmla="*/ 66 w 246"/>
                    <a:gd name="T3" fmla="*/ 20 h 244"/>
                    <a:gd name="T4" fmla="*/ 139 w 246"/>
                    <a:gd name="T5" fmla="*/ 20 h 244"/>
                    <a:gd name="T6" fmla="*/ 225 w 246"/>
                    <a:gd name="T7" fmla="*/ 106 h 244"/>
                    <a:gd name="T8" fmla="*/ 227 w 246"/>
                    <a:gd name="T9" fmla="*/ 178 h 244"/>
                    <a:gd name="T10" fmla="*/ 159 w 246"/>
                    <a:gd name="T11" fmla="*/ 244 h 244"/>
                    <a:gd name="T12" fmla="*/ 0 w 246"/>
                    <a:gd name="T13" fmla="*/ 87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6" h="244">
                      <a:moveTo>
                        <a:pt x="0" y="87"/>
                      </a:moveTo>
                      <a:cubicBezTo>
                        <a:pt x="22" y="64"/>
                        <a:pt x="43" y="41"/>
                        <a:pt x="66" y="20"/>
                      </a:cubicBezTo>
                      <a:cubicBezTo>
                        <a:pt x="87" y="1"/>
                        <a:pt x="118" y="0"/>
                        <a:pt x="139" y="20"/>
                      </a:cubicBezTo>
                      <a:cubicBezTo>
                        <a:pt x="169" y="48"/>
                        <a:pt x="198" y="76"/>
                        <a:pt x="225" y="106"/>
                      </a:cubicBezTo>
                      <a:cubicBezTo>
                        <a:pt x="245" y="127"/>
                        <a:pt x="246" y="158"/>
                        <a:pt x="227" y="178"/>
                      </a:cubicBezTo>
                      <a:cubicBezTo>
                        <a:pt x="205" y="202"/>
                        <a:pt x="181" y="223"/>
                        <a:pt x="159" y="244"/>
                      </a:cubicBezTo>
                      <a:cubicBezTo>
                        <a:pt x="107" y="193"/>
                        <a:pt x="54" y="140"/>
                        <a:pt x="0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 sz="16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" name="Freeform 12"/>
                <p:cNvSpPr/>
                <p:nvPr/>
              </p:nvSpPr>
              <p:spPr bwMode="auto">
                <a:xfrm>
                  <a:off x="2017073" y="3372591"/>
                  <a:ext cx="119627" cy="117682"/>
                </a:xfrm>
                <a:custGeom>
                  <a:avLst/>
                  <a:gdLst>
                    <a:gd name="T0" fmla="*/ 0 w 104"/>
                    <a:gd name="T1" fmla="*/ 102 h 102"/>
                    <a:gd name="T2" fmla="*/ 0 w 104"/>
                    <a:gd name="T3" fmla="*/ 0 h 102"/>
                    <a:gd name="T4" fmla="*/ 104 w 104"/>
                    <a:gd name="T5" fmla="*/ 0 h 102"/>
                    <a:gd name="T6" fmla="*/ 104 w 104"/>
                    <a:gd name="T7" fmla="*/ 102 h 102"/>
                    <a:gd name="T8" fmla="*/ 0 w 104"/>
                    <a:gd name="T9" fmla="*/ 102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" h="102">
                      <a:moveTo>
                        <a:pt x="0" y="102"/>
                      </a:moveTo>
                      <a:cubicBezTo>
                        <a:pt x="0" y="68"/>
                        <a:pt x="0" y="34"/>
                        <a:pt x="0" y="0"/>
                      </a:cubicBezTo>
                      <a:cubicBezTo>
                        <a:pt x="35" y="0"/>
                        <a:pt x="69" y="0"/>
                        <a:pt x="104" y="0"/>
                      </a:cubicBezTo>
                      <a:cubicBezTo>
                        <a:pt x="104" y="34"/>
                        <a:pt x="104" y="67"/>
                        <a:pt x="104" y="102"/>
                      </a:cubicBezTo>
                      <a:cubicBezTo>
                        <a:pt x="70" y="102"/>
                        <a:pt x="36" y="102"/>
                        <a:pt x="0" y="1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 sz="16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Freeform 13"/>
                <p:cNvSpPr/>
                <p:nvPr/>
              </p:nvSpPr>
              <p:spPr bwMode="auto">
                <a:xfrm>
                  <a:off x="2018045" y="3128475"/>
                  <a:ext cx="118654" cy="118654"/>
                </a:xfrm>
                <a:custGeom>
                  <a:avLst/>
                  <a:gdLst>
                    <a:gd name="T0" fmla="*/ 103 w 103"/>
                    <a:gd name="T1" fmla="*/ 103 h 103"/>
                    <a:gd name="T2" fmla="*/ 0 w 103"/>
                    <a:gd name="T3" fmla="*/ 103 h 103"/>
                    <a:gd name="T4" fmla="*/ 0 w 103"/>
                    <a:gd name="T5" fmla="*/ 0 h 103"/>
                    <a:gd name="T6" fmla="*/ 103 w 103"/>
                    <a:gd name="T7" fmla="*/ 0 h 103"/>
                    <a:gd name="T8" fmla="*/ 103 w 103"/>
                    <a:gd name="T9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" h="103">
                      <a:moveTo>
                        <a:pt x="103" y="103"/>
                      </a:moveTo>
                      <a:cubicBezTo>
                        <a:pt x="68" y="103"/>
                        <a:pt x="34" y="103"/>
                        <a:pt x="0" y="103"/>
                      </a:cubicBezTo>
                      <a:cubicBezTo>
                        <a:pt x="0" y="68"/>
                        <a:pt x="0" y="35"/>
                        <a:pt x="0" y="0"/>
                      </a:cubicBezTo>
                      <a:cubicBezTo>
                        <a:pt x="34" y="0"/>
                        <a:pt x="68" y="0"/>
                        <a:pt x="103" y="0"/>
                      </a:cubicBezTo>
                      <a:cubicBezTo>
                        <a:pt x="103" y="34"/>
                        <a:pt x="103" y="68"/>
                        <a:pt x="103" y="1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 sz="16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4"/>
                <p:cNvSpPr/>
                <p:nvPr/>
              </p:nvSpPr>
              <p:spPr bwMode="auto">
                <a:xfrm>
                  <a:off x="2018045" y="3616708"/>
                  <a:ext cx="118654" cy="118654"/>
                </a:xfrm>
                <a:custGeom>
                  <a:avLst/>
                  <a:gdLst>
                    <a:gd name="T0" fmla="*/ 103 w 103"/>
                    <a:gd name="T1" fmla="*/ 103 h 103"/>
                    <a:gd name="T2" fmla="*/ 0 w 103"/>
                    <a:gd name="T3" fmla="*/ 103 h 103"/>
                    <a:gd name="T4" fmla="*/ 0 w 103"/>
                    <a:gd name="T5" fmla="*/ 0 h 103"/>
                    <a:gd name="T6" fmla="*/ 103 w 103"/>
                    <a:gd name="T7" fmla="*/ 0 h 103"/>
                    <a:gd name="T8" fmla="*/ 103 w 103"/>
                    <a:gd name="T9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" h="103">
                      <a:moveTo>
                        <a:pt x="103" y="103"/>
                      </a:moveTo>
                      <a:cubicBezTo>
                        <a:pt x="68" y="103"/>
                        <a:pt x="35" y="103"/>
                        <a:pt x="0" y="103"/>
                      </a:cubicBezTo>
                      <a:cubicBezTo>
                        <a:pt x="0" y="68"/>
                        <a:pt x="0" y="35"/>
                        <a:pt x="0" y="0"/>
                      </a:cubicBezTo>
                      <a:cubicBezTo>
                        <a:pt x="34" y="0"/>
                        <a:pt x="68" y="0"/>
                        <a:pt x="103" y="0"/>
                      </a:cubicBezTo>
                      <a:cubicBezTo>
                        <a:pt x="103" y="33"/>
                        <a:pt x="103" y="67"/>
                        <a:pt x="103" y="1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 sz="16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1" name="组合 10"/>
            <p:cNvGrpSpPr/>
            <p:nvPr/>
          </p:nvGrpSpPr>
          <p:grpSpPr>
            <a:xfrm>
              <a:off x="6240394" y="2661360"/>
              <a:ext cx="1421756" cy="1421756"/>
              <a:chOff x="7814887" y="2492470"/>
              <a:chExt cx="669551" cy="669551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7814887" y="2492470"/>
                <a:ext cx="669551" cy="669551"/>
              </a:xfrm>
              <a:prstGeom prst="ellipse">
                <a:avLst/>
              </a:prstGeom>
              <a:solidFill>
                <a:srgbClr val="00B0F0">
                  <a:alpha val="44000"/>
                </a:srgb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Freeform 337"/>
              <p:cNvSpPr/>
              <p:nvPr/>
            </p:nvSpPr>
            <p:spPr bwMode="auto">
              <a:xfrm>
                <a:off x="7857027" y="2587781"/>
                <a:ext cx="509070" cy="478928"/>
              </a:xfrm>
              <a:custGeom>
                <a:avLst/>
                <a:gdLst>
                  <a:gd name="T0" fmla="*/ 712 w 1035"/>
                  <a:gd name="T1" fmla="*/ 309 h 973"/>
                  <a:gd name="T2" fmla="*/ 376 w 1035"/>
                  <a:gd name="T3" fmla="*/ 471 h 973"/>
                  <a:gd name="T4" fmla="*/ 376 w 1035"/>
                  <a:gd name="T5" fmla="*/ 519 h 973"/>
                  <a:gd name="T6" fmla="*/ 712 w 1035"/>
                  <a:gd name="T7" fmla="*/ 687 h 973"/>
                  <a:gd name="T8" fmla="*/ 943 w 1035"/>
                  <a:gd name="T9" fmla="*/ 681 h 973"/>
                  <a:gd name="T10" fmla="*/ 856 w 1035"/>
                  <a:gd name="T11" fmla="*/ 957 h 973"/>
                  <a:gd name="T12" fmla="*/ 673 w 1035"/>
                  <a:gd name="T13" fmla="*/ 777 h 973"/>
                  <a:gd name="T14" fmla="*/ 337 w 1035"/>
                  <a:gd name="T15" fmla="*/ 609 h 973"/>
                  <a:gd name="T16" fmla="*/ 232 w 1035"/>
                  <a:gd name="T17" fmla="*/ 657 h 973"/>
                  <a:gd name="T18" fmla="*/ 229 w 1035"/>
                  <a:gd name="T19" fmla="*/ 336 h 973"/>
                  <a:gd name="T20" fmla="*/ 334 w 1035"/>
                  <a:gd name="T21" fmla="*/ 387 h 973"/>
                  <a:gd name="T22" fmla="*/ 673 w 1035"/>
                  <a:gd name="T23" fmla="*/ 222 h 973"/>
                  <a:gd name="T24" fmla="*/ 892 w 1035"/>
                  <a:gd name="T25" fmla="*/ 48 h 973"/>
                  <a:gd name="T26" fmla="*/ 862 w 1035"/>
                  <a:gd name="T27" fmla="*/ 357 h 973"/>
                  <a:gd name="T28" fmla="*/ 712 w 1035"/>
                  <a:gd name="T29" fmla="*/ 309 h 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35" h="973">
                    <a:moveTo>
                      <a:pt x="712" y="309"/>
                    </a:moveTo>
                    <a:cubicBezTo>
                      <a:pt x="600" y="363"/>
                      <a:pt x="491" y="420"/>
                      <a:pt x="376" y="471"/>
                    </a:cubicBezTo>
                    <a:cubicBezTo>
                      <a:pt x="377" y="493"/>
                      <a:pt x="377" y="498"/>
                      <a:pt x="376" y="519"/>
                    </a:cubicBezTo>
                    <a:cubicBezTo>
                      <a:pt x="485" y="578"/>
                      <a:pt x="602" y="629"/>
                      <a:pt x="712" y="687"/>
                    </a:cubicBezTo>
                    <a:cubicBezTo>
                      <a:pt x="765" y="625"/>
                      <a:pt x="885" y="625"/>
                      <a:pt x="943" y="681"/>
                    </a:cubicBezTo>
                    <a:cubicBezTo>
                      <a:pt x="1033" y="767"/>
                      <a:pt x="989" y="939"/>
                      <a:pt x="856" y="957"/>
                    </a:cubicBezTo>
                    <a:cubicBezTo>
                      <a:pt x="735" y="973"/>
                      <a:pt x="669" y="885"/>
                      <a:pt x="673" y="777"/>
                    </a:cubicBezTo>
                    <a:cubicBezTo>
                      <a:pt x="565" y="717"/>
                      <a:pt x="449" y="665"/>
                      <a:pt x="337" y="609"/>
                    </a:cubicBezTo>
                    <a:cubicBezTo>
                      <a:pt x="302" y="629"/>
                      <a:pt x="278" y="653"/>
                      <a:pt x="232" y="657"/>
                    </a:cubicBezTo>
                    <a:cubicBezTo>
                      <a:pt x="0" y="675"/>
                      <a:pt x="11" y="322"/>
                      <a:pt x="229" y="336"/>
                    </a:cubicBezTo>
                    <a:cubicBezTo>
                      <a:pt x="276" y="339"/>
                      <a:pt x="302" y="358"/>
                      <a:pt x="334" y="387"/>
                    </a:cubicBezTo>
                    <a:cubicBezTo>
                      <a:pt x="447" y="332"/>
                      <a:pt x="560" y="277"/>
                      <a:pt x="673" y="222"/>
                    </a:cubicBezTo>
                    <a:cubicBezTo>
                      <a:pt x="657" y="103"/>
                      <a:pt x="770" y="0"/>
                      <a:pt x="892" y="48"/>
                    </a:cubicBezTo>
                    <a:cubicBezTo>
                      <a:pt x="1035" y="104"/>
                      <a:pt x="1012" y="332"/>
                      <a:pt x="862" y="357"/>
                    </a:cubicBezTo>
                    <a:cubicBezTo>
                      <a:pt x="804" y="367"/>
                      <a:pt x="756" y="346"/>
                      <a:pt x="712" y="30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8174328" y="2661360"/>
              <a:ext cx="1421756" cy="1421756"/>
              <a:chOff x="8893394" y="2492470"/>
              <a:chExt cx="669551" cy="669551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8893394" y="2492470"/>
                <a:ext cx="669551" cy="669551"/>
              </a:xfrm>
              <a:prstGeom prst="ellipse">
                <a:avLst/>
              </a:prstGeom>
              <a:solidFill>
                <a:srgbClr val="00B0F0">
                  <a:alpha val="44000"/>
                </a:srgb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HK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4" name="Group 340"/>
              <p:cNvGrpSpPr>
                <a:grpSpLocks noChangeAspect="1"/>
              </p:cNvGrpSpPr>
              <p:nvPr/>
            </p:nvGrpSpPr>
            <p:grpSpPr bwMode="auto">
              <a:xfrm>
                <a:off x="8998972" y="2595978"/>
                <a:ext cx="458394" cy="462534"/>
                <a:chOff x="2657" y="1089"/>
                <a:chExt cx="2214" cy="2234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5" name="Freeform 342"/>
                <p:cNvSpPr>
                  <a:spLocks noEditPoints="1"/>
                </p:cNvSpPr>
                <p:nvPr/>
              </p:nvSpPr>
              <p:spPr bwMode="auto">
                <a:xfrm>
                  <a:off x="2657" y="1089"/>
                  <a:ext cx="2214" cy="2234"/>
                </a:xfrm>
                <a:custGeom>
                  <a:avLst/>
                  <a:gdLst>
                    <a:gd name="T0" fmla="*/ 535 w 935"/>
                    <a:gd name="T1" fmla="*/ 14 h 943"/>
                    <a:gd name="T2" fmla="*/ 565 w 935"/>
                    <a:gd name="T3" fmla="*/ 140 h 943"/>
                    <a:gd name="T4" fmla="*/ 631 w 935"/>
                    <a:gd name="T5" fmla="*/ 167 h 943"/>
                    <a:gd name="T6" fmla="*/ 739 w 935"/>
                    <a:gd name="T7" fmla="*/ 101 h 943"/>
                    <a:gd name="T8" fmla="*/ 796 w 935"/>
                    <a:gd name="T9" fmla="*/ 146 h 943"/>
                    <a:gd name="T10" fmla="*/ 841 w 935"/>
                    <a:gd name="T11" fmla="*/ 200 h 943"/>
                    <a:gd name="T12" fmla="*/ 775 w 935"/>
                    <a:gd name="T13" fmla="*/ 311 h 943"/>
                    <a:gd name="T14" fmla="*/ 802 w 935"/>
                    <a:gd name="T15" fmla="*/ 377 h 943"/>
                    <a:gd name="T16" fmla="*/ 931 w 935"/>
                    <a:gd name="T17" fmla="*/ 410 h 943"/>
                    <a:gd name="T18" fmla="*/ 928 w 935"/>
                    <a:gd name="T19" fmla="*/ 545 h 943"/>
                    <a:gd name="T20" fmla="*/ 805 w 935"/>
                    <a:gd name="T21" fmla="*/ 575 h 943"/>
                    <a:gd name="T22" fmla="*/ 775 w 935"/>
                    <a:gd name="T23" fmla="*/ 641 h 943"/>
                    <a:gd name="T24" fmla="*/ 841 w 935"/>
                    <a:gd name="T25" fmla="*/ 749 h 943"/>
                    <a:gd name="T26" fmla="*/ 796 w 935"/>
                    <a:gd name="T27" fmla="*/ 806 h 943"/>
                    <a:gd name="T28" fmla="*/ 742 w 935"/>
                    <a:gd name="T29" fmla="*/ 851 h 943"/>
                    <a:gd name="T30" fmla="*/ 634 w 935"/>
                    <a:gd name="T31" fmla="*/ 785 h 943"/>
                    <a:gd name="T32" fmla="*/ 565 w 935"/>
                    <a:gd name="T33" fmla="*/ 809 h 943"/>
                    <a:gd name="T34" fmla="*/ 535 w 935"/>
                    <a:gd name="T35" fmla="*/ 938 h 943"/>
                    <a:gd name="T36" fmla="*/ 397 w 935"/>
                    <a:gd name="T37" fmla="*/ 938 h 943"/>
                    <a:gd name="T38" fmla="*/ 367 w 935"/>
                    <a:gd name="T39" fmla="*/ 812 h 943"/>
                    <a:gd name="T40" fmla="*/ 304 w 935"/>
                    <a:gd name="T41" fmla="*/ 782 h 943"/>
                    <a:gd name="T42" fmla="*/ 250 w 935"/>
                    <a:gd name="T43" fmla="*/ 818 h 943"/>
                    <a:gd name="T44" fmla="*/ 196 w 935"/>
                    <a:gd name="T45" fmla="*/ 851 h 943"/>
                    <a:gd name="T46" fmla="*/ 142 w 935"/>
                    <a:gd name="T47" fmla="*/ 803 h 943"/>
                    <a:gd name="T48" fmla="*/ 94 w 935"/>
                    <a:gd name="T49" fmla="*/ 749 h 943"/>
                    <a:gd name="T50" fmla="*/ 160 w 935"/>
                    <a:gd name="T51" fmla="*/ 641 h 943"/>
                    <a:gd name="T52" fmla="*/ 133 w 935"/>
                    <a:gd name="T53" fmla="*/ 575 h 943"/>
                    <a:gd name="T54" fmla="*/ 7 w 935"/>
                    <a:gd name="T55" fmla="*/ 545 h 943"/>
                    <a:gd name="T56" fmla="*/ 4 w 935"/>
                    <a:gd name="T57" fmla="*/ 410 h 943"/>
                    <a:gd name="T58" fmla="*/ 130 w 935"/>
                    <a:gd name="T59" fmla="*/ 377 h 943"/>
                    <a:gd name="T60" fmla="*/ 160 w 935"/>
                    <a:gd name="T61" fmla="*/ 314 h 943"/>
                    <a:gd name="T62" fmla="*/ 94 w 935"/>
                    <a:gd name="T63" fmla="*/ 203 h 943"/>
                    <a:gd name="T64" fmla="*/ 139 w 935"/>
                    <a:gd name="T65" fmla="*/ 146 h 943"/>
                    <a:gd name="T66" fmla="*/ 193 w 935"/>
                    <a:gd name="T67" fmla="*/ 101 h 943"/>
                    <a:gd name="T68" fmla="*/ 301 w 935"/>
                    <a:gd name="T69" fmla="*/ 170 h 943"/>
                    <a:gd name="T70" fmla="*/ 367 w 935"/>
                    <a:gd name="T71" fmla="*/ 143 h 943"/>
                    <a:gd name="T72" fmla="*/ 406 w 935"/>
                    <a:gd name="T73" fmla="*/ 11 h 943"/>
                    <a:gd name="T74" fmla="*/ 535 w 935"/>
                    <a:gd name="T75" fmla="*/ 14 h 943"/>
                    <a:gd name="T76" fmla="*/ 301 w 935"/>
                    <a:gd name="T77" fmla="*/ 578 h 943"/>
                    <a:gd name="T78" fmla="*/ 655 w 935"/>
                    <a:gd name="T79" fmla="*/ 530 h 943"/>
                    <a:gd name="T80" fmla="*/ 457 w 935"/>
                    <a:gd name="T81" fmla="*/ 284 h 943"/>
                    <a:gd name="T82" fmla="*/ 301 w 935"/>
                    <a:gd name="T83" fmla="*/ 578 h 9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935" h="943">
                      <a:moveTo>
                        <a:pt x="535" y="14"/>
                      </a:moveTo>
                      <a:cubicBezTo>
                        <a:pt x="555" y="46"/>
                        <a:pt x="555" y="98"/>
                        <a:pt x="565" y="140"/>
                      </a:cubicBezTo>
                      <a:cubicBezTo>
                        <a:pt x="587" y="149"/>
                        <a:pt x="609" y="158"/>
                        <a:pt x="631" y="167"/>
                      </a:cubicBezTo>
                      <a:cubicBezTo>
                        <a:pt x="665" y="163"/>
                        <a:pt x="701" y="100"/>
                        <a:pt x="739" y="101"/>
                      </a:cubicBezTo>
                      <a:cubicBezTo>
                        <a:pt x="759" y="101"/>
                        <a:pt x="780" y="130"/>
                        <a:pt x="796" y="146"/>
                      </a:cubicBezTo>
                      <a:cubicBezTo>
                        <a:pt x="808" y="158"/>
                        <a:pt x="839" y="182"/>
                        <a:pt x="841" y="200"/>
                      </a:cubicBezTo>
                      <a:cubicBezTo>
                        <a:pt x="845" y="242"/>
                        <a:pt x="781" y="275"/>
                        <a:pt x="775" y="311"/>
                      </a:cubicBezTo>
                      <a:cubicBezTo>
                        <a:pt x="784" y="333"/>
                        <a:pt x="794" y="354"/>
                        <a:pt x="802" y="377"/>
                      </a:cubicBezTo>
                      <a:cubicBezTo>
                        <a:pt x="846" y="387"/>
                        <a:pt x="901" y="386"/>
                        <a:pt x="931" y="410"/>
                      </a:cubicBezTo>
                      <a:cubicBezTo>
                        <a:pt x="929" y="454"/>
                        <a:pt x="935" y="506"/>
                        <a:pt x="928" y="545"/>
                      </a:cubicBezTo>
                      <a:cubicBezTo>
                        <a:pt x="897" y="565"/>
                        <a:pt x="845" y="564"/>
                        <a:pt x="805" y="575"/>
                      </a:cubicBezTo>
                      <a:cubicBezTo>
                        <a:pt x="791" y="593"/>
                        <a:pt x="786" y="620"/>
                        <a:pt x="775" y="641"/>
                      </a:cubicBezTo>
                      <a:cubicBezTo>
                        <a:pt x="778" y="676"/>
                        <a:pt x="842" y="709"/>
                        <a:pt x="841" y="749"/>
                      </a:cubicBezTo>
                      <a:cubicBezTo>
                        <a:pt x="840" y="769"/>
                        <a:pt x="809" y="793"/>
                        <a:pt x="796" y="806"/>
                      </a:cubicBezTo>
                      <a:cubicBezTo>
                        <a:pt x="782" y="820"/>
                        <a:pt x="761" y="849"/>
                        <a:pt x="742" y="851"/>
                      </a:cubicBezTo>
                      <a:cubicBezTo>
                        <a:pt x="704" y="855"/>
                        <a:pt x="666" y="794"/>
                        <a:pt x="634" y="785"/>
                      </a:cubicBezTo>
                      <a:cubicBezTo>
                        <a:pt x="609" y="790"/>
                        <a:pt x="593" y="806"/>
                        <a:pt x="565" y="809"/>
                      </a:cubicBezTo>
                      <a:cubicBezTo>
                        <a:pt x="556" y="853"/>
                        <a:pt x="555" y="905"/>
                        <a:pt x="535" y="938"/>
                      </a:cubicBezTo>
                      <a:cubicBezTo>
                        <a:pt x="495" y="943"/>
                        <a:pt x="437" y="943"/>
                        <a:pt x="397" y="938"/>
                      </a:cubicBezTo>
                      <a:cubicBezTo>
                        <a:pt x="376" y="907"/>
                        <a:pt x="377" y="854"/>
                        <a:pt x="367" y="812"/>
                      </a:cubicBezTo>
                      <a:cubicBezTo>
                        <a:pt x="348" y="800"/>
                        <a:pt x="321" y="796"/>
                        <a:pt x="304" y="782"/>
                      </a:cubicBezTo>
                      <a:cubicBezTo>
                        <a:pt x="286" y="795"/>
                        <a:pt x="271" y="803"/>
                        <a:pt x="250" y="818"/>
                      </a:cubicBezTo>
                      <a:cubicBezTo>
                        <a:pt x="239" y="826"/>
                        <a:pt x="214" y="852"/>
                        <a:pt x="196" y="851"/>
                      </a:cubicBezTo>
                      <a:cubicBezTo>
                        <a:pt x="176" y="850"/>
                        <a:pt x="155" y="816"/>
                        <a:pt x="142" y="803"/>
                      </a:cubicBezTo>
                      <a:cubicBezTo>
                        <a:pt x="126" y="787"/>
                        <a:pt x="95" y="769"/>
                        <a:pt x="94" y="749"/>
                      </a:cubicBezTo>
                      <a:cubicBezTo>
                        <a:pt x="91" y="713"/>
                        <a:pt x="153" y="675"/>
                        <a:pt x="160" y="641"/>
                      </a:cubicBezTo>
                      <a:cubicBezTo>
                        <a:pt x="151" y="619"/>
                        <a:pt x="141" y="598"/>
                        <a:pt x="133" y="575"/>
                      </a:cubicBezTo>
                      <a:cubicBezTo>
                        <a:pt x="91" y="565"/>
                        <a:pt x="39" y="565"/>
                        <a:pt x="7" y="545"/>
                      </a:cubicBezTo>
                      <a:cubicBezTo>
                        <a:pt x="0" y="506"/>
                        <a:pt x="6" y="454"/>
                        <a:pt x="4" y="410"/>
                      </a:cubicBezTo>
                      <a:cubicBezTo>
                        <a:pt x="33" y="386"/>
                        <a:pt x="88" y="388"/>
                        <a:pt x="130" y="377"/>
                      </a:cubicBezTo>
                      <a:cubicBezTo>
                        <a:pt x="144" y="360"/>
                        <a:pt x="147" y="332"/>
                        <a:pt x="160" y="314"/>
                      </a:cubicBezTo>
                      <a:cubicBezTo>
                        <a:pt x="156" y="278"/>
                        <a:pt x="92" y="246"/>
                        <a:pt x="94" y="203"/>
                      </a:cubicBezTo>
                      <a:cubicBezTo>
                        <a:pt x="95" y="183"/>
                        <a:pt x="125" y="160"/>
                        <a:pt x="139" y="146"/>
                      </a:cubicBezTo>
                      <a:cubicBezTo>
                        <a:pt x="152" y="133"/>
                        <a:pt x="176" y="102"/>
                        <a:pt x="193" y="101"/>
                      </a:cubicBezTo>
                      <a:cubicBezTo>
                        <a:pt x="227" y="99"/>
                        <a:pt x="271" y="161"/>
                        <a:pt x="301" y="170"/>
                      </a:cubicBezTo>
                      <a:cubicBezTo>
                        <a:pt x="321" y="159"/>
                        <a:pt x="342" y="149"/>
                        <a:pt x="367" y="143"/>
                      </a:cubicBezTo>
                      <a:cubicBezTo>
                        <a:pt x="384" y="102"/>
                        <a:pt x="364" y="24"/>
                        <a:pt x="406" y="11"/>
                      </a:cubicBezTo>
                      <a:cubicBezTo>
                        <a:pt x="442" y="0"/>
                        <a:pt x="492" y="17"/>
                        <a:pt x="535" y="14"/>
                      </a:cubicBezTo>
                      <a:close/>
                      <a:moveTo>
                        <a:pt x="301" y="578"/>
                      </a:moveTo>
                      <a:cubicBezTo>
                        <a:pt x="382" y="713"/>
                        <a:pt x="610" y="689"/>
                        <a:pt x="655" y="530"/>
                      </a:cubicBezTo>
                      <a:cubicBezTo>
                        <a:pt x="695" y="388"/>
                        <a:pt x="578" y="276"/>
                        <a:pt x="457" y="284"/>
                      </a:cubicBezTo>
                      <a:cubicBezTo>
                        <a:pt x="318" y="293"/>
                        <a:pt x="220" y="443"/>
                        <a:pt x="301" y="57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algn="just"/>
                  <a:endParaRPr lang="zh-HK" altLang="en-US" sz="16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" name="Freeform 344"/>
                <p:cNvSpPr/>
                <p:nvPr/>
              </p:nvSpPr>
              <p:spPr bwMode="auto">
                <a:xfrm>
                  <a:off x="3403" y="2013"/>
                  <a:ext cx="623" cy="571"/>
                </a:xfrm>
                <a:custGeom>
                  <a:avLst/>
                  <a:gdLst>
                    <a:gd name="T0" fmla="*/ 145 w 263"/>
                    <a:gd name="T1" fmla="*/ 8 h 241"/>
                    <a:gd name="T2" fmla="*/ 208 w 263"/>
                    <a:gd name="T3" fmla="*/ 146 h 241"/>
                    <a:gd name="T4" fmla="*/ 145 w 263"/>
                    <a:gd name="T5" fmla="*/ 8 h 2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63" h="241">
                      <a:moveTo>
                        <a:pt x="145" y="8"/>
                      </a:moveTo>
                      <a:cubicBezTo>
                        <a:pt x="218" y="0"/>
                        <a:pt x="263" y="95"/>
                        <a:pt x="208" y="146"/>
                      </a:cubicBezTo>
                      <a:cubicBezTo>
                        <a:pt x="106" y="241"/>
                        <a:pt x="0" y="23"/>
                        <a:pt x="14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algn="just"/>
                  <a:endParaRPr lang="zh-HK" altLang="en-US" sz="16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44" name="组合 43"/>
          <p:cNvGrpSpPr/>
          <p:nvPr/>
        </p:nvGrpSpPr>
        <p:grpSpPr>
          <a:xfrm>
            <a:off x="4398010" y="1003300"/>
            <a:ext cx="3395980" cy="1039495"/>
            <a:chOff x="4963885" y="4447051"/>
            <a:chExt cx="3280229" cy="865902"/>
          </a:xfrm>
        </p:grpSpPr>
        <p:sp>
          <p:nvSpPr>
            <p:cNvPr id="45" name="矩形 44"/>
            <p:cNvSpPr/>
            <p:nvPr/>
          </p:nvSpPr>
          <p:spPr>
            <a:xfrm>
              <a:off x="4963885" y="4447051"/>
              <a:ext cx="3280229" cy="865902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399313" y="4478113"/>
              <a:ext cx="2409372" cy="673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sz="4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目录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892935" y="4279900"/>
            <a:ext cx="8454390" cy="613410"/>
            <a:chOff x="2313433" y="4279854"/>
            <a:chExt cx="7509658" cy="613410"/>
          </a:xfrm>
        </p:grpSpPr>
        <p:sp>
          <p:nvSpPr>
            <p:cNvPr id="47" name="文本框 46"/>
            <p:cNvSpPr txBox="1"/>
            <p:nvPr/>
          </p:nvSpPr>
          <p:spPr>
            <a:xfrm>
              <a:off x="2313433" y="4279854"/>
              <a:ext cx="1839595" cy="613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sz="32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整体介绍</a:t>
              </a: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4152393" y="4279854"/>
              <a:ext cx="2038350" cy="613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sz="32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人人对战</a:t>
              </a: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190660" y="4279854"/>
              <a:ext cx="1725969" cy="613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sz="32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人机对战</a:t>
              </a: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8073432" y="4279854"/>
              <a:ext cx="1749659" cy="613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sz="32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经验总结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8"/>
          <p:cNvGrpSpPr/>
          <p:nvPr/>
        </p:nvGrpSpPr>
        <p:grpSpPr bwMode="auto">
          <a:xfrm>
            <a:off x="3848100" y="4216400"/>
            <a:ext cx="184150" cy="644525"/>
            <a:chOff x="0" y="0"/>
            <a:chExt cx="184150" cy="644525"/>
          </a:xfrm>
          <a:solidFill>
            <a:schemeClr val="bg1">
              <a:alpha val="70000"/>
            </a:schemeClr>
          </a:solidFill>
        </p:grpSpPr>
        <p:sp>
          <p:nvSpPr>
            <p:cNvPr id="3" name="Freeform 101"/>
            <p:cNvSpPr>
              <a:spLocks noChangeArrowheads="1"/>
            </p:cNvSpPr>
            <p:nvPr/>
          </p:nvSpPr>
          <p:spPr bwMode="auto">
            <a:xfrm>
              <a:off x="9525" y="82550"/>
              <a:ext cx="174625" cy="519113"/>
            </a:xfrm>
            <a:custGeom>
              <a:avLst/>
              <a:gdLst>
                <a:gd name="T0" fmla="*/ 53975 w 110"/>
                <a:gd name="T1" fmla="*/ 423863 h 327"/>
                <a:gd name="T2" fmla="*/ 106363 w 110"/>
                <a:gd name="T3" fmla="*/ 519113 h 327"/>
                <a:gd name="T4" fmla="*/ 150813 w 110"/>
                <a:gd name="T5" fmla="*/ 512763 h 327"/>
                <a:gd name="T6" fmla="*/ 174625 w 110"/>
                <a:gd name="T7" fmla="*/ 406400 h 327"/>
                <a:gd name="T8" fmla="*/ 120650 w 110"/>
                <a:gd name="T9" fmla="*/ 0 h 327"/>
                <a:gd name="T10" fmla="*/ 0 w 110"/>
                <a:gd name="T11" fmla="*/ 15875 h 327"/>
                <a:gd name="T12" fmla="*/ 53975 w 110"/>
                <a:gd name="T13" fmla="*/ 423863 h 3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"/>
                <a:gd name="T22" fmla="*/ 0 h 327"/>
                <a:gd name="T23" fmla="*/ 110 w 110"/>
                <a:gd name="T24" fmla="*/ 327 h 3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" h="327">
                  <a:moveTo>
                    <a:pt x="34" y="267"/>
                  </a:moveTo>
                  <a:lnTo>
                    <a:pt x="67" y="327"/>
                  </a:lnTo>
                  <a:lnTo>
                    <a:pt x="95" y="323"/>
                  </a:lnTo>
                  <a:lnTo>
                    <a:pt x="110" y="256"/>
                  </a:lnTo>
                  <a:lnTo>
                    <a:pt x="76" y="0"/>
                  </a:lnTo>
                  <a:lnTo>
                    <a:pt x="0" y="10"/>
                  </a:lnTo>
                  <a:lnTo>
                    <a:pt x="34" y="2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" name="Freeform 102"/>
            <p:cNvSpPr>
              <a:spLocks noChangeArrowheads="1"/>
            </p:cNvSpPr>
            <p:nvPr/>
          </p:nvSpPr>
          <p:spPr bwMode="auto">
            <a:xfrm>
              <a:off x="1587" y="0"/>
              <a:ext cx="128588" cy="146050"/>
            </a:xfrm>
            <a:custGeom>
              <a:avLst/>
              <a:gdLst>
                <a:gd name="T0" fmla="*/ 7938 w 81"/>
                <a:gd name="T1" fmla="*/ 92075 h 92"/>
                <a:gd name="T2" fmla="*/ 7938 w 81"/>
                <a:gd name="T3" fmla="*/ 92075 h 92"/>
                <a:gd name="T4" fmla="*/ 11113 w 81"/>
                <a:gd name="T5" fmla="*/ 104775 h 92"/>
                <a:gd name="T6" fmla="*/ 15875 w 81"/>
                <a:gd name="T7" fmla="*/ 115888 h 92"/>
                <a:gd name="T8" fmla="*/ 23813 w 81"/>
                <a:gd name="T9" fmla="*/ 123825 h 92"/>
                <a:gd name="T10" fmla="*/ 31750 w 81"/>
                <a:gd name="T11" fmla="*/ 133350 h 92"/>
                <a:gd name="T12" fmla="*/ 41275 w 81"/>
                <a:gd name="T13" fmla="*/ 139700 h 92"/>
                <a:gd name="T14" fmla="*/ 52388 w 81"/>
                <a:gd name="T15" fmla="*/ 142875 h 92"/>
                <a:gd name="T16" fmla="*/ 61913 w 81"/>
                <a:gd name="T17" fmla="*/ 146050 h 92"/>
                <a:gd name="T18" fmla="*/ 74613 w 81"/>
                <a:gd name="T19" fmla="*/ 142875 h 92"/>
                <a:gd name="T20" fmla="*/ 77788 w 81"/>
                <a:gd name="T21" fmla="*/ 142875 h 92"/>
                <a:gd name="T22" fmla="*/ 77788 w 81"/>
                <a:gd name="T23" fmla="*/ 142875 h 92"/>
                <a:gd name="T24" fmla="*/ 88900 w 81"/>
                <a:gd name="T25" fmla="*/ 141288 h 92"/>
                <a:gd name="T26" fmla="*/ 98425 w 81"/>
                <a:gd name="T27" fmla="*/ 136525 h 92"/>
                <a:gd name="T28" fmla="*/ 109538 w 81"/>
                <a:gd name="T29" fmla="*/ 128588 h 92"/>
                <a:gd name="T30" fmla="*/ 115888 w 81"/>
                <a:gd name="T31" fmla="*/ 122238 h 92"/>
                <a:gd name="T32" fmla="*/ 122238 w 81"/>
                <a:gd name="T33" fmla="*/ 111125 h 92"/>
                <a:gd name="T34" fmla="*/ 127000 w 81"/>
                <a:gd name="T35" fmla="*/ 100013 h 92"/>
                <a:gd name="T36" fmla="*/ 128588 w 81"/>
                <a:gd name="T37" fmla="*/ 88900 h 92"/>
                <a:gd name="T38" fmla="*/ 128588 w 81"/>
                <a:gd name="T39" fmla="*/ 76200 h 92"/>
                <a:gd name="T40" fmla="*/ 120650 w 81"/>
                <a:gd name="T41" fmla="*/ 20638 h 92"/>
                <a:gd name="T42" fmla="*/ 120650 w 81"/>
                <a:gd name="T43" fmla="*/ 20638 h 92"/>
                <a:gd name="T44" fmla="*/ 119063 w 81"/>
                <a:gd name="T45" fmla="*/ 12700 h 92"/>
                <a:gd name="T46" fmla="*/ 114300 w 81"/>
                <a:gd name="T47" fmla="*/ 3175 h 92"/>
                <a:gd name="T48" fmla="*/ 107950 w 81"/>
                <a:gd name="T49" fmla="*/ 1588 h 92"/>
                <a:gd name="T50" fmla="*/ 101600 w 81"/>
                <a:gd name="T51" fmla="*/ 0 h 92"/>
                <a:gd name="T52" fmla="*/ 80963 w 81"/>
                <a:gd name="T53" fmla="*/ 0 h 92"/>
                <a:gd name="T54" fmla="*/ 58738 w 81"/>
                <a:gd name="T55" fmla="*/ 3175 h 92"/>
                <a:gd name="T56" fmla="*/ 55563 w 81"/>
                <a:gd name="T57" fmla="*/ 3175 h 92"/>
                <a:gd name="T58" fmla="*/ 55563 w 81"/>
                <a:gd name="T59" fmla="*/ 3175 h 92"/>
                <a:gd name="T60" fmla="*/ 34925 w 81"/>
                <a:gd name="T61" fmla="*/ 6350 h 92"/>
                <a:gd name="T62" fmla="*/ 15875 w 81"/>
                <a:gd name="T63" fmla="*/ 9525 h 92"/>
                <a:gd name="T64" fmla="*/ 7938 w 81"/>
                <a:gd name="T65" fmla="*/ 14288 h 92"/>
                <a:gd name="T66" fmla="*/ 4763 w 81"/>
                <a:gd name="T67" fmla="*/ 19050 h 92"/>
                <a:gd name="T68" fmla="*/ 0 w 81"/>
                <a:gd name="T69" fmla="*/ 26988 h 92"/>
                <a:gd name="T70" fmla="*/ 0 w 81"/>
                <a:gd name="T71" fmla="*/ 38100 h 92"/>
                <a:gd name="T72" fmla="*/ 7938 w 81"/>
                <a:gd name="T73" fmla="*/ 92075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1"/>
                <a:gd name="T112" fmla="*/ 0 h 92"/>
                <a:gd name="T113" fmla="*/ 81 w 81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1" h="92">
                  <a:moveTo>
                    <a:pt x="5" y="58"/>
                  </a:moveTo>
                  <a:lnTo>
                    <a:pt x="5" y="58"/>
                  </a:lnTo>
                  <a:lnTo>
                    <a:pt x="7" y="66"/>
                  </a:lnTo>
                  <a:lnTo>
                    <a:pt x="10" y="73"/>
                  </a:lnTo>
                  <a:lnTo>
                    <a:pt x="15" y="78"/>
                  </a:lnTo>
                  <a:lnTo>
                    <a:pt x="20" y="84"/>
                  </a:lnTo>
                  <a:lnTo>
                    <a:pt x="26" y="88"/>
                  </a:lnTo>
                  <a:lnTo>
                    <a:pt x="33" y="90"/>
                  </a:lnTo>
                  <a:lnTo>
                    <a:pt x="39" y="92"/>
                  </a:lnTo>
                  <a:lnTo>
                    <a:pt x="47" y="90"/>
                  </a:lnTo>
                  <a:lnTo>
                    <a:pt x="49" y="90"/>
                  </a:lnTo>
                  <a:lnTo>
                    <a:pt x="56" y="89"/>
                  </a:lnTo>
                  <a:lnTo>
                    <a:pt x="62" y="86"/>
                  </a:lnTo>
                  <a:lnTo>
                    <a:pt x="69" y="81"/>
                  </a:lnTo>
                  <a:lnTo>
                    <a:pt x="73" y="77"/>
                  </a:lnTo>
                  <a:lnTo>
                    <a:pt x="77" y="70"/>
                  </a:lnTo>
                  <a:lnTo>
                    <a:pt x="80" y="63"/>
                  </a:lnTo>
                  <a:lnTo>
                    <a:pt x="81" y="56"/>
                  </a:lnTo>
                  <a:lnTo>
                    <a:pt x="81" y="48"/>
                  </a:lnTo>
                  <a:lnTo>
                    <a:pt x="76" y="13"/>
                  </a:lnTo>
                  <a:lnTo>
                    <a:pt x="75" y="8"/>
                  </a:lnTo>
                  <a:lnTo>
                    <a:pt x="72" y="2"/>
                  </a:lnTo>
                  <a:lnTo>
                    <a:pt x="68" y="1"/>
                  </a:lnTo>
                  <a:lnTo>
                    <a:pt x="64" y="0"/>
                  </a:lnTo>
                  <a:lnTo>
                    <a:pt x="51" y="0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22" y="4"/>
                  </a:lnTo>
                  <a:lnTo>
                    <a:pt x="10" y="6"/>
                  </a:lnTo>
                  <a:lnTo>
                    <a:pt x="5" y="9"/>
                  </a:lnTo>
                  <a:lnTo>
                    <a:pt x="3" y="12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5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Freeform 103"/>
            <p:cNvSpPr>
              <a:spLocks noChangeArrowheads="1"/>
            </p:cNvSpPr>
            <p:nvPr/>
          </p:nvSpPr>
          <p:spPr bwMode="auto">
            <a:xfrm>
              <a:off x="0" y="49212"/>
              <a:ext cx="149225" cy="142875"/>
            </a:xfrm>
            <a:custGeom>
              <a:avLst/>
              <a:gdLst>
                <a:gd name="T0" fmla="*/ 17463 w 94"/>
                <a:gd name="T1" fmla="*/ 142875 h 90"/>
                <a:gd name="T2" fmla="*/ 149225 w 94"/>
                <a:gd name="T3" fmla="*/ 127000 h 90"/>
                <a:gd name="T4" fmla="*/ 133350 w 94"/>
                <a:gd name="T5" fmla="*/ 0 h 90"/>
                <a:gd name="T6" fmla="*/ 0 w 94"/>
                <a:gd name="T7" fmla="*/ 17463 h 90"/>
                <a:gd name="T8" fmla="*/ 17463 w 94"/>
                <a:gd name="T9" fmla="*/ 142875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90"/>
                <a:gd name="T17" fmla="*/ 94 w 94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90">
                  <a:moveTo>
                    <a:pt x="11" y="90"/>
                  </a:moveTo>
                  <a:lnTo>
                    <a:pt x="94" y="80"/>
                  </a:lnTo>
                  <a:lnTo>
                    <a:pt x="84" y="0"/>
                  </a:lnTo>
                  <a:lnTo>
                    <a:pt x="0" y="11"/>
                  </a:lnTo>
                  <a:lnTo>
                    <a:pt x="11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Freeform 104"/>
            <p:cNvSpPr>
              <a:spLocks noChangeArrowheads="1"/>
            </p:cNvSpPr>
            <p:nvPr/>
          </p:nvSpPr>
          <p:spPr bwMode="auto">
            <a:xfrm>
              <a:off x="115887" y="588962"/>
              <a:ext cx="44450" cy="55563"/>
            </a:xfrm>
            <a:custGeom>
              <a:avLst/>
              <a:gdLst>
                <a:gd name="T0" fmla="*/ 44450 w 28"/>
                <a:gd name="T1" fmla="*/ 3175 h 35"/>
                <a:gd name="T2" fmla="*/ 44450 w 28"/>
                <a:gd name="T3" fmla="*/ 3175 h 35"/>
                <a:gd name="T4" fmla="*/ 42863 w 28"/>
                <a:gd name="T5" fmla="*/ 22225 h 35"/>
                <a:gd name="T6" fmla="*/ 33338 w 28"/>
                <a:gd name="T7" fmla="*/ 49213 h 35"/>
                <a:gd name="T8" fmla="*/ 33338 w 28"/>
                <a:gd name="T9" fmla="*/ 49213 h 35"/>
                <a:gd name="T10" fmla="*/ 31750 w 28"/>
                <a:gd name="T11" fmla="*/ 55563 h 35"/>
                <a:gd name="T12" fmla="*/ 30163 w 28"/>
                <a:gd name="T13" fmla="*/ 55563 h 35"/>
                <a:gd name="T14" fmla="*/ 25400 w 28"/>
                <a:gd name="T15" fmla="*/ 55563 h 35"/>
                <a:gd name="T16" fmla="*/ 20638 w 28"/>
                <a:gd name="T17" fmla="*/ 50800 h 35"/>
                <a:gd name="T18" fmla="*/ 17463 w 28"/>
                <a:gd name="T19" fmla="*/ 42863 h 35"/>
                <a:gd name="T20" fmla="*/ 0 w 28"/>
                <a:gd name="T21" fmla="*/ 12700 h 35"/>
                <a:gd name="T22" fmla="*/ 0 w 28"/>
                <a:gd name="T23" fmla="*/ 12700 h 35"/>
                <a:gd name="T24" fmla="*/ 4763 w 28"/>
                <a:gd name="T25" fmla="*/ 7938 h 35"/>
                <a:gd name="T26" fmla="*/ 12700 w 28"/>
                <a:gd name="T27" fmla="*/ 3175 h 35"/>
                <a:gd name="T28" fmla="*/ 19050 w 28"/>
                <a:gd name="T29" fmla="*/ 1588 h 35"/>
                <a:gd name="T30" fmla="*/ 25400 w 28"/>
                <a:gd name="T31" fmla="*/ 0 h 35"/>
                <a:gd name="T32" fmla="*/ 36513 w 28"/>
                <a:gd name="T33" fmla="*/ 0 h 35"/>
                <a:gd name="T34" fmla="*/ 44450 w 28"/>
                <a:gd name="T35" fmla="*/ 3175 h 35"/>
                <a:gd name="T36" fmla="*/ 44450 w 28"/>
                <a:gd name="T37" fmla="*/ 3175 h 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35"/>
                <a:gd name="T59" fmla="*/ 28 w 28"/>
                <a:gd name="T60" fmla="*/ 35 h 3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35">
                  <a:moveTo>
                    <a:pt x="28" y="2"/>
                  </a:moveTo>
                  <a:lnTo>
                    <a:pt x="28" y="2"/>
                  </a:lnTo>
                  <a:lnTo>
                    <a:pt x="27" y="14"/>
                  </a:lnTo>
                  <a:lnTo>
                    <a:pt x="21" y="31"/>
                  </a:lnTo>
                  <a:lnTo>
                    <a:pt x="20" y="35"/>
                  </a:lnTo>
                  <a:lnTo>
                    <a:pt x="19" y="35"/>
                  </a:lnTo>
                  <a:lnTo>
                    <a:pt x="16" y="35"/>
                  </a:lnTo>
                  <a:lnTo>
                    <a:pt x="13" y="32"/>
                  </a:lnTo>
                  <a:lnTo>
                    <a:pt x="11" y="27"/>
                  </a:lnTo>
                  <a:lnTo>
                    <a:pt x="0" y="8"/>
                  </a:lnTo>
                  <a:lnTo>
                    <a:pt x="3" y="5"/>
                  </a:lnTo>
                  <a:lnTo>
                    <a:pt x="8" y="2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23" y="0"/>
                  </a:lnTo>
                  <a:lnTo>
                    <a:pt x="28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组合 215"/>
          <p:cNvGrpSpPr/>
          <p:nvPr/>
        </p:nvGrpSpPr>
        <p:grpSpPr bwMode="auto">
          <a:xfrm>
            <a:off x="3238500" y="4802188"/>
            <a:ext cx="1414463" cy="1541462"/>
            <a:chOff x="0" y="0"/>
            <a:chExt cx="1414463" cy="1541463"/>
          </a:xfrm>
          <a:solidFill>
            <a:schemeClr val="bg1">
              <a:alpha val="70000"/>
            </a:schemeClr>
          </a:solidFill>
        </p:grpSpPr>
        <p:sp>
          <p:nvSpPr>
            <p:cNvPr id="8" name="Freeform 5"/>
            <p:cNvSpPr>
              <a:spLocks noChangeArrowheads="1"/>
            </p:cNvSpPr>
            <p:nvPr/>
          </p:nvSpPr>
          <p:spPr bwMode="auto">
            <a:xfrm>
              <a:off x="0" y="152400"/>
              <a:ext cx="1414463" cy="1257300"/>
            </a:xfrm>
            <a:custGeom>
              <a:avLst/>
              <a:gdLst>
                <a:gd name="T0" fmla="*/ 530225 w 891"/>
                <a:gd name="T1" fmla="*/ 1254125 h 792"/>
                <a:gd name="T2" fmla="*/ 361950 w 891"/>
                <a:gd name="T3" fmla="*/ 1230313 h 792"/>
                <a:gd name="T4" fmla="*/ 336550 w 891"/>
                <a:gd name="T5" fmla="*/ 1212850 h 792"/>
                <a:gd name="T6" fmla="*/ 301625 w 891"/>
                <a:gd name="T7" fmla="*/ 1165225 h 792"/>
                <a:gd name="T8" fmla="*/ 174625 w 891"/>
                <a:gd name="T9" fmla="*/ 1084263 h 792"/>
                <a:gd name="T10" fmla="*/ 103188 w 891"/>
                <a:gd name="T11" fmla="*/ 1001713 h 792"/>
                <a:gd name="T12" fmla="*/ 88900 w 891"/>
                <a:gd name="T13" fmla="*/ 947738 h 792"/>
                <a:gd name="T14" fmla="*/ 96838 w 891"/>
                <a:gd name="T15" fmla="*/ 889000 h 792"/>
                <a:gd name="T16" fmla="*/ 71438 w 891"/>
                <a:gd name="T17" fmla="*/ 865188 h 792"/>
                <a:gd name="T18" fmla="*/ 41275 w 891"/>
                <a:gd name="T19" fmla="*/ 838200 h 792"/>
                <a:gd name="T20" fmla="*/ 76200 w 891"/>
                <a:gd name="T21" fmla="*/ 814388 h 792"/>
                <a:gd name="T22" fmla="*/ 96838 w 891"/>
                <a:gd name="T23" fmla="*/ 795338 h 792"/>
                <a:gd name="T24" fmla="*/ 88900 w 891"/>
                <a:gd name="T25" fmla="*/ 738188 h 792"/>
                <a:gd name="T26" fmla="*/ 103188 w 891"/>
                <a:gd name="T27" fmla="*/ 701675 h 792"/>
                <a:gd name="T28" fmla="*/ 76200 w 891"/>
                <a:gd name="T29" fmla="*/ 690563 h 792"/>
                <a:gd name="T30" fmla="*/ 36513 w 891"/>
                <a:gd name="T31" fmla="*/ 674688 h 792"/>
                <a:gd name="T32" fmla="*/ 53975 w 891"/>
                <a:gd name="T33" fmla="*/ 642938 h 792"/>
                <a:gd name="T34" fmla="*/ 88900 w 891"/>
                <a:gd name="T35" fmla="*/ 623888 h 792"/>
                <a:gd name="T36" fmla="*/ 87313 w 891"/>
                <a:gd name="T37" fmla="*/ 579438 h 792"/>
                <a:gd name="T38" fmla="*/ 88900 w 891"/>
                <a:gd name="T39" fmla="*/ 544513 h 792"/>
                <a:gd name="T40" fmla="*/ 84138 w 891"/>
                <a:gd name="T41" fmla="*/ 508000 h 792"/>
                <a:gd name="T42" fmla="*/ 50800 w 891"/>
                <a:gd name="T43" fmla="*/ 492125 h 792"/>
                <a:gd name="T44" fmla="*/ 57150 w 891"/>
                <a:gd name="T45" fmla="*/ 461963 h 792"/>
                <a:gd name="T46" fmla="*/ 95250 w 891"/>
                <a:gd name="T47" fmla="*/ 446088 h 792"/>
                <a:gd name="T48" fmla="*/ 101600 w 891"/>
                <a:gd name="T49" fmla="*/ 415925 h 792"/>
                <a:gd name="T50" fmla="*/ 96838 w 891"/>
                <a:gd name="T51" fmla="*/ 388938 h 792"/>
                <a:gd name="T52" fmla="*/ 112713 w 891"/>
                <a:gd name="T53" fmla="*/ 346075 h 792"/>
                <a:gd name="T54" fmla="*/ 93663 w 891"/>
                <a:gd name="T55" fmla="*/ 339725 h 792"/>
                <a:gd name="T56" fmla="*/ 53975 w 891"/>
                <a:gd name="T57" fmla="*/ 322263 h 792"/>
                <a:gd name="T58" fmla="*/ 0 w 891"/>
                <a:gd name="T59" fmla="*/ 0 h 792"/>
                <a:gd name="T60" fmla="*/ 1385888 w 891"/>
                <a:gd name="T61" fmla="*/ 233363 h 792"/>
                <a:gd name="T62" fmla="*/ 1355725 w 891"/>
                <a:gd name="T63" fmla="*/ 260350 h 792"/>
                <a:gd name="T64" fmla="*/ 1325563 w 891"/>
                <a:gd name="T65" fmla="*/ 266700 h 792"/>
                <a:gd name="T66" fmla="*/ 1320800 w 891"/>
                <a:gd name="T67" fmla="*/ 285750 h 792"/>
                <a:gd name="T68" fmla="*/ 1331913 w 891"/>
                <a:gd name="T69" fmla="*/ 325438 h 792"/>
                <a:gd name="T70" fmla="*/ 1320800 w 891"/>
                <a:gd name="T71" fmla="*/ 361950 h 792"/>
                <a:gd name="T72" fmla="*/ 1346200 w 891"/>
                <a:gd name="T73" fmla="*/ 376238 h 792"/>
                <a:gd name="T74" fmla="*/ 1382713 w 891"/>
                <a:gd name="T75" fmla="*/ 403225 h 792"/>
                <a:gd name="T76" fmla="*/ 1355725 w 891"/>
                <a:gd name="T77" fmla="*/ 430213 h 792"/>
                <a:gd name="T78" fmla="*/ 1335088 w 891"/>
                <a:gd name="T79" fmla="*/ 446088 h 792"/>
                <a:gd name="T80" fmla="*/ 1341438 w 891"/>
                <a:gd name="T81" fmla="*/ 492125 h 792"/>
                <a:gd name="T82" fmla="*/ 1335088 w 891"/>
                <a:gd name="T83" fmla="*/ 533400 h 792"/>
                <a:gd name="T84" fmla="*/ 1358900 w 891"/>
                <a:gd name="T85" fmla="*/ 563563 h 792"/>
                <a:gd name="T86" fmla="*/ 1392238 w 891"/>
                <a:gd name="T87" fmla="*/ 585788 h 792"/>
                <a:gd name="T88" fmla="*/ 1370013 w 891"/>
                <a:gd name="T89" fmla="*/ 612775 h 792"/>
                <a:gd name="T90" fmla="*/ 1327150 w 891"/>
                <a:gd name="T91" fmla="*/ 619125 h 792"/>
                <a:gd name="T92" fmla="*/ 1338263 w 891"/>
                <a:gd name="T93" fmla="*/ 652463 h 792"/>
                <a:gd name="T94" fmla="*/ 1335088 w 891"/>
                <a:gd name="T95" fmla="*/ 690563 h 792"/>
                <a:gd name="T96" fmla="*/ 1339850 w 891"/>
                <a:gd name="T97" fmla="*/ 735013 h 792"/>
                <a:gd name="T98" fmla="*/ 1376363 w 891"/>
                <a:gd name="T99" fmla="*/ 752475 h 792"/>
                <a:gd name="T100" fmla="*/ 1381125 w 891"/>
                <a:gd name="T101" fmla="*/ 777875 h 792"/>
                <a:gd name="T102" fmla="*/ 1341438 w 891"/>
                <a:gd name="T103" fmla="*/ 798513 h 792"/>
                <a:gd name="T104" fmla="*/ 1335088 w 891"/>
                <a:gd name="T105" fmla="*/ 849313 h 792"/>
                <a:gd name="T106" fmla="*/ 1339850 w 891"/>
                <a:gd name="T107" fmla="*/ 879475 h 792"/>
                <a:gd name="T108" fmla="*/ 1362075 w 891"/>
                <a:gd name="T109" fmla="*/ 908050 h 792"/>
                <a:gd name="T110" fmla="*/ 1358900 w 891"/>
                <a:gd name="T111" fmla="*/ 944563 h 792"/>
                <a:gd name="T112" fmla="*/ 1301750 w 891"/>
                <a:gd name="T113" fmla="*/ 1036638 h 792"/>
                <a:gd name="T114" fmla="*/ 1231900 w 891"/>
                <a:gd name="T115" fmla="*/ 1103313 h 792"/>
                <a:gd name="T116" fmla="*/ 1128713 w 891"/>
                <a:gd name="T117" fmla="*/ 1177925 h 792"/>
                <a:gd name="T118" fmla="*/ 1103313 w 891"/>
                <a:gd name="T119" fmla="*/ 1212850 h 792"/>
                <a:gd name="T120" fmla="*/ 1071563 w 891"/>
                <a:gd name="T121" fmla="*/ 1230313 h 792"/>
                <a:gd name="T122" fmla="*/ 869950 w 891"/>
                <a:gd name="T123" fmla="*/ 1254125 h 79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891"/>
                <a:gd name="T187" fmla="*/ 0 h 792"/>
                <a:gd name="T188" fmla="*/ 891 w 891"/>
                <a:gd name="T189" fmla="*/ 792 h 79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891" h="792">
                  <a:moveTo>
                    <a:pt x="435" y="792"/>
                  </a:moveTo>
                  <a:lnTo>
                    <a:pt x="435" y="792"/>
                  </a:lnTo>
                  <a:lnTo>
                    <a:pt x="370" y="791"/>
                  </a:lnTo>
                  <a:lnTo>
                    <a:pt x="334" y="790"/>
                  </a:lnTo>
                  <a:lnTo>
                    <a:pt x="298" y="787"/>
                  </a:lnTo>
                  <a:lnTo>
                    <a:pt x="266" y="783"/>
                  </a:lnTo>
                  <a:lnTo>
                    <a:pt x="237" y="778"/>
                  </a:lnTo>
                  <a:lnTo>
                    <a:pt x="228" y="775"/>
                  </a:lnTo>
                  <a:lnTo>
                    <a:pt x="220" y="772"/>
                  </a:lnTo>
                  <a:lnTo>
                    <a:pt x="213" y="768"/>
                  </a:lnTo>
                  <a:lnTo>
                    <a:pt x="212" y="764"/>
                  </a:lnTo>
                  <a:lnTo>
                    <a:pt x="209" y="756"/>
                  </a:lnTo>
                  <a:lnTo>
                    <a:pt x="205" y="749"/>
                  </a:lnTo>
                  <a:lnTo>
                    <a:pt x="198" y="741"/>
                  </a:lnTo>
                  <a:lnTo>
                    <a:pt x="190" y="734"/>
                  </a:lnTo>
                  <a:lnTo>
                    <a:pt x="164" y="717"/>
                  </a:lnTo>
                  <a:lnTo>
                    <a:pt x="129" y="695"/>
                  </a:lnTo>
                  <a:lnTo>
                    <a:pt x="110" y="683"/>
                  </a:lnTo>
                  <a:lnTo>
                    <a:pt x="95" y="669"/>
                  </a:lnTo>
                  <a:lnTo>
                    <a:pt x="82" y="657"/>
                  </a:lnTo>
                  <a:lnTo>
                    <a:pt x="72" y="643"/>
                  </a:lnTo>
                  <a:lnTo>
                    <a:pt x="65" y="631"/>
                  </a:lnTo>
                  <a:lnTo>
                    <a:pt x="60" y="619"/>
                  </a:lnTo>
                  <a:lnTo>
                    <a:pt x="57" y="608"/>
                  </a:lnTo>
                  <a:lnTo>
                    <a:pt x="56" y="597"/>
                  </a:lnTo>
                  <a:lnTo>
                    <a:pt x="57" y="589"/>
                  </a:lnTo>
                  <a:lnTo>
                    <a:pt x="59" y="581"/>
                  </a:lnTo>
                  <a:lnTo>
                    <a:pt x="61" y="566"/>
                  </a:lnTo>
                  <a:lnTo>
                    <a:pt x="61" y="560"/>
                  </a:lnTo>
                  <a:lnTo>
                    <a:pt x="59" y="554"/>
                  </a:lnTo>
                  <a:lnTo>
                    <a:pt x="55" y="549"/>
                  </a:lnTo>
                  <a:lnTo>
                    <a:pt x="45" y="545"/>
                  </a:lnTo>
                  <a:lnTo>
                    <a:pt x="36" y="541"/>
                  </a:lnTo>
                  <a:lnTo>
                    <a:pt x="30" y="537"/>
                  </a:lnTo>
                  <a:lnTo>
                    <a:pt x="28" y="532"/>
                  </a:lnTo>
                  <a:lnTo>
                    <a:pt x="26" y="528"/>
                  </a:lnTo>
                  <a:lnTo>
                    <a:pt x="29" y="524"/>
                  </a:lnTo>
                  <a:lnTo>
                    <a:pt x="33" y="522"/>
                  </a:lnTo>
                  <a:lnTo>
                    <a:pt x="40" y="518"/>
                  </a:lnTo>
                  <a:lnTo>
                    <a:pt x="48" y="513"/>
                  </a:lnTo>
                  <a:lnTo>
                    <a:pt x="55" y="511"/>
                  </a:lnTo>
                  <a:lnTo>
                    <a:pt x="59" y="505"/>
                  </a:lnTo>
                  <a:lnTo>
                    <a:pt x="61" y="501"/>
                  </a:lnTo>
                  <a:lnTo>
                    <a:pt x="61" y="496"/>
                  </a:lnTo>
                  <a:lnTo>
                    <a:pt x="59" y="482"/>
                  </a:lnTo>
                  <a:lnTo>
                    <a:pt x="57" y="474"/>
                  </a:lnTo>
                  <a:lnTo>
                    <a:pt x="56" y="465"/>
                  </a:lnTo>
                  <a:lnTo>
                    <a:pt x="57" y="457"/>
                  </a:lnTo>
                  <a:lnTo>
                    <a:pt x="60" y="450"/>
                  </a:lnTo>
                  <a:lnTo>
                    <a:pt x="65" y="442"/>
                  </a:lnTo>
                  <a:lnTo>
                    <a:pt x="65" y="439"/>
                  </a:lnTo>
                  <a:lnTo>
                    <a:pt x="64" y="436"/>
                  </a:lnTo>
                  <a:lnTo>
                    <a:pt x="59" y="435"/>
                  </a:lnTo>
                  <a:lnTo>
                    <a:pt x="48" y="435"/>
                  </a:lnTo>
                  <a:lnTo>
                    <a:pt x="36" y="432"/>
                  </a:lnTo>
                  <a:lnTo>
                    <a:pt x="28" y="430"/>
                  </a:lnTo>
                  <a:lnTo>
                    <a:pt x="23" y="425"/>
                  </a:lnTo>
                  <a:lnTo>
                    <a:pt x="22" y="420"/>
                  </a:lnTo>
                  <a:lnTo>
                    <a:pt x="23" y="415"/>
                  </a:lnTo>
                  <a:lnTo>
                    <a:pt x="28" y="409"/>
                  </a:lnTo>
                  <a:lnTo>
                    <a:pt x="34" y="405"/>
                  </a:lnTo>
                  <a:lnTo>
                    <a:pt x="42" y="401"/>
                  </a:lnTo>
                  <a:lnTo>
                    <a:pt x="51" y="397"/>
                  </a:lnTo>
                  <a:lnTo>
                    <a:pt x="56" y="393"/>
                  </a:lnTo>
                  <a:lnTo>
                    <a:pt x="59" y="389"/>
                  </a:lnTo>
                  <a:lnTo>
                    <a:pt x="59" y="384"/>
                  </a:lnTo>
                  <a:lnTo>
                    <a:pt x="56" y="371"/>
                  </a:lnTo>
                  <a:lnTo>
                    <a:pt x="55" y="365"/>
                  </a:lnTo>
                  <a:lnTo>
                    <a:pt x="55" y="356"/>
                  </a:lnTo>
                  <a:lnTo>
                    <a:pt x="55" y="350"/>
                  </a:lnTo>
                  <a:lnTo>
                    <a:pt x="56" y="343"/>
                  </a:lnTo>
                  <a:lnTo>
                    <a:pt x="59" y="332"/>
                  </a:lnTo>
                  <a:lnTo>
                    <a:pt x="59" y="328"/>
                  </a:lnTo>
                  <a:lnTo>
                    <a:pt x="57" y="324"/>
                  </a:lnTo>
                  <a:lnTo>
                    <a:pt x="53" y="320"/>
                  </a:lnTo>
                  <a:lnTo>
                    <a:pt x="45" y="317"/>
                  </a:lnTo>
                  <a:lnTo>
                    <a:pt x="37" y="314"/>
                  </a:lnTo>
                  <a:lnTo>
                    <a:pt x="32" y="310"/>
                  </a:lnTo>
                  <a:lnTo>
                    <a:pt x="29" y="305"/>
                  </a:lnTo>
                  <a:lnTo>
                    <a:pt x="29" y="301"/>
                  </a:lnTo>
                  <a:lnTo>
                    <a:pt x="30" y="296"/>
                  </a:lnTo>
                  <a:lnTo>
                    <a:pt x="36" y="291"/>
                  </a:lnTo>
                  <a:lnTo>
                    <a:pt x="42" y="287"/>
                  </a:lnTo>
                  <a:lnTo>
                    <a:pt x="52" y="283"/>
                  </a:lnTo>
                  <a:lnTo>
                    <a:pt x="60" y="281"/>
                  </a:lnTo>
                  <a:lnTo>
                    <a:pt x="65" y="278"/>
                  </a:lnTo>
                  <a:lnTo>
                    <a:pt x="68" y="275"/>
                  </a:lnTo>
                  <a:lnTo>
                    <a:pt x="68" y="271"/>
                  </a:lnTo>
                  <a:lnTo>
                    <a:pt x="64" y="262"/>
                  </a:lnTo>
                  <a:lnTo>
                    <a:pt x="63" y="256"/>
                  </a:lnTo>
                  <a:lnTo>
                    <a:pt x="61" y="251"/>
                  </a:lnTo>
                  <a:lnTo>
                    <a:pt x="61" y="245"/>
                  </a:lnTo>
                  <a:lnTo>
                    <a:pt x="63" y="239"/>
                  </a:lnTo>
                  <a:lnTo>
                    <a:pt x="68" y="228"/>
                  </a:lnTo>
                  <a:lnTo>
                    <a:pt x="70" y="222"/>
                  </a:lnTo>
                  <a:lnTo>
                    <a:pt x="71" y="218"/>
                  </a:lnTo>
                  <a:lnTo>
                    <a:pt x="70" y="216"/>
                  </a:lnTo>
                  <a:lnTo>
                    <a:pt x="65" y="216"/>
                  </a:lnTo>
                  <a:lnTo>
                    <a:pt x="59" y="214"/>
                  </a:lnTo>
                  <a:lnTo>
                    <a:pt x="53" y="213"/>
                  </a:lnTo>
                  <a:lnTo>
                    <a:pt x="46" y="210"/>
                  </a:lnTo>
                  <a:lnTo>
                    <a:pt x="40" y="207"/>
                  </a:lnTo>
                  <a:lnTo>
                    <a:pt x="34" y="203"/>
                  </a:lnTo>
                  <a:lnTo>
                    <a:pt x="30" y="198"/>
                  </a:lnTo>
                  <a:lnTo>
                    <a:pt x="28" y="193"/>
                  </a:lnTo>
                  <a:lnTo>
                    <a:pt x="25" y="187"/>
                  </a:lnTo>
                  <a:lnTo>
                    <a:pt x="0" y="0"/>
                  </a:lnTo>
                  <a:lnTo>
                    <a:pt x="891" y="0"/>
                  </a:lnTo>
                  <a:lnTo>
                    <a:pt x="874" y="140"/>
                  </a:lnTo>
                  <a:lnTo>
                    <a:pt x="873" y="147"/>
                  </a:lnTo>
                  <a:lnTo>
                    <a:pt x="870" y="152"/>
                  </a:lnTo>
                  <a:lnTo>
                    <a:pt x="864" y="157"/>
                  </a:lnTo>
                  <a:lnTo>
                    <a:pt x="859" y="161"/>
                  </a:lnTo>
                  <a:lnTo>
                    <a:pt x="854" y="164"/>
                  </a:lnTo>
                  <a:lnTo>
                    <a:pt x="847" y="167"/>
                  </a:lnTo>
                  <a:lnTo>
                    <a:pt x="840" y="168"/>
                  </a:lnTo>
                  <a:lnTo>
                    <a:pt x="835" y="168"/>
                  </a:lnTo>
                  <a:lnTo>
                    <a:pt x="831" y="170"/>
                  </a:lnTo>
                  <a:lnTo>
                    <a:pt x="829" y="172"/>
                  </a:lnTo>
                  <a:lnTo>
                    <a:pt x="829" y="176"/>
                  </a:lnTo>
                  <a:lnTo>
                    <a:pt x="832" y="180"/>
                  </a:lnTo>
                  <a:lnTo>
                    <a:pt x="837" y="193"/>
                  </a:lnTo>
                  <a:lnTo>
                    <a:pt x="839" y="198"/>
                  </a:lnTo>
                  <a:lnTo>
                    <a:pt x="839" y="205"/>
                  </a:lnTo>
                  <a:lnTo>
                    <a:pt x="837" y="210"/>
                  </a:lnTo>
                  <a:lnTo>
                    <a:pt x="835" y="216"/>
                  </a:lnTo>
                  <a:lnTo>
                    <a:pt x="832" y="224"/>
                  </a:lnTo>
                  <a:lnTo>
                    <a:pt x="832" y="228"/>
                  </a:lnTo>
                  <a:lnTo>
                    <a:pt x="833" y="232"/>
                  </a:lnTo>
                  <a:lnTo>
                    <a:pt x="839" y="235"/>
                  </a:lnTo>
                  <a:lnTo>
                    <a:pt x="848" y="237"/>
                  </a:lnTo>
                  <a:lnTo>
                    <a:pt x="858" y="240"/>
                  </a:lnTo>
                  <a:lnTo>
                    <a:pt x="864" y="244"/>
                  </a:lnTo>
                  <a:lnTo>
                    <a:pt x="868" y="249"/>
                  </a:lnTo>
                  <a:lnTo>
                    <a:pt x="871" y="254"/>
                  </a:lnTo>
                  <a:lnTo>
                    <a:pt x="870" y="259"/>
                  </a:lnTo>
                  <a:lnTo>
                    <a:pt x="867" y="263"/>
                  </a:lnTo>
                  <a:lnTo>
                    <a:pt x="862" y="267"/>
                  </a:lnTo>
                  <a:lnTo>
                    <a:pt x="854" y="271"/>
                  </a:lnTo>
                  <a:lnTo>
                    <a:pt x="847" y="274"/>
                  </a:lnTo>
                  <a:lnTo>
                    <a:pt x="843" y="277"/>
                  </a:lnTo>
                  <a:lnTo>
                    <a:pt x="841" y="281"/>
                  </a:lnTo>
                  <a:lnTo>
                    <a:pt x="840" y="286"/>
                  </a:lnTo>
                  <a:lnTo>
                    <a:pt x="843" y="297"/>
                  </a:lnTo>
                  <a:lnTo>
                    <a:pt x="844" y="304"/>
                  </a:lnTo>
                  <a:lnTo>
                    <a:pt x="845" y="310"/>
                  </a:lnTo>
                  <a:lnTo>
                    <a:pt x="844" y="317"/>
                  </a:lnTo>
                  <a:lnTo>
                    <a:pt x="843" y="324"/>
                  </a:lnTo>
                  <a:lnTo>
                    <a:pt x="841" y="336"/>
                  </a:lnTo>
                  <a:lnTo>
                    <a:pt x="841" y="342"/>
                  </a:lnTo>
                  <a:lnTo>
                    <a:pt x="844" y="347"/>
                  </a:lnTo>
                  <a:lnTo>
                    <a:pt x="848" y="351"/>
                  </a:lnTo>
                  <a:lnTo>
                    <a:pt x="856" y="355"/>
                  </a:lnTo>
                  <a:lnTo>
                    <a:pt x="866" y="359"/>
                  </a:lnTo>
                  <a:lnTo>
                    <a:pt x="873" y="363"/>
                  </a:lnTo>
                  <a:lnTo>
                    <a:pt x="877" y="369"/>
                  </a:lnTo>
                  <a:lnTo>
                    <a:pt x="878" y="374"/>
                  </a:lnTo>
                  <a:lnTo>
                    <a:pt x="877" y="378"/>
                  </a:lnTo>
                  <a:lnTo>
                    <a:pt x="871" y="384"/>
                  </a:lnTo>
                  <a:lnTo>
                    <a:pt x="863" y="386"/>
                  </a:lnTo>
                  <a:lnTo>
                    <a:pt x="852" y="388"/>
                  </a:lnTo>
                  <a:lnTo>
                    <a:pt x="841" y="389"/>
                  </a:lnTo>
                  <a:lnTo>
                    <a:pt x="836" y="390"/>
                  </a:lnTo>
                  <a:lnTo>
                    <a:pt x="833" y="392"/>
                  </a:lnTo>
                  <a:lnTo>
                    <a:pt x="835" y="396"/>
                  </a:lnTo>
                  <a:lnTo>
                    <a:pt x="840" y="404"/>
                  </a:lnTo>
                  <a:lnTo>
                    <a:pt x="843" y="411"/>
                  </a:lnTo>
                  <a:lnTo>
                    <a:pt x="843" y="419"/>
                  </a:lnTo>
                  <a:lnTo>
                    <a:pt x="843" y="428"/>
                  </a:lnTo>
                  <a:lnTo>
                    <a:pt x="841" y="435"/>
                  </a:lnTo>
                  <a:lnTo>
                    <a:pt x="839" y="449"/>
                  </a:lnTo>
                  <a:lnTo>
                    <a:pt x="839" y="455"/>
                  </a:lnTo>
                  <a:lnTo>
                    <a:pt x="840" y="459"/>
                  </a:lnTo>
                  <a:lnTo>
                    <a:pt x="844" y="463"/>
                  </a:lnTo>
                  <a:lnTo>
                    <a:pt x="852" y="467"/>
                  </a:lnTo>
                  <a:lnTo>
                    <a:pt x="860" y="472"/>
                  </a:lnTo>
                  <a:lnTo>
                    <a:pt x="867" y="474"/>
                  </a:lnTo>
                  <a:lnTo>
                    <a:pt x="871" y="478"/>
                  </a:lnTo>
                  <a:lnTo>
                    <a:pt x="873" y="482"/>
                  </a:lnTo>
                  <a:lnTo>
                    <a:pt x="873" y="486"/>
                  </a:lnTo>
                  <a:lnTo>
                    <a:pt x="870" y="490"/>
                  </a:lnTo>
                  <a:lnTo>
                    <a:pt x="863" y="495"/>
                  </a:lnTo>
                  <a:lnTo>
                    <a:pt x="854" y="499"/>
                  </a:lnTo>
                  <a:lnTo>
                    <a:pt x="845" y="503"/>
                  </a:lnTo>
                  <a:lnTo>
                    <a:pt x="840" y="508"/>
                  </a:lnTo>
                  <a:lnTo>
                    <a:pt x="839" y="513"/>
                  </a:lnTo>
                  <a:lnTo>
                    <a:pt x="837" y="520"/>
                  </a:lnTo>
                  <a:lnTo>
                    <a:pt x="841" y="535"/>
                  </a:lnTo>
                  <a:lnTo>
                    <a:pt x="843" y="543"/>
                  </a:lnTo>
                  <a:lnTo>
                    <a:pt x="843" y="551"/>
                  </a:lnTo>
                  <a:lnTo>
                    <a:pt x="844" y="554"/>
                  </a:lnTo>
                  <a:lnTo>
                    <a:pt x="845" y="557"/>
                  </a:lnTo>
                  <a:lnTo>
                    <a:pt x="852" y="564"/>
                  </a:lnTo>
                  <a:lnTo>
                    <a:pt x="855" y="568"/>
                  </a:lnTo>
                  <a:lnTo>
                    <a:pt x="858" y="572"/>
                  </a:lnTo>
                  <a:lnTo>
                    <a:pt x="859" y="576"/>
                  </a:lnTo>
                  <a:lnTo>
                    <a:pt x="859" y="581"/>
                  </a:lnTo>
                  <a:lnTo>
                    <a:pt x="856" y="595"/>
                  </a:lnTo>
                  <a:lnTo>
                    <a:pt x="850" y="610"/>
                  </a:lnTo>
                  <a:lnTo>
                    <a:pt x="841" y="625"/>
                  </a:lnTo>
                  <a:lnTo>
                    <a:pt x="832" y="638"/>
                  </a:lnTo>
                  <a:lnTo>
                    <a:pt x="820" y="653"/>
                  </a:lnTo>
                  <a:lnTo>
                    <a:pt x="806" y="668"/>
                  </a:lnTo>
                  <a:lnTo>
                    <a:pt x="793" y="681"/>
                  </a:lnTo>
                  <a:lnTo>
                    <a:pt x="776" y="695"/>
                  </a:lnTo>
                  <a:lnTo>
                    <a:pt x="761" y="707"/>
                  </a:lnTo>
                  <a:lnTo>
                    <a:pt x="747" y="718"/>
                  </a:lnTo>
                  <a:lnTo>
                    <a:pt x="722" y="734"/>
                  </a:lnTo>
                  <a:lnTo>
                    <a:pt x="711" y="742"/>
                  </a:lnTo>
                  <a:lnTo>
                    <a:pt x="703" y="749"/>
                  </a:lnTo>
                  <a:lnTo>
                    <a:pt x="698" y="756"/>
                  </a:lnTo>
                  <a:lnTo>
                    <a:pt x="695" y="764"/>
                  </a:lnTo>
                  <a:lnTo>
                    <a:pt x="694" y="765"/>
                  </a:lnTo>
                  <a:lnTo>
                    <a:pt x="692" y="768"/>
                  </a:lnTo>
                  <a:lnTo>
                    <a:pt x="686" y="772"/>
                  </a:lnTo>
                  <a:lnTo>
                    <a:pt x="675" y="775"/>
                  </a:lnTo>
                  <a:lnTo>
                    <a:pt x="663" y="778"/>
                  </a:lnTo>
                  <a:lnTo>
                    <a:pt x="629" y="783"/>
                  </a:lnTo>
                  <a:lnTo>
                    <a:pt x="590" y="787"/>
                  </a:lnTo>
                  <a:lnTo>
                    <a:pt x="548" y="790"/>
                  </a:lnTo>
                  <a:lnTo>
                    <a:pt x="504" y="791"/>
                  </a:lnTo>
                  <a:lnTo>
                    <a:pt x="435" y="7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ChangeArrowheads="1"/>
            </p:cNvSpPr>
            <p:nvPr/>
          </p:nvSpPr>
          <p:spPr bwMode="auto">
            <a:xfrm>
              <a:off x="303212" y="152400"/>
              <a:ext cx="400050" cy="1257300"/>
            </a:xfrm>
            <a:custGeom>
              <a:avLst/>
              <a:gdLst>
                <a:gd name="T0" fmla="*/ 146050 w 252"/>
                <a:gd name="T1" fmla="*/ 1254125 h 792"/>
                <a:gd name="T2" fmla="*/ 93663 w 252"/>
                <a:gd name="T3" fmla="*/ 1225550 h 792"/>
                <a:gd name="T4" fmla="*/ 87313 w 252"/>
                <a:gd name="T5" fmla="*/ 1189038 h 792"/>
                <a:gd name="T6" fmla="*/ 52388 w 252"/>
                <a:gd name="T7" fmla="*/ 1103313 h 792"/>
                <a:gd name="T8" fmla="*/ 22225 w 252"/>
                <a:gd name="T9" fmla="*/ 982663 h 792"/>
                <a:gd name="T10" fmla="*/ 22225 w 252"/>
                <a:gd name="T11" fmla="*/ 898525 h 792"/>
                <a:gd name="T12" fmla="*/ 15875 w 252"/>
                <a:gd name="T13" fmla="*/ 865188 h 792"/>
                <a:gd name="T14" fmla="*/ 15875 w 252"/>
                <a:gd name="T15" fmla="*/ 814388 h 792"/>
                <a:gd name="T16" fmla="*/ 22225 w 252"/>
                <a:gd name="T17" fmla="*/ 787400 h 792"/>
                <a:gd name="T18" fmla="*/ 22225 w 252"/>
                <a:gd name="T19" fmla="*/ 714375 h 792"/>
                <a:gd name="T20" fmla="*/ 20638 w 252"/>
                <a:gd name="T21" fmla="*/ 690563 h 792"/>
                <a:gd name="T22" fmla="*/ 6350 w 252"/>
                <a:gd name="T23" fmla="*/ 682625 h 792"/>
                <a:gd name="T24" fmla="*/ 9525 w 252"/>
                <a:gd name="T25" fmla="*/ 642938 h 792"/>
                <a:gd name="T26" fmla="*/ 20638 w 252"/>
                <a:gd name="T27" fmla="*/ 623888 h 792"/>
                <a:gd name="T28" fmla="*/ 20638 w 252"/>
                <a:gd name="T29" fmla="*/ 527050 h 792"/>
                <a:gd name="T30" fmla="*/ 15875 w 252"/>
                <a:gd name="T31" fmla="*/ 503238 h 792"/>
                <a:gd name="T32" fmla="*/ 9525 w 252"/>
                <a:gd name="T33" fmla="*/ 461963 h 792"/>
                <a:gd name="T34" fmla="*/ 22225 w 252"/>
                <a:gd name="T35" fmla="*/ 446088 h 792"/>
                <a:gd name="T36" fmla="*/ 22225 w 252"/>
                <a:gd name="T37" fmla="*/ 398463 h 792"/>
                <a:gd name="T38" fmla="*/ 26988 w 252"/>
                <a:gd name="T39" fmla="*/ 342900 h 792"/>
                <a:gd name="T40" fmla="*/ 11113 w 252"/>
                <a:gd name="T41" fmla="*/ 328613 h 792"/>
                <a:gd name="T42" fmla="*/ 6350 w 252"/>
                <a:gd name="T43" fmla="*/ 276225 h 792"/>
                <a:gd name="T44" fmla="*/ 11113 w 252"/>
                <a:gd name="T45" fmla="*/ 211138 h 792"/>
                <a:gd name="T46" fmla="*/ 11113 w 252"/>
                <a:gd name="T47" fmla="*/ 103188 h 792"/>
                <a:gd name="T48" fmla="*/ 400050 w 252"/>
                <a:gd name="T49" fmla="*/ 0 h 792"/>
                <a:gd name="T50" fmla="*/ 396875 w 252"/>
                <a:gd name="T51" fmla="*/ 53975 h 792"/>
                <a:gd name="T52" fmla="*/ 387350 w 252"/>
                <a:gd name="T53" fmla="*/ 138113 h 792"/>
                <a:gd name="T54" fmla="*/ 392113 w 252"/>
                <a:gd name="T55" fmla="*/ 222250 h 792"/>
                <a:gd name="T56" fmla="*/ 381000 w 252"/>
                <a:gd name="T57" fmla="*/ 265113 h 792"/>
                <a:gd name="T58" fmla="*/ 373063 w 252"/>
                <a:gd name="T59" fmla="*/ 273050 h 792"/>
                <a:gd name="T60" fmla="*/ 376238 w 252"/>
                <a:gd name="T61" fmla="*/ 325438 h 792"/>
                <a:gd name="T62" fmla="*/ 381000 w 252"/>
                <a:gd name="T63" fmla="*/ 376238 h 792"/>
                <a:gd name="T64" fmla="*/ 392113 w 252"/>
                <a:gd name="T65" fmla="*/ 403225 h 792"/>
                <a:gd name="T66" fmla="*/ 382588 w 252"/>
                <a:gd name="T67" fmla="*/ 430213 h 792"/>
                <a:gd name="T68" fmla="*/ 379413 w 252"/>
                <a:gd name="T69" fmla="*/ 492125 h 792"/>
                <a:gd name="T70" fmla="*/ 381000 w 252"/>
                <a:gd name="T71" fmla="*/ 557213 h 792"/>
                <a:gd name="T72" fmla="*/ 392113 w 252"/>
                <a:gd name="T73" fmla="*/ 576263 h 792"/>
                <a:gd name="T74" fmla="*/ 387350 w 252"/>
                <a:gd name="T75" fmla="*/ 612775 h 792"/>
                <a:gd name="T76" fmla="*/ 374650 w 252"/>
                <a:gd name="T77" fmla="*/ 619125 h 792"/>
                <a:gd name="T78" fmla="*/ 379413 w 252"/>
                <a:gd name="T79" fmla="*/ 665163 h 792"/>
                <a:gd name="T80" fmla="*/ 376238 w 252"/>
                <a:gd name="T81" fmla="*/ 728663 h 792"/>
                <a:gd name="T82" fmla="*/ 388938 w 252"/>
                <a:gd name="T83" fmla="*/ 752475 h 792"/>
                <a:gd name="T84" fmla="*/ 382588 w 252"/>
                <a:gd name="T85" fmla="*/ 792163 h 792"/>
                <a:gd name="T86" fmla="*/ 376238 w 252"/>
                <a:gd name="T87" fmla="*/ 849313 h 792"/>
                <a:gd name="T88" fmla="*/ 382588 w 252"/>
                <a:gd name="T89" fmla="*/ 895350 h 792"/>
                <a:gd name="T90" fmla="*/ 381000 w 252"/>
                <a:gd name="T91" fmla="*/ 968375 h 792"/>
                <a:gd name="T92" fmla="*/ 349250 w 252"/>
                <a:gd name="T93" fmla="*/ 1103313 h 792"/>
                <a:gd name="T94" fmla="*/ 312738 w 252"/>
                <a:gd name="T95" fmla="*/ 1200150 h 792"/>
                <a:gd name="T96" fmla="*/ 306388 w 252"/>
                <a:gd name="T97" fmla="*/ 1225550 h 792"/>
                <a:gd name="T98" fmla="*/ 263525 w 252"/>
                <a:gd name="T99" fmla="*/ 1249363 h 792"/>
                <a:gd name="T100" fmla="*/ 192088 w 252"/>
                <a:gd name="T101" fmla="*/ 1257300 h 7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52"/>
                <a:gd name="T154" fmla="*/ 0 h 792"/>
                <a:gd name="T155" fmla="*/ 252 w 252"/>
                <a:gd name="T156" fmla="*/ 792 h 7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52" h="792">
                  <a:moveTo>
                    <a:pt x="121" y="792"/>
                  </a:moveTo>
                  <a:lnTo>
                    <a:pt x="121" y="792"/>
                  </a:lnTo>
                  <a:lnTo>
                    <a:pt x="103" y="791"/>
                  </a:lnTo>
                  <a:lnTo>
                    <a:pt x="92" y="790"/>
                  </a:lnTo>
                  <a:lnTo>
                    <a:pt x="82" y="787"/>
                  </a:lnTo>
                  <a:lnTo>
                    <a:pt x="72" y="783"/>
                  </a:lnTo>
                  <a:lnTo>
                    <a:pt x="64" y="778"/>
                  </a:lnTo>
                  <a:lnTo>
                    <a:pt x="59" y="772"/>
                  </a:lnTo>
                  <a:lnTo>
                    <a:pt x="57" y="768"/>
                  </a:lnTo>
                  <a:lnTo>
                    <a:pt x="57" y="764"/>
                  </a:lnTo>
                  <a:lnTo>
                    <a:pt x="55" y="749"/>
                  </a:lnTo>
                  <a:lnTo>
                    <a:pt x="50" y="734"/>
                  </a:lnTo>
                  <a:lnTo>
                    <a:pt x="44" y="717"/>
                  </a:lnTo>
                  <a:lnTo>
                    <a:pt x="33" y="695"/>
                  </a:lnTo>
                  <a:lnTo>
                    <a:pt x="27" y="683"/>
                  </a:lnTo>
                  <a:lnTo>
                    <a:pt x="23" y="669"/>
                  </a:lnTo>
                  <a:lnTo>
                    <a:pt x="17" y="643"/>
                  </a:lnTo>
                  <a:lnTo>
                    <a:pt x="14" y="619"/>
                  </a:lnTo>
                  <a:lnTo>
                    <a:pt x="13" y="597"/>
                  </a:lnTo>
                  <a:lnTo>
                    <a:pt x="13" y="581"/>
                  </a:lnTo>
                  <a:lnTo>
                    <a:pt x="14" y="566"/>
                  </a:lnTo>
                  <a:lnTo>
                    <a:pt x="13" y="554"/>
                  </a:lnTo>
                  <a:lnTo>
                    <a:pt x="11" y="549"/>
                  </a:lnTo>
                  <a:lnTo>
                    <a:pt x="10" y="545"/>
                  </a:lnTo>
                  <a:lnTo>
                    <a:pt x="4" y="537"/>
                  </a:lnTo>
                  <a:lnTo>
                    <a:pt x="4" y="528"/>
                  </a:lnTo>
                  <a:lnTo>
                    <a:pt x="6" y="522"/>
                  </a:lnTo>
                  <a:lnTo>
                    <a:pt x="10" y="513"/>
                  </a:lnTo>
                  <a:lnTo>
                    <a:pt x="13" y="511"/>
                  </a:lnTo>
                  <a:lnTo>
                    <a:pt x="13" y="505"/>
                  </a:lnTo>
                  <a:lnTo>
                    <a:pt x="14" y="496"/>
                  </a:lnTo>
                  <a:lnTo>
                    <a:pt x="13" y="482"/>
                  </a:lnTo>
                  <a:lnTo>
                    <a:pt x="13" y="465"/>
                  </a:lnTo>
                  <a:lnTo>
                    <a:pt x="14" y="450"/>
                  </a:lnTo>
                  <a:lnTo>
                    <a:pt x="15" y="442"/>
                  </a:lnTo>
                  <a:lnTo>
                    <a:pt x="15" y="439"/>
                  </a:lnTo>
                  <a:lnTo>
                    <a:pt x="14" y="436"/>
                  </a:lnTo>
                  <a:lnTo>
                    <a:pt x="13" y="435"/>
                  </a:lnTo>
                  <a:lnTo>
                    <a:pt x="10" y="435"/>
                  </a:lnTo>
                  <a:lnTo>
                    <a:pt x="7" y="432"/>
                  </a:lnTo>
                  <a:lnTo>
                    <a:pt x="4" y="430"/>
                  </a:lnTo>
                  <a:lnTo>
                    <a:pt x="3" y="425"/>
                  </a:lnTo>
                  <a:lnTo>
                    <a:pt x="3" y="420"/>
                  </a:lnTo>
                  <a:lnTo>
                    <a:pt x="4" y="409"/>
                  </a:lnTo>
                  <a:lnTo>
                    <a:pt x="6" y="405"/>
                  </a:lnTo>
                  <a:lnTo>
                    <a:pt x="9" y="401"/>
                  </a:lnTo>
                  <a:lnTo>
                    <a:pt x="11" y="397"/>
                  </a:lnTo>
                  <a:lnTo>
                    <a:pt x="13" y="393"/>
                  </a:lnTo>
                  <a:lnTo>
                    <a:pt x="13" y="384"/>
                  </a:lnTo>
                  <a:lnTo>
                    <a:pt x="11" y="356"/>
                  </a:lnTo>
                  <a:lnTo>
                    <a:pt x="13" y="332"/>
                  </a:lnTo>
                  <a:lnTo>
                    <a:pt x="13" y="324"/>
                  </a:lnTo>
                  <a:lnTo>
                    <a:pt x="11" y="320"/>
                  </a:lnTo>
                  <a:lnTo>
                    <a:pt x="10" y="317"/>
                  </a:lnTo>
                  <a:lnTo>
                    <a:pt x="7" y="314"/>
                  </a:lnTo>
                  <a:lnTo>
                    <a:pt x="6" y="310"/>
                  </a:lnTo>
                  <a:lnTo>
                    <a:pt x="4" y="301"/>
                  </a:lnTo>
                  <a:lnTo>
                    <a:pt x="6" y="291"/>
                  </a:lnTo>
                  <a:lnTo>
                    <a:pt x="9" y="287"/>
                  </a:lnTo>
                  <a:lnTo>
                    <a:pt x="11" y="283"/>
                  </a:lnTo>
                  <a:lnTo>
                    <a:pt x="14" y="281"/>
                  </a:lnTo>
                  <a:lnTo>
                    <a:pt x="15" y="278"/>
                  </a:lnTo>
                  <a:lnTo>
                    <a:pt x="15" y="271"/>
                  </a:lnTo>
                  <a:lnTo>
                    <a:pt x="14" y="251"/>
                  </a:lnTo>
                  <a:lnTo>
                    <a:pt x="14" y="239"/>
                  </a:lnTo>
                  <a:lnTo>
                    <a:pt x="15" y="228"/>
                  </a:lnTo>
                  <a:lnTo>
                    <a:pt x="17" y="218"/>
                  </a:lnTo>
                  <a:lnTo>
                    <a:pt x="17" y="216"/>
                  </a:lnTo>
                  <a:lnTo>
                    <a:pt x="15" y="216"/>
                  </a:lnTo>
                  <a:lnTo>
                    <a:pt x="11" y="213"/>
                  </a:lnTo>
                  <a:lnTo>
                    <a:pt x="7" y="207"/>
                  </a:lnTo>
                  <a:lnTo>
                    <a:pt x="4" y="198"/>
                  </a:lnTo>
                  <a:lnTo>
                    <a:pt x="3" y="187"/>
                  </a:lnTo>
                  <a:lnTo>
                    <a:pt x="4" y="174"/>
                  </a:lnTo>
                  <a:lnTo>
                    <a:pt x="6" y="163"/>
                  </a:lnTo>
                  <a:lnTo>
                    <a:pt x="7" y="149"/>
                  </a:lnTo>
                  <a:lnTo>
                    <a:pt x="7" y="133"/>
                  </a:lnTo>
                  <a:lnTo>
                    <a:pt x="9" y="96"/>
                  </a:lnTo>
                  <a:lnTo>
                    <a:pt x="7" y="80"/>
                  </a:lnTo>
                  <a:lnTo>
                    <a:pt x="7" y="65"/>
                  </a:lnTo>
                  <a:lnTo>
                    <a:pt x="3" y="34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21"/>
                  </a:lnTo>
                  <a:lnTo>
                    <a:pt x="251" y="27"/>
                  </a:lnTo>
                  <a:lnTo>
                    <a:pt x="250" y="34"/>
                  </a:lnTo>
                  <a:lnTo>
                    <a:pt x="245" y="46"/>
                  </a:lnTo>
                  <a:lnTo>
                    <a:pt x="244" y="59"/>
                  </a:lnTo>
                  <a:lnTo>
                    <a:pt x="244" y="87"/>
                  </a:lnTo>
                  <a:lnTo>
                    <a:pt x="244" y="103"/>
                  </a:lnTo>
                  <a:lnTo>
                    <a:pt x="245" y="115"/>
                  </a:lnTo>
                  <a:lnTo>
                    <a:pt x="247" y="128"/>
                  </a:lnTo>
                  <a:lnTo>
                    <a:pt x="247" y="140"/>
                  </a:lnTo>
                  <a:lnTo>
                    <a:pt x="247" y="152"/>
                  </a:lnTo>
                  <a:lnTo>
                    <a:pt x="243" y="161"/>
                  </a:lnTo>
                  <a:lnTo>
                    <a:pt x="240" y="167"/>
                  </a:lnTo>
                  <a:lnTo>
                    <a:pt x="236" y="168"/>
                  </a:lnTo>
                  <a:lnTo>
                    <a:pt x="235" y="170"/>
                  </a:lnTo>
                  <a:lnTo>
                    <a:pt x="235" y="172"/>
                  </a:lnTo>
                  <a:lnTo>
                    <a:pt x="235" y="180"/>
                  </a:lnTo>
                  <a:lnTo>
                    <a:pt x="236" y="193"/>
                  </a:lnTo>
                  <a:lnTo>
                    <a:pt x="237" y="205"/>
                  </a:lnTo>
                  <a:lnTo>
                    <a:pt x="235" y="224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40" y="237"/>
                  </a:lnTo>
                  <a:lnTo>
                    <a:pt x="243" y="240"/>
                  </a:lnTo>
                  <a:lnTo>
                    <a:pt x="244" y="244"/>
                  </a:lnTo>
                  <a:lnTo>
                    <a:pt x="247" y="254"/>
                  </a:lnTo>
                  <a:lnTo>
                    <a:pt x="245" y="263"/>
                  </a:lnTo>
                  <a:lnTo>
                    <a:pt x="244" y="267"/>
                  </a:lnTo>
                  <a:lnTo>
                    <a:pt x="241" y="271"/>
                  </a:lnTo>
                  <a:lnTo>
                    <a:pt x="240" y="274"/>
                  </a:lnTo>
                  <a:lnTo>
                    <a:pt x="239" y="277"/>
                  </a:lnTo>
                  <a:lnTo>
                    <a:pt x="237" y="286"/>
                  </a:lnTo>
                  <a:lnTo>
                    <a:pt x="239" y="310"/>
                  </a:lnTo>
                  <a:lnTo>
                    <a:pt x="237" y="336"/>
                  </a:lnTo>
                  <a:lnTo>
                    <a:pt x="239" y="347"/>
                  </a:lnTo>
                  <a:lnTo>
                    <a:pt x="240" y="351"/>
                  </a:lnTo>
                  <a:lnTo>
                    <a:pt x="243" y="355"/>
                  </a:lnTo>
                  <a:lnTo>
                    <a:pt x="245" y="359"/>
                  </a:lnTo>
                  <a:lnTo>
                    <a:pt x="247" y="363"/>
                  </a:lnTo>
                  <a:lnTo>
                    <a:pt x="248" y="374"/>
                  </a:lnTo>
                  <a:lnTo>
                    <a:pt x="248" y="378"/>
                  </a:lnTo>
                  <a:lnTo>
                    <a:pt x="247" y="384"/>
                  </a:lnTo>
                  <a:lnTo>
                    <a:pt x="244" y="386"/>
                  </a:lnTo>
                  <a:lnTo>
                    <a:pt x="241" y="388"/>
                  </a:lnTo>
                  <a:lnTo>
                    <a:pt x="237" y="389"/>
                  </a:lnTo>
                  <a:lnTo>
                    <a:pt x="236" y="390"/>
                  </a:lnTo>
                  <a:lnTo>
                    <a:pt x="236" y="392"/>
                  </a:lnTo>
                  <a:lnTo>
                    <a:pt x="236" y="396"/>
                  </a:lnTo>
                  <a:lnTo>
                    <a:pt x="237" y="404"/>
                  </a:lnTo>
                  <a:lnTo>
                    <a:pt x="239" y="419"/>
                  </a:lnTo>
                  <a:lnTo>
                    <a:pt x="237" y="435"/>
                  </a:lnTo>
                  <a:lnTo>
                    <a:pt x="237" y="449"/>
                  </a:lnTo>
                  <a:lnTo>
                    <a:pt x="237" y="459"/>
                  </a:lnTo>
                  <a:lnTo>
                    <a:pt x="239" y="463"/>
                  </a:lnTo>
                  <a:lnTo>
                    <a:pt x="241" y="467"/>
                  </a:lnTo>
                  <a:lnTo>
                    <a:pt x="245" y="474"/>
                  </a:lnTo>
                  <a:lnTo>
                    <a:pt x="247" y="482"/>
                  </a:lnTo>
                  <a:lnTo>
                    <a:pt x="245" y="490"/>
                  </a:lnTo>
                  <a:lnTo>
                    <a:pt x="241" y="499"/>
                  </a:lnTo>
                  <a:lnTo>
                    <a:pt x="239" y="503"/>
                  </a:lnTo>
                  <a:lnTo>
                    <a:pt x="237" y="508"/>
                  </a:lnTo>
                  <a:lnTo>
                    <a:pt x="237" y="520"/>
                  </a:lnTo>
                  <a:lnTo>
                    <a:pt x="237" y="535"/>
                  </a:lnTo>
                  <a:lnTo>
                    <a:pt x="239" y="551"/>
                  </a:lnTo>
                  <a:lnTo>
                    <a:pt x="239" y="557"/>
                  </a:lnTo>
                  <a:lnTo>
                    <a:pt x="241" y="564"/>
                  </a:lnTo>
                  <a:lnTo>
                    <a:pt x="243" y="572"/>
                  </a:lnTo>
                  <a:lnTo>
                    <a:pt x="243" y="581"/>
                  </a:lnTo>
                  <a:lnTo>
                    <a:pt x="240" y="610"/>
                  </a:lnTo>
                  <a:lnTo>
                    <a:pt x="235" y="638"/>
                  </a:lnTo>
                  <a:lnTo>
                    <a:pt x="228" y="668"/>
                  </a:lnTo>
                  <a:lnTo>
                    <a:pt x="220" y="695"/>
                  </a:lnTo>
                  <a:lnTo>
                    <a:pt x="210" y="718"/>
                  </a:lnTo>
                  <a:lnTo>
                    <a:pt x="204" y="734"/>
                  </a:lnTo>
                  <a:lnTo>
                    <a:pt x="198" y="749"/>
                  </a:lnTo>
                  <a:lnTo>
                    <a:pt x="197" y="756"/>
                  </a:lnTo>
                  <a:lnTo>
                    <a:pt x="195" y="764"/>
                  </a:lnTo>
                  <a:lnTo>
                    <a:pt x="195" y="768"/>
                  </a:lnTo>
                  <a:lnTo>
                    <a:pt x="193" y="772"/>
                  </a:lnTo>
                  <a:lnTo>
                    <a:pt x="190" y="775"/>
                  </a:lnTo>
                  <a:lnTo>
                    <a:pt x="186" y="778"/>
                  </a:lnTo>
                  <a:lnTo>
                    <a:pt x="176" y="783"/>
                  </a:lnTo>
                  <a:lnTo>
                    <a:pt x="166" y="787"/>
                  </a:lnTo>
                  <a:lnTo>
                    <a:pt x="153" y="790"/>
                  </a:lnTo>
                  <a:lnTo>
                    <a:pt x="141" y="791"/>
                  </a:lnTo>
                  <a:lnTo>
                    <a:pt x="121" y="7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 noChangeArrowheads="1"/>
            </p:cNvSpPr>
            <p:nvPr/>
          </p:nvSpPr>
          <p:spPr bwMode="auto">
            <a:xfrm>
              <a:off x="557212" y="1400175"/>
              <a:ext cx="322263" cy="141288"/>
            </a:xfrm>
            <a:custGeom>
              <a:avLst/>
              <a:gdLst>
                <a:gd name="T0" fmla="*/ 161925 w 203"/>
                <a:gd name="T1" fmla="*/ 0 h 89"/>
                <a:gd name="T2" fmla="*/ 161925 w 203"/>
                <a:gd name="T3" fmla="*/ 0 h 89"/>
                <a:gd name="T4" fmla="*/ 193675 w 203"/>
                <a:gd name="T5" fmla="*/ 1588 h 89"/>
                <a:gd name="T6" fmla="*/ 223838 w 203"/>
                <a:gd name="T7" fmla="*/ 6350 h 89"/>
                <a:gd name="T8" fmla="*/ 252413 w 203"/>
                <a:gd name="T9" fmla="*/ 12700 h 89"/>
                <a:gd name="T10" fmla="*/ 276225 w 203"/>
                <a:gd name="T11" fmla="*/ 20638 h 89"/>
                <a:gd name="T12" fmla="*/ 295275 w 203"/>
                <a:gd name="T13" fmla="*/ 31750 h 89"/>
                <a:gd name="T14" fmla="*/ 309563 w 203"/>
                <a:gd name="T15" fmla="*/ 42863 h 89"/>
                <a:gd name="T16" fmla="*/ 315913 w 203"/>
                <a:gd name="T17" fmla="*/ 49213 h 89"/>
                <a:gd name="T18" fmla="*/ 320675 w 203"/>
                <a:gd name="T19" fmla="*/ 57150 h 89"/>
                <a:gd name="T20" fmla="*/ 322263 w 203"/>
                <a:gd name="T21" fmla="*/ 63500 h 89"/>
                <a:gd name="T22" fmla="*/ 322263 w 203"/>
                <a:gd name="T23" fmla="*/ 69850 h 89"/>
                <a:gd name="T24" fmla="*/ 322263 w 203"/>
                <a:gd name="T25" fmla="*/ 69850 h 89"/>
                <a:gd name="T26" fmla="*/ 322263 w 203"/>
                <a:gd name="T27" fmla="*/ 79375 h 89"/>
                <a:gd name="T28" fmla="*/ 320675 w 203"/>
                <a:gd name="T29" fmla="*/ 85725 h 89"/>
                <a:gd name="T30" fmla="*/ 315913 w 203"/>
                <a:gd name="T31" fmla="*/ 92075 h 89"/>
                <a:gd name="T32" fmla="*/ 309563 w 203"/>
                <a:gd name="T33" fmla="*/ 98425 h 89"/>
                <a:gd name="T34" fmla="*/ 295275 w 203"/>
                <a:gd name="T35" fmla="*/ 111125 h 89"/>
                <a:gd name="T36" fmla="*/ 276225 w 203"/>
                <a:gd name="T37" fmla="*/ 122238 h 89"/>
                <a:gd name="T38" fmla="*/ 252413 w 203"/>
                <a:gd name="T39" fmla="*/ 130175 h 89"/>
                <a:gd name="T40" fmla="*/ 223838 w 203"/>
                <a:gd name="T41" fmla="*/ 136525 h 89"/>
                <a:gd name="T42" fmla="*/ 193675 w 203"/>
                <a:gd name="T43" fmla="*/ 141288 h 89"/>
                <a:gd name="T44" fmla="*/ 161925 w 203"/>
                <a:gd name="T45" fmla="*/ 141288 h 89"/>
                <a:gd name="T46" fmla="*/ 161925 w 203"/>
                <a:gd name="T47" fmla="*/ 141288 h 89"/>
                <a:gd name="T48" fmla="*/ 128588 w 203"/>
                <a:gd name="T49" fmla="*/ 141288 h 89"/>
                <a:gd name="T50" fmla="*/ 98425 w 203"/>
                <a:gd name="T51" fmla="*/ 136525 h 89"/>
                <a:gd name="T52" fmla="*/ 71438 w 203"/>
                <a:gd name="T53" fmla="*/ 130175 h 89"/>
                <a:gd name="T54" fmla="*/ 47625 w 203"/>
                <a:gd name="T55" fmla="*/ 122238 h 89"/>
                <a:gd name="T56" fmla="*/ 28575 w 203"/>
                <a:gd name="T57" fmla="*/ 111125 h 89"/>
                <a:gd name="T58" fmla="*/ 12700 w 203"/>
                <a:gd name="T59" fmla="*/ 98425 h 89"/>
                <a:gd name="T60" fmla="*/ 6350 w 203"/>
                <a:gd name="T61" fmla="*/ 92075 h 89"/>
                <a:gd name="T62" fmla="*/ 3175 w 203"/>
                <a:gd name="T63" fmla="*/ 85725 h 89"/>
                <a:gd name="T64" fmla="*/ 0 w 203"/>
                <a:gd name="T65" fmla="*/ 79375 h 89"/>
                <a:gd name="T66" fmla="*/ 0 w 203"/>
                <a:gd name="T67" fmla="*/ 69850 h 89"/>
                <a:gd name="T68" fmla="*/ 0 w 203"/>
                <a:gd name="T69" fmla="*/ 69850 h 89"/>
                <a:gd name="T70" fmla="*/ 0 w 203"/>
                <a:gd name="T71" fmla="*/ 63500 h 89"/>
                <a:gd name="T72" fmla="*/ 3175 w 203"/>
                <a:gd name="T73" fmla="*/ 57150 h 89"/>
                <a:gd name="T74" fmla="*/ 6350 w 203"/>
                <a:gd name="T75" fmla="*/ 49213 h 89"/>
                <a:gd name="T76" fmla="*/ 12700 w 203"/>
                <a:gd name="T77" fmla="*/ 42863 h 89"/>
                <a:gd name="T78" fmla="*/ 28575 w 203"/>
                <a:gd name="T79" fmla="*/ 31750 h 89"/>
                <a:gd name="T80" fmla="*/ 47625 w 203"/>
                <a:gd name="T81" fmla="*/ 20638 h 89"/>
                <a:gd name="T82" fmla="*/ 71438 w 203"/>
                <a:gd name="T83" fmla="*/ 12700 h 89"/>
                <a:gd name="T84" fmla="*/ 98425 w 203"/>
                <a:gd name="T85" fmla="*/ 6350 h 89"/>
                <a:gd name="T86" fmla="*/ 128588 w 203"/>
                <a:gd name="T87" fmla="*/ 1588 h 89"/>
                <a:gd name="T88" fmla="*/ 161925 w 203"/>
                <a:gd name="T89" fmla="*/ 0 h 89"/>
                <a:gd name="T90" fmla="*/ 161925 w 203"/>
                <a:gd name="T91" fmla="*/ 0 h 8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03"/>
                <a:gd name="T139" fmla="*/ 0 h 89"/>
                <a:gd name="T140" fmla="*/ 203 w 203"/>
                <a:gd name="T141" fmla="*/ 89 h 8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03" h="89">
                  <a:moveTo>
                    <a:pt x="102" y="0"/>
                  </a:moveTo>
                  <a:lnTo>
                    <a:pt x="102" y="0"/>
                  </a:lnTo>
                  <a:lnTo>
                    <a:pt x="122" y="1"/>
                  </a:lnTo>
                  <a:lnTo>
                    <a:pt x="141" y="4"/>
                  </a:lnTo>
                  <a:lnTo>
                    <a:pt x="159" y="8"/>
                  </a:lnTo>
                  <a:lnTo>
                    <a:pt x="174" y="13"/>
                  </a:lnTo>
                  <a:lnTo>
                    <a:pt x="186" y="20"/>
                  </a:lnTo>
                  <a:lnTo>
                    <a:pt x="195" y="27"/>
                  </a:lnTo>
                  <a:lnTo>
                    <a:pt x="199" y="31"/>
                  </a:lnTo>
                  <a:lnTo>
                    <a:pt x="202" y="36"/>
                  </a:lnTo>
                  <a:lnTo>
                    <a:pt x="203" y="40"/>
                  </a:lnTo>
                  <a:lnTo>
                    <a:pt x="203" y="44"/>
                  </a:lnTo>
                  <a:lnTo>
                    <a:pt x="203" y="50"/>
                  </a:lnTo>
                  <a:lnTo>
                    <a:pt x="202" y="54"/>
                  </a:lnTo>
                  <a:lnTo>
                    <a:pt x="199" y="58"/>
                  </a:lnTo>
                  <a:lnTo>
                    <a:pt x="195" y="62"/>
                  </a:lnTo>
                  <a:lnTo>
                    <a:pt x="186" y="70"/>
                  </a:lnTo>
                  <a:lnTo>
                    <a:pt x="174" y="77"/>
                  </a:lnTo>
                  <a:lnTo>
                    <a:pt x="159" y="82"/>
                  </a:lnTo>
                  <a:lnTo>
                    <a:pt x="141" y="86"/>
                  </a:lnTo>
                  <a:lnTo>
                    <a:pt x="122" y="89"/>
                  </a:lnTo>
                  <a:lnTo>
                    <a:pt x="102" y="89"/>
                  </a:lnTo>
                  <a:lnTo>
                    <a:pt x="81" y="89"/>
                  </a:lnTo>
                  <a:lnTo>
                    <a:pt x="62" y="86"/>
                  </a:lnTo>
                  <a:lnTo>
                    <a:pt x="45" y="82"/>
                  </a:lnTo>
                  <a:lnTo>
                    <a:pt x="30" y="77"/>
                  </a:lnTo>
                  <a:lnTo>
                    <a:pt x="18" y="70"/>
                  </a:lnTo>
                  <a:lnTo>
                    <a:pt x="8" y="62"/>
                  </a:lnTo>
                  <a:lnTo>
                    <a:pt x="4" y="58"/>
                  </a:lnTo>
                  <a:lnTo>
                    <a:pt x="2" y="54"/>
                  </a:lnTo>
                  <a:lnTo>
                    <a:pt x="0" y="50"/>
                  </a:lnTo>
                  <a:lnTo>
                    <a:pt x="0" y="44"/>
                  </a:lnTo>
                  <a:lnTo>
                    <a:pt x="0" y="40"/>
                  </a:lnTo>
                  <a:lnTo>
                    <a:pt x="2" y="36"/>
                  </a:lnTo>
                  <a:lnTo>
                    <a:pt x="4" y="31"/>
                  </a:lnTo>
                  <a:lnTo>
                    <a:pt x="8" y="27"/>
                  </a:lnTo>
                  <a:lnTo>
                    <a:pt x="18" y="20"/>
                  </a:lnTo>
                  <a:lnTo>
                    <a:pt x="30" y="13"/>
                  </a:lnTo>
                  <a:lnTo>
                    <a:pt x="45" y="8"/>
                  </a:lnTo>
                  <a:lnTo>
                    <a:pt x="62" y="4"/>
                  </a:lnTo>
                  <a:lnTo>
                    <a:pt x="81" y="1"/>
                  </a:lnTo>
                  <a:lnTo>
                    <a:pt x="1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 noChangeArrowheads="1"/>
            </p:cNvSpPr>
            <p:nvPr/>
          </p:nvSpPr>
          <p:spPr bwMode="auto">
            <a:xfrm>
              <a:off x="436562" y="1335088"/>
              <a:ext cx="563563" cy="157163"/>
            </a:xfrm>
            <a:custGeom>
              <a:avLst/>
              <a:gdLst>
                <a:gd name="T0" fmla="*/ 282575 w 355"/>
                <a:gd name="T1" fmla="*/ 0 h 99"/>
                <a:gd name="T2" fmla="*/ 282575 w 355"/>
                <a:gd name="T3" fmla="*/ 0 h 99"/>
                <a:gd name="T4" fmla="*/ 338138 w 355"/>
                <a:gd name="T5" fmla="*/ 1588 h 99"/>
                <a:gd name="T6" fmla="*/ 392113 w 355"/>
                <a:gd name="T7" fmla="*/ 6350 h 99"/>
                <a:gd name="T8" fmla="*/ 439738 w 355"/>
                <a:gd name="T9" fmla="*/ 12700 h 99"/>
                <a:gd name="T10" fmla="*/ 479425 w 355"/>
                <a:gd name="T11" fmla="*/ 23813 h 99"/>
                <a:gd name="T12" fmla="*/ 514350 w 355"/>
                <a:gd name="T13" fmla="*/ 34925 h 99"/>
                <a:gd name="T14" fmla="*/ 528638 w 355"/>
                <a:gd name="T15" fmla="*/ 41275 h 99"/>
                <a:gd name="T16" fmla="*/ 539750 w 355"/>
                <a:gd name="T17" fmla="*/ 47625 h 99"/>
                <a:gd name="T18" fmla="*/ 550863 w 355"/>
                <a:gd name="T19" fmla="*/ 53975 h 99"/>
                <a:gd name="T20" fmla="*/ 557213 w 355"/>
                <a:gd name="T21" fmla="*/ 61913 h 99"/>
                <a:gd name="T22" fmla="*/ 561975 w 355"/>
                <a:gd name="T23" fmla="*/ 71438 h 99"/>
                <a:gd name="T24" fmla="*/ 563563 w 355"/>
                <a:gd name="T25" fmla="*/ 77788 h 99"/>
                <a:gd name="T26" fmla="*/ 563563 w 355"/>
                <a:gd name="T27" fmla="*/ 77788 h 99"/>
                <a:gd name="T28" fmla="*/ 561975 w 355"/>
                <a:gd name="T29" fmla="*/ 85725 h 99"/>
                <a:gd name="T30" fmla="*/ 557213 w 355"/>
                <a:gd name="T31" fmla="*/ 95250 h 99"/>
                <a:gd name="T32" fmla="*/ 550863 w 355"/>
                <a:gd name="T33" fmla="*/ 101600 h 99"/>
                <a:gd name="T34" fmla="*/ 539750 w 355"/>
                <a:gd name="T35" fmla="*/ 107950 h 99"/>
                <a:gd name="T36" fmla="*/ 528638 w 355"/>
                <a:gd name="T37" fmla="*/ 115888 h 99"/>
                <a:gd name="T38" fmla="*/ 514350 w 355"/>
                <a:gd name="T39" fmla="*/ 122238 h 99"/>
                <a:gd name="T40" fmla="*/ 479425 w 355"/>
                <a:gd name="T41" fmla="*/ 133350 h 99"/>
                <a:gd name="T42" fmla="*/ 439738 w 355"/>
                <a:gd name="T43" fmla="*/ 141288 h 99"/>
                <a:gd name="T44" fmla="*/ 392113 w 355"/>
                <a:gd name="T45" fmla="*/ 150813 h 99"/>
                <a:gd name="T46" fmla="*/ 338138 w 355"/>
                <a:gd name="T47" fmla="*/ 155575 h 99"/>
                <a:gd name="T48" fmla="*/ 282575 w 355"/>
                <a:gd name="T49" fmla="*/ 157163 h 99"/>
                <a:gd name="T50" fmla="*/ 282575 w 355"/>
                <a:gd name="T51" fmla="*/ 157163 h 99"/>
                <a:gd name="T52" fmla="*/ 227013 w 355"/>
                <a:gd name="T53" fmla="*/ 155575 h 99"/>
                <a:gd name="T54" fmla="*/ 173038 w 355"/>
                <a:gd name="T55" fmla="*/ 150813 h 99"/>
                <a:gd name="T56" fmla="*/ 125413 w 355"/>
                <a:gd name="T57" fmla="*/ 141288 h 99"/>
                <a:gd name="T58" fmla="*/ 84138 w 355"/>
                <a:gd name="T59" fmla="*/ 133350 h 99"/>
                <a:gd name="T60" fmla="*/ 49213 w 355"/>
                <a:gd name="T61" fmla="*/ 122238 h 99"/>
                <a:gd name="T62" fmla="*/ 34925 w 355"/>
                <a:gd name="T63" fmla="*/ 115888 h 99"/>
                <a:gd name="T64" fmla="*/ 23813 w 355"/>
                <a:gd name="T65" fmla="*/ 107950 h 99"/>
                <a:gd name="T66" fmla="*/ 12700 w 355"/>
                <a:gd name="T67" fmla="*/ 101600 h 99"/>
                <a:gd name="T68" fmla="*/ 6350 w 355"/>
                <a:gd name="T69" fmla="*/ 95250 h 99"/>
                <a:gd name="T70" fmla="*/ 3175 w 355"/>
                <a:gd name="T71" fmla="*/ 85725 h 99"/>
                <a:gd name="T72" fmla="*/ 0 w 355"/>
                <a:gd name="T73" fmla="*/ 77788 h 99"/>
                <a:gd name="T74" fmla="*/ 0 w 355"/>
                <a:gd name="T75" fmla="*/ 77788 h 99"/>
                <a:gd name="T76" fmla="*/ 3175 w 355"/>
                <a:gd name="T77" fmla="*/ 71438 h 99"/>
                <a:gd name="T78" fmla="*/ 6350 w 355"/>
                <a:gd name="T79" fmla="*/ 61913 h 99"/>
                <a:gd name="T80" fmla="*/ 12700 w 355"/>
                <a:gd name="T81" fmla="*/ 53975 h 99"/>
                <a:gd name="T82" fmla="*/ 23813 w 355"/>
                <a:gd name="T83" fmla="*/ 47625 h 99"/>
                <a:gd name="T84" fmla="*/ 34925 w 355"/>
                <a:gd name="T85" fmla="*/ 41275 h 99"/>
                <a:gd name="T86" fmla="*/ 49213 w 355"/>
                <a:gd name="T87" fmla="*/ 34925 h 99"/>
                <a:gd name="T88" fmla="*/ 84138 w 355"/>
                <a:gd name="T89" fmla="*/ 23813 h 99"/>
                <a:gd name="T90" fmla="*/ 125413 w 355"/>
                <a:gd name="T91" fmla="*/ 12700 h 99"/>
                <a:gd name="T92" fmla="*/ 173038 w 355"/>
                <a:gd name="T93" fmla="*/ 6350 h 99"/>
                <a:gd name="T94" fmla="*/ 227013 w 355"/>
                <a:gd name="T95" fmla="*/ 1588 h 99"/>
                <a:gd name="T96" fmla="*/ 282575 w 355"/>
                <a:gd name="T97" fmla="*/ 0 h 99"/>
                <a:gd name="T98" fmla="*/ 282575 w 355"/>
                <a:gd name="T99" fmla="*/ 0 h 9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55"/>
                <a:gd name="T151" fmla="*/ 0 h 99"/>
                <a:gd name="T152" fmla="*/ 355 w 355"/>
                <a:gd name="T153" fmla="*/ 99 h 9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55" h="99">
                  <a:moveTo>
                    <a:pt x="178" y="0"/>
                  </a:moveTo>
                  <a:lnTo>
                    <a:pt x="178" y="0"/>
                  </a:lnTo>
                  <a:lnTo>
                    <a:pt x="213" y="1"/>
                  </a:lnTo>
                  <a:lnTo>
                    <a:pt x="247" y="4"/>
                  </a:lnTo>
                  <a:lnTo>
                    <a:pt x="277" y="8"/>
                  </a:lnTo>
                  <a:lnTo>
                    <a:pt x="302" y="15"/>
                  </a:lnTo>
                  <a:lnTo>
                    <a:pt x="324" y="22"/>
                  </a:lnTo>
                  <a:lnTo>
                    <a:pt x="333" y="26"/>
                  </a:lnTo>
                  <a:lnTo>
                    <a:pt x="340" y="30"/>
                  </a:lnTo>
                  <a:lnTo>
                    <a:pt x="347" y="34"/>
                  </a:lnTo>
                  <a:lnTo>
                    <a:pt x="351" y="39"/>
                  </a:lnTo>
                  <a:lnTo>
                    <a:pt x="354" y="45"/>
                  </a:lnTo>
                  <a:lnTo>
                    <a:pt x="355" y="49"/>
                  </a:lnTo>
                  <a:lnTo>
                    <a:pt x="354" y="54"/>
                  </a:lnTo>
                  <a:lnTo>
                    <a:pt x="351" y="60"/>
                  </a:lnTo>
                  <a:lnTo>
                    <a:pt x="347" y="64"/>
                  </a:lnTo>
                  <a:lnTo>
                    <a:pt x="340" y="68"/>
                  </a:lnTo>
                  <a:lnTo>
                    <a:pt x="333" y="73"/>
                  </a:lnTo>
                  <a:lnTo>
                    <a:pt x="324" y="77"/>
                  </a:lnTo>
                  <a:lnTo>
                    <a:pt x="302" y="84"/>
                  </a:lnTo>
                  <a:lnTo>
                    <a:pt x="277" y="89"/>
                  </a:lnTo>
                  <a:lnTo>
                    <a:pt x="247" y="95"/>
                  </a:lnTo>
                  <a:lnTo>
                    <a:pt x="213" y="98"/>
                  </a:lnTo>
                  <a:lnTo>
                    <a:pt x="178" y="99"/>
                  </a:lnTo>
                  <a:lnTo>
                    <a:pt x="143" y="98"/>
                  </a:lnTo>
                  <a:lnTo>
                    <a:pt x="109" y="95"/>
                  </a:lnTo>
                  <a:lnTo>
                    <a:pt x="79" y="89"/>
                  </a:lnTo>
                  <a:lnTo>
                    <a:pt x="53" y="84"/>
                  </a:lnTo>
                  <a:lnTo>
                    <a:pt x="31" y="77"/>
                  </a:lnTo>
                  <a:lnTo>
                    <a:pt x="22" y="73"/>
                  </a:lnTo>
                  <a:lnTo>
                    <a:pt x="15" y="68"/>
                  </a:lnTo>
                  <a:lnTo>
                    <a:pt x="8" y="64"/>
                  </a:lnTo>
                  <a:lnTo>
                    <a:pt x="4" y="60"/>
                  </a:lnTo>
                  <a:lnTo>
                    <a:pt x="2" y="54"/>
                  </a:lnTo>
                  <a:lnTo>
                    <a:pt x="0" y="49"/>
                  </a:lnTo>
                  <a:lnTo>
                    <a:pt x="2" y="45"/>
                  </a:lnTo>
                  <a:lnTo>
                    <a:pt x="4" y="39"/>
                  </a:lnTo>
                  <a:lnTo>
                    <a:pt x="8" y="34"/>
                  </a:lnTo>
                  <a:lnTo>
                    <a:pt x="15" y="30"/>
                  </a:lnTo>
                  <a:lnTo>
                    <a:pt x="22" y="26"/>
                  </a:lnTo>
                  <a:lnTo>
                    <a:pt x="31" y="22"/>
                  </a:lnTo>
                  <a:lnTo>
                    <a:pt x="53" y="15"/>
                  </a:lnTo>
                  <a:lnTo>
                    <a:pt x="79" y="8"/>
                  </a:lnTo>
                  <a:lnTo>
                    <a:pt x="109" y="4"/>
                  </a:lnTo>
                  <a:lnTo>
                    <a:pt x="143" y="1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 noChangeArrowheads="1"/>
            </p:cNvSpPr>
            <p:nvPr/>
          </p:nvSpPr>
          <p:spPr bwMode="auto">
            <a:xfrm>
              <a:off x="361950" y="1379538"/>
              <a:ext cx="714375" cy="58738"/>
            </a:xfrm>
            <a:custGeom>
              <a:avLst/>
              <a:gdLst>
                <a:gd name="T0" fmla="*/ 328613 w 450"/>
                <a:gd name="T1" fmla="*/ 58738 h 37"/>
                <a:gd name="T2" fmla="*/ 328613 w 450"/>
                <a:gd name="T3" fmla="*/ 58738 h 37"/>
                <a:gd name="T4" fmla="*/ 236538 w 450"/>
                <a:gd name="T5" fmla="*/ 58738 h 37"/>
                <a:gd name="T6" fmla="*/ 182563 w 450"/>
                <a:gd name="T7" fmla="*/ 53975 h 37"/>
                <a:gd name="T8" fmla="*/ 131763 w 450"/>
                <a:gd name="T9" fmla="*/ 50800 h 37"/>
                <a:gd name="T10" fmla="*/ 84138 w 450"/>
                <a:gd name="T11" fmla="*/ 46038 h 37"/>
                <a:gd name="T12" fmla="*/ 42863 w 450"/>
                <a:gd name="T13" fmla="*/ 36513 h 37"/>
                <a:gd name="T14" fmla="*/ 28575 w 450"/>
                <a:gd name="T15" fmla="*/ 33338 h 37"/>
                <a:gd name="T16" fmla="*/ 14288 w 450"/>
                <a:gd name="T17" fmla="*/ 28575 h 37"/>
                <a:gd name="T18" fmla="*/ 7938 w 450"/>
                <a:gd name="T19" fmla="*/ 23813 h 37"/>
                <a:gd name="T20" fmla="*/ 4763 w 450"/>
                <a:gd name="T21" fmla="*/ 17463 h 37"/>
                <a:gd name="T22" fmla="*/ 4763 w 450"/>
                <a:gd name="T23" fmla="*/ 17463 h 37"/>
                <a:gd name="T24" fmla="*/ 0 w 450"/>
                <a:gd name="T25" fmla="*/ 3175 h 37"/>
                <a:gd name="T26" fmla="*/ 0 w 450"/>
                <a:gd name="T27" fmla="*/ 3175 h 37"/>
                <a:gd name="T28" fmla="*/ 30163 w 450"/>
                <a:gd name="T29" fmla="*/ 11113 h 37"/>
                <a:gd name="T30" fmla="*/ 66675 w 450"/>
                <a:gd name="T31" fmla="*/ 15875 h 37"/>
                <a:gd name="T32" fmla="*/ 109538 w 450"/>
                <a:gd name="T33" fmla="*/ 22225 h 37"/>
                <a:gd name="T34" fmla="*/ 153988 w 450"/>
                <a:gd name="T35" fmla="*/ 23813 h 37"/>
                <a:gd name="T36" fmla="*/ 247650 w 450"/>
                <a:gd name="T37" fmla="*/ 30163 h 37"/>
                <a:gd name="T38" fmla="*/ 327025 w 450"/>
                <a:gd name="T39" fmla="*/ 30163 h 37"/>
                <a:gd name="T40" fmla="*/ 327025 w 450"/>
                <a:gd name="T41" fmla="*/ 30163 h 37"/>
                <a:gd name="T42" fmla="*/ 417513 w 450"/>
                <a:gd name="T43" fmla="*/ 28575 h 37"/>
                <a:gd name="T44" fmla="*/ 527050 w 450"/>
                <a:gd name="T45" fmla="*/ 23813 h 37"/>
                <a:gd name="T46" fmla="*/ 582613 w 450"/>
                <a:gd name="T47" fmla="*/ 20638 h 37"/>
                <a:gd name="T48" fmla="*/ 633413 w 450"/>
                <a:gd name="T49" fmla="*/ 15875 h 37"/>
                <a:gd name="T50" fmla="*/ 679450 w 450"/>
                <a:gd name="T51" fmla="*/ 9525 h 37"/>
                <a:gd name="T52" fmla="*/ 714375 w 450"/>
                <a:gd name="T53" fmla="*/ 0 h 37"/>
                <a:gd name="T54" fmla="*/ 714375 w 450"/>
                <a:gd name="T55" fmla="*/ 0 h 37"/>
                <a:gd name="T56" fmla="*/ 709613 w 450"/>
                <a:gd name="T57" fmla="*/ 17463 h 37"/>
                <a:gd name="T58" fmla="*/ 709613 w 450"/>
                <a:gd name="T59" fmla="*/ 17463 h 37"/>
                <a:gd name="T60" fmla="*/ 704850 w 450"/>
                <a:gd name="T61" fmla="*/ 23813 h 37"/>
                <a:gd name="T62" fmla="*/ 693738 w 450"/>
                <a:gd name="T63" fmla="*/ 28575 h 37"/>
                <a:gd name="T64" fmla="*/ 681038 w 450"/>
                <a:gd name="T65" fmla="*/ 33338 h 37"/>
                <a:gd name="T66" fmla="*/ 661988 w 450"/>
                <a:gd name="T67" fmla="*/ 36513 h 37"/>
                <a:gd name="T68" fmla="*/ 612775 w 450"/>
                <a:gd name="T69" fmla="*/ 46038 h 37"/>
                <a:gd name="T70" fmla="*/ 557213 w 450"/>
                <a:gd name="T71" fmla="*/ 50800 h 37"/>
                <a:gd name="T72" fmla="*/ 493713 w 450"/>
                <a:gd name="T73" fmla="*/ 53975 h 37"/>
                <a:gd name="T74" fmla="*/ 431800 w 450"/>
                <a:gd name="T75" fmla="*/ 58738 h 37"/>
                <a:gd name="T76" fmla="*/ 328613 w 450"/>
                <a:gd name="T77" fmla="*/ 58738 h 37"/>
                <a:gd name="T78" fmla="*/ 328613 w 450"/>
                <a:gd name="T79" fmla="*/ 58738 h 3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50"/>
                <a:gd name="T121" fmla="*/ 0 h 37"/>
                <a:gd name="T122" fmla="*/ 450 w 450"/>
                <a:gd name="T123" fmla="*/ 37 h 37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50" h="37">
                  <a:moveTo>
                    <a:pt x="207" y="37"/>
                  </a:moveTo>
                  <a:lnTo>
                    <a:pt x="207" y="37"/>
                  </a:lnTo>
                  <a:lnTo>
                    <a:pt x="149" y="37"/>
                  </a:lnTo>
                  <a:lnTo>
                    <a:pt x="115" y="34"/>
                  </a:lnTo>
                  <a:lnTo>
                    <a:pt x="83" y="32"/>
                  </a:lnTo>
                  <a:lnTo>
                    <a:pt x="53" y="29"/>
                  </a:lnTo>
                  <a:lnTo>
                    <a:pt x="27" y="23"/>
                  </a:lnTo>
                  <a:lnTo>
                    <a:pt x="18" y="21"/>
                  </a:lnTo>
                  <a:lnTo>
                    <a:pt x="9" y="18"/>
                  </a:lnTo>
                  <a:lnTo>
                    <a:pt x="5" y="15"/>
                  </a:lnTo>
                  <a:lnTo>
                    <a:pt x="3" y="11"/>
                  </a:lnTo>
                  <a:lnTo>
                    <a:pt x="0" y="2"/>
                  </a:lnTo>
                  <a:lnTo>
                    <a:pt x="19" y="7"/>
                  </a:lnTo>
                  <a:lnTo>
                    <a:pt x="42" y="10"/>
                  </a:lnTo>
                  <a:lnTo>
                    <a:pt x="69" y="14"/>
                  </a:lnTo>
                  <a:lnTo>
                    <a:pt x="97" y="15"/>
                  </a:lnTo>
                  <a:lnTo>
                    <a:pt x="156" y="19"/>
                  </a:lnTo>
                  <a:lnTo>
                    <a:pt x="206" y="19"/>
                  </a:lnTo>
                  <a:lnTo>
                    <a:pt x="263" y="18"/>
                  </a:lnTo>
                  <a:lnTo>
                    <a:pt x="332" y="15"/>
                  </a:lnTo>
                  <a:lnTo>
                    <a:pt x="367" y="13"/>
                  </a:lnTo>
                  <a:lnTo>
                    <a:pt x="399" y="10"/>
                  </a:lnTo>
                  <a:lnTo>
                    <a:pt x="428" y="6"/>
                  </a:lnTo>
                  <a:lnTo>
                    <a:pt x="450" y="0"/>
                  </a:lnTo>
                  <a:lnTo>
                    <a:pt x="447" y="11"/>
                  </a:lnTo>
                  <a:lnTo>
                    <a:pt x="444" y="15"/>
                  </a:lnTo>
                  <a:lnTo>
                    <a:pt x="437" y="18"/>
                  </a:lnTo>
                  <a:lnTo>
                    <a:pt x="429" y="21"/>
                  </a:lnTo>
                  <a:lnTo>
                    <a:pt x="417" y="23"/>
                  </a:lnTo>
                  <a:lnTo>
                    <a:pt x="386" y="29"/>
                  </a:lnTo>
                  <a:lnTo>
                    <a:pt x="351" y="32"/>
                  </a:lnTo>
                  <a:lnTo>
                    <a:pt x="311" y="34"/>
                  </a:lnTo>
                  <a:lnTo>
                    <a:pt x="272" y="37"/>
                  </a:lnTo>
                  <a:lnTo>
                    <a:pt x="207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 noChangeArrowheads="1"/>
            </p:cNvSpPr>
            <p:nvPr/>
          </p:nvSpPr>
          <p:spPr bwMode="auto">
            <a:xfrm>
              <a:off x="69850" y="509588"/>
              <a:ext cx="1306513" cy="96838"/>
            </a:xfrm>
            <a:custGeom>
              <a:avLst/>
              <a:gdLst>
                <a:gd name="T0" fmla="*/ 31750 w 823"/>
                <a:gd name="T1" fmla="*/ 58738 h 61"/>
                <a:gd name="T2" fmla="*/ 1250950 w 823"/>
                <a:gd name="T3" fmla="*/ 0 h 61"/>
                <a:gd name="T4" fmla="*/ 1250950 w 823"/>
                <a:gd name="T5" fmla="*/ 0 h 61"/>
                <a:gd name="T6" fmla="*/ 1250950 w 823"/>
                <a:gd name="T7" fmla="*/ 6350 h 61"/>
                <a:gd name="T8" fmla="*/ 1255713 w 823"/>
                <a:gd name="T9" fmla="*/ 11113 h 61"/>
                <a:gd name="T10" fmla="*/ 1262063 w 823"/>
                <a:gd name="T11" fmla="*/ 15875 h 61"/>
                <a:gd name="T12" fmla="*/ 1276350 w 823"/>
                <a:gd name="T13" fmla="*/ 19050 h 61"/>
                <a:gd name="T14" fmla="*/ 1276350 w 823"/>
                <a:gd name="T15" fmla="*/ 19050 h 61"/>
                <a:gd name="T16" fmla="*/ 1285875 w 823"/>
                <a:gd name="T17" fmla="*/ 23813 h 61"/>
                <a:gd name="T18" fmla="*/ 1295400 w 823"/>
                <a:gd name="T19" fmla="*/ 25400 h 61"/>
                <a:gd name="T20" fmla="*/ 1301750 w 823"/>
                <a:gd name="T21" fmla="*/ 30163 h 61"/>
                <a:gd name="T22" fmla="*/ 1306513 w 823"/>
                <a:gd name="T23" fmla="*/ 36513 h 61"/>
                <a:gd name="T24" fmla="*/ 0 w 823"/>
                <a:gd name="T25" fmla="*/ 96838 h 61"/>
                <a:gd name="T26" fmla="*/ 0 w 823"/>
                <a:gd name="T27" fmla="*/ 96838 h 61"/>
                <a:gd name="T28" fmla="*/ 12700 w 823"/>
                <a:gd name="T29" fmla="*/ 92075 h 61"/>
                <a:gd name="T30" fmla="*/ 12700 w 823"/>
                <a:gd name="T31" fmla="*/ 92075 h 61"/>
                <a:gd name="T32" fmla="*/ 23813 w 823"/>
                <a:gd name="T33" fmla="*/ 90488 h 61"/>
                <a:gd name="T34" fmla="*/ 31750 w 823"/>
                <a:gd name="T35" fmla="*/ 85725 h 61"/>
                <a:gd name="T36" fmla="*/ 36513 w 823"/>
                <a:gd name="T37" fmla="*/ 82550 h 61"/>
                <a:gd name="T38" fmla="*/ 38100 w 823"/>
                <a:gd name="T39" fmla="*/ 77788 h 61"/>
                <a:gd name="T40" fmla="*/ 38100 w 823"/>
                <a:gd name="T41" fmla="*/ 73025 h 61"/>
                <a:gd name="T42" fmla="*/ 36513 w 823"/>
                <a:gd name="T43" fmla="*/ 68263 h 61"/>
                <a:gd name="T44" fmla="*/ 31750 w 823"/>
                <a:gd name="T45" fmla="*/ 58738 h 61"/>
                <a:gd name="T46" fmla="*/ 31750 w 823"/>
                <a:gd name="T47" fmla="*/ 58738 h 6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23"/>
                <a:gd name="T73" fmla="*/ 0 h 61"/>
                <a:gd name="T74" fmla="*/ 823 w 823"/>
                <a:gd name="T75" fmla="*/ 61 h 6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23" h="61">
                  <a:moveTo>
                    <a:pt x="20" y="37"/>
                  </a:moveTo>
                  <a:lnTo>
                    <a:pt x="788" y="0"/>
                  </a:lnTo>
                  <a:lnTo>
                    <a:pt x="788" y="4"/>
                  </a:lnTo>
                  <a:lnTo>
                    <a:pt x="791" y="7"/>
                  </a:lnTo>
                  <a:lnTo>
                    <a:pt x="795" y="10"/>
                  </a:lnTo>
                  <a:lnTo>
                    <a:pt x="804" y="12"/>
                  </a:lnTo>
                  <a:lnTo>
                    <a:pt x="810" y="15"/>
                  </a:lnTo>
                  <a:lnTo>
                    <a:pt x="816" y="16"/>
                  </a:lnTo>
                  <a:lnTo>
                    <a:pt x="820" y="19"/>
                  </a:lnTo>
                  <a:lnTo>
                    <a:pt x="823" y="23"/>
                  </a:lnTo>
                  <a:lnTo>
                    <a:pt x="0" y="61"/>
                  </a:lnTo>
                  <a:lnTo>
                    <a:pt x="8" y="58"/>
                  </a:lnTo>
                  <a:lnTo>
                    <a:pt x="15" y="57"/>
                  </a:lnTo>
                  <a:lnTo>
                    <a:pt x="20" y="54"/>
                  </a:lnTo>
                  <a:lnTo>
                    <a:pt x="23" y="52"/>
                  </a:lnTo>
                  <a:lnTo>
                    <a:pt x="24" y="49"/>
                  </a:lnTo>
                  <a:lnTo>
                    <a:pt x="24" y="46"/>
                  </a:lnTo>
                  <a:lnTo>
                    <a:pt x="23" y="43"/>
                  </a:lnTo>
                  <a:lnTo>
                    <a:pt x="2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 noChangeArrowheads="1"/>
            </p:cNvSpPr>
            <p:nvPr/>
          </p:nvSpPr>
          <p:spPr bwMode="auto">
            <a:xfrm>
              <a:off x="46037" y="401638"/>
              <a:ext cx="1325563" cy="100013"/>
            </a:xfrm>
            <a:custGeom>
              <a:avLst/>
              <a:gdLst>
                <a:gd name="T0" fmla="*/ 0 w 835"/>
                <a:gd name="T1" fmla="*/ 63500 h 63"/>
                <a:gd name="T2" fmla="*/ 1325563 w 835"/>
                <a:gd name="T3" fmla="*/ 0 h 63"/>
                <a:gd name="T4" fmla="*/ 1325563 w 835"/>
                <a:gd name="T5" fmla="*/ 0 h 63"/>
                <a:gd name="T6" fmla="*/ 1316038 w 835"/>
                <a:gd name="T7" fmla="*/ 9525 h 63"/>
                <a:gd name="T8" fmla="*/ 1303338 w 835"/>
                <a:gd name="T9" fmla="*/ 14288 h 63"/>
                <a:gd name="T10" fmla="*/ 1289050 w 835"/>
                <a:gd name="T11" fmla="*/ 17463 h 63"/>
                <a:gd name="T12" fmla="*/ 1279525 w 835"/>
                <a:gd name="T13" fmla="*/ 17463 h 63"/>
                <a:gd name="T14" fmla="*/ 1279525 w 835"/>
                <a:gd name="T15" fmla="*/ 17463 h 63"/>
                <a:gd name="T16" fmla="*/ 1270000 w 835"/>
                <a:gd name="T17" fmla="*/ 20638 h 63"/>
                <a:gd name="T18" fmla="*/ 1270000 w 835"/>
                <a:gd name="T19" fmla="*/ 22225 h 63"/>
                <a:gd name="T20" fmla="*/ 1270000 w 835"/>
                <a:gd name="T21" fmla="*/ 26988 h 63"/>
                <a:gd name="T22" fmla="*/ 1273175 w 835"/>
                <a:gd name="T23" fmla="*/ 33338 h 63"/>
                <a:gd name="T24" fmla="*/ 1276350 w 835"/>
                <a:gd name="T25" fmla="*/ 41275 h 63"/>
                <a:gd name="T26" fmla="*/ 66675 w 835"/>
                <a:gd name="T27" fmla="*/ 100013 h 63"/>
                <a:gd name="T28" fmla="*/ 66675 w 835"/>
                <a:gd name="T29" fmla="*/ 100013 h 63"/>
                <a:gd name="T30" fmla="*/ 66675 w 835"/>
                <a:gd name="T31" fmla="*/ 95250 h 63"/>
                <a:gd name="T32" fmla="*/ 65088 w 835"/>
                <a:gd name="T33" fmla="*/ 95250 h 63"/>
                <a:gd name="T34" fmla="*/ 57150 w 835"/>
                <a:gd name="T35" fmla="*/ 93663 h 63"/>
                <a:gd name="T36" fmla="*/ 57150 w 835"/>
                <a:gd name="T37" fmla="*/ 93663 h 63"/>
                <a:gd name="T38" fmla="*/ 42863 w 835"/>
                <a:gd name="T39" fmla="*/ 90488 h 63"/>
                <a:gd name="T40" fmla="*/ 25400 w 835"/>
                <a:gd name="T41" fmla="*/ 84138 h 63"/>
                <a:gd name="T42" fmla="*/ 11113 w 835"/>
                <a:gd name="T43" fmla="*/ 76200 h 63"/>
                <a:gd name="T44" fmla="*/ 4763 w 835"/>
                <a:gd name="T45" fmla="*/ 69850 h 63"/>
                <a:gd name="T46" fmla="*/ 0 w 835"/>
                <a:gd name="T47" fmla="*/ 63500 h 63"/>
                <a:gd name="T48" fmla="*/ 0 w 835"/>
                <a:gd name="T49" fmla="*/ 63500 h 6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5"/>
                <a:gd name="T76" fmla="*/ 0 h 63"/>
                <a:gd name="T77" fmla="*/ 835 w 835"/>
                <a:gd name="T78" fmla="*/ 63 h 6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5" h="63">
                  <a:moveTo>
                    <a:pt x="0" y="40"/>
                  </a:moveTo>
                  <a:lnTo>
                    <a:pt x="835" y="0"/>
                  </a:lnTo>
                  <a:lnTo>
                    <a:pt x="829" y="6"/>
                  </a:lnTo>
                  <a:lnTo>
                    <a:pt x="821" y="9"/>
                  </a:lnTo>
                  <a:lnTo>
                    <a:pt x="812" y="11"/>
                  </a:lnTo>
                  <a:lnTo>
                    <a:pt x="806" y="11"/>
                  </a:lnTo>
                  <a:lnTo>
                    <a:pt x="800" y="13"/>
                  </a:lnTo>
                  <a:lnTo>
                    <a:pt x="800" y="14"/>
                  </a:lnTo>
                  <a:lnTo>
                    <a:pt x="800" y="17"/>
                  </a:lnTo>
                  <a:lnTo>
                    <a:pt x="802" y="21"/>
                  </a:lnTo>
                  <a:lnTo>
                    <a:pt x="804" y="26"/>
                  </a:lnTo>
                  <a:lnTo>
                    <a:pt x="42" y="63"/>
                  </a:lnTo>
                  <a:lnTo>
                    <a:pt x="42" y="60"/>
                  </a:lnTo>
                  <a:lnTo>
                    <a:pt x="41" y="60"/>
                  </a:lnTo>
                  <a:lnTo>
                    <a:pt x="36" y="59"/>
                  </a:lnTo>
                  <a:lnTo>
                    <a:pt x="27" y="57"/>
                  </a:lnTo>
                  <a:lnTo>
                    <a:pt x="16" y="53"/>
                  </a:lnTo>
                  <a:lnTo>
                    <a:pt x="7" y="48"/>
                  </a:lnTo>
                  <a:lnTo>
                    <a:pt x="3" y="44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 noChangeArrowheads="1"/>
            </p:cNvSpPr>
            <p:nvPr/>
          </p:nvSpPr>
          <p:spPr bwMode="auto">
            <a:xfrm>
              <a:off x="73025" y="598488"/>
              <a:ext cx="1268413" cy="96838"/>
            </a:xfrm>
            <a:custGeom>
              <a:avLst/>
              <a:gdLst>
                <a:gd name="T0" fmla="*/ 0 w 799"/>
                <a:gd name="T1" fmla="*/ 57150 h 61"/>
                <a:gd name="T2" fmla="*/ 1262063 w 799"/>
                <a:gd name="T3" fmla="*/ 0 h 61"/>
                <a:gd name="T4" fmla="*/ 1262063 w 799"/>
                <a:gd name="T5" fmla="*/ 0 h 61"/>
                <a:gd name="T6" fmla="*/ 1260475 w 799"/>
                <a:gd name="T7" fmla="*/ 6350 h 61"/>
                <a:gd name="T8" fmla="*/ 1262063 w 799"/>
                <a:gd name="T9" fmla="*/ 15875 h 61"/>
                <a:gd name="T10" fmla="*/ 1268413 w 799"/>
                <a:gd name="T11" fmla="*/ 36513 h 61"/>
                <a:gd name="T12" fmla="*/ 17463 w 799"/>
                <a:gd name="T13" fmla="*/ 96838 h 61"/>
                <a:gd name="T14" fmla="*/ 17463 w 799"/>
                <a:gd name="T15" fmla="*/ 96838 h 61"/>
                <a:gd name="T16" fmla="*/ 20638 w 799"/>
                <a:gd name="T17" fmla="*/ 82550 h 61"/>
                <a:gd name="T18" fmla="*/ 20638 w 799"/>
                <a:gd name="T19" fmla="*/ 73025 h 61"/>
                <a:gd name="T20" fmla="*/ 17463 w 799"/>
                <a:gd name="T21" fmla="*/ 68263 h 61"/>
                <a:gd name="T22" fmla="*/ 15875 w 799"/>
                <a:gd name="T23" fmla="*/ 63500 h 61"/>
                <a:gd name="T24" fmla="*/ 9525 w 799"/>
                <a:gd name="T25" fmla="*/ 61913 h 61"/>
                <a:gd name="T26" fmla="*/ 0 w 799"/>
                <a:gd name="T27" fmla="*/ 57150 h 61"/>
                <a:gd name="T28" fmla="*/ 0 w 799"/>
                <a:gd name="T29" fmla="*/ 57150 h 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99"/>
                <a:gd name="T46" fmla="*/ 0 h 61"/>
                <a:gd name="T47" fmla="*/ 799 w 799"/>
                <a:gd name="T48" fmla="*/ 61 h 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99" h="61">
                  <a:moveTo>
                    <a:pt x="0" y="36"/>
                  </a:moveTo>
                  <a:lnTo>
                    <a:pt x="795" y="0"/>
                  </a:lnTo>
                  <a:lnTo>
                    <a:pt x="794" y="4"/>
                  </a:lnTo>
                  <a:lnTo>
                    <a:pt x="795" y="10"/>
                  </a:lnTo>
                  <a:lnTo>
                    <a:pt x="799" y="23"/>
                  </a:lnTo>
                  <a:lnTo>
                    <a:pt x="11" y="61"/>
                  </a:lnTo>
                  <a:lnTo>
                    <a:pt x="13" y="52"/>
                  </a:lnTo>
                  <a:lnTo>
                    <a:pt x="13" y="46"/>
                  </a:lnTo>
                  <a:lnTo>
                    <a:pt x="11" y="43"/>
                  </a:lnTo>
                  <a:lnTo>
                    <a:pt x="10" y="40"/>
                  </a:lnTo>
                  <a:lnTo>
                    <a:pt x="6" y="39"/>
                  </a:ln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84137" y="684213"/>
              <a:ext cx="1285875" cy="96838"/>
            </a:xfrm>
            <a:custGeom>
              <a:avLst/>
              <a:gdLst>
                <a:gd name="T0" fmla="*/ 4763 w 810"/>
                <a:gd name="T1" fmla="*/ 57150 h 61"/>
                <a:gd name="T2" fmla="*/ 1250950 w 810"/>
                <a:gd name="T3" fmla="*/ 0 h 61"/>
                <a:gd name="T4" fmla="*/ 1250950 w 810"/>
                <a:gd name="T5" fmla="*/ 0 h 61"/>
                <a:gd name="T6" fmla="*/ 1250950 w 810"/>
                <a:gd name="T7" fmla="*/ 7938 h 61"/>
                <a:gd name="T8" fmla="*/ 1254125 w 810"/>
                <a:gd name="T9" fmla="*/ 17463 h 61"/>
                <a:gd name="T10" fmla="*/ 1262063 w 810"/>
                <a:gd name="T11" fmla="*/ 25400 h 61"/>
                <a:gd name="T12" fmla="*/ 1274763 w 810"/>
                <a:gd name="T13" fmla="*/ 31750 h 61"/>
                <a:gd name="T14" fmla="*/ 1274763 w 810"/>
                <a:gd name="T15" fmla="*/ 31750 h 61"/>
                <a:gd name="T16" fmla="*/ 1285875 w 810"/>
                <a:gd name="T17" fmla="*/ 36513 h 61"/>
                <a:gd name="T18" fmla="*/ 0 w 810"/>
                <a:gd name="T19" fmla="*/ 96838 h 61"/>
                <a:gd name="T20" fmla="*/ 0 w 810"/>
                <a:gd name="T21" fmla="*/ 96838 h 61"/>
                <a:gd name="T22" fmla="*/ 6350 w 810"/>
                <a:gd name="T23" fmla="*/ 87313 h 61"/>
                <a:gd name="T24" fmla="*/ 9525 w 810"/>
                <a:gd name="T25" fmla="*/ 79375 h 61"/>
                <a:gd name="T26" fmla="*/ 6350 w 810"/>
                <a:gd name="T27" fmla="*/ 68263 h 61"/>
                <a:gd name="T28" fmla="*/ 4763 w 810"/>
                <a:gd name="T29" fmla="*/ 57150 h 61"/>
                <a:gd name="T30" fmla="*/ 4763 w 810"/>
                <a:gd name="T31" fmla="*/ 57150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10"/>
                <a:gd name="T49" fmla="*/ 0 h 61"/>
                <a:gd name="T50" fmla="*/ 810 w 810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10" h="61">
                  <a:moveTo>
                    <a:pt x="3" y="36"/>
                  </a:moveTo>
                  <a:lnTo>
                    <a:pt x="788" y="0"/>
                  </a:lnTo>
                  <a:lnTo>
                    <a:pt x="788" y="5"/>
                  </a:lnTo>
                  <a:lnTo>
                    <a:pt x="790" y="11"/>
                  </a:lnTo>
                  <a:lnTo>
                    <a:pt x="795" y="16"/>
                  </a:lnTo>
                  <a:lnTo>
                    <a:pt x="803" y="20"/>
                  </a:lnTo>
                  <a:lnTo>
                    <a:pt x="810" y="23"/>
                  </a:lnTo>
                  <a:lnTo>
                    <a:pt x="0" y="61"/>
                  </a:lnTo>
                  <a:lnTo>
                    <a:pt x="4" y="55"/>
                  </a:lnTo>
                  <a:lnTo>
                    <a:pt x="6" y="50"/>
                  </a:lnTo>
                  <a:lnTo>
                    <a:pt x="4" y="43"/>
                  </a:lnTo>
                  <a:lnTo>
                    <a:pt x="3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76200" y="782638"/>
              <a:ext cx="1262063" cy="96838"/>
            </a:xfrm>
            <a:custGeom>
              <a:avLst/>
              <a:gdLst>
                <a:gd name="T0" fmla="*/ 0 w 795"/>
                <a:gd name="T1" fmla="*/ 60325 h 61"/>
                <a:gd name="T2" fmla="*/ 1250950 w 795"/>
                <a:gd name="T3" fmla="*/ 0 h 61"/>
                <a:gd name="T4" fmla="*/ 1250950 w 795"/>
                <a:gd name="T5" fmla="*/ 0 h 61"/>
                <a:gd name="T6" fmla="*/ 1257300 w 795"/>
                <a:gd name="T7" fmla="*/ 12700 h 61"/>
                <a:gd name="T8" fmla="*/ 1262063 w 795"/>
                <a:gd name="T9" fmla="*/ 23813 h 61"/>
                <a:gd name="T10" fmla="*/ 1262063 w 795"/>
                <a:gd name="T11" fmla="*/ 34925 h 61"/>
                <a:gd name="T12" fmla="*/ 1262063 w 795"/>
                <a:gd name="T13" fmla="*/ 34925 h 61"/>
                <a:gd name="T14" fmla="*/ 1262063 w 795"/>
                <a:gd name="T15" fmla="*/ 38100 h 61"/>
                <a:gd name="T16" fmla="*/ 14288 w 795"/>
                <a:gd name="T17" fmla="*/ 96838 h 61"/>
                <a:gd name="T18" fmla="*/ 14288 w 795"/>
                <a:gd name="T19" fmla="*/ 96838 h 61"/>
                <a:gd name="T20" fmla="*/ 17463 w 795"/>
                <a:gd name="T21" fmla="*/ 88900 h 61"/>
                <a:gd name="T22" fmla="*/ 20638 w 795"/>
                <a:gd name="T23" fmla="*/ 79375 h 61"/>
                <a:gd name="T24" fmla="*/ 26988 w 795"/>
                <a:gd name="T25" fmla="*/ 68263 h 61"/>
                <a:gd name="T26" fmla="*/ 26988 w 795"/>
                <a:gd name="T27" fmla="*/ 65088 h 61"/>
                <a:gd name="T28" fmla="*/ 23813 w 795"/>
                <a:gd name="T29" fmla="*/ 61913 h 61"/>
                <a:gd name="T30" fmla="*/ 14288 w 795"/>
                <a:gd name="T31" fmla="*/ 60325 h 61"/>
                <a:gd name="T32" fmla="*/ 0 w 795"/>
                <a:gd name="T33" fmla="*/ 60325 h 61"/>
                <a:gd name="T34" fmla="*/ 0 w 795"/>
                <a:gd name="T35" fmla="*/ 60325 h 6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95"/>
                <a:gd name="T55" fmla="*/ 0 h 61"/>
                <a:gd name="T56" fmla="*/ 795 w 795"/>
                <a:gd name="T57" fmla="*/ 61 h 6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95" h="61">
                  <a:moveTo>
                    <a:pt x="0" y="38"/>
                  </a:moveTo>
                  <a:lnTo>
                    <a:pt x="788" y="0"/>
                  </a:lnTo>
                  <a:lnTo>
                    <a:pt x="792" y="8"/>
                  </a:lnTo>
                  <a:lnTo>
                    <a:pt x="795" y="15"/>
                  </a:lnTo>
                  <a:lnTo>
                    <a:pt x="795" y="22"/>
                  </a:lnTo>
                  <a:lnTo>
                    <a:pt x="795" y="24"/>
                  </a:lnTo>
                  <a:lnTo>
                    <a:pt x="9" y="61"/>
                  </a:lnTo>
                  <a:lnTo>
                    <a:pt x="11" y="56"/>
                  </a:lnTo>
                  <a:lnTo>
                    <a:pt x="13" y="50"/>
                  </a:lnTo>
                  <a:lnTo>
                    <a:pt x="17" y="43"/>
                  </a:lnTo>
                  <a:lnTo>
                    <a:pt x="17" y="41"/>
                  </a:lnTo>
                  <a:lnTo>
                    <a:pt x="15" y="39"/>
                  </a:lnTo>
                  <a:lnTo>
                    <a:pt x="9" y="38"/>
                  </a:lnTo>
                  <a:lnTo>
                    <a:pt x="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71437" y="873125"/>
              <a:ext cx="1306513" cy="96838"/>
            </a:xfrm>
            <a:custGeom>
              <a:avLst/>
              <a:gdLst>
                <a:gd name="T0" fmla="*/ 23813 w 823"/>
                <a:gd name="T1" fmla="*/ 57150 h 61"/>
                <a:gd name="T2" fmla="*/ 1260475 w 823"/>
                <a:gd name="T3" fmla="*/ 0 h 61"/>
                <a:gd name="T4" fmla="*/ 1260475 w 823"/>
                <a:gd name="T5" fmla="*/ 0 h 61"/>
                <a:gd name="T6" fmla="*/ 1260475 w 823"/>
                <a:gd name="T7" fmla="*/ 6350 h 61"/>
                <a:gd name="T8" fmla="*/ 1263650 w 823"/>
                <a:gd name="T9" fmla="*/ 11113 h 61"/>
                <a:gd name="T10" fmla="*/ 1270000 w 823"/>
                <a:gd name="T11" fmla="*/ 17463 h 61"/>
                <a:gd name="T12" fmla="*/ 1281113 w 823"/>
                <a:gd name="T13" fmla="*/ 20638 h 61"/>
                <a:gd name="T14" fmla="*/ 1281113 w 823"/>
                <a:gd name="T15" fmla="*/ 20638 h 61"/>
                <a:gd name="T16" fmla="*/ 1296988 w 823"/>
                <a:gd name="T17" fmla="*/ 28575 h 61"/>
                <a:gd name="T18" fmla="*/ 1306513 w 823"/>
                <a:gd name="T19" fmla="*/ 34925 h 61"/>
                <a:gd name="T20" fmla="*/ 0 w 823"/>
                <a:gd name="T21" fmla="*/ 96838 h 61"/>
                <a:gd name="T22" fmla="*/ 0 w 823"/>
                <a:gd name="T23" fmla="*/ 96838 h 61"/>
                <a:gd name="T24" fmla="*/ 4763 w 823"/>
                <a:gd name="T25" fmla="*/ 93663 h 61"/>
                <a:gd name="T26" fmla="*/ 4763 w 823"/>
                <a:gd name="T27" fmla="*/ 93663 h 61"/>
                <a:gd name="T28" fmla="*/ 17463 w 823"/>
                <a:gd name="T29" fmla="*/ 87313 h 61"/>
                <a:gd name="T30" fmla="*/ 22225 w 823"/>
                <a:gd name="T31" fmla="*/ 84138 h 61"/>
                <a:gd name="T32" fmla="*/ 23813 w 823"/>
                <a:gd name="T33" fmla="*/ 79375 h 61"/>
                <a:gd name="T34" fmla="*/ 25400 w 823"/>
                <a:gd name="T35" fmla="*/ 68263 h 61"/>
                <a:gd name="T36" fmla="*/ 23813 w 823"/>
                <a:gd name="T37" fmla="*/ 57150 h 61"/>
                <a:gd name="T38" fmla="*/ 23813 w 823"/>
                <a:gd name="T39" fmla="*/ 57150 h 6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23"/>
                <a:gd name="T61" fmla="*/ 0 h 61"/>
                <a:gd name="T62" fmla="*/ 823 w 823"/>
                <a:gd name="T63" fmla="*/ 61 h 6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23" h="61">
                  <a:moveTo>
                    <a:pt x="15" y="36"/>
                  </a:moveTo>
                  <a:lnTo>
                    <a:pt x="794" y="0"/>
                  </a:lnTo>
                  <a:lnTo>
                    <a:pt x="794" y="4"/>
                  </a:lnTo>
                  <a:lnTo>
                    <a:pt x="796" y="7"/>
                  </a:lnTo>
                  <a:lnTo>
                    <a:pt x="800" y="11"/>
                  </a:lnTo>
                  <a:lnTo>
                    <a:pt x="807" y="13"/>
                  </a:lnTo>
                  <a:lnTo>
                    <a:pt x="817" y="18"/>
                  </a:lnTo>
                  <a:lnTo>
                    <a:pt x="823" y="22"/>
                  </a:lnTo>
                  <a:lnTo>
                    <a:pt x="0" y="61"/>
                  </a:lnTo>
                  <a:lnTo>
                    <a:pt x="3" y="59"/>
                  </a:lnTo>
                  <a:lnTo>
                    <a:pt x="11" y="55"/>
                  </a:lnTo>
                  <a:lnTo>
                    <a:pt x="14" y="53"/>
                  </a:lnTo>
                  <a:lnTo>
                    <a:pt x="15" y="50"/>
                  </a:lnTo>
                  <a:lnTo>
                    <a:pt x="16" y="43"/>
                  </a:lnTo>
                  <a:lnTo>
                    <a:pt x="15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84137" y="965200"/>
              <a:ext cx="1250950" cy="96838"/>
            </a:xfrm>
            <a:custGeom>
              <a:avLst/>
              <a:gdLst>
                <a:gd name="T0" fmla="*/ 0 w 788"/>
                <a:gd name="T1" fmla="*/ 58738 h 61"/>
                <a:gd name="T2" fmla="*/ 1247775 w 788"/>
                <a:gd name="T3" fmla="*/ 0 h 61"/>
                <a:gd name="T4" fmla="*/ 1247775 w 788"/>
                <a:gd name="T5" fmla="*/ 0 h 61"/>
                <a:gd name="T6" fmla="*/ 1244600 w 788"/>
                <a:gd name="T7" fmla="*/ 9525 h 61"/>
                <a:gd name="T8" fmla="*/ 1247775 w 788"/>
                <a:gd name="T9" fmla="*/ 17463 h 61"/>
                <a:gd name="T10" fmla="*/ 1250950 w 788"/>
                <a:gd name="T11" fmla="*/ 39688 h 61"/>
                <a:gd name="T12" fmla="*/ 11113 w 788"/>
                <a:gd name="T13" fmla="*/ 96838 h 61"/>
                <a:gd name="T14" fmla="*/ 11113 w 788"/>
                <a:gd name="T15" fmla="*/ 96838 h 61"/>
                <a:gd name="T16" fmla="*/ 12700 w 788"/>
                <a:gd name="T17" fmla="*/ 85725 h 61"/>
                <a:gd name="T18" fmla="*/ 12700 w 788"/>
                <a:gd name="T19" fmla="*/ 76200 h 61"/>
                <a:gd name="T20" fmla="*/ 9525 w 788"/>
                <a:gd name="T21" fmla="*/ 66675 h 61"/>
                <a:gd name="T22" fmla="*/ 0 w 788"/>
                <a:gd name="T23" fmla="*/ 58738 h 61"/>
                <a:gd name="T24" fmla="*/ 0 w 788"/>
                <a:gd name="T25" fmla="*/ 58738 h 6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88"/>
                <a:gd name="T40" fmla="*/ 0 h 61"/>
                <a:gd name="T41" fmla="*/ 788 w 788"/>
                <a:gd name="T42" fmla="*/ 61 h 6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88" h="61">
                  <a:moveTo>
                    <a:pt x="0" y="37"/>
                  </a:moveTo>
                  <a:lnTo>
                    <a:pt x="786" y="0"/>
                  </a:lnTo>
                  <a:lnTo>
                    <a:pt x="784" y="6"/>
                  </a:lnTo>
                  <a:lnTo>
                    <a:pt x="786" y="11"/>
                  </a:lnTo>
                  <a:lnTo>
                    <a:pt x="788" y="25"/>
                  </a:lnTo>
                  <a:lnTo>
                    <a:pt x="7" y="61"/>
                  </a:lnTo>
                  <a:lnTo>
                    <a:pt x="8" y="54"/>
                  </a:lnTo>
                  <a:lnTo>
                    <a:pt x="8" y="48"/>
                  </a:lnTo>
                  <a:lnTo>
                    <a:pt x="6" y="42"/>
                  </a:lnTo>
                  <a:lnTo>
                    <a:pt x="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103187" y="1098550"/>
              <a:ext cx="1254125" cy="311150"/>
            </a:xfrm>
            <a:custGeom>
              <a:avLst/>
              <a:gdLst>
                <a:gd name="T0" fmla="*/ 587375 w 790"/>
                <a:gd name="T1" fmla="*/ 311150 h 196"/>
                <a:gd name="T2" fmla="*/ 587375 w 790"/>
                <a:gd name="T3" fmla="*/ 311150 h 196"/>
                <a:gd name="T4" fmla="*/ 484188 w 790"/>
                <a:gd name="T5" fmla="*/ 309563 h 196"/>
                <a:gd name="T6" fmla="*/ 427038 w 790"/>
                <a:gd name="T7" fmla="*/ 307975 h 196"/>
                <a:gd name="T8" fmla="*/ 369888 w 790"/>
                <a:gd name="T9" fmla="*/ 303213 h 196"/>
                <a:gd name="T10" fmla="*/ 319088 w 790"/>
                <a:gd name="T11" fmla="*/ 296863 h 196"/>
                <a:gd name="T12" fmla="*/ 273050 w 790"/>
                <a:gd name="T13" fmla="*/ 288925 h 196"/>
                <a:gd name="T14" fmla="*/ 258763 w 790"/>
                <a:gd name="T15" fmla="*/ 284163 h 196"/>
                <a:gd name="T16" fmla="*/ 246063 w 790"/>
                <a:gd name="T17" fmla="*/ 279400 h 196"/>
                <a:gd name="T18" fmla="*/ 234950 w 790"/>
                <a:gd name="T19" fmla="*/ 273050 h 196"/>
                <a:gd name="T20" fmla="*/ 233363 w 790"/>
                <a:gd name="T21" fmla="*/ 266700 h 196"/>
                <a:gd name="T22" fmla="*/ 233363 w 790"/>
                <a:gd name="T23" fmla="*/ 266700 h 196"/>
                <a:gd name="T24" fmla="*/ 228600 w 790"/>
                <a:gd name="T25" fmla="*/ 254000 h 196"/>
                <a:gd name="T26" fmla="*/ 222250 w 790"/>
                <a:gd name="T27" fmla="*/ 242888 h 196"/>
                <a:gd name="T28" fmla="*/ 211138 w 790"/>
                <a:gd name="T29" fmla="*/ 230188 h 196"/>
                <a:gd name="T30" fmla="*/ 198438 w 790"/>
                <a:gd name="T31" fmla="*/ 219075 h 196"/>
                <a:gd name="T32" fmla="*/ 157163 w 790"/>
                <a:gd name="T33" fmla="*/ 192088 h 196"/>
                <a:gd name="T34" fmla="*/ 101600 w 790"/>
                <a:gd name="T35" fmla="*/ 157163 h 196"/>
                <a:gd name="T36" fmla="*/ 101600 w 790"/>
                <a:gd name="T37" fmla="*/ 157163 h 196"/>
                <a:gd name="T38" fmla="*/ 82550 w 790"/>
                <a:gd name="T39" fmla="*/ 146050 h 196"/>
                <a:gd name="T40" fmla="*/ 66675 w 790"/>
                <a:gd name="T41" fmla="*/ 133350 h 196"/>
                <a:gd name="T42" fmla="*/ 52388 w 790"/>
                <a:gd name="T43" fmla="*/ 120650 h 196"/>
                <a:gd name="T44" fmla="*/ 36513 w 790"/>
                <a:gd name="T45" fmla="*/ 107950 h 196"/>
                <a:gd name="T46" fmla="*/ 17463 w 790"/>
                <a:gd name="T47" fmla="*/ 84138 h 196"/>
                <a:gd name="T48" fmla="*/ 0 w 790"/>
                <a:gd name="T49" fmla="*/ 58738 h 196"/>
                <a:gd name="T50" fmla="*/ 1254125 w 790"/>
                <a:gd name="T51" fmla="*/ 0 h 196"/>
                <a:gd name="T52" fmla="*/ 1254125 w 790"/>
                <a:gd name="T53" fmla="*/ 0 h 196"/>
                <a:gd name="T54" fmla="*/ 1247775 w 790"/>
                <a:gd name="T55" fmla="*/ 19050 h 196"/>
                <a:gd name="T56" fmla="*/ 1235075 w 790"/>
                <a:gd name="T57" fmla="*/ 38100 h 196"/>
                <a:gd name="T58" fmla="*/ 1222375 w 790"/>
                <a:gd name="T59" fmla="*/ 60325 h 196"/>
                <a:gd name="T60" fmla="*/ 1206500 w 790"/>
                <a:gd name="T61" fmla="*/ 79375 h 196"/>
                <a:gd name="T62" fmla="*/ 1189038 w 790"/>
                <a:gd name="T63" fmla="*/ 98425 h 196"/>
                <a:gd name="T64" fmla="*/ 1171575 w 790"/>
                <a:gd name="T65" fmla="*/ 120650 h 196"/>
                <a:gd name="T66" fmla="*/ 1128713 w 790"/>
                <a:gd name="T67" fmla="*/ 157163 h 196"/>
                <a:gd name="T68" fmla="*/ 1128713 w 790"/>
                <a:gd name="T69" fmla="*/ 157163 h 196"/>
                <a:gd name="T70" fmla="*/ 1104900 w 790"/>
                <a:gd name="T71" fmla="*/ 176213 h 196"/>
                <a:gd name="T72" fmla="*/ 1082675 w 790"/>
                <a:gd name="T73" fmla="*/ 193675 h 196"/>
                <a:gd name="T74" fmla="*/ 1042988 w 790"/>
                <a:gd name="T75" fmla="*/ 219075 h 196"/>
                <a:gd name="T76" fmla="*/ 1025525 w 790"/>
                <a:gd name="T77" fmla="*/ 231775 h 196"/>
                <a:gd name="T78" fmla="*/ 1012825 w 790"/>
                <a:gd name="T79" fmla="*/ 242888 h 196"/>
                <a:gd name="T80" fmla="*/ 1004888 w 790"/>
                <a:gd name="T81" fmla="*/ 254000 h 196"/>
                <a:gd name="T82" fmla="*/ 1000125 w 790"/>
                <a:gd name="T83" fmla="*/ 266700 h 196"/>
                <a:gd name="T84" fmla="*/ 1000125 w 790"/>
                <a:gd name="T85" fmla="*/ 266700 h 196"/>
                <a:gd name="T86" fmla="*/ 998538 w 790"/>
                <a:gd name="T87" fmla="*/ 268288 h 196"/>
                <a:gd name="T88" fmla="*/ 995363 w 790"/>
                <a:gd name="T89" fmla="*/ 273050 h 196"/>
                <a:gd name="T90" fmla="*/ 985838 w 790"/>
                <a:gd name="T91" fmla="*/ 279400 h 196"/>
                <a:gd name="T92" fmla="*/ 968375 w 790"/>
                <a:gd name="T93" fmla="*/ 284163 h 196"/>
                <a:gd name="T94" fmla="*/ 949325 w 790"/>
                <a:gd name="T95" fmla="*/ 288925 h 196"/>
                <a:gd name="T96" fmla="*/ 895350 w 790"/>
                <a:gd name="T97" fmla="*/ 296863 h 196"/>
                <a:gd name="T98" fmla="*/ 833438 w 790"/>
                <a:gd name="T99" fmla="*/ 303213 h 196"/>
                <a:gd name="T100" fmla="*/ 766763 w 790"/>
                <a:gd name="T101" fmla="*/ 307975 h 196"/>
                <a:gd name="T102" fmla="*/ 696913 w 790"/>
                <a:gd name="T103" fmla="*/ 309563 h 196"/>
                <a:gd name="T104" fmla="*/ 587375 w 790"/>
                <a:gd name="T105" fmla="*/ 311150 h 196"/>
                <a:gd name="T106" fmla="*/ 587375 w 790"/>
                <a:gd name="T107" fmla="*/ 311150 h 19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790"/>
                <a:gd name="T163" fmla="*/ 0 h 196"/>
                <a:gd name="T164" fmla="*/ 790 w 790"/>
                <a:gd name="T165" fmla="*/ 196 h 19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790" h="196">
                  <a:moveTo>
                    <a:pt x="370" y="196"/>
                  </a:moveTo>
                  <a:lnTo>
                    <a:pt x="370" y="196"/>
                  </a:lnTo>
                  <a:lnTo>
                    <a:pt x="305" y="195"/>
                  </a:lnTo>
                  <a:lnTo>
                    <a:pt x="269" y="194"/>
                  </a:lnTo>
                  <a:lnTo>
                    <a:pt x="233" y="191"/>
                  </a:lnTo>
                  <a:lnTo>
                    <a:pt x="201" y="187"/>
                  </a:lnTo>
                  <a:lnTo>
                    <a:pt x="172" y="182"/>
                  </a:lnTo>
                  <a:lnTo>
                    <a:pt x="163" y="179"/>
                  </a:lnTo>
                  <a:lnTo>
                    <a:pt x="155" y="176"/>
                  </a:lnTo>
                  <a:lnTo>
                    <a:pt x="148" y="172"/>
                  </a:lnTo>
                  <a:lnTo>
                    <a:pt x="147" y="168"/>
                  </a:lnTo>
                  <a:lnTo>
                    <a:pt x="144" y="160"/>
                  </a:lnTo>
                  <a:lnTo>
                    <a:pt x="140" y="153"/>
                  </a:lnTo>
                  <a:lnTo>
                    <a:pt x="133" y="145"/>
                  </a:lnTo>
                  <a:lnTo>
                    <a:pt x="125" y="138"/>
                  </a:lnTo>
                  <a:lnTo>
                    <a:pt x="99" y="121"/>
                  </a:lnTo>
                  <a:lnTo>
                    <a:pt x="64" y="99"/>
                  </a:lnTo>
                  <a:lnTo>
                    <a:pt x="52" y="92"/>
                  </a:lnTo>
                  <a:lnTo>
                    <a:pt x="42" y="84"/>
                  </a:lnTo>
                  <a:lnTo>
                    <a:pt x="33" y="76"/>
                  </a:lnTo>
                  <a:lnTo>
                    <a:pt x="23" y="68"/>
                  </a:lnTo>
                  <a:lnTo>
                    <a:pt x="11" y="53"/>
                  </a:lnTo>
                  <a:lnTo>
                    <a:pt x="0" y="37"/>
                  </a:lnTo>
                  <a:lnTo>
                    <a:pt x="790" y="0"/>
                  </a:lnTo>
                  <a:lnTo>
                    <a:pt x="786" y="12"/>
                  </a:lnTo>
                  <a:lnTo>
                    <a:pt x="778" y="24"/>
                  </a:lnTo>
                  <a:lnTo>
                    <a:pt x="770" y="38"/>
                  </a:lnTo>
                  <a:lnTo>
                    <a:pt x="760" y="50"/>
                  </a:lnTo>
                  <a:lnTo>
                    <a:pt x="749" y="62"/>
                  </a:lnTo>
                  <a:lnTo>
                    <a:pt x="738" y="76"/>
                  </a:lnTo>
                  <a:lnTo>
                    <a:pt x="711" y="99"/>
                  </a:lnTo>
                  <a:lnTo>
                    <a:pt x="696" y="111"/>
                  </a:lnTo>
                  <a:lnTo>
                    <a:pt x="682" y="122"/>
                  </a:lnTo>
                  <a:lnTo>
                    <a:pt x="657" y="138"/>
                  </a:lnTo>
                  <a:lnTo>
                    <a:pt x="646" y="146"/>
                  </a:lnTo>
                  <a:lnTo>
                    <a:pt x="638" y="153"/>
                  </a:lnTo>
                  <a:lnTo>
                    <a:pt x="633" y="160"/>
                  </a:lnTo>
                  <a:lnTo>
                    <a:pt x="630" y="168"/>
                  </a:lnTo>
                  <a:lnTo>
                    <a:pt x="629" y="169"/>
                  </a:lnTo>
                  <a:lnTo>
                    <a:pt x="627" y="172"/>
                  </a:lnTo>
                  <a:lnTo>
                    <a:pt x="621" y="176"/>
                  </a:lnTo>
                  <a:lnTo>
                    <a:pt x="610" y="179"/>
                  </a:lnTo>
                  <a:lnTo>
                    <a:pt x="598" y="182"/>
                  </a:lnTo>
                  <a:lnTo>
                    <a:pt x="564" y="187"/>
                  </a:lnTo>
                  <a:lnTo>
                    <a:pt x="525" y="191"/>
                  </a:lnTo>
                  <a:lnTo>
                    <a:pt x="483" y="194"/>
                  </a:lnTo>
                  <a:lnTo>
                    <a:pt x="439" y="195"/>
                  </a:lnTo>
                  <a:lnTo>
                    <a:pt x="37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327025" y="1130300"/>
              <a:ext cx="361950" cy="279400"/>
            </a:xfrm>
            <a:custGeom>
              <a:avLst/>
              <a:gdLst>
                <a:gd name="T0" fmla="*/ 130175 w 228"/>
                <a:gd name="T1" fmla="*/ 269875 h 176"/>
                <a:gd name="T2" fmla="*/ 130175 w 228"/>
                <a:gd name="T3" fmla="*/ 269875 h 176"/>
                <a:gd name="T4" fmla="*/ 115888 w 228"/>
                <a:gd name="T5" fmla="*/ 236538 h 176"/>
                <a:gd name="T6" fmla="*/ 103188 w 228"/>
                <a:gd name="T7" fmla="*/ 206375 h 176"/>
                <a:gd name="T8" fmla="*/ 82550 w 228"/>
                <a:gd name="T9" fmla="*/ 173038 h 176"/>
                <a:gd name="T10" fmla="*/ 53975 w 228"/>
                <a:gd name="T11" fmla="*/ 127000 h 176"/>
                <a:gd name="T12" fmla="*/ 53975 w 228"/>
                <a:gd name="T13" fmla="*/ 127000 h 176"/>
                <a:gd name="T14" fmla="*/ 39688 w 228"/>
                <a:gd name="T15" fmla="*/ 101600 h 176"/>
                <a:gd name="T16" fmla="*/ 23813 w 228"/>
                <a:gd name="T17" fmla="*/ 73025 h 176"/>
                <a:gd name="T18" fmla="*/ 0 w 228"/>
                <a:gd name="T19" fmla="*/ 15875 h 176"/>
                <a:gd name="T20" fmla="*/ 357188 w 228"/>
                <a:gd name="T21" fmla="*/ 0 h 176"/>
                <a:gd name="T22" fmla="*/ 357188 w 228"/>
                <a:gd name="T23" fmla="*/ 0 h 176"/>
                <a:gd name="T24" fmla="*/ 361950 w 228"/>
                <a:gd name="T25" fmla="*/ 65088 h 176"/>
                <a:gd name="T26" fmla="*/ 361950 w 228"/>
                <a:gd name="T27" fmla="*/ 127000 h 176"/>
                <a:gd name="T28" fmla="*/ 361950 w 228"/>
                <a:gd name="T29" fmla="*/ 127000 h 176"/>
                <a:gd name="T30" fmla="*/ 358775 w 228"/>
                <a:gd name="T31" fmla="*/ 174625 h 176"/>
                <a:gd name="T32" fmla="*/ 355600 w 228"/>
                <a:gd name="T33" fmla="*/ 211138 h 176"/>
                <a:gd name="T34" fmla="*/ 355600 w 228"/>
                <a:gd name="T35" fmla="*/ 241300 h 176"/>
                <a:gd name="T36" fmla="*/ 355600 w 228"/>
                <a:gd name="T37" fmla="*/ 257175 h 176"/>
                <a:gd name="T38" fmla="*/ 358775 w 228"/>
                <a:gd name="T39" fmla="*/ 273050 h 176"/>
                <a:gd name="T40" fmla="*/ 358775 w 228"/>
                <a:gd name="T41" fmla="*/ 273050 h 176"/>
                <a:gd name="T42" fmla="*/ 358775 w 228"/>
                <a:gd name="T43" fmla="*/ 279400 h 176"/>
                <a:gd name="T44" fmla="*/ 358775 w 228"/>
                <a:gd name="T45" fmla="*/ 279400 h 176"/>
                <a:gd name="T46" fmla="*/ 249238 w 228"/>
                <a:gd name="T47" fmla="*/ 277813 h 176"/>
                <a:gd name="T48" fmla="*/ 187325 w 228"/>
                <a:gd name="T49" fmla="*/ 273050 h 176"/>
                <a:gd name="T50" fmla="*/ 130175 w 228"/>
                <a:gd name="T51" fmla="*/ 269875 h 176"/>
                <a:gd name="T52" fmla="*/ 130175 w 228"/>
                <a:gd name="T53" fmla="*/ 269875 h 17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28"/>
                <a:gd name="T82" fmla="*/ 0 h 176"/>
                <a:gd name="T83" fmla="*/ 228 w 228"/>
                <a:gd name="T84" fmla="*/ 176 h 17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28" h="176">
                  <a:moveTo>
                    <a:pt x="82" y="170"/>
                  </a:moveTo>
                  <a:lnTo>
                    <a:pt x="82" y="170"/>
                  </a:lnTo>
                  <a:lnTo>
                    <a:pt x="73" y="149"/>
                  </a:lnTo>
                  <a:lnTo>
                    <a:pt x="65" y="130"/>
                  </a:lnTo>
                  <a:lnTo>
                    <a:pt x="52" y="109"/>
                  </a:lnTo>
                  <a:lnTo>
                    <a:pt x="34" y="80"/>
                  </a:lnTo>
                  <a:lnTo>
                    <a:pt x="25" y="64"/>
                  </a:lnTo>
                  <a:lnTo>
                    <a:pt x="15" y="46"/>
                  </a:lnTo>
                  <a:lnTo>
                    <a:pt x="0" y="10"/>
                  </a:lnTo>
                  <a:lnTo>
                    <a:pt x="225" y="0"/>
                  </a:lnTo>
                  <a:lnTo>
                    <a:pt x="228" y="41"/>
                  </a:lnTo>
                  <a:lnTo>
                    <a:pt x="228" y="80"/>
                  </a:lnTo>
                  <a:lnTo>
                    <a:pt x="226" y="110"/>
                  </a:lnTo>
                  <a:lnTo>
                    <a:pt x="224" y="133"/>
                  </a:lnTo>
                  <a:lnTo>
                    <a:pt x="224" y="152"/>
                  </a:lnTo>
                  <a:lnTo>
                    <a:pt x="224" y="162"/>
                  </a:lnTo>
                  <a:lnTo>
                    <a:pt x="226" y="172"/>
                  </a:lnTo>
                  <a:lnTo>
                    <a:pt x="226" y="176"/>
                  </a:lnTo>
                  <a:lnTo>
                    <a:pt x="157" y="175"/>
                  </a:lnTo>
                  <a:lnTo>
                    <a:pt x="118" y="172"/>
                  </a:lnTo>
                  <a:lnTo>
                    <a:pt x="8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901700" y="152400"/>
              <a:ext cx="512763" cy="271463"/>
            </a:xfrm>
            <a:custGeom>
              <a:avLst/>
              <a:gdLst>
                <a:gd name="T0" fmla="*/ 0 w 323"/>
                <a:gd name="T1" fmla="*/ 0 h 171"/>
                <a:gd name="T2" fmla="*/ 512763 w 323"/>
                <a:gd name="T3" fmla="*/ 0 h 171"/>
                <a:gd name="T4" fmla="*/ 485775 w 323"/>
                <a:gd name="T5" fmla="*/ 222250 h 171"/>
                <a:gd name="T6" fmla="*/ 485775 w 323"/>
                <a:gd name="T7" fmla="*/ 222250 h 171"/>
                <a:gd name="T8" fmla="*/ 484188 w 323"/>
                <a:gd name="T9" fmla="*/ 233363 h 171"/>
                <a:gd name="T10" fmla="*/ 479425 w 323"/>
                <a:gd name="T11" fmla="*/ 241300 h 171"/>
                <a:gd name="T12" fmla="*/ 469900 w 323"/>
                <a:gd name="T13" fmla="*/ 249238 h 171"/>
                <a:gd name="T14" fmla="*/ 461963 w 323"/>
                <a:gd name="T15" fmla="*/ 255588 h 171"/>
                <a:gd name="T16" fmla="*/ 454025 w 323"/>
                <a:gd name="T17" fmla="*/ 260350 h 171"/>
                <a:gd name="T18" fmla="*/ 442913 w 323"/>
                <a:gd name="T19" fmla="*/ 265113 h 171"/>
                <a:gd name="T20" fmla="*/ 431800 w 323"/>
                <a:gd name="T21" fmla="*/ 266700 h 171"/>
                <a:gd name="T22" fmla="*/ 423863 w 323"/>
                <a:gd name="T23" fmla="*/ 266700 h 171"/>
                <a:gd name="T24" fmla="*/ 0 w 323"/>
                <a:gd name="T25" fmla="*/ 271463 h 171"/>
                <a:gd name="T26" fmla="*/ 0 w 323"/>
                <a:gd name="T27" fmla="*/ 0 h 17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3"/>
                <a:gd name="T43" fmla="*/ 0 h 171"/>
                <a:gd name="T44" fmla="*/ 323 w 323"/>
                <a:gd name="T45" fmla="*/ 171 h 17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3" h="171">
                  <a:moveTo>
                    <a:pt x="0" y="0"/>
                  </a:moveTo>
                  <a:lnTo>
                    <a:pt x="323" y="0"/>
                  </a:lnTo>
                  <a:lnTo>
                    <a:pt x="306" y="140"/>
                  </a:lnTo>
                  <a:lnTo>
                    <a:pt x="305" y="147"/>
                  </a:lnTo>
                  <a:lnTo>
                    <a:pt x="302" y="152"/>
                  </a:lnTo>
                  <a:lnTo>
                    <a:pt x="296" y="157"/>
                  </a:lnTo>
                  <a:lnTo>
                    <a:pt x="291" y="161"/>
                  </a:lnTo>
                  <a:lnTo>
                    <a:pt x="286" y="164"/>
                  </a:lnTo>
                  <a:lnTo>
                    <a:pt x="279" y="167"/>
                  </a:lnTo>
                  <a:lnTo>
                    <a:pt x="272" y="168"/>
                  </a:lnTo>
                  <a:lnTo>
                    <a:pt x="267" y="168"/>
                  </a:lnTo>
                  <a:lnTo>
                    <a:pt x="0" y="1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 noChangeArrowheads="1"/>
            </p:cNvSpPr>
            <p:nvPr/>
          </p:nvSpPr>
          <p:spPr bwMode="auto">
            <a:xfrm>
              <a:off x="906462" y="152400"/>
              <a:ext cx="508000" cy="269875"/>
            </a:xfrm>
            <a:custGeom>
              <a:avLst/>
              <a:gdLst>
                <a:gd name="T0" fmla="*/ 0 w 320"/>
                <a:gd name="T1" fmla="*/ 0 h 170"/>
                <a:gd name="T2" fmla="*/ 0 w 320"/>
                <a:gd name="T3" fmla="*/ 0 h 170"/>
                <a:gd name="T4" fmla="*/ 508000 w 320"/>
                <a:gd name="T5" fmla="*/ 0 h 170"/>
                <a:gd name="T6" fmla="*/ 508000 w 320"/>
                <a:gd name="T7" fmla="*/ 0 h 170"/>
                <a:gd name="T8" fmla="*/ 481013 w 320"/>
                <a:gd name="T9" fmla="*/ 222250 h 170"/>
                <a:gd name="T10" fmla="*/ 481013 w 320"/>
                <a:gd name="T11" fmla="*/ 222250 h 170"/>
                <a:gd name="T12" fmla="*/ 479425 w 320"/>
                <a:gd name="T13" fmla="*/ 233363 h 170"/>
                <a:gd name="T14" fmla="*/ 474663 w 320"/>
                <a:gd name="T15" fmla="*/ 241300 h 170"/>
                <a:gd name="T16" fmla="*/ 465138 w 320"/>
                <a:gd name="T17" fmla="*/ 249238 h 170"/>
                <a:gd name="T18" fmla="*/ 457200 w 320"/>
                <a:gd name="T19" fmla="*/ 255588 h 170"/>
                <a:gd name="T20" fmla="*/ 449263 w 320"/>
                <a:gd name="T21" fmla="*/ 260350 h 170"/>
                <a:gd name="T22" fmla="*/ 438150 w 320"/>
                <a:gd name="T23" fmla="*/ 265113 h 170"/>
                <a:gd name="T24" fmla="*/ 427038 w 320"/>
                <a:gd name="T25" fmla="*/ 266700 h 170"/>
                <a:gd name="T26" fmla="*/ 419100 w 320"/>
                <a:gd name="T27" fmla="*/ 266700 h 170"/>
                <a:gd name="T28" fmla="*/ 419100 w 320"/>
                <a:gd name="T29" fmla="*/ 266700 h 170"/>
                <a:gd name="T30" fmla="*/ 1588 w 320"/>
                <a:gd name="T31" fmla="*/ 269875 h 170"/>
                <a:gd name="T32" fmla="*/ 1588 w 320"/>
                <a:gd name="T33" fmla="*/ 269875 h 170"/>
                <a:gd name="T34" fmla="*/ 0 w 320"/>
                <a:gd name="T35" fmla="*/ 0 h 170"/>
                <a:gd name="T36" fmla="*/ 0 w 320"/>
                <a:gd name="T37" fmla="*/ 0 h 17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20"/>
                <a:gd name="T58" fmla="*/ 0 h 170"/>
                <a:gd name="T59" fmla="*/ 320 w 320"/>
                <a:gd name="T60" fmla="*/ 170 h 17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20" h="170">
                  <a:moveTo>
                    <a:pt x="0" y="0"/>
                  </a:moveTo>
                  <a:lnTo>
                    <a:pt x="0" y="0"/>
                  </a:lnTo>
                  <a:lnTo>
                    <a:pt x="320" y="0"/>
                  </a:lnTo>
                  <a:lnTo>
                    <a:pt x="303" y="140"/>
                  </a:lnTo>
                  <a:lnTo>
                    <a:pt x="302" y="147"/>
                  </a:lnTo>
                  <a:lnTo>
                    <a:pt x="299" y="152"/>
                  </a:lnTo>
                  <a:lnTo>
                    <a:pt x="293" y="157"/>
                  </a:lnTo>
                  <a:lnTo>
                    <a:pt x="288" y="161"/>
                  </a:lnTo>
                  <a:lnTo>
                    <a:pt x="283" y="164"/>
                  </a:lnTo>
                  <a:lnTo>
                    <a:pt x="276" y="167"/>
                  </a:lnTo>
                  <a:lnTo>
                    <a:pt x="269" y="168"/>
                  </a:lnTo>
                  <a:lnTo>
                    <a:pt x="264" y="168"/>
                  </a:lnTo>
                  <a:lnTo>
                    <a:pt x="1" y="17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912812" y="152400"/>
              <a:ext cx="501650" cy="269875"/>
            </a:xfrm>
            <a:custGeom>
              <a:avLst/>
              <a:gdLst>
                <a:gd name="T0" fmla="*/ 0 w 316"/>
                <a:gd name="T1" fmla="*/ 0 h 170"/>
                <a:gd name="T2" fmla="*/ 0 w 316"/>
                <a:gd name="T3" fmla="*/ 0 h 170"/>
                <a:gd name="T4" fmla="*/ 501650 w 316"/>
                <a:gd name="T5" fmla="*/ 0 h 170"/>
                <a:gd name="T6" fmla="*/ 501650 w 316"/>
                <a:gd name="T7" fmla="*/ 0 h 170"/>
                <a:gd name="T8" fmla="*/ 474663 w 316"/>
                <a:gd name="T9" fmla="*/ 222250 h 170"/>
                <a:gd name="T10" fmla="*/ 474663 w 316"/>
                <a:gd name="T11" fmla="*/ 222250 h 170"/>
                <a:gd name="T12" fmla="*/ 473075 w 316"/>
                <a:gd name="T13" fmla="*/ 233363 h 170"/>
                <a:gd name="T14" fmla="*/ 468313 w 316"/>
                <a:gd name="T15" fmla="*/ 241300 h 170"/>
                <a:gd name="T16" fmla="*/ 458788 w 316"/>
                <a:gd name="T17" fmla="*/ 247650 h 170"/>
                <a:gd name="T18" fmla="*/ 450850 w 316"/>
                <a:gd name="T19" fmla="*/ 254000 h 170"/>
                <a:gd name="T20" fmla="*/ 442913 w 316"/>
                <a:gd name="T21" fmla="*/ 260350 h 170"/>
                <a:gd name="T22" fmla="*/ 431800 w 316"/>
                <a:gd name="T23" fmla="*/ 265113 h 170"/>
                <a:gd name="T24" fmla="*/ 422275 w 316"/>
                <a:gd name="T25" fmla="*/ 266700 h 170"/>
                <a:gd name="T26" fmla="*/ 412750 w 316"/>
                <a:gd name="T27" fmla="*/ 266700 h 170"/>
                <a:gd name="T28" fmla="*/ 412750 w 316"/>
                <a:gd name="T29" fmla="*/ 266700 h 170"/>
                <a:gd name="T30" fmla="*/ 1588 w 316"/>
                <a:gd name="T31" fmla="*/ 269875 h 170"/>
                <a:gd name="T32" fmla="*/ 1588 w 316"/>
                <a:gd name="T33" fmla="*/ 269875 h 170"/>
                <a:gd name="T34" fmla="*/ 0 w 316"/>
                <a:gd name="T35" fmla="*/ 0 h 170"/>
                <a:gd name="T36" fmla="*/ 0 w 316"/>
                <a:gd name="T37" fmla="*/ 0 h 17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16"/>
                <a:gd name="T58" fmla="*/ 0 h 170"/>
                <a:gd name="T59" fmla="*/ 316 w 316"/>
                <a:gd name="T60" fmla="*/ 170 h 17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16" h="170">
                  <a:moveTo>
                    <a:pt x="0" y="0"/>
                  </a:moveTo>
                  <a:lnTo>
                    <a:pt x="0" y="0"/>
                  </a:lnTo>
                  <a:lnTo>
                    <a:pt x="316" y="0"/>
                  </a:lnTo>
                  <a:lnTo>
                    <a:pt x="299" y="140"/>
                  </a:lnTo>
                  <a:lnTo>
                    <a:pt x="298" y="147"/>
                  </a:lnTo>
                  <a:lnTo>
                    <a:pt x="295" y="152"/>
                  </a:lnTo>
                  <a:lnTo>
                    <a:pt x="289" y="156"/>
                  </a:lnTo>
                  <a:lnTo>
                    <a:pt x="284" y="160"/>
                  </a:lnTo>
                  <a:lnTo>
                    <a:pt x="279" y="164"/>
                  </a:lnTo>
                  <a:lnTo>
                    <a:pt x="272" y="167"/>
                  </a:lnTo>
                  <a:lnTo>
                    <a:pt x="266" y="168"/>
                  </a:lnTo>
                  <a:lnTo>
                    <a:pt x="260" y="168"/>
                  </a:lnTo>
                  <a:lnTo>
                    <a:pt x="1" y="17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919162" y="152400"/>
              <a:ext cx="495300" cy="266700"/>
            </a:xfrm>
            <a:custGeom>
              <a:avLst/>
              <a:gdLst>
                <a:gd name="T0" fmla="*/ 0 w 312"/>
                <a:gd name="T1" fmla="*/ 0 h 168"/>
                <a:gd name="T2" fmla="*/ 0 w 312"/>
                <a:gd name="T3" fmla="*/ 0 h 168"/>
                <a:gd name="T4" fmla="*/ 495300 w 312"/>
                <a:gd name="T5" fmla="*/ 0 h 168"/>
                <a:gd name="T6" fmla="*/ 495300 w 312"/>
                <a:gd name="T7" fmla="*/ 0 h 168"/>
                <a:gd name="T8" fmla="*/ 468313 w 312"/>
                <a:gd name="T9" fmla="*/ 222250 h 168"/>
                <a:gd name="T10" fmla="*/ 468313 w 312"/>
                <a:gd name="T11" fmla="*/ 222250 h 168"/>
                <a:gd name="T12" fmla="*/ 466725 w 312"/>
                <a:gd name="T13" fmla="*/ 233363 h 168"/>
                <a:gd name="T14" fmla="*/ 461963 w 312"/>
                <a:gd name="T15" fmla="*/ 241300 h 168"/>
                <a:gd name="T16" fmla="*/ 452438 w 312"/>
                <a:gd name="T17" fmla="*/ 247650 h 168"/>
                <a:gd name="T18" fmla="*/ 444500 w 312"/>
                <a:gd name="T19" fmla="*/ 254000 h 168"/>
                <a:gd name="T20" fmla="*/ 436563 w 312"/>
                <a:gd name="T21" fmla="*/ 260350 h 168"/>
                <a:gd name="T22" fmla="*/ 427038 w 312"/>
                <a:gd name="T23" fmla="*/ 265113 h 168"/>
                <a:gd name="T24" fmla="*/ 415925 w 312"/>
                <a:gd name="T25" fmla="*/ 266700 h 168"/>
                <a:gd name="T26" fmla="*/ 407988 w 312"/>
                <a:gd name="T27" fmla="*/ 266700 h 168"/>
                <a:gd name="T28" fmla="*/ 407988 w 312"/>
                <a:gd name="T29" fmla="*/ 266700 h 168"/>
                <a:gd name="T30" fmla="*/ 0 w 312"/>
                <a:gd name="T31" fmla="*/ 266700 h 168"/>
                <a:gd name="T32" fmla="*/ 0 w 312"/>
                <a:gd name="T33" fmla="*/ 266700 h 168"/>
                <a:gd name="T34" fmla="*/ 0 w 312"/>
                <a:gd name="T35" fmla="*/ 0 h 168"/>
                <a:gd name="T36" fmla="*/ 0 w 312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12"/>
                <a:gd name="T58" fmla="*/ 0 h 168"/>
                <a:gd name="T59" fmla="*/ 312 w 312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12" h="168">
                  <a:moveTo>
                    <a:pt x="0" y="0"/>
                  </a:moveTo>
                  <a:lnTo>
                    <a:pt x="0" y="0"/>
                  </a:lnTo>
                  <a:lnTo>
                    <a:pt x="312" y="0"/>
                  </a:lnTo>
                  <a:lnTo>
                    <a:pt x="295" y="140"/>
                  </a:lnTo>
                  <a:lnTo>
                    <a:pt x="294" y="147"/>
                  </a:lnTo>
                  <a:lnTo>
                    <a:pt x="291" y="152"/>
                  </a:lnTo>
                  <a:lnTo>
                    <a:pt x="285" y="156"/>
                  </a:lnTo>
                  <a:lnTo>
                    <a:pt x="280" y="160"/>
                  </a:lnTo>
                  <a:lnTo>
                    <a:pt x="275" y="164"/>
                  </a:lnTo>
                  <a:lnTo>
                    <a:pt x="269" y="167"/>
                  </a:lnTo>
                  <a:lnTo>
                    <a:pt x="262" y="168"/>
                  </a:lnTo>
                  <a:lnTo>
                    <a:pt x="257" y="168"/>
                  </a:lnTo>
                  <a:lnTo>
                    <a:pt x="0" y="16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925512" y="152400"/>
              <a:ext cx="488950" cy="266700"/>
            </a:xfrm>
            <a:custGeom>
              <a:avLst/>
              <a:gdLst>
                <a:gd name="T0" fmla="*/ 0 w 308"/>
                <a:gd name="T1" fmla="*/ 0 h 168"/>
                <a:gd name="T2" fmla="*/ 0 w 308"/>
                <a:gd name="T3" fmla="*/ 0 h 168"/>
                <a:gd name="T4" fmla="*/ 488950 w 308"/>
                <a:gd name="T5" fmla="*/ 0 h 168"/>
                <a:gd name="T6" fmla="*/ 488950 w 308"/>
                <a:gd name="T7" fmla="*/ 0 h 168"/>
                <a:gd name="T8" fmla="*/ 461963 w 308"/>
                <a:gd name="T9" fmla="*/ 222250 h 168"/>
                <a:gd name="T10" fmla="*/ 461963 w 308"/>
                <a:gd name="T11" fmla="*/ 222250 h 168"/>
                <a:gd name="T12" fmla="*/ 460375 w 308"/>
                <a:gd name="T13" fmla="*/ 233363 h 168"/>
                <a:gd name="T14" fmla="*/ 455613 w 308"/>
                <a:gd name="T15" fmla="*/ 241300 h 168"/>
                <a:gd name="T16" fmla="*/ 446088 w 308"/>
                <a:gd name="T17" fmla="*/ 247650 h 168"/>
                <a:gd name="T18" fmla="*/ 439738 w 308"/>
                <a:gd name="T19" fmla="*/ 254000 h 168"/>
                <a:gd name="T20" fmla="*/ 430213 w 308"/>
                <a:gd name="T21" fmla="*/ 260350 h 168"/>
                <a:gd name="T22" fmla="*/ 420688 w 308"/>
                <a:gd name="T23" fmla="*/ 263525 h 168"/>
                <a:gd name="T24" fmla="*/ 409575 w 308"/>
                <a:gd name="T25" fmla="*/ 266700 h 168"/>
                <a:gd name="T26" fmla="*/ 401638 w 308"/>
                <a:gd name="T27" fmla="*/ 266700 h 168"/>
                <a:gd name="T28" fmla="*/ 401638 w 308"/>
                <a:gd name="T29" fmla="*/ 266700 h 168"/>
                <a:gd name="T30" fmla="*/ 0 w 308"/>
                <a:gd name="T31" fmla="*/ 265113 h 168"/>
                <a:gd name="T32" fmla="*/ 0 w 308"/>
                <a:gd name="T33" fmla="*/ 265113 h 168"/>
                <a:gd name="T34" fmla="*/ 0 w 308"/>
                <a:gd name="T35" fmla="*/ 0 h 168"/>
                <a:gd name="T36" fmla="*/ 0 w 308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8"/>
                <a:gd name="T58" fmla="*/ 0 h 168"/>
                <a:gd name="T59" fmla="*/ 308 w 308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8" h="168">
                  <a:moveTo>
                    <a:pt x="0" y="0"/>
                  </a:moveTo>
                  <a:lnTo>
                    <a:pt x="0" y="0"/>
                  </a:lnTo>
                  <a:lnTo>
                    <a:pt x="308" y="0"/>
                  </a:lnTo>
                  <a:lnTo>
                    <a:pt x="291" y="140"/>
                  </a:lnTo>
                  <a:lnTo>
                    <a:pt x="290" y="147"/>
                  </a:lnTo>
                  <a:lnTo>
                    <a:pt x="287" y="152"/>
                  </a:lnTo>
                  <a:lnTo>
                    <a:pt x="281" y="156"/>
                  </a:lnTo>
                  <a:lnTo>
                    <a:pt x="277" y="160"/>
                  </a:lnTo>
                  <a:lnTo>
                    <a:pt x="271" y="164"/>
                  </a:lnTo>
                  <a:lnTo>
                    <a:pt x="265" y="166"/>
                  </a:lnTo>
                  <a:lnTo>
                    <a:pt x="258" y="168"/>
                  </a:lnTo>
                  <a:lnTo>
                    <a:pt x="253" y="168"/>
                  </a:lnTo>
                  <a:lnTo>
                    <a:pt x="0" y="1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931862" y="152400"/>
              <a:ext cx="482600" cy="266700"/>
            </a:xfrm>
            <a:custGeom>
              <a:avLst/>
              <a:gdLst>
                <a:gd name="T0" fmla="*/ 0 w 304"/>
                <a:gd name="T1" fmla="*/ 0 h 168"/>
                <a:gd name="T2" fmla="*/ 0 w 304"/>
                <a:gd name="T3" fmla="*/ 0 h 168"/>
                <a:gd name="T4" fmla="*/ 482600 w 304"/>
                <a:gd name="T5" fmla="*/ 0 h 168"/>
                <a:gd name="T6" fmla="*/ 482600 w 304"/>
                <a:gd name="T7" fmla="*/ 0 h 168"/>
                <a:gd name="T8" fmla="*/ 455613 w 304"/>
                <a:gd name="T9" fmla="*/ 222250 h 168"/>
                <a:gd name="T10" fmla="*/ 455613 w 304"/>
                <a:gd name="T11" fmla="*/ 222250 h 168"/>
                <a:gd name="T12" fmla="*/ 454025 w 304"/>
                <a:gd name="T13" fmla="*/ 233363 h 168"/>
                <a:gd name="T14" fmla="*/ 449263 w 304"/>
                <a:gd name="T15" fmla="*/ 241300 h 168"/>
                <a:gd name="T16" fmla="*/ 442913 w 304"/>
                <a:gd name="T17" fmla="*/ 247650 h 168"/>
                <a:gd name="T18" fmla="*/ 433388 w 304"/>
                <a:gd name="T19" fmla="*/ 254000 h 168"/>
                <a:gd name="T20" fmla="*/ 423863 w 304"/>
                <a:gd name="T21" fmla="*/ 260350 h 168"/>
                <a:gd name="T22" fmla="*/ 414338 w 304"/>
                <a:gd name="T23" fmla="*/ 263525 h 168"/>
                <a:gd name="T24" fmla="*/ 403225 w 304"/>
                <a:gd name="T25" fmla="*/ 265113 h 168"/>
                <a:gd name="T26" fmla="*/ 395288 w 304"/>
                <a:gd name="T27" fmla="*/ 266700 h 168"/>
                <a:gd name="T28" fmla="*/ 395288 w 304"/>
                <a:gd name="T29" fmla="*/ 266700 h 168"/>
                <a:gd name="T30" fmla="*/ 0 w 304"/>
                <a:gd name="T31" fmla="*/ 263525 h 168"/>
                <a:gd name="T32" fmla="*/ 0 w 304"/>
                <a:gd name="T33" fmla="*/ 263525 h 168"/>
                <a:gd name="T34" fmla="*/ 0 w 304"/>
                <a:gd name="T35" fmla="*/ 0 h 168"/>
                <a:gd name="T36" fmla="*/ 0 w 304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4"/>
                <a:gd name="T58" fmla="*/ 0 h 168"/>
                <a:gd name="T59" fmla="*/ 304 w 304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4" h="168">
                  <a:moveTo>
                    <a:pt x="0" y="0"/>
                  </a:moveTo>
                  <a:lnTo>
                    <a:pt x="0" y="0"/>
                  </a:lnTo>
                  <a:lnTo>
                    <a:pt x="304" y="0"/>
                  </a:lnTo>
                  <a:lnTo>
                    <a:pt x="287" y="140"/>
                  </a:lnTo>
                  <a:lnTo>
                    <a:pt x="286" y="147"/>
                  </a:lnTo>
                  <a:lnTo>
                    <a:pt x="283" y="152"/>
                  </a:lnTo>
                  <a:lnTo>
                    <a:pt x="279" y="156"/>
                  </a:lnTo>
                  <a:lnTo>
                    <a:pt x="273" y="160"/>
                  </a:lnTo>
                  <a:lnTo>
                    <a:pt x="267" y="164"/>
                  </a:lnTo>
                  <a:lnTo>
                    <a:pt x="261" y="166"/>
                  </a:lnTo>
                  <a:lnTo>
                    <a:pt x="254" y="167"/>
                  </a:lnTo>
                  <a:lnTo>
                    <a:pt x="249" y="168"/>
                  </a:lnTo>
                  <a:lnTo>
                    <a:pt x="0" y="1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938212" y="152400"/>
              <a:ext cx="476250" cy="266700"/>
            </a:xfrm>
            <a:custGeom>
              <a:avLst/>
              <a:gdLst>
                <a:gd name="T0" fmla="*/ 0 w 300"/>
                <a:gd name="T1" fmla="*/ 0 h 168"/>
                <a:gd name="T2" fmla="*/ 0 w 300"/>
                <a:gd name="T3" fmla="*/ 0 h 168"/>
                <a:gd name="T4" fmla="*/ 476250 w 300"/>
                <a:gd name="T5" fmla="*/ 0 h 168"/>
                <a:gd name="T6" fmla="*/ 476250 w 300"/>
                <a:gd name="T7" fmla="*/ 0 h 168"/>
                <a:gd name="T8" fmla="*/ 449263 w 300"/>
                <a:gd name="T9" fmla="*/ 222250 h 168"/>
                <a:gd name="T10" fmla="*/ 449263 w 300"/>
                <a:gd name="T11" fmla="*/ 222250 h 168"/>
                <a:gd name="T12" fmla="*/ 447675 w 300"/>
                <a:gd name="T13" fmla="*/ 233363 h 168"/>
                <a:gd name="T14" fmla="*/ 442913 w 300"/>
                <a:gd name="T15" fmla="*/ 241300 h 168"/>
                <a:gd name="T16" fmla="*/ 436563 w 300"/>
                <a:gd name="T17" fmla="*/ 247650 h 168"/>
                <a:gd name="T18" fmla="*/ 427038 w 300"/>
                <a:gd name="T19" fmla="*/ 254000 h 168"/>
                <a:gd name="T20" fmla="*/ 419100 w 300"/>
                <a:gd name="T21" fmla="*/ 258763 h 168"/>
                <a:gd name="T22" fmla="*/ 407988 w 300"/>
                <a:gd name="T23" fmla="*/ 263525 h 168"/>
                <a:gd name="T24" fmla="*/ 400050 w 300"/>
                <a:gd name="T25" fmla="*/ 265113 h 168"/>
                <a:gd name="T26" fmla="*/ 388938 w 300"/>
                <a:gd name="T27" fmla="*/ 266700 h 168"/>
                <a:gd name="T28" fmla="*/ 388938 w 300"/>
                <a:gd name="T29" fmla="*/ 266700 h 168"/>
                <a:gd name="T30" fmla="*/ 0 w 300"/>
                <a:gd name="T31" fmla="*/ 260350 h 168"/>
                <a:gd name="T32" fmla="*/ 0 w 300"/>
                <a:gd name="T33" fmla="*/ 260350 h 168"/>
                <a:gd name="T34" fmla="*/ 0 w 300"/>
                <a:gd name="T35" fmla="*/ 0 h 168"/>
                <a:gd name="T36" fmla="*/ 0 w 300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0"/>
                <a:gd name="T58" fmla="*/ 0 h 168"/>
                <a:gd name="T59" fmla="*/ 300 w 300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0" h="168">
                  <a:moveTo>
                    <a:pt x="0" y="0"/>
                  </a:moveTo>
                  <a:lnTo>
                    <a:pt x="0" y="0"/>
                  </a:lnTo>
                  <a:lnTo>
                    <a:pt x="300" y="0"/>
                  </a:lnTo>
                  <a:lnTo>
                    <a:pt x="283" y="140"/>
                  </a:lnTo>
                  <a:lnTo>
                    <a:pt x="282" y="147"/>
                  </a:lnTo>
                  <a:lnTo>
                    <a:pt x="279" y="152"/>
                  </a:lnTo>
                  <a:lnTo>
                    <a:pt x="275" y="156"/>
                  </a:lnTo>
                  <a:lnTo>
                    <a:pt x="269" y="160"/>
                  </a:lnTo>
                  <a:lnTo>
                    <a:pt x="264" y="163"/>
                  </a:lnTo>
                  <a:lnTo>
                    <a:pt x="257" y="166"/>
                  </a:lnTo>
                  <a:lnTo>
                    <a:pt x="252" y="167"/>
                  </a:lnTo>
                  <a:lnTo>
                    <a:pt x="245" y="168"/>
                  </a:lnTo>
                  <a:lnTo>
                    <a:pt x="0" y="16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942975" y="152400"/>
              <a:ext cx="471488" cy="266700"/>
            </a:xfrm>
            <a:custGeom>
              <a:avLst/>
              <a:gdLst>
                <a:gd name="T0" fmla="*/ 0 w 297"/>
                <a:gd name="T1" fmla="*/ 0 h 168"/>
                <a:gd name="T2" fmla="*/ 0 w 297"/>
                <a:gd name="T3" fmla="*/ 0 h 168"/>
                <a:gd name="T4" fmla="*/ 471488 w 297"/>
                <a:gd name="T5" fmla="*/ 0 h 168"/>
                <a:gd name="T6" fmla="*/ 471488 w 297"/>
                <a:gd name="T7" fmla="*/ 0 h 168"/>
                <a:gd name="T8" fmla="*/ 444500 w 297"/>
                <a:gd name="T9" fmla="*/ 222250 h 168"/>
                <a:gd name="T10" fmla="*/ 444500 w 297"/>
                <a:gd name="T11" fmla="*/ 222250 h 168"/>
                <a:gd name="T12" fmla="*/ 442913 w 297"/>
                <a:gd name="T13" fmla="*/ 233363 h 168"/>
                <a:gd name="T14" fmla="*/ 438150 w 297"/>
                <a:gd name="T15" fmla="*/ 241300 h 168"/>
                <a:gd name="T16" fmla="*/ 431800 w 297"/>
                <a:gd name="T17" fmla="*/ 247650 h 168"/>
                <a:gd name="T18" fmla="*/ 422275 w 297"/>
                <a:gd name="T19" fmla="*/ 254000 h 168"/>
                <a:gd name="T20" fmla="*/ 414338 w 297"/>
                <a:gd name="T21" fmla="*/ 258763 h 168"/>
                <a:gd name="T22" fmla="*/ 403225 w 297"/>
                <a:gd name="T23" fmla="*/ 263525 h 168"/>
                <a:gd name="T24" fmla="*/ 395288 w 297"/>
                <a:gd name="T25" fmla="*/ 265113 h 168"/>
                <a:gd name="T26" fmla="*/ 385763 w 297"/>
                <a:gd name="T27" fmla="*/ 266700 h 168"/>
                <a:gd name="T28" fmla="*/ 385763 w 297"/>
                <a:gd name="T29" fmla="*/ 266700 h 168"/>
                <a:gd name="T30" fmla="*/ 1588 w 297"/>
                <a:gd name="T31" fmla="*/ 258763 h 168"/>
                <a:gd name="T32" fmla="*/ 1588 w 297"/>
                <a:gd name="T33" fmla="*/ 258763 h 168"/>
                <a:gd name="T34" fmla="*/ 0 w 297"/>
                <a:gd name="T35" fmla="*/ 0 h 168"/>
                <a:gd name="T36" fmla="*/ 0 w 297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97"/>
                <a:gd name="T58" fmla="*/ 0 h 168"/>
                <a:gd name="T59" fmla="*/ 297 w 297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97" h="168">
                  <a:moveTo>
                    <a:pt x="0" y="0"/>
                  </a:moveTo>
                  <a:lnTo>
                    <a:pt x="0" y="0"/>
                  </a:lnTo>
                  <a:lnTo>
                    <a:pt x="297" y="0"/>
                  </a:lnTo>
                  <a:lnTo>
                    <a:pt x="280" y="140"/>
                  </a:lnTo>
                  <a:lnTo>
                    <a:pt x="279" y="147"/>
                  </a:lnTo>
                  <a:lnTo>
                    <a:pt x="276" y="152"/>
                  </a:lnTo>
                  <a:lnTo>
                    <a:pt x="272" y="156"/>
                  </a:lnTo>
                  <a:lnTo>
                    <a:pt x="266" y="160"/>
                  </a:lnTo>
                  <a:lnTo>
                    <a:pt x="261" y="163"/>
                  </a:lnTo>
                  <a:lnTo>
                    <a:pt x="254" y="166"/>
                  </a:lnTo>
                  <a:lnTo>
                    <a:pt x="249" y="167"/>
                  </a:lnTo>
                  <a:lnTo>
                    <a:pt x="243" y="168"/>
                  </a:lnTo>
                  <a:lnTo>
                    <a:pt x="1" y="16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7"/>
            <p:cNvSpPr>
              <a:spLocks noChangeArrowheads="1"/>
            </p:cNvSpPr>
            <p:nvPr/>
          </p:nvSpPr>
          <p:spPr bwMode="auto">
            <a:xfrm>
              <a:off x="949325" y="152400"/>
              <a:ext cx="465138" cy="266700"/>
            </a:xfrm>
            <a:custGeom>
              <a:avLst/>
              <a:gdLst>
                <a:gd name="T0" fmla="*/ 0 w 293"/>
                <a:gd name="T1" fmla="*/ 0 h 168"/>
                <a:gd name="T2" fmla="*/ 0 w 293"/>
                <a:gd name="T3" fmla="*/ 0 h 168"/>
                <a:gd name="T4" fmla="*/ 465138 w 293"/>
                <a:gd name="T5" fmla="*/ 0 h 168"/>
                <a:gd name="T6" fmla="*/ 465138 w 293"/>
                <a:gd name="T7" fmla="*/ 0 h 168"/>
                <a:gd name="T8" fmla="*/ 438150 w 293"/>
                <a:gd name="T9" fmla="*/ 222250 h 168"/>
                <a:gd name="T10" fmla="*/ 438150 w 293"/>
                <a:gd name="T11" fmla="*/ 222250 h 168"/>
                <a:gd name="T12" fmla="*/ 436563 w 293"/>
                <a:gd name="T13" fmla="*/ 233363 h 168"/>
                <a:gd name="T14" fmla="*/ 431800 w 293"/>
                <a:gd name="T15" fmla="*/ 241300 h 168"/>
                <a:gd name="T16" fmla="*/ 425450 w 293"/>
                <a:gd name="T17" fmla="*/ 247650 h 168"/>
                <a:gd name="T18" fmla="*/ 415925 w 293"/>
                <a:gd name="T19" fmla="*/ 254000 h 168"/>
                <a:gd name="T20" fmla="*/ 407988 w 293"/>
                <a:gd name="T21" fmla="*/ 258763 h 168"/>
                <a:gd name="T22" fmla="*/ 396875 w 293"/>
                <a:gd name="T23" fmla="*/ 263525 h 168"/>
                <a:gd name="T24" fmla="*/ 388938 w 293"/>
                <a:gd name="T25" fmla="*/ 265113 h 168"/>
                <a:gd name="T26" fmla="*/ 379413 w 293"/>
                <a:gd name="T27" fmla="*/ 266700 h 168"/>
                <a:gd name="T28" fmla="*/ 379413 w 293"/>
                <a:gd name="T29" fmla="*/ 266700 h 168"/>
                <a:gd name="T30" fmla="*/ 0 w 293"/>
                <a:gd name="T31" fmla="*/ 258763 h 168"/>
                <a:gd name="T32" fmla="*/ 0 w 293"/>
                <a:gd name="T33" fmla="*/ 258763 h 168"/>
                <a:gd name="T34" fmla="*/ 0 w 293"/>
                <a:gd name="T35" fmla="*/ 0 h 168"/>
                <a:gd name="T36" fmla="*/ 0 w 293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93"/>
                <a:gd name="T58" fmla="*/ 0 h 168"/>
                <a:gd name="T59" fmla="*/ 293 w 293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93" h="168">
                  <a:moveTo>
                    <a:pt x="0" y="0"/>
                  </a:moveTo>
                  <a:lnTo>
                    <a:pt x="0" y="0"/>
                  </a:lnTo>
                  <a:lnTo>
                    <a:pt x="293" y="0"/>
                  </a:lnTo>
                  <a:lnTo>
                    <a:pt x="276" y="140"/>
                  </a:lnTo>
                  <a:lnTo>
                    <a:pt x="275" y="147"/>
                  </a:lnTo>
                  <a:lnTo>
                    <a:pt x="272" y="152"/>
                  </a:lnTo>
                  <a:lnTo>
                    <a:pt x="268" y="156"/>
                  </a:lnTo>
                  <a:lnTo>
                    <a:pt x="262" y="160"/>
                  </a:lnTo>
                  <a:lnTo>
                    <a:pt x="257" y="163"/>
                  </a:lnTo>
                  <a:lnTo>
                    <a:pt x="250" y="166"/>
                  </a:lnTo>
                  <a:lnTo>
                    <a:pt x="245" y="167"/>
                  </a:lnTo>
                  <a:lnTo>
                    <a:pt x="239" y="168"/>
                  </a:lnTo>
                  <a:lnTo>
                    <a:pt x="0" y="16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28"/>
            <p:cNvSpPr>
              <a:spLocks noChangeArrowheads="1"/>
            </p:cNvSpPr>
            <p:nvPr/>
          </p:nvSpPr>
          <p:spPr bwMode="auto">
            <a:xfrm>
              <a:off x="955675" y="152400"/>
              <a:ext cx="458788" cy="266700"/>
            </a:xfrm>
            <a:custGeom>
              <a:avLst/>
              <a:gdLst>
                <a:gd name="T0" fmla="*/ 0 w 289"/>
                <a:gd name="T1" fmla="*/ 0 h 168"/>
                <a:gd name="T2" fmla="*/ 0 w 289"/>
                <a:gd name="T3" fmla="*/ 0 h 168"/>
                <a:gd name="T4" fmla="*/ 458788 w 289"/>
                <a:gd name="T5" fmla="*/ 0 h 168"/>
                <a:gd name="T6" fmla="*/ 458788 w 289"/>
                <a:gd name="T7" fmla="*/ 0 h 168"/>
                <a:gd name="T8" fmla="*/ 431800 w 289"/>
                <a:gd name="T9" fmla="*/ 222250 h 168"/>
                <a:gd name="T10" fmla="*/ 431800 w 289"/>
                <a:gd name="T11" fmla="*/ 222250 h 168"/>
                <a:gd name="T12" fmla="*/ 430213 w 289"/>
                <a:gd name="T13" fmla="*/ 233363 h 168"/>
                <a:gd name="T14" fmla="*/ 425450 w 289"/>
                <a:gd name="T15" fmla="*/ 239713 h 168"/>
                <a:gd name="T16" fmla="*/ 419100 w 289"/>
                <a:gd name="T17" fmla="*/ 247650 h 168"/>
                <a:gd name="T18" fmla="*/ 409575 w 289"/>
                <a:gd name="T19" fmla="*/ 254000 h 168"/>
                <a:gd name="T20" fmla="*/ 401638 w 289"/>
                <a:gd name="T21" fmla="*/ 258763 h 168"/>
                <a:gd name="T22" fmla="*/ 393700 w 289"/>
                <a:gd name="T23" fmla="*/ 263525 h 168"/>
                <a:gd name="T24" fmla="*/ 373063 w 289"/>
                <a:gd name="T25" fmla="*/ 266700 h 168"/>
                <a:gd name="T26" fmla="*/ 373063 w 289"/>
                <a:gd name="T27" fmla="*/ 266700 h 168"/>
                <a:gd name="T28" fmla="*/ 0 w 289"/>
                <a:gd name="T29" fmla="*/ 255588 h 168"/>
                <a:gd name="T30" fmla="*/ 0 w 289"/>
                <a:gd name="T31" fmla="*/ 255588 h 168"/>
                <a:gd name="T32" fmla="*/ 0 w 289"/>
                <a:gd name="T33" fmla="*/ 0 h 168"/>
                <a:gd name="T34" fmla="*/ 0 w 289"/>
                <a:gd name="T35" fmla="*/ 0 h 1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9"/>
                <a:gd name="T55" fmla="*/ 0 h 168"/>
                <a:gd name="T56" fmla="*/ 289 w 289"/>
                <a:gd name="T57" fmla="*/ 168 h 16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9" h="168">
                  <a:moveTo>
                    <a:pt x="0" y="0"/>
                  </a:moveTo>
                  <a:lnTo>
                    <a:pt x="0" y="0"/>
                  </a:lnTo>
                  <a:lnTo>
                    <a:pt x="289" y="0"/>
                  </a:lnTo>
                  <a:lnTo>
                    <a:pt x="272" y="140"/>
                  </a:lnTo>
                  <a:lnTo>
                    <a:pt x="271" y="147"/>
                  </a:lnTo>
                  <a:lnTo>
                    <a:pt x="268" y="151"/>
                  </a:lnTo>
                  <a:lnTo>
                    <a:pt x="264" y="156"/>
                  </a:lnTo>
                  <a:lnTo>
                    <a:pt x="258" y="160"/>
                  </a:lnTo>
                  <a:lnTo>
                    <a:pt x="253" y="163"/>
                  </a:lnTo>
                  <a:lnTo>
                    <a:pt x="248" y="166"/>
                  </a:lnTo>
                  <a:lnTo>
                    <a:pt x="235" y="168"/>
                  </a:lnTo>
                  <a:lnTo>
                    <a:pt x="0" y="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9"/>
            <p:cNvSpPr>
              <a:spLocks noChangeArrowheads="1"/>
            </p:cNvSpPr>
            <p:nvPr/>
          </p:nvSpPr>
          <p:spPr bwMode="auto">
            <a:xfrm>
              <a:off x="962025" y="152400"/>
              <a:ext cx="452438" cy="265113"/>
            </a:xfrm>
            <a:custGeom>
              <a:avLst/>
              <a:gdLst>
                <a:gd name="T0" fmla="*/ 0 w 285"/>
                <a:gd name="T1" fmla="*/ 0 h 167"/>
                <a:gd name="T2" fmla="*/ 0 w 285"/>
                <a:gd name="T3" fmla="*/ 0 h 167"/>
                <a:gd name="T4" fmla="*/ 452438 w 285"/>
                <a:gd name="T5" fmla="*/ 0 h 167"/>
                <a:gd name="T6" fmla="*/ 452438 w 285"/>
                <a:gd name="T7" fmla="*/ 0 h 167"/>
                <a:gd name="T8" fmla="*/ 425450 w 285"/>
                <a:gd name="T9" fmla="*/ 222250 h 167"/>
                <a:gd name="T10" fmla="*/ 425450 w 285"/>
                <a:gd name="T11" fmla="*/ 222250 h 167"/>
                <a:gd name="T12" fmla="*/ 423863 w 285"/>
                <a:gd name="T13" fmla="*/ 233363 h 167"/>
                <a:gd name="T14" fmla="*/ 419100 w 285"/>
                <a:gd name="T15" fmla="*/ 239713 h 167"/>
                <a:gd name="T16" fmla="*/ 412750 w 285"/>
                <a:gd name="T17" fmla="*/ 247650 h 167"/>
                <a:gd name="T18" fmla="*/ 403225 w 285"/>
                <a:gd name="T19" fmla="*/ 254000 h 167"/>
                <a:gd name="T20" fmla="*/ 395288 w 285"/>
                <a:gd name="T21" fmla="*/ 258763 h 167"/>
                <a:gd name="T22" fmla="*/ 387350 w 285"/>
                <a:gd name="T23" fmla="*/ 263525 h 167"/>
                <a:gd name="T24" fmla="*/ 366713 w 285"/>
                <a:gd name="T25" fmla="*/ 265113 h 167"/>
                <a:gd name="T26" fmla="*/ 366713 w 285"/>
                <a:gd name="T27" fmla="*/ 265113 h 167"/>
                <a:gd name="T28" fmla="*/ 0 w 285"/>
                <a:gd name="T29" fmla="*/ 254000 h 167"/>
                <a:gd name="T30" fmla="*/ 0 w 285"/>
                <a:gd name="T31" fmla="*/ 254000 h 167"/>
                <a:gd name="T32" fmla="*/ 0 w 285"/>
                <a:gd name="T33" fmla="*/ 0 h 167"/>
                <a:gd name="T34" fmla="*/ 0 w 285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5"/>
                <a:gd name="T55" fmla="*/ 0 h 167"/>
                <a:gd name="T56" fmla="*/ 285 w 285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5" h="167">
                  <a:moveTo>
                    <a:pt x="0" y="0"/>
                  </a:moveTo>
                  <a:lnTo>
                    <a:pt x="0" y="0"/>
                  </a:lnTo>
                  <a:lnTo>
                    <a:pt x="285" y="0"/>
                  </a:lnTo>
                  <a:lnTo>
                    <a:pt x="268" y="140"/>
                  </a:lnTo>
                  <a:lnTo>
                    <a:pt x="267" y="147"/>
                  </a:lnTo>
                  <a:lnTo>
                    <a:pt x="264" y="151"/>
                  </a:lnTo>
                  <a:lnTo>
                    <a:pt x="260" y="156"/>
                  </a:lnTo>
                  <a:lnTo>
                    <a:pt x="254" y="160"/>
                  </a:lnTo>
                  <a:lnTo>
                    <a:pt x="249" y="163"/>
                  </a:lnTo>
                  <a:lnTo>
                    <a:pt x="244" y="166"/>
                  </a:lnTo>
                  <a:lnTo>
                    <a:pt x="231" y="167"/>
                  </a:lnTo>
                  <a:lnTo>
                    <a:pt x="0" y="16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0"/>
            <p:cNvSpPr>
              <a:spLocks noChangeArrowheads="1"/>
            </p:cNvSpPr>
            <p:nvPr/>
          </p:nvSpPr>
          <p:spPr bwMode="auto">
            <a:xfrm>
              <a:off x="968375" y="152400"/>
              <a:ext cx="446088" cy="265113"/>
            </a:xfrm>
            <a:custGeom>
              <a:avLst/>
              <a:gdLst>
                <a:gd name="T0" fmla="*/ 0 w 281"/>
                <a:gd name="T1" fmla="*/ 0 h 167"/>
                <a:gd name="T2" fmla="*/ 0 w 281"/>
                <a:gd name="T3" fmla="*/ 0 h 167"/>
                <a:gd name="T4" fmla="*/ 446088 w 281"/>
                <a:gd name="T5" fmla="*/ 0 h 167"/>
                <a:gd name="T6" fmla="*/ 446088 w 281"/>
                <a:gd name="T7" fmla="*/ 0 h 167"/>
                <a:gd name="T8" fmla="*/ 419100 w 281"/>
                <a:gd name="T9" fmla="*/ 222250 h 167"/>
                <a:gd name="T10" fmla="*/ 419100 w 281"/>
                <a:gd name="T11" fmla="*/ 222250 h 167"/>
                <a:gd name="T12" fmla="*/ 417513 w 281"/>
                <a:gd name="T13" fmla="*/ 230188 h 167"/>
                <a:gd name="T14" fmla="*/ 412750 w 281"/>
                <a:gd name="T15" fmla="*/ 239713 h 167"/>
                <a:gd name="T16" fmla="*/ 406400 w 281"/>
                <a:gd name="T17" fmla="*/ 247650 h 167"/>
                <a:gd name="T18" fmla="*/ 396875 w 281"/>
                <a:gd name="T19" fmla="*/ 254000 h 167"/>
                <a:gd name="T20" fmla="*/ 388938 w 281"/>
                <a:gd name="T21" fmla="*/ 258763 h 167"/>
                <a:gd name="T22" fmla="*/ 381000 w 281"/>
                <a:gd name="T23" fmla="*/ 263525 h 167"/>
                <a:gd name="T24" fmla="*/ 363538 w 281"/>
                <a:gd name="T25" fmla="*/ 265113 h 167"/>
                <a:gd name="T26" fmla="*/ 363538 w 281"/>
                <a:gd name="T27" fmla="*/ 265113 h 167"/>
                <a:gd name="T28" fmla="*/ 0 w 281"/>
                <a:gd name="T29" fmla="*/ 252413 h 167"/>
                <a:gd name="T30" fmla="*/ 0 w 281"/>
                <a:gd name="T31" fmla="*/ 252413 h 167"/>
                <a:gd name="T32" fmla="*/ 0 w 281"/>
                <a:gd name="T33" fmla="*/ 0 h 167"/>
                <a:gd name="T34" fmla="*/ 0 w 281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1"/>
                <a:gd name="T55" fmla="*/ 0 h 167"/>
                <a:gd name="T56" fmla="*/ 281 w 281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1" h="167">
                  <a:moveTo>
                    <a:pt x="0" y="0"/>
                  </a:moveTo>
                  <a:lnTo>
                    <a:pt x="0" y="0"/>
                  </a:lnTo>
                  <a:lnTo>
                    <a:pt x="281" y="0"/>
                  </a:lnTo>
                  <a:lnTo>
                    <a:pt x="264" y="140"/>
                  </a:lnTo>
                  <a:lnTo>
                    <a:pt x="263" y="145"/>
                  </a:lnTo>
                  <a:lnTo>
                    <a:pt x="260" y="151"/>
                  </a:lnTo>
                  <a:lnTo>
                    <a:pt x="256" y="156"/>
                  </a:lnTo>
                  <a:lnTo>
                    <a:pt x="250" y="160"/>
                  </a:lnTo>
                  <a:lnTo>
                    <a:pt x="245" y="163"/>
                  </a:lnTo>
                  <a:lnTo>
                    <a:pt x="240" y="166"/>
                  </a:lnTo>
                  <a:lnTo>
                    <a:pt x="229" y="167"/>
                  </a:lnTo>
                  <a:lnTo>
                    <a:pt x="0" y="15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1"/>
            <p:cNvSpPr>
              <a:spLocks noChangeArrowheads="1"/>
            </p:cNvSpPr>
            <p:nvPr/>
          </p:nvSpPr>
          <p:spPr bwMode="auto">
            <a:xfrm>
              <a:off x="973137" y="152400"/>
              <a:ext cx="441325" cy="265113"/>
            </a:xfrm>
            <a:custGeom>
              <a:avLst/>
              <a:gdLst>
                <a:gd name="T0" fmla="*/ 1588 w 278"/>
                <a:gd name="T1" fmla="*/ 0 h 167"/>
                <a:gd name="T2" fmla="*/ 1588 w 278"/>
                <a:gd name="T3" fmla="*/ 0 h 167"/>
                <a:gd name="T4" fmla="*/ 441325 w 278"/>
                <a:gd name="T5" fmla="*/ 0 h 167"/>
                <a:gd name="T6" fmla="*/ 441325 w 278"/>
                <a:gd name="T7" fmla="*/ 0 h 167"/>
                <a:gd name="T8" fmla="*/ 414338 w 278"/>
                <a:gd name="T9" fmla="*/ 222250 h 167"/>
                <a:gd name="T10" fmla="*/ 414338 w 278"/>
                <a:gd name="T11" fmla="*/ 222250 h 167"/>
                <a:gd name="T12" fmla="*/ 412750 w 278"/>
                <a:gd name="T13" fmla="*/ 230188 h 167"/>
                <a:gd name="T14" fmla="*/ 407988 w 278"/>
                <a:gd name="T15" fmla="*/ 239713 h 167"/>
                <a:gd name="T16" fmla="*/ 401638 w 278"/>
                <a:gd name="T17" fmla="*/ 247650 h 167"/>
                <a:gd name="T18" fmla="*/ 392113 w 278"/>
                <a:gd name="T19" fmla="*/ 252413 h 167"/>
                <a:gd name="T20" fmla="*/ 384175 w 278"/>
                <a:gd name="T21" fmla="*/ 258763 h 167"/>
                <a:gd name="T22" fmla="*/ 376238 w 278"/>
                <a:gd name="T23" fmla="*/ 263525 h 167"/>
                <a:gd name="T24" fmla="*/ 358775 w 278"/>
                <a:gd name="T25" fmla="*/ 265113 h 167"/>
                <a:gd name="T26" fmla="*/ 358775 w 278"/>
                <a:gd name="T27" fmla="*/ 265113 h 167"/>
                <a:gd name="T28" fmla="*/ 0 w 278"/>
                <a:gd name="T29" fmla="*/ 249238 h 167"/>
                <a:gd name="T30" fmla="*/ 0 w 278"/>
                <a:gd name="T31" fmla="*/ 249238 h 167"/>
                <a:gd name="T32" fmla="*/ 1588 w 278"/>
                <a:gd name="T33" fmla="*/ 0 h 167"/>
                <a:gd name="T34" fmla="*/ 1588 w 278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78"/>
                <a:gd name="T55" fmla="*/ 0 h 167"/>
                <a:gd name="T56" fmla="*/ 278 w 278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78" h="167">
                  <a:moveTo>
                    <a:pt x="1" y="0"/>
                  </a:moveTo>
                  <a:lnTo>
                    <a:pt x="1" y="0"/>
                  </a:lnTo>
                  <a:lnTo>
                    <a:pt x="278" y="0"/>
                  </a:lnTo>
                  <a:lnTo>
                    <a:pt x="261" y="140"/>
                  </a:lnTo>
                  <a:lnTo>
                    <a:pt x="260" y="145"/>
                  </a:lnTo>
                  <a:lnTo>
                    <a:pt x="257" y="151"/>
                  </a:lnTo>
                  <a:lnTo>
                    <a:pt x="253" y="156"/>
                  </a:lnTo>
                  <a:lnTo>
                    <a:pt x="247" y="159"/>
                  </a:lnTo>
                  <a:lnTo>
                    <a:pt x="242" y="163"/>
                  </a:lnTo>
                  <a:lnTo>
                    <a:pt x="237" y="166"/>
                  </a:lnTo>
                  <a:lnTo>
                    <a:pt x="226" y="167"/>
                  </a:lnTo>
                  <a:lnTo>
                    <a:pt x="0" y="157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2"/>
            <p:cNvSpPr>
              <a:spLocks noChangeArrowheads="1"/>
            </p:cNvSpPr>
            <p:nvPr/>
          </p:nvSpPr>
          <p:spPr bwMode="auto">
            <a:xfrm>
              <a:off x="979487" y="152400"/>
              <a:ext cx="434975" cy="265113"/>
            </a:xfrm>
            <a:custGeom>
              <a:avLst/>
              <a:gdLst>
                <a:gd name="T0" fmla="*/ 1588 w 274"/>
                <a:gd name="T1" fmla="*/ 0 h 167"/>
                <a:gd name="T2" fmla="*/ 1588 w 274"/>
                <a:gd name="T3" fmla="*/ 0 h 167"/>
                <a:gd name="T4" fmla="*/ 434975 w 274"/>
                <a:gd name="T5" fmla="*/ 0 h 167"/>
                <a:gd name="T6" fmla="*/ 434975 w 274"/>
                <a:gd name="T7" fmla="*/ 0 h 167"/>
                <a:gd name="T8" fmla="*/ 407988 w 274"/>
                <a:gd name="T9" fmla="*/ 222250 h 167"/>
                <a:gd name="T10" fmla="*/ 407988 w 274"/>
                <a:gd name="T11" fmla="*/ 222250 h 167"/>
                <a:gd name="T12" fmla="*/ 406400 w 274"/>
                <a:gd name="T13" fmla="*/ 230188 h 167"/>
                <a:gd name="T14" fmla="*/ 401638 w 274"/>
                <a:gd name="T15" fmla="*/ 239713 h 167"/>
                <a:gd name="T16" fmla="*/ 395288 w 274"/>
                <a:gd name="T17" fmla="*/ 247650 h 167"/>
                <a:gd name="T18" fmla="*/ 388938 w 274"/>
                <a:gd name="T19" fmla="*/ 252413 h 167"/>
                <a:gd name="T20" fmla="*/ 379413 w 274"/>
                <a:gd name="T21" fmla="*/ 258763 h 167"/>
                <a:gd name="T22" fmla="*/ 369888 w 274"/>
                <a:gd name="T23" fmla="*/ 260350 h 167"/>
                <a:gd name="T24" fmla="*/ 352425 w 274"/>
                <a:gd name="T25" fmla="*/ 265113 h 167"/>
                <a:gd name="T26" fmla="*/ 352425 w 274"/>
                <a:gd name="T27" fmla="*/ 265113 h 167"/>
                <a:gd name="T28" fmla="*/ 0 w 274"/>
                <a:gd name="T29" fmla="*/ 247650 h 167"/>
                <a:gd name="T30" fmla="*/ 0 w 274"/>
                <a:gd name="T31" fmla="*/ 247650 h 167"/>
                <a:gd name="T32" fmla="*/ 1588 w 274"/>
                <a:gd name="T33" fmla="*/ 0 h 167"/>
                <a:gd name="T34" fmla="*/ 1588 w 274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74"/>
                <a:gd name="T55" fmla="*/ 0 h 167"/>
                <a:gd name="T56" fmla="*/ 274 w 274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74" h="167">
                  <a:moveTo>
                    <a:pt x="1" y="0"/>
                  </a:moveTo>
                  <a:lnTo>
                    <a:pt x="1" y="0"/>
                  </a:lnTo>
                  <a:lnTo>
                    <a:pt x="274" y="0"/>
                  </a:lnTo>
                  <a:lnTo>
                    <a:pt x="257" y="140"/>
                  </a:lnTo>
                  <a:lnTo>
                    <a:pt x="256" y="145"/>
                  </a:lnTo>
                  <a:lnTo>
                    <a:pt x="253" y="151"/>
                  </a:lnTo>
                  <a:lnTo>
                    <a:pt x="249" y="156"/>
                  </a:lnTo>
                  <a:lnTo>
                    <a:pt x="245" y="159"/>
                  </a:lnTo>
                  <a:lnTo>
                    <a:pt x="239" y="163"/>
                  </a:lnTo>
                  <a:lnTo>
                    <a:pt x="233" y="164"/>
                  </a:lnTo>
                  <a:lnTo>
                    <a:pt x="222" y="167"/>
                  </a:lnTo>
                  <a:lnTo>
                    <a:pt x="0" y="15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33"/>
            <p:cNvSpPr>
              <a:spLocks noChangeArrowheads="1"/>
            </p:cNvSpPr>
            <p:nvPr/>
          </p:nvSpPr>
          <p:spPr bwMode="auto">
            <a:xfrm>
              <a:off x="985837" y="152400"/>
              <a:ext cx="428625" cy="265113"/>
            </a:xfrm>
            <a:custGeom>
              <a:avLst/>
              <a:gdLst>
                <a:gd name="T0" fmla="*/ 0 w 270"/>
                <a:gd name="T1" fmla="*/ 0 h 167"/>
                <a:gd name="T2" fmla="*/ 0 w 270"/>
                <a:gd name="T3" fmla="*/ 0 h 167"/>
                <a:gd name="T4" fmla="*/ 428625 w 270"/>
                <a:gd name="T5" fmla="*/ 0 h 167"/>
                <a:gd name="T6" fmla="*/ 428625 w 270"/>
                <a:gd name="T7" fmla="*/ 0 h 167"/>
                <a:gd name="T8" fmla="*/ 401638 w 270"/>
                <a:gd name="T9" fmla="*/ 222250 h 167"/>
                <a:gd name="T10" fmla="*/ 401638 w 270"/>
                <a:gd name="T11" fmla="*/ 222250 h 167"/>
                <a:gd name="T12" fmla="*/ 400050 w 270"/>
                <a:gd name="T13" fmla="*/ 230188 h 167"/>
                <a:gd name="T14" fmla="*/ 395288 w 270"/>
                <a:gd name="T15" fmla="*/ 239713 h 167"/>
                <a:gd name="T16" fmla="*/ 388938 w 270"/>
                <a:gd name="T17" fmla="*/ 246063 h 167"/>
                <a:gd name="T18" fmla="*/ 382588 w 270"/>
                <a:gd name="T19" fmla="*/ 252413 h 167"/>
                <a:gd name="T20" fmla="*/ 373063 w 270"/>
                <a:gd name="T21" fmla="*/ 258763 h 167"/>
                <a:gd name="T22" fmla="*/ 365125 w 270"/>
                <a:gd name="T23" fmla="*/ 260350 h 167"/>
                <a:gd name="T24" fmla="*/ 347663 w 270"/>
                <a:gd name="T25" fmla="*/ 265113 h 167"/>
                <a:gd name="T26" fmla="*/ 347663 w 270"/>
                <a:gd name="T27" fmla="*/ 265113 h 167"/>
                <a:gd name="T28" fmla="*/ 0 w 270"/>
                <a:gd name="T29" fmla="*/ 247650 h 167"/>
                <a:gd name="T30" fmla="*/ 0 w 270"/>
                <a:gd name="T31" fmla="*/ 247650 h 167"/>
                <a:gd name="T32" fmla="*/ 0 w 270"/>
                <a:gd name="T33" fmla="*/ 0 h 167"/>
                <a:gd name="T34" fmla="*/ 0 w 270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70"/>
                <a:gd name="T55" fmla="*/ 0 h 167"/>
                <a:gd name="T56" fmla="*/ 270 w 270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70" h="167">
                  <a:moveTo>
                    <a:pt x="0" y="0"/>
                  </a:moveTo>
                  <a:lnTo>
                    <a:pt x="0" y="0"/>
                  </a:lnTo>
                  <a:lnTo>
                    <a:pt x="270" y="0"/>
                  </a:lnTo>
                  <a:lnTo>
                    <a:pt x="253" y="140"/>
                  </a:lnTo>
                  <a:lnTo>
                    <a:pt x="252" y="145"/>
                  </a:lnTo>
                  <a:lnTo>
                    <a:pt x="249" y="151"/>
                  </a:lnTo>
                  <a:lnTo>
                    <a:pt x="245" y="155"/>
                  </a:lnTo>
                  <a:lnTo>
                    <a:pt x="241" y="159"/>
                  </a:lnTo>
                  <a:lnTo>
                    <a:pt x="235" y="163"/>
                  </a:lnTo>
                  <a:lnTo>
                    <a:pt x="230" y="164"/>
                  </a:lnTo>
                  <a:lnTo>
                    <a:pt x="219" y="167"/>
                  </a:lnTo>
                  <a:lnTo>
                    <a:pt x="0" y="1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4"/>
            <p:cNvSpPr>
              <a:spLocks noChangeArrowheads="1"/>
            </p:cNvSpPr>
            <p:nvPr/>
          </p:nvSpPr>
          <p:spPr bwMode="auto">
            <a:xfrm>
              <a:off x="992187" y="152400"/>
              <a:ext cx="422275" cy="265113"/>
            </a:xfrm>
            <a:custGeom>
              <a:avLst/>
              <a:gdLst>
                <a:gd name="T0" fmla="*/ 0 w 266"/>
                <a:gd name="T1" fmla="*/ 0 h 167"/>
                <a:gd name="T2" fmla="*/ 0 w 266"/>
                <a:gd name="T3" fmla="*/ 0 h 167"/>
                <a:gd name="T4" fmla="*/ 422275 w 266"/>
                <a:gd name="T5" fmla="*/ 0 h 167"/>
                <a:gd name="T6" fmla="*/ 422275 w 266"/>
                <a:gd name="T7" fmla="*/ 0 h 167"/>
                <a:gd name="T8" fmla="*/ 395288 w 266"/>
                <a:gd name="T9" fmla="*/ 222250 h 167"/>
                <a:gd name="T10" fmla="*/ 395288 w 266"/>
                <a:gd name="T11" fmla="*/ 222250 h 167"/>
                <a:gd name="T12" fmla="*/ 393700 w 266"/>
                <a:gd name="T13" fmla="*/ 230188 h 167"/>
                <a:gd name="T14" fmla="*/ 388938 w 266"/>
                <a:gd name="T15" fmla="*/ 239713 h 167"/>
                <a:gd name="T16" fmla="*/ 382588 w 266"/>
                <a:gd name="T17" fmla="*/ 246063 h 167"/>
                <a:gd name="T18" fmla="*/ 376238 w 266"/>
                <a:gd name="T19" fmla="*/ 252413 h 167"/>
                <a:gd name="T20" fmla="*/ 358775 w 266"/>
                <a:gd name="T21" fmla="*/ 260350 h 167"/>
                <a:gd name="T22" fmla="*/ 341313 w 266"/>
                <a:gd name="T23" fmla="*/ 265113 h 167"/>
                <a:gd name="T24" fmla="*/ 341313 w 266"/>
                <a:gd name="T25" fmla="*/ 265113 h 167"/>
                <a:gd name="T26" fmla="*/ 0 w 266"/>
                <a:gd name="T27" fmla="*/ 246063 h 167"/>
                <a:gd name="T28" fmla="*/ 0 w 266"/>
                <a:gd name="T29" fmla="*/ 246063 h 167"/>
                <a:gd name="T30" fmla="*/ 0 w 266"/>
                <a:gd name="T31" fmla="*/ 0 h 167"/>
                <a:gd name="T32" fmla="*/ 0 w 266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6"/>
                <a:gd name="T52" fmla="*/ 0 h 167"/>
                <a:gd name="T53" fmla="*/ 266 w 266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6" h="167">
                  <a:moveTo>
                    <a:pt x="0" y="0"/>
                  </a:moveTo>
                  <a:lnTo>
                    <a:pt x="0" y="0"/>
                  </a:lnTo>
                  <a:lnTo>
                    <a:pt x="266" y="0"/>
                  </a:lnTo>
                  <a:lnTo>
                    <a:pt x="249" y="140"/>
                  </a:lnTo>
                  <a:lnTo>
                    <a:pt x="248" y="145"/>
                  </a:lnTo>
                  <a:lnTo>
                    <a:pt x="245" y="151"/>
                  </a:lnTo>
                  <a:lnTo>
                    <a:pt x="241" y="155"/>
                  </a:lnTo>
                  <a:lnTo>
                    <a:pt x="237" y="159"/>
                  </a:lnTo>
                  <a:lnTo>
                    <a:pt x="226" y="164"/>
                  </a:lnTo>
                  <a:lnTo>
                    <a:pt x="215" y="167"/>
                  </a:lnTo>
                  <a:lnTo>
                    <a:pt x="0" y="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35"/>
            <p:cNvSpPr>
              <a:spLocks noChangeArrowheads="1"/>
            </p:cNvSpPr>
            <p:nvPr/>
          </p:nvSpPr>
          <p:spPr bwMode="auto">
            <a:xfrm>
              <a:off x="995362" y="152400"/>
              <a:ext cx="419100" cy="265113"/>
            </a:xfrm>
            <a:custGeom>
              <a:avLst/>
              <a:gdLst>
                <a:gd name="T0" fmla="*/ 3175 w 264"/>
                <a:gd name="T1" fmla="*/ 0 h 167"/>
                <a:gd name="T2" fmla="*/ 3175 w 264"/>
                <a:gd name="T3" fmla="*/ 0 h 167"/>
                <a:gd name="T4" fmla="*/ 419100 w 264"/>
                <a:gd name="T5" fmla="*/ 0 h 167"/>
                <a:gd name="T6" fmla="*/ 419100 w 264"/>
                <a:gd name="T7" fmla="*/ 0 h 167"/>
                <a:gd name="T8" fmla="*/ 392113 w 264"/>
                <a:gd name="T9" fmla="*/ 222250 h 167"/>
                <a:gd name="T10" fmla="*/ 392113 w 264"/>
                <a:gd name="T11" fmla="*/ 222250 h 167"/>
                <a:gd name="T12" fmla="*/ 390525 w 264"/>
                <a:gd name="T13" fmla="*/ 230188 h 167"/>
                <a:gd name="T14" fmla="*/ 385763 w 264"/>
                <a:gd name="T15" fmla="*/ 239713 h 167"/>
                <a:gd name="T16" fmla="*/ 379413 w 264"/>
                <a:gd name="T17" fmla="*/ 246063 h 167"/>
                <a:gd name="T18" fmla="*/ 373063 w 264"/>
                <a:gd name="T19" fmla="*/ 252413 h 167"/>
                <a:gd name="T20" fmla="*/ 355600 w 264"/>
                <a:gd name="T21" fmla="*/ 260350 h 167"/>
                <a:gd name="T22" fmla="*/ 338138 w 264"/>
                <a:gd name="T23" fmla="*/ 265113 h 167"/>
                <a:gd name="T24" fmla="*/ 338138 w 264"/>
                <a:gd name="T25" fmla="*/ 265113 h 167"/>
                <a:gd name="T26" fmla="*/ 0 w 264"/>
                <a:gd name="T27" fmla="*/ 242888 h 167"/>
                <a:gd name="T28" fmla="*/ 0 w 264"/>
                <a:gd name="T29" fmla="*/ 242888 h 167"/>
                <a:gd name="T30" fmla="*/ 3175 w 264"/>
                <a:gd name="T31" fmla="*/ 0 h 167"/>
                <a:gd name="T32" fmla="*/ 3175 w 264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4"/>
                <a:gd name="T52" fmla="*/ 0 h 167"/>
                <a:gd name="T53" fmla="*/ 264 w 264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4" h="167">
                  <a:moveTo>
                    <a:pt x="2" y="0"/>
                  </a:moveTo>
                  <a:lnTo>
                    <a:pt x="2" y="0"/>
                  </a:lnTo>
                  <a:lnTo>
                    <a:pt x="264" y="0"/>
                  </a:lnTo>
                  <a:lnTo>
                    <a:pt x="247" y="140"/>
                  </a:lnTo>
                  <a:lnTo>
                    <a:pt x="246" y="145"/>
                  </a:lnTo>
                  <a:lnTo>
                    <a:pt x="243" y="151"/>
                  </a:lnTo>
                  <a:lnTo>
                    <a:pt x="239" y="155"/>
                  </a:lnTo>
                  <a:lnTo>
                    <a:pt x="235" y="159"/>
                  </a:lnTo>
                  <a:lnTo>
                    <a:pt x="224" y="164"/>
                  </a:lnTo>
                  <a:lnTo>
                    <a:pt x="213" y="167"/>
                  </a:lnTo>
                  <a:lnTo>
                    <a:pt x="0" y="153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36"/>
            <p:cNvSpPr>
              <a:spLocks noChangeArrowheads="1"/>
            </p:cNvSpPr>
            <p:nvPr/>
          </p:nvSpPr>
          <p:spPr bwMode="auto">
            <a:xfrm>
              <a:off x="1001712" y="152400"/>
              <a:ext cx="412750" cy="265113"/>
            </a:xfrm>
            <a:custGeom>
              <a:avLst/>
              <a:gdLst>
                <a:gd name="T0" fmla="*/ 3175 w 260"/>
                <a:gd name="T1" fmla="*/ 0 h 167"/>
                <a:gd name="T2" fmla="*/ 3175 w 260"/>
                <a:gd name="T3" fmla="*/ 0 h 167"/>
                <a:gd name="T4" fmla="*/ 412750 w 260"/>
                <a:gd name="T5" fmla="*/ 0 h 167"/>
                <a:gd name="T6" fmla="*/ 412750 w 260"/>
                <a:gd name="T7" fmla="*/ 0 h 167"/>
                <a:gd name="T8" fmla="*/ 385763 w 260"/>
                <a:gd name="T9" fmla="*/ 222250 h 167"/>
                <a:gd name="T10" fmla="*/ 385763 w 260"/>
                <a:gd name="T11" fmla="*/ 222250 h 167"/>
                <a:gd name="T12" fmla="*/ 384175 w 260"/>
                <a:gd name="T13" fmla="*/ 230188 h 167"/>
                <a:gd name="T14" fmla="*/ 379413 w 260"/>
                <a:gd name="T15" fmla="*/ 239713 h 167"/>
                <a:gd name="T16" fmla="*/ 373063 w 260"/>
                <a:gd name="T17" fmla="*/ 246063 h 167"/>
                <a:gd name="T18" fmla="*/ 366713 w 260"/>
                <a:gd name="T19" fmla="*/ 252413 h 167"/>
                <a:gd name="T20" fmla="*/ 349250 w 260"/>
                <a:gd name="T21" fmla="*/ 260350 h 167"/>
                <a:gd name="T22" fmla="*/ 331788 w 260"/>
                <a:gd name="T23" fmla="*/ 265113 h 167"/>
                <a:gd name="T24" fmla="*/ 331788 w 260"/>
                <a:gd name="T25" fmla="*/ 265113 h 167"/>
                <a:gd name="T26" fmla="*/ 0 w 260"/>
                <a:gd name="T27" fmla="*/ 241300 h 167"/>
                <a:gd name="T28" fmla="*/ 0 w 260"/>
                <a:gd name="T29" fmla="*/ 241300 h 167"/>
                <a:gd name="T30" fmla="*/ 3175 w 260"/>
                <a:gd name="T31" fmla="*/ 0 h 167"/>
                <a:gd name="T32" fmla="*/ 3175 w 260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0"/>
                <a:gd name="T52" fmla="*/ 0 h 167"/>
                <a:gd name="T53" fmla="*/ 260 w 260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0" h="167">
                  <a:moveTo>
                    <a:pt x="2" y="0"/>
                  </a:moveTo>
                  <a:lnTo>
                    <a:pt x="2" y="0"/>
                  </a:lnTo>
                  <a:lnTo>
                    <a:pt x="260" y="0"/>
                  </a:lnTo>
                  <a:lnTo>
                    <a:pt x="243" y="140"/>
                  </a:lnTo>
                  <a:lnTo>
                    <a:pt x="242" y="145"/>
                  </a:lnTo>
                  <a:lnTo>
                    <a:pt x="239" y="151"/>
                  </a:lnTo>
                  <a:lnTo>
                    <a:pt x="235" y="155"/>
                  </a:lnTo>
                  <a:lnTo>
                    <a:pt x="231" y="159"/>
                  </a:lnTo>
                  <a:lnTo>
                    <a:pt x="220" y="164"/>
                  </a:lnTo>
                  <a:lnTo>
                    <a:pt x="209" y="167"/>
                  </a:lnTo>
                  <a:lnTo>
                    <a:pt x="0" y="15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37"/>
            <p:cNvSpPr>
              <a:spLocks noChangeArrowheads="1"/>
            </p:cNvSpPr>
            <p:nvPr/>
          </p:nvSpPr>
          <p:spPr bwMode="auto">
            <a:xfrm>
              <a:off x="1009650" y="152400"/>
              <a:ext cx="404813" cy="265113"/>
            </a:xfrm>
            <a:custGeom>
              <a:avLst/>
              <a:gdLst>
                <a:gd name="T0" fmla="*/ 1588 w 255"/>
                <a:gd name="T1" fmla="*/ 0 h 167"/>
                <a:gd name="T2" fmla="*/ 1588 w 255"/>
                <a:gd name="T3" fmla="*/ 0 h 167"/>
                <a:gd name="T4" fmla="*/ 404813 w 255"/>
                <a:gd name="T5" fmla="*/ 0 h 167"/>
                <a:gd name="T6" fmla="*/ 404813 w 255"/>
                <a:gd name="T7" fmla="*/ 0 h 167"/>
                <a:gd name="T8" fmla="*/ 377825 w 255"/>
                <a:gd name="T9" fmla="*/ 222250 h 167"/>
                <a:gd name="T10" fmla="*/ 377825 w 255"/>
                <a:gd name="T11" fmla="*/ 222250 h 167"/>
                <a:gd name="T12" fmla="*/ 376238 w 255"/>
                <a:gd name="T13" fmla="*/ 230188 h 167"/>
                <a:gd name="T14" fmla="*/ 371475 w 255"/>
                <a:gd name="T15" fmla="*/ 239713 h 167"/>
                <a:gd name="T16" fmla="*/ 365125 w 255"/>
                <a:gd name="T17" fmla="*/ 246063 h 167"/>
                <a:gd name="T18" fmla="*/ 358775 w 255"/>
                <a:gd name="T19" fmla="*/ 252413 h 167"/>
                <a:gd name="T20" fmla="*/ 341313 w 255"/>
                <a:gd name="T21" fmla="*/ 260350 h 167"/>
                <a:gd name="T22" fmla="*/ 325438 w 255"/>
                <a:gd name="T23" fmla="*/ 265113 h 167"/>
                <a:gd name="T24" fmla="*/ 325438 w 255"/>
                <a:gd name="T25" fmla="*/ 265113 h 167"/>
                <a:gd name="T26" fmla="*/ 0 w 255"/>
                <a:gd name="T27" fmla="*/ 239713 h 167"/>
                <a:gd name="T28" fmla="*/ 0 w 255"/>
                <a:gd name="T29" fmla="*/ 239713 h 167"/>
                <a:gd name="T30" fmla="*/ 1588 w 255"/>
                <a:gd name="T31" fmla="*/ 0 h 167"/>
                <a:gd name="T32" fmla="*/ 1588 w 255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55"/>
                <a:gd name="T52" fmla="*/ 0 h 167"/>
                <a:gd name="T53" fmla="*/ 255 w 255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55" h="167">
                  <a:moveTo>
                    <a:pt x="1" y="0"/>
                  </a:moveTo>
                  <a:lnTo>
                    <a:pt x="1" y="0"/>
                  </a:lnTo>
                  <a:lnTo>
                    <a:pt x="255" y="0"/>
                  </a:lnTo>
                  <a:lnTo>
                    <a:pt x="238" y="140"/>
                  </a:lnTo>
                  <a:lnTo>
                    <a:pt x="237" y="145"/>
                  </a:lnTo>
                  <a:lnTo>
                    <a:pt x="234" y="151"/>
                  </a:lnTo>
                  <a:lnTo>
                    <a:pt x="230" y="155"/>
                  </a:lnTo>
                  <a:lnTo>
                    <a:pt x="226" y="159"/>
                  </a:lnTo>
                  <a:lnTo>
                    <a:pt x="215" y="164"/>
                  </a:lnTo>
                  <a:lnTo>
                    <a:pt x="205" y="167"/>
                  </a:lnTo>
                  <a:lnTo>
                    <a:pt x="0" y="15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8"/>
            <p:cNvSpPr>
              <a:spLocks noChangeArrowheads="1"/>
            </p:cNvSpPr>
            <p:nvPr/>
          </p:nvSpPr>
          <p:spPr bwMode="auto">
            <a:xfrm>
              <a:off x="1016000" y="152400"/>
              <a:ext cx="398463" cy="265113"/>
            </a:xfrm>
            <a:custGeom>
              <a:avLst/>
              <a:gdLst>
                <a:gd name="T0" fmla="*/ 1588 w 251"/>
                <a:gd name="T1" fmla="*/ 0 h 167"/>
                <a:gd name="T2" fmla="*/ 1588 w 251"/>
                <a:gd name="T3" fmla="*/ 0 h 167"/>
                <a:gd name="T4" fmla="*/ 398463 w 251"/>
                <a:gd name="T5" fmla="*/ 0 h 167"/>
                <a:gd name="T6" fmla="*/ 398463 w 251"/>
                <a:gd name="T7" fmla="*/ 0 h 167"/>
                <a:gd name="T8" fmla="*/ 371475 w 251"/>
                <a:gd name="T9" fmla="*/ 222250 h 167"/>
                <a:gd name="T10" fmla="*/ 371475 w 251"/>
                <a:gd name="T11" fmla="*/ 222250 h 167"/>
                <a:gd name="T12" fmla="*/ 369888 w 251"/>
                <a:gd name="T13" fmla="*/ 230188 h 167"/>
                <a:gd name="T14" fmla="*/ 365125 w 251"/>
                <a:gd name="T15" fmla="*/ 239713 h 167"/>
                <a:gd name="T16" fmla="*/ 358775 w 251"/>
                <a:gd name="T17" fmla="*/ 246063 h 167"/>
                <a:gd name="T18" fmla="*/ 352425 w 251"/>
                <a:gd name="T19" fmla="*/ 252413 h 167"/>
                <a:gd name="T20" fmla="*/ 336550 w 251"/>
                <a:gd name="T21" fmla="*/ 260350 h 167"/>
                <a:gd name="T22" fmla="*/ 319088 w 251"/>
                <a:gd name="T23" fmla="*/ 265113 h 167"/>
                <a:gd name="T24" fmla="*/ 319088 w 251"/>
                <a:gd name="T25" fmla="*/ 265113 h 167"/>
                <a:gd name="T26" fmla="*/ 0 w 251"/>
                <a:gd name="T27" fmla="*/ 236538 h 167"/>
                <a:gd name="T28" fmla="*/ 0 w 251"/>
                <a:gd name="T29" fmla="*/ 236538 h 167"/>
                <a:gd name="T30" fmla="*/ 1588 w 251"/>
                <a:gd name="T31" fmla="*/ 0 h 167"/>
                <a:gd name="T32" fmla="*/ 1588 w 251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51"/>
                <a:gd name="T52" fmla="*/ 0 h 167"/>
                <a:gd name="T53" fmla="*/ 251 w 251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51" h="167">
                  <a:moveTo>
                    <a:pt x="1" y="0"/>
                  </a:moveTo>
                  <a:lnTo>
                    <a:pt x="1" y="0"/>
                  </a:lnTo>
                  <a:lnTo>
                    <a:pt x="251" y="0"/>
                  </a:lnTo>
                  <a:lnTo>
                    <a:pt x="234" y="140"/>
                  </a:lnTo>
                  <a:lnTo>
                    <a:pt x="233" y="145"/>
                  </a:lnTo>
                  <a:lnTo>
                    <a:pt x="230" y="151"/>
                  </a:lnTo>
                  <a:lnTo>
                    <a:pt x="226" y="155"/>
                  </a:lnTo>
                  <a:lnTo>
                    <a:pt x="222" y="159"/>
                  </a:lnTo>
                  <a:lnTo>
                    <a:pt x="212" y="164"/>
                  </a:lnTo>
                  <a:lnTo>
                    <a:pt x="201" y="167"/>
                  </a:lnTo>
                  <a:lnTo>
                    <a:pt x="0" y="149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39"/>
            <p:cNvSpPr>
              <a:spLocks noChangeArrowheads="1"/>
            </p:cNvSpPr>
            <p:nvPr/>
          </p:nvSpPr>
          <p:spPr bwMode="auto">
            <a:xfrm>
              <a:off x="1019175" y="152400"/>
              <a:ext cx="395288" cy="263525"/>
            </a:xfrm>
            <a:custGeom>
              <a:avLst/>
              <a:gdLst>
                <a:gd name="T0" fmla="*/ 3175 w 249"/>
                <a:gd name="T1" fmla="*/ 0 h 166"/>
                <a:gd name="T2" fmla="*/ 3175 w 249"/>
                <a:gd name="T3" fmla="*/ 0 h 166"/>
                <a:gd name="T4" fmla="*/ 395288 w 249"/>
                <a:gd name="T5" fmla="*/ 0 h 166"/>
                <a:gd name="T6" fmla="*/ 395288 w 249"/>
                <a:gd name="T7" fmla="*/ 0 h 166"/>
                <a:gd name="T8" fmla="*/ 368300 w 249"/>
                <a:gd name="T9" fmla="*/ 222250 h 166"/>
                <a:gd name="T10" fmla="*/ 368300 w 249"/>
                <a:gd name="T11" fmla="*/ 222250 h 166"/>
                <a:gd name="T12" fmla="*/ 366713 w 249"/>
                <a:gd name="T13" fmla="*/ 230188 h 166"/>
                <a:gd name="T14" fmla="*/ 361950 w 249"/>
                <a:gd name="T15" fmla="*/ 239713 h 166"/>
                <a:gd name="T16" fmla="*/ 357188 w 249"/>
                <a:gd name="T17" fmla="*/ 246063 h 166"/>
                <a:gd name="T18" fmla="*/ 349250 w 249"/>
                <a:gd name="T19" fmla="*/ 252413 h 166"/>
                <a:gd name="T20" fmla="*/ 333375 w 249"/>
                <a:gd name="T21" fmla="*/ 260350 h 166"/>
                <a:gd name="T22" fmla="*/ 315913 w 249"/>
                <a:gd name="T23" fmla="*/ 263525 h 166"/>
                <a:gd name="T24" fmla="*/ 315913 w 249"/>
                <a:gd name="T25" fmla="*/ 263525 h 166"/>
                <a:gd name="T26" fmla="*/ 0 w 249"/>
                <a:gd name="T27" fmla="*/ 234950 h 166"/>
                <a:gd name="T28" fmla="*/ 0 w 249"/>
                <a:gd name="T29" fmla="*/ 234950 h 166"/>
                <a:gd name="T30" fmla="*/ 3175 w 249"/>
                <a:gd name="T31" fmla="*/ 0 h 166"/>
                <a:gd name="T32" fmla="*/ 3175 w 249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9"/>
                <a:gd name="T52" fmla="*/ 0 h 166"/>
                <a:gd name="T53" fmla="*/ 249 w 249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9" h="166">
                  <a:moveTo>
                    <a:pt x="2" y="0"/>
                  </a:moveTo>
                  <a:lnTo>
                    <a:pt x="2" y="0"/>
                  </a:lnTo>
                  <a:lnTo>
                    <a:pt x="249" y="0"/>
                  </a:lnTo>
                  <a:lnTo>
                    <a:pt x="232" y="140"/>
                  </a:lnTo>
                  <a:lnTo>
                    <a:pt x="231" y="145"/>
                  </a:lnTo>
                  <a:lnTo>
                    <a:pt x="228" y="151"/>
                  </a:lnTo>
                  <a:lnTo>
                    <a:pt x="225" y="155"/>
                  </a:lnTo>
                  <a:lnTo>
                    <a:pt x="220" y="159"/>
                  </a:lnTo>
                  <a:lnTo>
                    <a:pt x="210" y="164"/>
                  </a:lnTo>
                  <a:lnTo>
                    <a:pt x="199" y="166"/>
                  </a:lnTo>
                  <a:lnTo>
                    <a:pt x="0" y="148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40"/>
            <p:cNvSpPr>
              <a:spLocks noChangeArrowheads="1"/>
            </p:cNvSpPr>
            <p:nvPr/>
          </p:nvSpPr>
          <p:spPr bwMode="auto">
            <a:xfrm>
              <a:off x="1025525" y="152400"/>
              <a:ext cx="388938" cy="263525"/>
            </a:xfrm>
            <a:custGeom>
              <a:avLst/>
              <a:gdLst>
                <a:gd name="T0" fmla="*/ 3175 w 245"/>
                <a:gd name="T1" fmla="*/ 0 h 166"/>
                <a:gd name="T2" fmla="*/ 3175 w 245"/>
                <a:gd name="T3" fmla="*/ 0 h 166"/>
                <a:gd name="T4" fmla="*/ 388938 w 245"/>
                <a:gd name="T5" fmla="*/ 0 h 166"/>
                <a:gd name="T6" fmla="*/ 388938 w 245"/>
                <a:gd name="T7" fmla="*/ 0 h 166"/>
                <a:gd name="T8" fmla="*/ 361950 w 245"/>
                <a:gd name="T9" fmla="*/ 222250 h 166"/>
                <a:gd name="T10" fmla="*/ 361950 w 245"/>
                <a:gd name="T11" fmla="*/ 222250 h 166"/>
                <a:gd name="T12" fmla="*/ 360363 w 245"/>
                <a:gd name="T13" fmla="*/ 230188 h 166"/>
                <a:gd name="T14" fmla="*/ 355600 w 245"/>
                <a:gd name="T15" fmla="*/ 239713 h 166"/>
                <a:gd name="T16" fmla="*/ 350838 w 245"/>
                <a:gd name="T17" fmla="*/ 246063 h 166"/>
                <a:gd name="T18" fmla="*/ 342900 w 245"/>
                <a:gd name="T19" fmla="*/ 252413 h 166"/>
                <a:gd name="T20" fmla="*/ 327025 w 245"/>
                <a:gd name="T21" fmla="*/ 258763 h 166"/>
                <a:gd name="T22" fmla="*/ 309563 w 245"/>
                <a:gd name="T23" fmla="*/ 263525 h 166"/>
                <a:gd name="T24" fmla="*/ 309563 w 245"/>
                <a:gd name="T25" fmla="*/ 263525 h 166"/>
                <a:gd name="T26" fmla="*/ 0 w 245"/>
                <a:gd name="T27" fmla="*/ 234950 h 166"/>
                <a:gd name="T28" fmla="*/ 0 w 245"/>
                <a:gd name="T29" fmla="*/ 234950 h 166"/>
                <a:gd name="T30" fmla="*/ 3175 w 245"/>
                <a:gd name="T31" fmla="*/ 0 h 166"/>
                <a:gd name="T32" fmla="*/ 3175 w 245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5"/>
                <a:gd name="T52" fmla="*/ 0 h 166"/>
                <a:gd name="T53" fmla="*/ 245 w 245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5" h="166">
                  <a:moveTo>
                    <a:pt x="2" y="0"/>
                  </a:moveTo>
                  <a:lnTo>
                    <a:pt x="2" y="0"/>
                  </a:lnTo>
                  <a:lnTo>
                    <a:pt x="245" y="0"/>
                  </a:lnTo>
                  <a:lnTo>
                    <a:pt x="228" y="140"/>
                  </a:lnTo>
                  <a:lnTo>
                    <a:pt x="227" y="145"/>
                  </a:lnTo>
                  <a:lnTo>
                    <a:pt x="224" y="151"/>
                  </a:lnTo>
                  <a:lnTo>
                    <a:pt x="221" y="155"/>
                  </a:lnTo>
                  <a:lnTo>
                    <a:pt x="216" y="159"/>
                  </a:lnTo>
                  <a:lnTo>
                    <a:pt x="206" y="163"/>
                  </a:lnTo>
                  <a:lnTo>
                    <a:pt x="195" y="166"/>
                  </a:lnTo>
                  <a:lnTo>
                    <a:pt x="0" y="148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41"/>
            <p:cNvSpPr>
              <a:spLocks noChangeArrowheads="1"/>
            </p:cNvSpPr>
            <p:nvPr/>
          </p:nvSpPr>
          <p:spPr bwMode="auto">
            <a:xfrm>
              <a:off x="1031875" y="152400"/>
              <a:ext cx="382588" cy="263525"/>
            </a:xfrm>
            <a:custGeom>
              <a:avLst/>
              <a:gdLst>
                <a:gd name="T0" fmla="*/ 3175 w 241"/>
                <a:gd name="T1" fmla="*/ 0 h 166"/>
                <a:gd name="T2" fmla="*/ 3175 w 241"/>
                <a:gd name="T3" fmla="*/ 0 h 166"/>
                <a:gd name="T4" fmla="*/ 382588 w 241"/>
                <a:gd name="T5" fmla="*/ 0 h 166"/>
                <a:gd name="T6" fmla="*/ 382588 w 241"/>
                <a:gd name="T7" fmla="*/ 0 h 166"/>
                <a:gd name="T8" fmla="*/ 355600 w 241"/>
                <a:gd name="T9" fmla="*/ 222250 h 166"/>
                <a:gd name="T10" fmla="*/ 355600 w 241"/>
                <a:gd name="T11" fmla="*/ 222250 h 166"/>
                <a:gd name="T12" fmla="*/ 354013 w 241"/>
                <a:gd name="T13" fmla="*/ 230188 h 166"/>
                <a:gd name="T14" fmla="*/ 349250 w 241"/>
                <a:gd name="T15" fmla="*/ 239713 h 166"/>
                <a:gd name="T16" fmla="*/ 344488 w 241"/>
                <a:gd name="T17" fmla="*/ 246063 h 166"/>
                <a:gd name="T18" fmla="*/ 336550 w 241"/>
                <a:gd name="T19" fmla="*/ 249238 h 166"/>
                <a:gd name="T20" fmla="*/ 320675 w 241"/>
                <a:gd name="T21" fmla="*/ 258763 h 166"/>
                <a:gd name="T22" fmla="*/ 306388 w 241"/>
                <a:gd name="T23" fmla="*/ 263525 h 166"/>
                <a:gd name="T24" fmla="*/ 306388 w 241"/>
                <a:gd name="T25" fmla="*/ 263525 h 166"/>
                <a:gd name="T26" fmla="*/ 0 w 241"/>
                <a:gd name="T27" fmla="*/ 233363 h 166"/>
                <a:gd name="T28" fmla="*/ 0 w 241"/>
                <a:gd name="T29" fmla="*/ 233363 h 166"/>
                <a:gd name="T30" fmla="*/ 3175 w 241"/>
                <a:gd name="T31" fmla="*/ 0 h 166"/>
                <a:gd name="T32" fmla="*/ 3175 w 241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1"/>
                <a:gd name="T52" fmla="*/ 0 h 166"/>
                <a:gd name="T53" fmla="*/ 241 w 241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1" h="166">
                  <a:moveTo>
                    <a:pt x="2" y="0"/>
                  </a:moveTo>
                  <a:lnTo>
                    <a:pt x="2" y="0"/>
                  </a:lnTo>
                  <a:lnTo>
                    <a:pt x="241" y="0"/>
                  </a:lnTo>
                  <a:lnTo>
                    <a:pt x="224" y="140"/>
                  </a:lnTo>
                  <a:lnTo>
                    <a:pt x="223" y="145"/>
                  </a:lnTo>
                  <a:lnTo>
                    <a:pt x="220" y="151"/>
                  </a:lnTo>
                  <a:lnTo>
                    <a:pt x="217" y="155"/>
                  </a:lnTo>
                  <a:lnTo>
                    <a:pt x="212" y="157"/>
                  </a:lnTo>
                  <a:lnTo>
                    <a:pt x="202" y="163"/>
                  </a:lnTo>
                  <a:lnTo>
                    <a:pt x="193" y="166"/>
                  </a:lnTo>
                  <a:lnTo>
                    <a:pt x="0" y="147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2"/>
            <p:cNvSpPr>
              <a:spLocks noChangeArrowheads="1"/>
            </p:cNvSpPr>
            <p:nvPr/>
          </p:nvSpPr>
          <p:spPr bwMode="auto">
            <a:xfrm>
              <a:off x="1039812" y="152400"/>
              <a:ext cx="374650" cy="263525"/>
            </a:xfrm>
            <a:custGeom>
              <a:avLst/>
              <a:gdLst>
                <a:gd name="T0" fmla="*/ 1588 w 236"/>
                <a:gd name="T1" fmla="*/ 0 h 166"/>
                <a:gd name="T2" fmla="*/ 1588 w 236"/>
                <a:gd name="T3" fmla="*/ 0 h 166"/>
                <a:gd name="T4" fmla="*/ 374650 w 236"/>
                <a:gd name="T5" fmla="*/ 0 h 166"/>
                <a:gd name="T6" fmla="*/ 374650 w 236"/>
                <a:gd name="T7" fmla="*/ 0 h 166"/>
                <a:gd name="T8" fmla="*/ 347663 w 236"/>
                <a:gd name="T9" fmla="*/ 222250 h 166"/>
                <a:gd name="T10" fmla="*/ 347663 w 236"/>
                <a:gd name="T11" fmla="*/ 222250 h 166"/>
                <a:gd name="T12" fmla="*/ 346075 w 236"/>
                <a:gd name="T13" fmla="*/ 230188 h 166"/>
                <a:gd name="T14" fmla="*/ 341313 w 236"/>
                <a:gd name="T15" fmla="*/ 239713 h 166"/>
                <a:gd name="T16" fmla="*/ 336550 w 236"/>
                <a:gd name="T17" fmla="*/ 246063 h 166"/>
                <a:gd name="T18" fmla="*/ 330200 w 236"/>
                <a:gd name="T19" fmla="*/ 249238 h 166"/>
                <a:gd name="T20" fmla="*/ 312738 w 236"/>
                <a:gd name="T21" fmla="*/ 258763 h 166"/>
                <a:gd name="T22" fmla="*/ 298450 w 236"/>
                <a:gd name="T23" fmla="*/ 263525 h 166"/>
                <a:gd name="T24" fmla="*/ 298450 w 236"/>
                <a:gd name="T25" fmla="*/ 263525 h 166"/>
                <a:gd name="T26" fmla="*/ 0 w 236"/>
                <a:gd name="T27" fmla="*/ 230188 h 166"/>
                <a:gd name="T28" fmla="*/ 0 w 236"/>
                <a:gd name="T29" fmla="*/ 230188 h 166"/>
                <a:gd name="T30" fmla="*/ 1588 w 236"/>
                <a:gd name="T31" fmla="*/ 0 h 166"/>
                <a:gd name="T32" fmla="*/ 1588 w 236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6"/>
                <a:gd name="T52" fmla="*/ 0 h 166"/>
                <a:gd name="T53" fmla="*/ 236 w 236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6" h="166">
                  <a:moveTo>
                    <a:pt x="1" y="0"/>
                  </a:moveTo>
                  <a:lnTo>
                    <a:pt x="1" y="0"/>
                  </a:lnTo>
                  <a:lnTo>
                    <a:pt x="236" y="0"/>
                  </a:lnTo>
                  <a:lnTo>
                    <a:pt x="219" y="140"/>
                  </a:lnTo>
                  <a:lnTo>
                    <a:pt x="218" y="145"/>
                  </a:lnTo>
                  <a:lnTo>
                    <a:pt x="215" y="151"/>
                  </a:lnTo>
                  <a:lnTo>
                    <a:pt x="212" y="155"/>
                  </a:lnTo>
                  <a:lnTo>
                    <a:pt x="208" y="157"/>
                  </a:lnTo>
                  <a:lnTo>
                    <a:pt x="197" y="163"/>
                  </a:lnTo>
                  <a:lnTo>
                    <a:pt x="188" y="166"/>
                  </a:lnTo>
                  <a:lnTo>
                    <a:pt x="0" y="145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3"/>
            <p:cNvSpPr>
              <a:spLocks noChangeArrowheads="1"/>
            </p:cNvSpPr>
            <p:nvPr/>
          </p:nvSpPr>
          <p:spPr bwMode="auto">
            <a:xfrm>
              <a:off x="1046162" y="152400"/>
              <a:ext cx="368300" cy="263525"/>
            </a:xfrm>
            <a:custGeom>
              <a:avLst/>
              <a:gdLst>
                <a:gd name="T0" fmla="*/ 1588 w 232"/>
                <a:gd name="T1" fmla="*/ 0 h 166"/>
                <a:gd name="T2" fmla="*/ 1588 w 232"/>
                <a:gd name="T3" fmla="*/ 0 h 166"/>
                <a:gd name="T4" fmla="*/ 368300 w 232"/>
                <a:gd name="T5" fmla="*/ 0 h 166"/>
                <a:gd name="T6" fmla="*/ 368300 w 232"/>
                <a:gd name="T7" fmla="*/ 0 h 166"/>
                <a:gd name="T8" fmla="*/ 341313 w 232"/>
                <a:gd name="T9" fmla="*/ 222250 h 166"/>
                <a:gd name="T10" fmla="*/ 341313 w 232"/>
                <a:gd name="T11" fmla="*/ 222250 h 166"/>
                <a:gd name="T12" fmla="*/ 339725 w 232"/>
                <a:gd name="T13" fmla="*/ 230188 h 166"/>
                <a:gd name="T14" fmla="*/ 334963 w 232"/>
                <a:gd name="T15" fmla="*/ 239713 h 166"/>
                <a:gd name="T16" fmla="*/ 330200 w 232"/>
                <a:gd name="T17" fmla="*/ 246063 h 166"/>
                <a:gd name="T18" fmla="*/ 323850 w 232"/>
                <a:gd name="T19" fmla="*/ 249238 h 166"/>
                <a:gd name="T20" fmla="*/ 309563 w 232"/>
                <a:gd name="T21" fmla="*/ 258763 h 166"/>
                <a:gd name="T22" fmla="*/ 292100 w 232"/>
                <a:gd name="T23" fmla="*/ 263525 h 166"/>
                <a:gd name="T24" fmla="*/ 292100 w 232"/>
                <a:gd name="T25" fmla="*/ 263525 h 166"/>
                <a:gd name="T26" fmla="*/ 0 w 232"/>
                <a:gd name="T27" fmla="*/ 228600 h 166"/>
                <a:gd name="T28" fmla="*/ 0 w 232"/>
                <a:gd name="T29" fmla="*/ 228600 h 166"/>
                <a:gd name="T30" fmla="*/ 1588 w 232"/>
                <a:gd name="T31" fmla="*/ 0 h 166"/>
                <a:gd name="T32" fmla="*/ 1588 w 232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2"/>
                <a:gd name="T52" fmla="*/ 0 h 166"/>
                <a:gd name="T53" fmla="*/ 232 w 232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2" h="166">
                  <a:moveTo>
                    <a:pt x="1" y="0"/>
                  </a:moveTo>
                  <a:lnTo>
                    <a:pt x="1" y="0"/>
                  </a:lnTo>
                  <a:lnTo>
                    <a:pt x="232" y="0"/>
                  </a:lnTo>
                  <a:lnTo>
                    <a:pt x="215" y="140"/>
                  </a:lnTo>
                  <a:lnTo>
                    <a:pt x="214" y="145"/>
                  </a:lnTo>
                  <a:lnTo>
                    <a:pt x="211" y="151"/>
                  </a:lnTo>
                  <a:lnTo>
                    <a:pt x="208" y="155"/>
                  </a:lnTo>
                  <a:lnTo>
                    <a:pt x="204" y="157"/>
                  </a:lnTo>
                  <a:lnTo>
                    <a:pt x="195" y="163"/>
                  </a:lnTo>
                  <a:lnTo>
                    <a:pt x="184" y="166"/>
                  </a:lnTo>
                  <a:lnTo>
                    <a:pt x="0" y="144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4"/>
            <p:cNvSpPr>
              <a:spLocks noChangeArrowheads="1"/>
            </p:cNvSpPr>
            <p:nvPr/>
          </p:nvSpPr>
          <p:spPr bwMode="auto">
            <a:xfrm>
              <a:off x="1049337" y="152400"/>
              <a:ext cx="365125" cy="263525"/>
            </a:xfrm>
            <a:custGeom>
              <a:avLst/>
              <a:gdLst>
                <a:gd name="T0" fmla="*/ 4763 w 230"/>
                <a:gd name="T1" fmla="*/ 0 h 166"/>
                <a:gd name="T2" fmla="*/ 4763 w 230"/>
                <a:gd name="T3" fmla="*/ 0 h 166"/>
                <a:gd name="T4" fmla="*/ 365125 w 230"/>
                <a:gd name="T5" fmla="*/ 0 h 166"/>
                <a:gd name="T6" fmla="*/ 365125 w 230"/>
                <a:gd name="T7" fmla="*/ 0 h 166"/>
                <a:gd name="T8" fmla="*/ 338138 w 230"/>
                <a:gd name="T9" fmla="*/ 222250 h 166"/>
                <a:gd name="T10" fmla="*/ 338138 w 230"/>
                <a:gd name="T11" fmla="*/ 222250 h 166"/>
                <a:gd name="T12" fmla="*/ 336550 w 230"/>
                <a:gd name="T13" fmla="*/ 230188 h 166"/>
                <a:gd name="T14" fmla="*/ 331788 w 230"/>
                <a:gd name="T15" fmla="*/ 236538 h 166"/>
                <a:gd name="T16" fmla="*/ 327025 w 230"/>
                <a:gd name="T17" fmla="*/ 242888 h 166"/>
                <a:gd name="T18" fmla="*/ 320675 w 230"/>
                <a:gd name="T19" fmla="*/ 249238 h 166"/>
                <a:gd name="T20" fmla="*/ 306388 w 230"/>
                <a:gd name="T21" fmla="*/ 258763 h 166"/>
                <a:gd name="T22" fmla="*/ 290513 w 230"/>
                <a:gd name="T23" fmla="*/ 263525 h 166"/>
                <a:gd name="T24" fmla="*/ 290513 w 230"/>
                <a:gd name="T25" fmla="*/ 263525 h 166"/>
                <a:gd name="T26" fmla="*/ 0 w 230"/>
                <a:gd name="T27" fmla="*/ 227013 h 166"/>
                <a:gd name="T28" fmla="*/ 0 w 230"/>
                <a:gd name="T29" fmla="*/ 227013 h 166"/>
                <a:gd name="T30" fmla="*/ 4763 w 230"/>
                <a:gd name="T31" fmla="*/ 0 h 166"/>
                <a:gd name="T32" fmla="*/ 4763 w 230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0"/>
                <a:gd name="T52" fmla="*/ 0 h 166"/>
                <a:gd name="T53" fmla="*/ 230 w 230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0" h="166">
                  <a:moveTo>
                    <a:pt x="3" y="0"/>
                  </a:moveTo>
                  <a:lnTo>
                    <a:pt x="3" y="0"/>
                  </a:lnTo>
                  <a:lnTo>
                    <a:pt x="230" y="0"/>
                  </a:lnTo>
                  <a:lnTo>
                    <a:pt x="213" y="140"/>
                  </a:lnTo>
                  <a:lnTo>
                    <a:pt x="212" y="145"/>
                  </a:lnTo>
                  <a:lnTo>
                    <a:pt x="209" y="149"/>
                  </a:lnTo>
                  <a:lnTo>
                    <a:pt x="206" y="153"/>
                  </a:lnTo>
                  <a:lnTo>
                    <a:pt x="202" y="157"/>
                  </a:lnTo>
                  <a:lnTo>
                    <a:pt x="193" y="163"/>
                  </a:lnTo>
                  <a:lnTo>
                    <a:pt x="183" y="166"/>
                  </a:lnTo>
                  <a:lnTo>
                    <a:pt x="0" y="14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5"/>
            <p:cNvSpPr>
              <a:spLocks noChangeArrowheads="1"/>
            </p:cNvSpPr>
            <p:nvPr/>
          </p:nvSpPr>
          <p:spPr bwMode="auto">
            <a:xfrm>
              <a:off x="1055687" y="152400"/>
              <a:ext cx="358775" cy="263525"/>
            </a:xfrm>
            <a:custGeom>
              <a:avLst/>
              <a:gdLst>
                <a:gd name="T0" fmla="*/ 4763 w 226"/>
                <a:gd name="T1" fmla="*/ 0 h 166"/>
                <a:gd name="T2" fmla="*/ 4763 w 226"/>
                <a:gd name="T3" fmla="*/ 0 h 166"/>
                <a:gd name="T4" fmla="*/ 358775 w 226"/>
                <a:gd name="T5" fmla="*/ 0 h 166"/>
                <a:gd name="T6" fmla="*/ 358775 w 226"/>
                <a:gd name="T7" fmla="*/ 0 h 166"/>
                <a:gd name="T8" fmla="*/ 331788 w 226"/>
                <a:gd name="T9" fmla="*/ 222250 h 166"/>
                <a:gd name="T10" fmla="*/ 331788 w 226"/>
                <a:gd name="T11" fmla="*/ 222250 h 166"/>
                <a:gd name="T12" fmla="*/ 330200 w 226"/>
                <a:gd name="T13" fmla="*/ 230188 h 166"/>
                <a:gd name="T14" fmla="*/ 325438 w 226"/>
                <a:gd name="T15" fmla="*/ 236538 h 166"/>
                <a:gd name="T16" fmla="*/ 320675 w 226"/>
                <a:gd name="T17" fmla="*/ 242888 h 166"/>
                <a:gd name="T18" fmla="*/ 314325 w 226"/>
                <a:gd name="T19" fmla="*/ 249238 h 166"/>
                <a:gd name="T20" fmla="*/ 300038 w 226"/>
                <a:gd name="T21" fmla="*/ 258763 h 166"/>
                <a:gd name="T22" fmla="*/ 284163 w 226"/>
                <a:gd name="T23" fmla="*/ 263525 h 166"/>
                <a:gd name="T24" fmla="*/ 284163 w 226"/>
                <a:gd name="T25" fmla="*/ 263525 h 166"/>
                <a:gd name="T26" fmla="*/ 0 w 226"/>
                <a:gd name="T27" fmla="*/ 223838 h 166"/>
                <a:gd name="T28" fmla="*/ 0 w 226"/>
                <a:gd name="T29" fmla="*/ 223838 h 166"/>
                <a:gd name="T30" fmla="*/ 4763 w 226"/>
                <a:gd name="T31" fmla="*/ 0 h 166"/>
                <a:gd name="T32" fmla="*/ 4763 w 226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"/>
                <a:gd name="T52" fmla="*/ 0 h 166"/>
                <a:gd name="T53" fmla="*/ 226 w 226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" h="166">
                  <a:moveTo>
                    <a:pt x="3" y="0"/>
                  </a:moveTo>
                  <a:lnTo>
                    <a:pt x="3" y="0"/>
                  </a:lnTo>
                  <a:lnTo>
                    <a:pt x="226" y="0"/>
                  </a:lnTo>
                  <a:lnTo>
                    <a:pt x="209" y="140"/>
                  </a:lnTo>
                  <a:lnTo>
                    <a:pt x="208" y="145"/>
                  </a:lnTo>
                  <a:lnTo>
                    <a:pt x="205" y="149"/>
                  </a:lnTo>
                  <a:lnTo>
                    <a:pt x="202" y="153"/>
                  </a:lnTo>
                  <a:lnTo>
                    <a:pt x="198" y="157"/>
                  </a:lnTo>
                  <a:lnTo>
                    <a:pt x="189" y="163"/>
                  </a:lnTo>
                  <a:lnTo>
                    <a:pt x="179" y="166"/>
                  </a:lnTo>
                  <a:lnTo>
                    <a:pt x="0" y="14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6"/>
            <p:cNvSpPr>
              <a:spLocks noChangeArrowheads="1"/>
            </p:cNvSpPr>
            <p:nvPr/>
          </p:nvSpPr>
          <p:spPr bwMode="auto">
            <a:xfrm>
              <a:off x="1062037" y="152400"/>
              <a:ext cx="352425" cy="263525"/>
            </a:xfrm>
            <a:custGeom>
              <a:avLst/>
              <a:gdLst>
                <a:gd name="T0" fmla="*/ 3175 w 222"/>
                <a:gd name="T1" fmla="*/ 0 h 166"/>
                <a:gd name="T2" fmla="*/ 3175 w 222"/>
                <a:gd name="T3" fmla="*/ 0 h 166"/>
                <a:gd name="T4" fmla="*/ 352425 w 222"/>
                <a:gd name="T5" fmla="*/ 0 h 166"/>
                <a:gd name="T6" fmla="*/ 352425 w 222"/>
                <a:gd name="T7" fmla="*/ 0 h 166"/>
                <a:gd name="T8" fmla="*/ 325438 w 222"/>
                <a:gd name="T9" fmla="*/ 222250 h 166"/>
                <a:gd name="T10" fmla="*/ 325438 w 222"/>
                <a:gd name="T11" fmla="*/ 222250 h 166"/>
                <a:gd name="T12" fmla="*/ 323850 w 222"/>
                <a:gd name="T13" fmla="*/ 230188 h 166"/>
                <a:gd name="T14" fmla="*/ 319088 w 222"/>
                <a:gd name="T15" fmla="*/ 236538 h 166"/>
                <a:gd name="T16" fmla="*/ 314325 w 222"/>
                <a:gd name="T17" fmla="*/ 242888 h 166"/>
                <a:gd name="T18" fmla="*/ 307975 w 222"/>
                <a:gd name="T19" fmla="*/ 249238 h 166"/>
                <a:gd name="T20" fmla="*/ 293688 w 222"/>
                <a:gd name="T21" fmla="*/ 258763 h 166"/>
                <a:gd name="T22" fmla="*/ 277813 w 222"/>
                <a:gd name="T23" fmla="*/ 263525 h 166"/>
                <a:gd name="T24" fmla="*/ 277813 w 222"/>
                <a:gd name="T25" fmla="*/ 263525 h 166"/>
                <a:gd name="T26" fmla="*/ 0 w 222"/>
                <a:gd name="T27" fmla="*/ 223838 h 166"/>
                <a:gd name="T28" fmla="*/ 0 w 222"/>
                <a:gd name="T29" fmla="*/ 223838 h 166"/>
                <a:gd name="T30" fmla="*/ 3175 w 222"/>
                <a:gd name="T31" fmla="*/ 0 h 166"/>
                <a:gd name="T32" fmla="*/ 3175 w 222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2"/>
                <a:gd name="T52" fmla="*/ 0 h 166"/>
                <a:gd name="T53" fmla="*/ 222 w 222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2" h="166">
                  <a:moveTo>
                    <a:pt x="2" y="0"/>
                  </a:moveTo>
                  <a:lnTo>
                    <a:pt x="2" y="0"/>
                  </a:lnTo>
                  <a:lnTo>
                    <a:pt x="222" y="0"/>
                  </a:lnTo>
                  <a:lnTo>
                    <a:pt x="205" y="140"/>
                  </a:lnTo>
                  <a:lnTo>
                    <a:pt x="204" y="145"/>
                  </a:lnTo>
                  <a:lnTo>
                    <a:pt x="201" y="149"/>
                  </a:lnTo>
                  <a:lnTo>
                    <a:pt x="198" y="153"/>
                  </a:lnTo>
                  <a:lnTo>
                    <a:pt x="194" y="157"/>
                  </a:lnTo>
                  <a:lnTo>
                    <a:pt x="185" y="163"/>
                  </a:lnTo>
                  <a:lnTo>
                    <a:pt x="175" y="166"/>
                  </a:lnTo>
                  <a:lnTo>
                    <a:pt x="0" y="14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7"/>
            <p:cNvSpPr>
              <a:spLocks noChangeArrowheads="1"/>
            </p:cNvSpPr>
            <p:nvPr/>
          </p:nvSpPr>
          <p:spPr bwMode="auto">
            <a:xfrm>
              <a:off x="1068387" y="152400"/>
              <a:ext cx="346075" cy="263525"/>
            </a:xfrm>
            <a:custGeom>
              <a:avLst/>
              <a:gdLst>
                <a:gd name="T0" fmla="*/ 3175 w 218"/>
                <a:gd name="T1" fmla="*/ 0 h 166"/>
                <a:gd name="T2" fmla="*/ 3175 w 218"/>
                <a:gd name="T3" fmla="*/ 0 h 166"/>
                <a:gd name="T4" fmla="*/ 346075 w 218"/>
                <a:gd name="T5" fmla="*/ 0 h 166"/>
                <a:gd name="T6" fmla="*/ 346075 w 218"/>
                <a:gd name="T7" fmla="*/ 0 h 166"/>
                <a:gd name="T8" fmla="*/ 319088 w 218"/>
                <a:gd name="T9" fmla="*/ 222250 h 166"/>
                <a:gd name="T10" fmla="*/ 319088 w 218"/>
                <a:gd name="T11" fmla="*/ 222250 h 166"/>
                <a:gd name="T12" fmla="*/ 317500 w 218"/>
                <a:gd name="T13" fmla="*/ 230188 h 166"/>
                <a:gd name="T14" fmla="*/ 312738 w 218"/>
                <a:gd name="T15" fmla="*/ 236538 h 166"/>
                <a:gd name="T16" fmla="*/ 307975 w 218"/>
                <a:gd name="T17" fmla="*/ 242888 h 166"/>
                <a:gd name="T18" fmla="*/ 301625 w 218"/>
                <a:gd name="T19" fmla="*/ 249238 h 166"/>
                <a:gd name="T20" fmla="*/ 287338 w 218"/>
                <a:gd name="T21" fmla="*/ 258763 h 166"/>
                <a:gd name="T22" fmla="*/ 271463 w 218"/>
                <a:gd name="T23" fmla="*/ 263525 h 166"/>
                <a:gd name="T24" fmla="*/ 271463 w 218"/>
                <a:gd name="T25" fmla="*/ 263525 h 166"/>
                <a:gd name="T26" fmla="*/ 0 w 218"/>
                <a:gd name="T27" fmla="*/ 222250 h 166"/>
                <a:gd name="T28" fmla="*/ 0 w 218"/>
                <a:gd name="T29" fmla="*/ 222250 h 166"/>
                <a:gd name="T30" fmla="*/ 3175 w 218"/>
                <a:gd name="T31" fmla="*/ 0 h 166"/>
                <a:gd name="T32" fmla="*/ 3175 w 218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8"/>
                <a:gd name="T52" fmla="*/ 0 h 166"/>
                <a:gd name="T53" fmla="*/ 218 w 218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8" h="166">
                  <a:moveTo>
                    <a:pt x="2" y="0"/>
                  </a:moveTo>
                  <a:lnTo>
                    <a:pt x="2" y="0"/>
                  </a:lnTo>
                  <a:lnTo>
                    <a:pt x="218" y="0"/>
                  </a:lnTo>
                  <a:lnTo>
                    <a:pt x="201" y="140"/>
                  </a:lnTo>
                  <a:lnTo>
                    <a:pt x="200" y="145"/>
                  </a:lnTo>
                  <a:lnTo>
                    <a:pt x="197" y="149"/>
                  </a:lnTo>
                  <a:lnTo>
                    <a:pt x="194" y="153"/>
                  </a:lnTo>
                  <a:lnTo>
                    <a:pt x="190" y="157"/>
                  </a:lnTo>
                  <a:lnTo>
                    <a:pt x="181" y="163"/>
                  </a:lnTo>
                  <a:lnTo>
                    <a:pt x="171" y="166"/>
                  </a:lnTo>
                  <a:lnTo>
                    <a:pt x="0" y="14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48"/>
            <p:cNvSpPr>
              <a:spLocks noChangeArrowheads="1"/>
            </p:cNvSpPr>
            <p:nvPr/>
          </p:nvSpPr>
          <p:spPr bwMode="auto">
            <a:xfrm>
              <a:off x="1073150" y="152400"/>
              <a:ext cx="341313" cy="260350"/>
            </a:xfrm>
            <a:custGeom>
              <a:avLst/>
              <a:gdLst>
                <a:gd name="T0" fmla="*/ 4763 w 215"/>
                <a:gd name="T1" fmla="*/ 0 h 164"/>
                <a:gd name="T2" fmla="*/ 4763 w 215"/>
                <a:gd name="T3" fmla="*/ 0 h 164"/>
                <a:gd name="T4" fmla="*/ 341313 w 215"/>
                <a:gd name="T5" fmla="*/ 0 h 164"/>
                <a:gd name="T6" fmla="*/ 341313 w 215"/>
                <a:gd name="T7" fmla="*/ 0 h 164"/>
                <a:gd name="T8" fmla="*/ 314325 w 215"/>
                <a:gd name="T9" fmla="*/ 222250 h 164"/>
                <a:gd name="T10" fmla="*/ 314325 w 215"/>
                <a:gd name="T11" fmla="*/ 222250 h 164"/>
                <a:gd name="T12" fmla="*/ 312738 w 215"/>
                <a:gd name="T13" fmla="*/ 230188 h 164"/>
                <a:gd name="T14" fmla="*/ 309563 w 215"/>
                <a:gd name="T15" fmla="*/ 236538 h 164"/>
                <a:gd name="T16" fmla="*/ 303213 w 215"/>
                <a:gd name="T17" fmla="*/ 242888 h 164"/>
                <a:gd name="T18" fmla="*/ 296863 w 215"/>
                <a:gd name="T19" fmla="*/ 249238 h 164"/>
                <a:gd name="T20" fmla="*/ 282575 w 215"/>
                <a:gd name="T21" fmla="*/ 258763 h 164"/>
                <a:gd name="T22" fmla="*/ 268288 w 215"/>
                <a:gd name="T23" fmla="*/ 260350 h 164"/>
                <a:gd name="T24" fmla="*/ 268288 w 215"/>
                <a:gd name="T25" fmla="*/ 260350 h 164"/>
                <a:gd name="T26" fmla="*/ 0 w 215"/>
                <a:gd name="T27" fmla="*/ 219075 h 164"/>
                <a:gd name="T28" fmla="*/ 0 w 215"/>
                <a:gd name="T29" fmla="*/ 219075 h 164"/>
                <a:gd name="T30" fmla="*/ 4763 w 215"/>
                <a:gd name="T31" fmla="*/ 0 h 164"/>
                <a:gd name="T32" fmla="*/ 4763 w 215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5"/>
                <a:gd name="T52" fmla="*/ 0 h 164"/>
                <a:gd name="T53" fmla="*/ 215 w 215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5" h="164">
                  <a:moveTo>
                    <a:pt x="3" y="0"/>
                  </a:moveTo>
                  <a:lnTo>
                    <a:pt x="3" y="0"/>
                  </a:lnTo>
                  <a:lnTo>
                    <a:pt x="215" y="0"/>
                  </a:lnTo>
                  <a:lnTo>
                    <a:pt x="198" y="140"/>
                  </a:lnTo>
                  <a:lnTo>
                    <a:pt x="197" y="145"/>
                  </a:lnTo>
                  <a:lnTo>
                    <a:pt x="195" y="149"/>
                  </a:lnTo>
                  <a:lnTo>
                    <a:pt x="191" y="153"/>
                  </a:lnTo>
                  <a:lnTo>
                    <a:pt x="187" y="157"/>
                  </a:lnTo>
                  <a:lnTo>
                    <a:pt x="178" y="163"/>
                  </a:lnTo>
                  <a:lnTo>
                    <a:pt x="169" y="164"/>
                  </a:lnTo>
                  <a:lnTo>
                    <a:pt x="0" y="138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49"/>
            <p:cNvSpPr>
              <a:spLocks noChangeArrowheads="1"/>
            </p:cNvSpPr>
            <p:nvPr/>
          </p:nvSpPr>
          <p:spPr bwMode="auto">
            <a:xfrm>
              <a:off x="1079500" y="152400"/>
              <a:ext cx="334963" cy="260350"/>
            </a:xfrm>
            <a:custGeom>
              <a:avLst/>
              <a:gdLst>
                <a:gd name="T0" fmla="*/ 4763 w 211"/>
                <a:gd name="T1" fmla="*/ 0 h 164"/>
                <a:gd name="T2" fmla="*/ 4763 w 211"/>
                <a:gd name="T3" fmla="*/ 0 h 164"/>
                <a:gd name="T4" fmla="*/ 334963 w 211"/>
                <a:gd name="T5" fmla="*/ 0 h 164"/>
                <a:gd name="T6" fmla="*/ 334963 w 211"/>
                <a:gd name="T7" fmla="*/ 0 h 164"/>
                <a:gd name="T8" fmla="*/ 307975 w 211"/>
                <a:gd name="T9" fmla="*/ 222250 h 164"/>
                <a:gd name="T10" fmla="*/ 307975 w 211"/>
                <a:gd name="T11" fmla="*/ 222250 h 164"/>
                <a:gd name="T12" fmla="*/ 306388 w 211"/>
                <a:gd name="T13" fmla="*/ 230188 h 164"/>
                <a:gd name="T14" fmla="*/ 303213 w 211"/>
                <a:gd name="T15" fmla="*/ 236538 h 164"/>
                <a:gd name="T16" fmla="*/ 296863 w 211"/>
                <a:gd name="T17" fmla="*/ 242888 h 164"/>
                <a:gd name="T18" fmla="*/ 290513 w 211"/>
                <a:gd name="T19" fmla="*/ 249238 h 164"/>
                <a:gd name="T20" fmla="*/ 277813 w 211"/>
                <a:gd name="T21" fmla="*/ 255588 h 164"/>
                <a:gd name="T22" fmla="*/ 261938 w 211"/>
                <a:gd name="T23" fmla="*/ 260350 h 164"/>
                <a:gd name="T24" fmla="*/ 261938 w 211"/>
                <a:gd name="T25" fmla="*/ 260350 h 164"/>
                <a:gd name="T26" fmla="*/ 0 w 211"/>
                <a:gd name="T27" fmla="*/ 217488 h 164"/>
                <a:gd name="T28" fmla="*/ 0 w 211"/>
                <a:gd name="T29" fmla="*/ 217488 h 164"/>
                <a:gd name="T30" fmla="*/ 4763 w 211"/>
                <a:gd name="T31" fmla="*/ 0 h 164"/>
                <a:gd name="T32" fmla="*/ 4763 w 211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1"/>
                <a:gd name="T52" fmla="*/ 0 h 164"/>
                <a:gd name="T53" fmla="*/ 211 w 211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1" h="164">
                  <a:moveTo>
                    <a:pt x="3" y="0"/>
                  </a:moveTo>
                  <a:lnTo>
                    <a:pt x="3" y="0"/>
                  </a:lnTo>
                  <a:lnTo>
                    <a:pt x="211" y="0"/>
                  </a:lnTo>
                  <a:lnTo>
                    <a:pt x="194" y="140"/>
                  </a:lnTo>
                  <a:lnTo>
                    <a:pt x="193" y="145"/>
                  </a:lnTo>
                  <a:lnTo>
                    <a:pt x="191" y="149"/>
                  </a:lnTo>
                  <a:lnTo>
                    <a:pt x="187" y="153"/>
                  </a:lnTo>
                  <a:lnTo>
                    <a:pt x="183" y="157"/>
                  </a:lnTo>
                  <a:lnTo>
                    <a:pt x="175" y="161"/>
                  </a:lnTo>
                  <a:lnTo>
                    <a:pt x="165" y="164"/>
                  </a:lnTo>
                  <a:lnTo>
                    <a:pt x="0" y="137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50"/>
            <p:cNvSpPr>
              <a:spLocks noChangeArrowheads="1"/>
            </p:cNvSpPr>
            <p:nvPr/>
          </p:nvSpPr>
          <p:spPr bwMode="auto">
            <a:xfrm>
              <a:off x="1085850" y="152400"/>
              <a:ext cx="328613" cy="260350"/>
            </a:xfrm>
            <a:custGeom>
              <a:avLst/>
              <a:gdLst>
                <a:gd name="T0" fmla="*/ 4763 w 207"/>
                <a:gd name="T1" fmla="*/ 0 h 164"/>
                <a:gd name="T2" fmla="*/ 4763 w 207"/>
                <a:gd name="T3" fmla="*/ 0 h 164"/>
                <a:gd name="T4" fmla="*/ 328613 w 207"/>
                <a:gd name="T5" fmla="*/ 0 h 164"/>
                <a:gd name="T6" fmla="*/ 328613 w 207"/>
                <a:gd name="T7" fmla="*/ 0 h 164"/>
                <a:gd name="T8" fmla="*/ 301625 w 207"/>
                <a:gd name="T9" fmla="*/ 222250 h 164"/>
                <a:gd name="T10" fmla="*/ 301625 w 207"/>
                <a:gd name="T11" fmla="*/ 222250 h 164"/>
                <a:gd name="T12" fmla="*/ 300038 w 207"/>
                <a:gd name="T13" fmla="*/ 230188 h 164"/>
                <a:gd name="T14" fmla="*/ 296863 w 207"/>
                <a:gd name="T15" fmla="*/ 236538 h 164"/>
                <a:gd name="T16" fmla="*/ 290513 w 207"/>
                <a:gd name="T17" fmla="*/ 242888 h 164"/>
                <a:gd name="T18" fmla="*/ 284163 w 207"/>
                <a:gd name="T19" fmla="*/ 247650 h 164"/>
                <a:gd name="T20" fmla="*/ 271463 w 207"/>
                <a:gd name="T21" fmla="*/ 255588 h 164"/>
                <a:gd name="T22" fmla="*/ 255588 w 207"/>
                <a:gd name="T23" fmla="*/ 260350 h 164"/>
                <a:gd name="T24" fmla="*/ 255588 w 207"/>
                <a:gd name="T25" fmla="*/ 260350 h 164"/>
                <a:gd name="T26" fmla="*/ 0 w 207"/>
                <a:gd name="T27" fmla="*/ 215900 h 164"/>
                <a:gd name="T28" fmla="*/ 0 w 207"/>
                <a:gd name="T29" fmla="*/ 215900 h 164"/>
                <a:gd name="T30" fmla="*/ 4763 w 207"/>
                <a:gd name="T31" fmla="*/ 0 h 164"/>
                <a:gd name="T32" fmla="*/ 4763 w 207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7"/>
                <a:gd name="T52" fmla="*/ 0 h 164"/>
                <a:gd name="T53" fmla="*/ 207 w 207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7" h="164">
                  <a:moveTo>
                    <a:pt x="3" y="0"/>
                  </a:moveTo>
                  <a:lnTo>
                    <a:pt x="3" y="0"/>
                  </a:lnTo>
                  <a:lnTo>
                    <a:pt x="207" y="0"/>
                  </a:lnTo>
                  <a:lnTo>
                    <a:pt x="190" y="140"/>
                  </a:lnTo>
                  <a:lnTo>
                    <a:pt x="189" y="145"/>
                  </a:lnTo>
                  <a:lnTo>
                    <a:pt x="187" y="149"/>
                  </a:lnTo>
                  <a:lnTo>
                    <a:pt x="183" y="153"/>
                  </a:lnTo>
                  <a:lnTo>
                    <a:pt x="179" y="156"/>
                  </a:lnTo>
                  <a:lnTo>
                    <a:pt x="171" y="161"/>
                  </a:lnTo>
                  <a:lnTo>
                    <a:pt x="161" y="164"/>
                  </a:lnTo>
                  <a:lnTo>
                    <a:pt x="0" y="136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51"/>
            <p:cNvSpPr>
              <a:spLocks noChangeArrowheads="1"/>
            </p:cNvSpPr>
            <p:nvPr/>
          </p:nvSpPr>
          <p:spPr bwMode="auto">
            <a:xfrm>
              <a:off x="1092200" y="152400"/>
              <a:ext cx="322263" cy="260350"/>
            </a:xfrm>
            <a:custGeom>
              <a:avLst/>
              <a:gdLst>
                <a:gd name="T0" fmla="*/ 4763 w 203"/>
                <a:gd name="T1" fmla="*/ 0 h 164"/>
                <a:gd name="T2" fmla="*/ 4763 w 203"/>
                <a:gd name="T3" fmla="*/ 0 h 164"/>
                <a:gd name="T4" fmla="*/ 322263 w 203"/>
                <a:gd name="T5" fmla="*/ 0 h 164"/>
                <a:gd name="T6" fmla="*/ 322263 w 203"/>
                <a:gd name="T7" fmla="*/ 0 h 164"/>
                <a:gd name="T8" fmla="*/ 295275 w 203"/>
                <a:gd name="T9" fmla="*/ 222250 h 164"/>
                <a:gd name="T10" fmla="*/ 295275 w 203"/>
                <a:gd name="T11" fmla="*/ 222250 h 164"/>
                <a:gd name="T12" fmla="*/ 293688 w 203"/>
                <a:gd name="T13" fmla="*/ 230188 h 164"/>
                <a:gd name="T14" fmla="*/ 290513 w 203"/>
                <a:gd name="T15" fmla="*/ 236538 h 164"/>
                <a:gd name="T16" fmla="*/ 284163 w 203"/>
                <a:gd name="T17" fmla="*/ 242888 h 164"/>
                <a:gd name="T18" fmla="*/ 279400 w 203"/>
                <a:gd name="T19" fmla="*/ 247650 h 164"/>
                <a:gd name="T20" fmla="*/ 265113 w 203"/>
                <a:gd name="T21" fmla="*/ 255588 h 164"/>
                <a:gd name="T22" fmla="*/ 249238 w 203"/>
                <a:gd name="T23" fmla="*/ 260350 h 164"/>
                <a:gd name="T24" fmla="*/ 249238 w 203"/>
                <a:gd name="T25" fmla="*/ 260350 h 164"/>
                <a:gd name="T26" fmla="*/ 0 w 203"/>
                <a:gd name="T27" fmla="*/ 212725 h 164"/>
                <a:gd name="T28" fmla="*/ 0 w 203"/>
                <a:gd name="T29" fmla="*/ 212725 h 164"/>
                <a:gd name="T30" fmla="*/ 4763 w 203"/>
                <a:gd name="T31" fmla="*/ 0 h 164"/>
                <a:gd name="T32" fmla="*/ 4763 w 203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3"/>
                <a:gd name="T52" fmla="*/ 0 h 164"/>
                <a:gd name="T53" fmla="*/ 203 w 203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3" h="164">
                  <a:moveTo>
                    <a:pt x="3" y="0"/>
                  </a:moveTo>
                  <a:lnTo>
                    <a:pt x="3" y="0"/>
                  </a:lnTo>
                  <a:lnTo>
                    <a:pt x="203" y="0"/>
                  </a:lnTo>
                  <a:lnTo>
                    <a:pt x="186" y="140"/>
                  </a:lnTo>
                  <a:lnTo>
                    <a:pt x="185" y="145"/>
                  </a:lnTo>
                  <a:lnTo>
                    <a:pt x="183" y="149"/>
                  </a:lnTo>
                  <a:lnTo>
                    <a:pt x="179" y="153"/>
                  </a:lnTo>
                  <a:lnTo>
                    <a:pt x="176" y="156"/>
                  </a:lnTo>
                  <a:lnTo>
                    <a:pt x="167" y="161"/>
                  </a:lnTo>
                  <a:lnTo>
                    <a:pt x="157" y="164"/>
                  </a:lnTo>
                  <a:lnTo>
                    <a:pt x="0" y="134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52"/>
            <p:cNvSpPr>
              <a:spLocks noChangeArrowheads="1"/>
            </p:cNvSpPr>
            <p:nvPr/>
          </p:nvSpPr>
          <p:spPr bwMode="auto">
            <a:xfrm>
              <a:off x="1096962" y="152400"/>
              <a:ext cx="317500" cy="260350"/>
            </a:xfrm>
            <a:custGeom>
              <a:avLst/>
              <a:gdLst>
                <a:gd name="T0" fmla="*/ 4763 w 200"/>
                <a:gd name="T1" fmla="*/ 0 h 164"/>
                <a:gd name="T2" fmla="*/ 4763 w 200"/>
                <a:gd name="T3" fmla="*/ 0 h 164"/>
                <a:gd name="T4" fmla="*/ 317500 w 200"/>
                <a:gd name="T5" fmla="*/ 0 h 164"/>
                <a:gd name="T6" fmla="*/ 317500 w 200"/>
                <a:gd name="T7" fmla="*/ 0 h 164"/>
                <a:gd name="T8" fmla="*/ 290513 w 200"/>
                <a:gd name="T9" fmla="*/ 222250 h 164"/>
                <a:gd name="T10" fmla="*/ 290513 w 200"/>
                <a:gd name="T11" fmla="*/ 222250 h 164"/>
                <a:gd name="T12" fmla="*/ 288925 w 200"/>
                <a:gd name="T13" fmla="*/ 230188 h 164"/>
                <a:gd name="T14" fmla="*/ 285750 w 200"/>
                <a:gd name="T15" fmla="*/ 236538 h 164"/>
                <a:gd name="T16" fmla="*/ 279400 w 200"/>
                <a:gd name="T17" fmla="*/ 242888 h 164"/>
                <a:gd name="T18" fmla="*/ 274638 w 200"/>
                <a:gd name="T19" fmla="*/ 247650 h 164"/>
                <a:gd name="T20" fmla="*/ 260350 w 200"/>
                <a:gd name="T21" fmla="*/ 255588 h 164"/>
                <a:gd name="T22" fmla="*/ 247650 w 200"/>
                <a:gd name="T23" fmla="*/ 260350 h 164"/>
                <a:gd name="T24" fmla="*/ 247650 w 200"/>
                <a:gd name="T25" fmla="*/ 260350 h 164"/>
                <a:gd name="T26" fmla="*/ 0 w 200"/>
                <a:gd name="T27" fmla="*/ 212725 h 164"/>
                <a:gd name="T28" fmla="*/ 0 w 200"/>
                <a:gd name="T29" fmla="*/ 212725 h 164"/>
                <a:gd name="T30" fmla="*/ 4763 w 200"/>
                <a:gd name="T31" fmla="*/ 0 h 164"/>
                <a:gd name="T32" fmla="*/ 4763 w 200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0"/>
                <a:gd name="T52" fmla="*/ 0 h 164"/>
                <a:gd name="T53" fmla="*/ 200 w 200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0" h="164">
                  <a:moveTo>
                    <a:pt x="3" y="0"/>
                  </a:moveTo>
                  <a:lnTo>
                    <a:pt x="3" y="0"/>
                  </a:lnTo>
                  <a:lnTo>
                    <a:pt x="200" y="0"/>
                  </a:lnTo>
                  <a:lnTo>
                    <a:pt x="183" y="140"/>
                  </a:lnTo>
                  <a:lnTo>
                    <a:pt x="182" y="145"/>
                  </a:lnTo>
                  <a:lnTo>
                    <a:pt x="180" y="149"/>
                  </a:lnTo>
                  <a:lnTo>
                    <a:pt x="176" y="153"/>
                  </a:lnTo>
                  <a:lnTo>
                    <a:pt x="173" y="156"/>
                  </a:lnTo>
                  <a:lnTo>
                    <a:pt x="164" y="161"/>
                  </a:lnTo>
                  <a:lnTo>
                    <a:pt x="156" y="164"/>
                  </a:lnTo>
                  <a:lnTo>
                    <a:pt x="0" y="134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53"/>
            <p:cNvSpPr>
              <a:spLocks noChangeArrowheads="1"/>
            </p:cNvSpPr>
            <p:nvPr/>
          </p:nvSpPr>
          <p:spPr bwMode="auto">
            <a:xfrm>
              <a:off x="1103312" y="152400"/>
              <a:ext cx="311150" cy="260350"/>
            </a:xfrm>
            <a:custGeom>
              <a:avLst/>
              <a:gdLst>
                <a:gd name="T0" fmla="*/ 4763 w 196"/>
                <a:gd name="T1" fmla="*/ 0 h 164"/>
                <a:gd name="T2" fmla="*/ 4763 w 196"/>
                <a:gd name="T3" fmla="*/ 0 h 164"/>
                <a:gd name="T4" fmla="*/ 311150 w 196"/>
                <a:gd name="T5" fmla="*/ 0 h 164"/>
                <a:gd name="T6" fmla="*/ 311150 w 196"/>
                <a:gd name="T7" fmla="*/ 0 h 164"/>
                <a:gd name="T8" fmla="*/ 284163 w 196"/>
                <a:gd name="T9" fmla="*/ 222250 h 164"/>
                <a:gd name="T10" fmla="*/ 284163 w 196"/>
                <a:gd name="T11" fmla="*/ 222250 h 164"/>
                <a:gd name="T12" fmla="*/ 282575 w 196"/>
                <a:gd name="T13" fmla="*/ 230188 h 164"/>
                <a:gd name="T14" fmla="*/ 279400 w 196"/>
                <a:gd name="T15" fmla="*/ 236538 h 164"/>
                <a:gd name="T16" fmla="*/ 273050 w 196"/>
                <a:gd name="T17" fmla="*/ 242888 h 164"/>
                <a:gd name="T18" fmla="*/ 268288 w 196"/>
                <a:gd name="T19" fmla="*/ 247650 h 164"/>
                <a:gd name="T20" fmla="*/ 254000 w 196"/>
                <a:gd name="T21" fmla="*/ 255588 h 164"/>
                <a:gd name="T22" fmla="*/ 241300 w 196"/>
                <a:gd name="T23" fmla="*/ 260350 h 164"/>
                <a:gd name="T24" fmla="*/ 241300 w 196"/>
                <a:gd name="T25" fmla="*/ 260350 h 164"/>
                <a:gd name="T26" fmla="*/ 0 w 196"/>
                <a:gd name="T27" fmla="*/ 211138 h 164"/>
                <a:gd name="T28" fmla="*/ 0 w 196"/>
                <a:gd name="T29" fmla="*/ 211138 h 164"/>
                <a:gd name="T30" fmla="*/ 4763 w 196"/>
                <a:gd name="T31" fmla="*/ 0 h 164"/>
                <a:gd name="T32" fmla="*/ 4763 w 196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96"/>
                <a:gd name="T52" fmla="*/ 0 h 164"/>
                <a:gd name="T53" fmla="*/ 196 w 196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96" h="164">
                  <a:moveTo>
                    <a:pt x="3" y="0"/>
                  </a:moveTo>
                  <a:lnTo>
                    <a:pt x="3" y="0"/>
                  </a:lnTo>
                  <a:lnTo>
                    <a:pt x="196" y="0"/>
                  </a:lnTo>
                  <a:lnTo>
                    <a:pt x="179" y="140"/>
                  </a:lnTo>
                  <a:lnTo>
                    <a:pt x="178" y="145"/>
                  </a:lnTo>
                  <a:lnTo>
                    <a:pt x="176" y="149"/>
                  </a:lnTo>
                  <a:lnTo>
                    <a:pt x="172" y="153"/>
                  </a:lnTo>
                  <a:lnTo>
                    <a:pt x="169" y="156"/>
                  </a:lnTo>
                  <a:lnTo>
                    <a:pt x="160" y="161"/>
                  </a:lnTo>
                  <a:lnTo>
                    <a:pt x="152" y="164"/>
                  </a:lnTo>
                  <a:lnTo>
                    <a:pt x="0" y="13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54"/>
            <p:cNvSpPr>
              <a:spLocks noChangeArrowheads="1"/>
            </p:cNvSpPr>
            <p:nvPr/>
          </p:nvSpPr>
          <p:spPr bwMode="auto">
            <a:xfrm>
              <a:off x="1109662" y="152400"/>
              <a:ext cx="304800" cy="260350"/>
            </a:xfrm>
            <a:custGeom>
              <a:avLst/>
              <a:gdLst>
                <a:gd name="T0" fmla="*/ 4763 w 192"/>
                <a:gd name="T1" fmla="*/ 0 h 164"/>
                <a:gd name="T2" fmla="*/ 4763 w 192"/>
                <a:gd name="T3" fmla="*/ 0 h 164"/>
                <a:gd name="T4" fmla="*/ 304800 w 192"/>
                <a:gd name="T5" fmla="*/ 0 h 164"/>
                <a:gd name="T6" fmla="*/ 304800 w 192"/>
                <a:gd name="T7" fmla="*/ 0 h 164"/>
                <a:gd name="T8" fmla="*/ 277813 w 192"/>
                <a:gd name="T9" fmla="*/ 222250 h 164"/>
                <a:gd name="T10" fmla="*/ 277813 w 192"/>
                <a:gd name="T11" fmla="*/ 222250 h 164"/>
                <a:gd name="T12" fmla="*/ 276225 w 192"/>
                <a:gd name="T13" fmla="*/ 230188 h 164"/>
                <a:gd name="T14" fmla="*/ 273050 w 192"/>
                <a:gd name="T15" fmla="*/ 236538 h 164"/>
                <a:gd name="T16" fmla="*/ 268288 w 192"/>
                <a:gd name="T17" fmla="*/ 242888 h 164"/>
                <a:gd name="T18" fmla="*/ 261938 w 192"/>
                <a:gd name="T19" fmla="*/ 247650 h 164"/>
                <a:gd name="T20" fmla="*/ 249238 w 192"/>
                <a:gd name="T21" fmla="*/ 255588 h 164"/>
                <a:gd name="T22" fmla="*/ 234950 w 192"/>
                <a:gd name="T23" fmla="*/ 260350 h 164"/>
                <a:gd name="T24" fmla="*/ 234950 w 192"/>
                <a:gd name="T25" fmla="*/ 260350 h 164"/>
                <a:gd name="T26" fmla="*/ 0 w 192"/>
                <a:gd name="T27" fmla="*/ 209550 h 164"/>
                <a:gd name="T28" fmla="*/ 0 w 192"/>
                <a:gd name="T29" fmla="*/ 209550 h 164"/>
                <a:gd name="T30" fmla="*/ 4763 w 192"/>
                <a:gd name="T31" fmla="*/ 0 h 164"/>
                <a:gd name="T32" fmla="*/ 4763 w 192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92"/>
                <a:gd name="T52" fmla="*/ 0 h 164"/>
                <a:gd name="T53" fmla="*/ 192 w 192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92" h="164">
                  <a:moveTo>
                    <a:pt x="3" y="0"/>
                  </a:moveTo>
                  <a:lnTo>
                    <a:pt x="3" y="0"/>
                  </a:lnTo>
                  <a:lnTo>
                    <a:pt x="192" y="0"/>
                  </a:lnTo>
                  <a:lnTo>
                    <a:pt x="175" y="140"/>
                  </a:lnTo>
                  <a:lnTo>
                    <a:pt x="174" y="145"/>
                  </a:lnTo>
                  <a:lnTo>
                    <a:pt x="172" y="149"/>
                  </a:lnTo>
                  <a:lnTo>
                    <a:pt x="169" y="153"/>
                  </a:lnTo>
                  <a:lnTo>
                    <a:pt x="165" y="156"/>
                  </a:lnTo>
                  <a:lnTo>
                    <a:pt x="157" y="161"/>
                  </a:lnTo>
                  <a:lnTo>
                    <a:pt x="148" y="164"/>
                  </a:lnTo>
                  <a:lnTo>
                    <a:pt x="0" y="13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55"/>
            <p:cNvSpPr>
              <a:spLocks noChangeArrowheads="1"/>
            </p:cNvSpPr>
            <p:nvPr/>
          </p:nvSpPr>
          <p:spPr bwMode="auto">
            <a:xfrm>
              <a:off x="1116012" y="152400"/>
              <a:ext cx="298450" cy="260350"/>
            </a:xfrm>
            <a:custGeom>
              <a:avLst/>
              <a:gdLst>
                <a:gd name="T0" fmla="*/ 4763 w 188"/>
                <a:gd name="T1" fmla="*/ 0 h 164"/>
                <a:gd name="T2" fmla="*/ 4763 w 188"/>
                <a:gd name="T3" fmla="*/ 0 h 164"/>
                <a:gd name="T4" fmla="*/ 298450 w 188"/>
                <a:gd name="T5" fmla="*/ 0 h 164"/>
                <a:gd name="T6" fmla="*/ 298450 w 188"/>
                <a:gd name="T7" fmla="*/ 0 h 164"/>
                <a:gd name="T8" fmla="*/ 271463 w 188"/>
                <a:gd name="T9" fmla="*/ 222250 h 164"/>
                <a:gd name="T10" fmla="*/ 271463 w 188"/>
                <a:gd name="T11" fmla="*/ 222250 h 164"/>
                <a:gd name="T12" fmla="*/ 269875 w 188"/>
                <a:gd name="T13" fmla="*/ 230188 h 164"/>
                <a:gd name="T14" fmla="*/ 266700 w 188"/>
                <a:gd name="T15" fmla="*/ 236538 h 164"/>
                <a:gd name="T16" fmla="*/ 261938 w 188"/>
                <a:gd name="T17" fmla="*/ 242888 h 164"/>
                <a:gd name="T18" fmla="*/ 255588 w 188"/>
                <a:gd name="T19" fmla="*/ 247650 h 164"/>
                <a:gd name="T20" fmla="*/ 242888 w 188"/>
                <a:gd name="T21" fmla="*/ 255588 h 164"/>
                <a:gd name="T22" fmla="*/ 228600 w 188"/>
                <a:gd name="T23" fmla="*/ 260350 h 164"/>
                <a:gd name="T24" fmla="*/ 228600 w 188"/>
                <a:gd name="T25" fmla="*/ 260350 h 164"/>
                <a:gd name="T26" fmla="*/ 0 w 188"/>
                <a:gd name="T27" fmla="*/ 206375 h 164"/>
                <a:gd name="T28" fmla="*/ 0 w 188"/>
                <a:gd name="T29" fmla="*/ 206375 h 164"/>
                <a:gd name="T30" fmla="*/ 4763 w 188"/>
                <a:gd name="T31" fmla="*/ 0 h 164"/>
                <a:gd name="T32" fmla="*/ 4763 w 188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8"/>
                <a:gd name="T52" fmla="*/ 0 h 164"/>
                <a:gd name="T53" fmla="*/ 188 w 188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8" h="164">
                  <a:moveTo>
                    <a:pt x="3" y="0"/>
                  </a:moveTo>
                  <a:lnTo>
                    <a:pt x="3" y="0"/>
                  </a:lnTo>
                  <a:lnTo>
                    <a:pt x="188" y="0"/>
                  </a:lnTo>
                  <a:lnTo>
                    <a:pt x="171" y="140"/>
                  </a:lnTo>
                  <a:lnTo>
                    <a:pt x="170" y="145"/>
                  </a:lnTo>
                  <a:lnTo>
                    <a:pt x="168" y="149"/>
                  </a:lnTo>
                  <a:lnTo>
                    <a:pt x="165" y="153"/>
                  </a:lnTo>
                  <a:lnTo>
                    <a:pt x="161" y="156"/>
                  </a:lnTo>
                  <a:lnTo>
                    <a:pt x="153" y="161"/>
                  </a:lnTo>
                  <a:lnTo>
                    <a:pt x="144" y="164"/>
                  </a:lnTo>
                  <a:lnTo>
                    <a:pt x="0" y="13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56"/>
            <p:cNvSpPr>
              <a:spLocks noChangeArrowheads="1"/>
            </p:cNvSpPr>
            <p:nvPr/>
          </p:nvSpPr>
          <p:spPr bwMode="auto">
            <a:xfrm>
              <a:off x="1122362" y="152400"/>
              <a:ext cx="292100" cy="260350"/>
            </a:xfrm>
            <a:custGeom>
              <a:avLst/>
              <a:gdLst>
                <a:gd name="T0" fmla="*/ 4763 w 184"/>
                <a:gd name="T1" fmla="*/ 0 h 164"/>
                <a:gd name="T2" fmla="*/ 4763 w 184"/>
                <a:gd name="T3" fmla="*/ 0 h 164"/>
                <a:gd name="T4" fmla="*/ 292100 w 184"/>
                <a:gd name="T5" fmla="*/ 0 h 164"/>
                <a:gd name="T6" fmla="*/ 292100 w 184"/>
                <a:gd name="T7" fmla="*/ 0 h 164"/>
                <a:gd name="T8" fmla="*/ 265113 w 184"/>
                <a:gd name="T9" fmla="*/ 222250 h 164"/>
                <a:gd name="T10" fmla="*/ 265113 w 184"/>
                <a:gd name="T11" fmla="*/ 222250 h 164"/>
                <a:gd name="T12" fmla="*/ 263525 w 184"/>
                <a:gd name="T13" fmla="*/ 230188 h 164"/>
                <a:gd name="T14" fmla="*/ 260350 w 184"/>
                <a:gd name="T15" fmla="*/ 236538 h 164"/>
                <a:gd name="T16" fmla="*/ 249238 w 184"/>
                <a:gd name="T17" fmla="*/ 247650 h 164"/>
                <a:gd name="T18" fmla="*/ 236538 w 184"/>
                <a:gd name="T19" fmla="*/ 255588 h 164"/>
                <a:gd name="T20" fmla="*/ 223838 w 184"/>
                <a:gd name="T21" fmla="*/ 260350 h 164"/>
                <a:gd name="T22" fmla="*/ 223838 w 184"/>
                <a:gd name="T23" fmla="*/ 260350 h 164"/>
                <a:gd name="T24" fmla="*/ 0 w 184"/>
                <a:gd name="T25" fmla="*/ 204788 h 164"/>
                <a:gd name="T26" fmla="*/ 0 w 184"/>
                <a:gd name="T27" fmla="*/ 204788 h 164"/>
                <a:gd name="T28" fmla="*/ 4763 w 184"/>
                <a:gd name="T29" fmla="*/ 0 h 164"/>
                <a:gd name="T30" fmla="*/ 4763 w 184"/>
                <a:gd name="T31" fmla="*/ 0 h 1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4"/>
                <a:gd name="T49" fmla="*/ 0 h 164"/>
                <a:gd name="T50" fmla="*/ 184 w 184"/>
                <a:gd name="T51" fmla="*/ 164 h 1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4" h="164">
                  <a:moveTo>
                    <a:pt x="3" y="0"/>
                  </a:moveTo>
                  <a:lnTo>
                    <a:pt x="3" y="0"/>
                  </a:lnTo>
                  <a:lnTo>
                    <a:pt x="184" y="0"/>
                  </a:lnTo>
                  <a:lnTo>
                    <a:pt x="167" y="140"/>
                  </a:lnTo>
                  <a:lnTo>
                    <a:pt x="166" y="145"/>
                  </a:lnTo>
                  <a:lnTo>
                    <a:pt x="164" y="149"/>
                  </a:lnTo>
                  <a:lnTo>
                    <a:pt x="157" y="156"/>
                  </a:lnTo>
                  <a:lnTo>
                    <a:pt x="149" y="161"/>
                  </a:lnTo>
                  <a:lnTo>
                    <a:pt x="141" y="164"/>
                  </a:lnTo>
                  <a:lnTo>
                    <a:pt x="0" y="129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57"/>
            <p:cNvSpPr>
              <a:spLocks noChangeArrowheads="1"/>
            </p:cNvSpPr>
            <p:nvPr/>
          </p:nvSpPr>
          <p:spPr bwMode="auto">
            <a:xfrm>
              <a:off x="1127125" y="152400"/>
              <a:ext cx="287338" cy="260350"/>
            </a:xfrm>
            <a:custGeom>
              <a:avLst/>
              <a:gdLst>
                <a:gd name="T0" fmla="*/ 6350 w 181"/>
                <a:gd name="T1" fmla="*/ 0 h 164"/>
                <a:gd name="T2" fmla="*/ 6350 w 181"/>
                <a:gd name="T3" fmla="*/ 0 h 164"/>
                <a:gd name="T4" fmla="*/ 287338 w 181"/>
                <a:gd name="T5" fmla="*/ 0 h 164"/>
                <a:gd name="T6" fmla="*/ 287338 w 181"/>
                <a:gd name="T7" fmla="*/ 0 h 164"/>
                <a:gd name="T8" fmla="*/ 260350 w 181"/>
                <a:gd name="T9" fmla="*/ 222250 h 164"/>
                <a:gd name="T10" fmla="*/ 260350 w 181"/>
                <a:gd name="T11" fmla="*/ 222250 h 164"/>
                <a:gd name="T12" fmla="*/ 258763 w 181"/>
                <a:gd name="T13" fmla="*/ 230188 h 164"/>
                <a:gd name="T14" fmla="*/ 255588 w 181"/>
                <a:gd name="T15" fmla="*/ 236538 h 164"/>
                <a:gd name="T16" fmla="*/ 244475 w 181"/>
                <a:gd name="T17" fmla="*/ 247650 h 164"/>
                <a:gd name="T18" fmla="*/ 231775 w 181"/>
                <a:gd name="T19" fmla="*/ 254000 h 164"/>
                <a:gd name="T20" fmla="*/ 219075 w 181"/>
                <a:gd name="T21" fmla="*/ 260350 h 164"/>
                <a:gd name="T22" fmla="*/ 219075 w 181"/>
                <a:gd name="T23" fmla="*/ 260350 h 164"/>
                <a:gd name="T24" fmla="*/ 0 w 181"/>
                <a:gd name="T25" fmla="*/ 203200 h 164"/>
                <a:gd name="T26" fmla="*/ 0 w 181"/>
                <a:gd name="T27" fmla="*/ 203200 h 164"/>
                <a:gd name="T28" fmla="*/ 6350 w 181"/>
                <a:gd name="T29" fmla="*/ 0 h 164"/>
                <a:gd name="T30" fmla="*/ 6350 w 181"/>
                <a:gd name="T31" fmla="*/ 0 h 1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1"/>
                <a:gd name="T49" fmla="*/ 0 h 164"/>
                <a:gd name="T50" fmla="*/ 181 w 181"/>
                <a:gd name="T51" fmla="*/ 164 h 1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1" h="164">
                  <a:moveTo>
                    <a:pt x="4" y="0"/>
                  </a:moveTo>
                  <a:lnTo>
                    <a:pt x="4" y="0"/>
                  </a:lnTo>
                  <a:lnTo>
                    <a:pt x="181" y="0"/>
                  </a:lnTo>
                  <a:lnTo>
                    <a:pt x="164" y="140"/>
                  </a:lnTo>
                  <a:lnTo>
                    <a:pt x="163" y="145"/>
                  </a:lnTo>
                  <a:lnTo>
                    <a:pt x="161" y="149"/>
                  </a:lnTo>
                  <a:lnTo>
                    <a:pt x="154" y="156"/>
                  </a:lnTo>
                  <a:lnTo>
                    <a:pt x="146" y="160"/>
                  </a:lnTo>
                  <a:lnTo>
                    <a:pt x="138" y="164"/>
                  </a:lnTo>
                  <a:lnTo>
                    <a:pt x="0" y="128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58"/>
            <p:cNvSpPr>
              <a:spLocks noChangeArrowheads="1"/>
            </p:cNvSpPr>
            <p:nvPr/>
          </p:nvSpPr>
          <p:spPr bwMode="auto">
            <a:xfrm>
              <a:off x="1133475" y="152400"/>
              <a:ext cx="280988" cy="258763"/>
            </a:xfrm>
            <a:custGeom>
              <a:avLst/>
              <a:gdLst>
                <a:gd name="T0" fmla="*/ 6350 w 177"/>
                <a:gd name="T1" fmla="*/ 0 h 163"/>
                <a:gd name="T2" fmla="*/ 6350 w 177"/>
                <a:gd name="T3" fmla="*/ 0 h 163"/>
                <a:gd name="T4" fmla="*/ 280988 w 177"/>
                <a:gd name="T5" fmla="*/ 0 h 163"/>
                <a:gd name="T6" fmla="*/ 280988 w 177"/>
                <a:gd name="T7" fmla="*/ 0 h 163"/>
                <a:gd name="T8" fmla="*/ 254000 w 177"/>
                <a:gd name="T9" fmla="*/ 222250 h 163"/>
                <a:gd name="T10" fmla="*/ 254000 w 177"/>
                <a:gd name="T11" fmla="*/ 222250 h 163"/>
                <a:gd name="T12" fmla="*/ 252413 w 177"/>
                <a:gd name="T13" fmla="*/ 230188 h 163"/>
                <a:gd name="T14" fmla="*/ 249238 w 177"/>
                <a:gd name="T15" fmla="*/ 236538 h 163"/>
                <a:gd name="T16" fmla="*/ 238125 w 177"/>
                <a:gd name="T17" fmla="*/ 247650 h 163"/>
                <a:gd name="T18" fmla="*/ 225425 w 177"/>
                <a:gd name="T19" fmla="*/ 254000 h 163"/>
                <a:gd name="T20" fmla="*/ 212725 w 177"/>
                <a:gd name="T21" fmla="*/ 258763 h 163"/>
                <a:gd name="T22" fmla="*/ 212725 w 177"/>
                <a:gd name="T23" fmla="*/ 258763 h 163"/>
                <a:gd name="T24" fmla="*/ 0 w 177"/>
                <a:gd name="T25" fmla="*/ 203200 h 163"/>
                <a:gd name="T26" fmla="*/ 0 w 177"/>
                <a:gd name="T27" fmla="*/ 203200 h 163"/>
                <a:gd name="T28" fmla="*/ 6350 w 177"/>
                <a:gd name="T29" fmla="*/ 0 h 163"/>
                <a:gd name="T30" fmla="*/ 6350 w 177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7"/>
                <a:gd name="T49" fmla="*/ 0 h 163"/>
                <a:gd name="T50" fmla="*/ 177 w 177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7" h="163">
                  <a:moveTo>
                    <a:pt x="4" y="0"/>
                  </a:moveTo>
                  <a:lnTo>
                    <a:pt x="4" y="0"/>
                  </a:lnTo>
                  <a:lnTo>
                    <a:pt x="177" y="0"/>
                  </a:lnTo>
                  <a:lnTo>
                    <a:pt x="160" y="140"/>
                  </a:lnTo>
                  <a:lnTo>
                    <a:pt x="159" y="145"/>
                  </a:lnTo>
                  <a:lnTo>
                    <a:pt x="157" y="149"/>
                  </a:lnTo>
                  <a:lnTo>
                    <a:pt x="150" y="156"/>
                  </a:lnTo>
                  <a:lnTo>
                    <a:pt x="142" y="160"/>
                  </a:lnTo>
                  <a:lnTo>
                    <a:pt x="134" y="163"/>
                  </a:lnTo>
                  <a:lnTo>
                    <a:pt x="0" y="128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59"/>
            <p:cNvSpPr>
              <a:spLocks noChangeArrowheads="1"/>
            </p:cNvSpPr>
            <p:nvPr/>
          </p:nvSpPr>
          <p:spPr bwMode="auto">
            <a:xfrm>
              <a:off x="1139825" y="152400"/>
              <a:ext cx="274638" cy="258763"/>
            </a:xfrm>
            <a:custGeom>
              <a:avLst/>
              <a:gdLst>
                <a:gd name="T0" fmla="*/ 4763 w 173"/>
                <a:gd name="T1" fmla="*/ 0 h 163"/>
                <a:gd name="T2" fmla="*/ 4763 w 173"/>
                <a:gd name="T3" fmla="*/ 0 h 163"/>
                <a:gd name="T4" fmla="*/ 274638 w 173"/>
                <a:gd name="T5" fmla="*/ 0 h 163"/>
                <a:gd name="T6" fmla="*/ 274638 w 173"/>
                <a:gd name="T7" fmla="*/ 0 h 163"/>
                <a:gd name="T8" fmla="*/ 247650 w 173"/>
                <a:gd name="T9" fmla="*/ 222250 h 163"/>
                <a:gd name="T10" fmla="*/ 247650 w 173"/>
                <a:gd name="T11" fmla="*/ 222250 h 163"/>
                <a:gd name="T12" fmla="*/ 246063 w 173"/>
                <a:gd name="T13" fmla="*/ 230188 h 163"/>
                <a:gd name="T14" fmla="*/ 242888 w 173"/>
                <a:gd name="T15" fmla="*/ 236538 h 163"/>
                <a:gd name="T16" fmla="*/ 231775 w 173"/>
                <a:gd name="T17" fmla="*/ 247650 h 163"/>
                <a:gd name="T18" fmla="*/ 222250 w 173"/>
                <a:gd name="T19" fmla="*/ 254000 h 163"/>
                <a:gd name="T20" fmla="*/ 209550 w 173"/>
                <a:gd name="T21" fmla="*/ 258763 h 163"/>
                <a:gd name="T22" fmla="*/ 209550 w 173"/>
                <a:gd name="T23" fmla="*/ 258763 h 163"/>
                <a:gd name="T24" fmla="*/ 0 w 173"/>
                <a:gd name="T25" fmla="*/ 200025 h 163"/>
                <a:gd name="T26" fmla="*/ 0 w 173"/>
                <a:gd name="T27" fmla="*/ 200025 h 163"/>
                <a:gd name="T28" fmla="*/ 4763 w 173"/>
                <a:gd name="T29" fmla="*/ 0 h 163"/>
                <a:gd name="T30" fmla="*/ 4763 w 173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3"/>
                <a:gd name="T49" fmla="*/ 0 h 163"/>
                <a:gd name="T50" fmla="*/ 173 w 173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3" h="163">
                  <a:moveTo>
                    <a:pt x="3" y="0"/>
                  </a:moveTo>
                  <a:lnTo>
                    <a:pt x="3" y="0"/>
                  </a:lnTo>
                  <a:lnTo>
                    <a:pt x="173" y="0"/>
                  </a:lnTo>
                  <a:lnTo>
                    <a:pt x="156" y="140"/>
                  </a:lnTo>
                  <a:lnTo>
                    <a:pt x="155" y="145"/>
                  </a:lnTo>
                  <a:lnTo>
                    <a:pt x="153" y="149"/>
                  </a:lnTo>
                  <a:lnTo>
                    <a:pt x="146" y="156"/>
                  </a:lnTo>
                  <a:lnTo>
                    <a:pt x="140" y="160"/>
                  </a:lnTo>
                  <a:lnTo>
                    <a:pt x="132" y="163"/>
                  </a:lnTo>
                  <a:lnTo>
                    <a:pt x="0" y="126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60"/>
            <p:cNvSpPr>
              <a:spLocks noChangeArrowheads="1"/>
            </p:cNvSpPr>
            <p:nvPr/>
          </p:nvSpPr>
          <p:spPr bwMode="auto">
            <a:xfrm>
              <a:off x="1146175" y="152400"/>
              <a:ext cx="268288" cy="258763"/>
            </a:xfrm>
            <a:custGeom>
              <a:avLst/>
              <a:gdLst>
                <a:gd name="T0" fmla="*/ 4763 w 169"/>
                <a:gd name="T1" fmla="*/ 0 h 163"/>
                <a:gd name="T2" fmla="*/ 4763 w 169"/>
                <a:gd name="T3" fmla="*/ 0 h 163"/>
                <a:gd name="T4" fmla="*/ 268288 w 169"/>
                <a:gd name="T5" fmla="*/ 0 h 163"/>
                <a:gd name="T6" fmla="*/ 268288 w 169"/>
                <a:gd name="T7" fmla="*/ 0 h 163"/>
                <a:gd name="T8" fmla="*/ 241300 w 169"/>
                <a:gd name="T9" fmla="*/ 222250 h 163"/>
                <a:gd name="T10" fmla="*/ 241300 w 169"/>
                <a:gd name="T11" fmla="*/ 222250 h 163"/>
                <a:gd name="T12" fmla="*/ 239713 w 169"/>
                <a:gd name="T13" fmla="*/ 228600 h 163"/>
                <a:gd name="T14" fmla="*/ 236538 w 169"/>
                <a:gd name="T15" fmla="*/ 234950 h 163"/>
                <a:gd name="T16" fmla="*/ 225425 w 169"/>
                <a:gd name="T17" fmla="*/ 246063 h 163"/>
                <a:gd name="T18" fmla="*/ 215900 w 169"/>
                <a:gd name="T19" fmla="*/ 254000 h 163"/>
                <a:gd name="T20" fmla="*/ 203200 w 169"/>
                <a:gd name="T21" fmla="*/ 258763 h 163"/>
                <a:gd name="T22" fmla="*/ 203200 w 169"/>
                <a:gd name="T23" fmla="*/ 258763 h 163"/>
                <a:gd name="T24" fmla="*/ 0 w 169"/>
                <a:gd name="T25" fmla="*/ 198438 h 163"/>
                <a:gd name="T26" fmla="*/ 0 w 169"/>
                <a:gd name="T27" fmla="*/ 198438 h 163"/>
                <a:gd name="T28" fmla="*/ 4763 w 169"/>
                <a:gd name="T29" fmla="*/ 0 h 163"/>
                <a:gd name="T30" fmla="*/ 4763 w 169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9"/>
                <a:gd name="T49" fmla="*/ 0 h 163"/>
                <a:gd name="T50" fmla="*/ 169 w 169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9" h="163">
                  <a:moveTo>
                    <a:pt x="3" y="0"/>
                  </a:moveTo>
                  <a:lnTo>
                    <a:pt x="3" y="0"/>
                  </a:lnTo>
                  <a:lnTo>
                    <a:pt x="169" y="0"/>
                  </a:lnTo>
                  <a:lnTo>
                    <a:pt x="152" y="140"/>
                  </a:lnTo>
                  <a:lnTo>
                    <a:pt x="151" y="144"/>
                  </a:lnTo>
                  <a:lnTo>
                    <a:pt x="149" y="148"/>
                  </a:lnTo>
                  <a:lnTo>
                    <a:pt x="142" y="155"/>
                  </a:lnTo>
                  <a:lnTo>
                    <a:pt x="136" y="160"/>
                  </a:lnTo>
                  <a:lnTo>
                    <a:pt x="128" y="163"/>
                  </a:lnTo>
                  <a:lnTo>
                    <a:pt x="0" y="125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61"/>
            <p:cNvSpPr>
              <a:spLocks noChangeArrowheads="1"/>
            </p:cNvSpPr>
            <p:nvPr/>
          </p:nvSpPr>
          <p:spPr bwMode="auto">
            <a:xfrm>
              <a:off x="1150937" y="152400"/>
              <a:ext cx="263525" cy="258763"/>
            </a:xfrm>
            <a:custGeom>
              <a:avLst/>
              <a:gdLst>
                <a:gd name="T0" fmla="*/ 6350 w 166"/>
                <a:gd name="T1" fmla="*/ 0 h 163"/>
                <a:gd name="T2" fmla="*/ 6350 w 166"/>
                <a:gd name="T3" fmla="*/ 0 h 163"/>
                <a:gd name="T4" fmla="*/ 263525 w 166"/>
                <a:gd name="T5" fmla="*/ 0 h 163"/>
                <a:gd name="T6" fmla="*/ 263525 w 166"/>
                <a:gd name="T7" fmla="*/ 0 h 163"/>
                <a:gd name="T8" fmla="*/ 236538 w 166"/>
                <a:gd name="T9" fmla="*/ 222250 h 163"/>
                <a:gd name="T10" fmla="*/ 236538 w 166"/>
                <a:gd name="T11" fmla="*/ 222250 h 163"/>
                <a:gd name="T12" fmla="*/ 234950 w 166"/>
                <a:gd name="T13" fmla="*/ 228600 h 163"/>
                <a:gd name="T14" fmla="*/ 231775 w 166"/>
                <a:gd name="T15" fmla="*/ 234950 h 163"/>
                <a:gd name="T16" fmla="*/ 223838 w 166"/>
                <a:gd name="T17" fmla="*/ 246063 h 163"/>
                <a:gd name="T18" fmla="*/ 211138 w 166"/>
                <a:gd name="T19" fmla="*/ 254000 h 163"/>
                <a:gd name="T20" fmla="*/ 198438 w 166"/>
                <a:gd name="T21" fmla="*/ 258763 h 163"/>
                <a:gd name="T22" fmla="*/ 198438 w 166"/>
                <a:gd name="T23" fmla="*/ 258763 h 163"/>
                <a:gd name="T24" fmla="*/ 0 w 166"/>
                <a:gd name="T25" fmla="*/ 196850 h 163"/>
                <a:gd name="T26" fmla="*/ 0 w 166"/>
                <a:gd name="T27" fmla="*/ 196850 h 163"/>
                <a:gd name="T28" fmla="*/ 6350 w 166"/>
                <a:gd name="T29" fmla="*/ 0 h 163"/>
                <a:gd name="T30" fmla="*/ 6350 w 166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6"/>
                <a:gd name="T49" fmla="*/ 0 h 163"/>
                <a:gd name="T50" fmla="*/ 166 w 166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6" h="163">
                  <a:moveTo>
                    <a:pt x="4" y="0"/>
                  </a:moveTo>
                  <a:lnTo>
                    <a:pt x="4" y="0"/>
                  </a:lnTo>
                  <a:lnTo>
                    <a:pt x="166" y="0"/>
                  </a:lnTo>
                  <a:lnTo>
                    <a:pt x="149" y="140"/>
                  </a:lnTo>
                  <a:lnTo>
                    <a:pt x="148" y="144"/>
                  </a:lnTo>
                  <a:lnTo>
                    <a:pt x="146" y="148"/>
                  </a:lnTo>
                  <a:lnTo>
                    <a:pt x="141" y="155"/>
                  </a:lnTo>
                  <a:lnTo>
                    <a:pt x="133" y="160"/>
                  </a:lnTo>
                  <a:lnTo>
                    <a:pt x="125" y="163"/>
                  </a:lnTo>
                  <a:lnTo>
                    <a:pt x="0" y="124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62"/>
            <p:cNvSpPr>
              <a:spLocks noChangeArrowheads="1"/>
            </p:cNvSpPr>
            <p:nvPr/>
          </p:nvSpPr>
          <p:spPr bwMode="auto">
            <a:xfrm>
              <a:off x="1157287" y="152400"/>
              <a:ext cx="257175" cy="258763"/>
            </a:xfrm>
            <a:custGeom>
              <a:avLst/>
              <a:gdLst>
                <a:gd name="T0" fmla="*/ 6350 w 162"/>
                <a:gd name="T1" fmla="*/ 0 h 163"/>
                <a:gd name="T2" fmla="*/ 6350 w 162"/>
                <a:gd name="T3" fmla="*/ 0 h 163"/>
                <a:gd name="T4" fmla="*/ 257175 w 162"/>
                <a:gd name="T5" fmla="*/ 0 h 163"/>
                <a:gd name="T6" fmla="*/ 257175 w 162"/>
                <a:gd name="T7" fmla="*/ 0 h 163"/>
                <a:gd name="T8" fmla="*/ 230188 w 162"/>
                <a:gd name="T9" fmla="*/ 222250 h 163"/>
                <a:gd name="T10" fmla="*/ 230188 w 162"/>
                <a:gd name="T11" fmla="*/ 222250 h 163"/>
                <a:gd name="T12" fmla="*/ 228600 w 162"/>
                <a:gd name="T13" fmla="*/ 228600 h 163"/>
                <a:gd name="T14" fmla="*/ 225425 w 162"/>
                <a:gd name="T15" fmla="*/ 234950 h 163"/>
                <a:gd name="T16" fmla="*/ 217488 w 162"/>
                <a:gd name="T17" fmla="*/ 246063 h 163"/>
                <a:gd name="T18" fmla="*/ 204788 w 162"/>
                <a:gd name="T19" fmla="*/ 254000 h 163"/>
                <a:gd name="T20" fmla="*/ 192088 w 162"/>
                <a:gd name="T21" fmla="*/ 258763 h 163"/>
                <a:gd name="T22" fmla="*/ 192088 w 162"/>
                <a:gd name="T23" fmla="*/ 258763 h 163"/>
                <a:gd name="T24" fmla="*/ 0 w 162"/>
                <a:gd name="T25" fmla="*/ 193675 h 163"/>
                <a:gd name="T26" fmla="*/ 0 w 162"/>
                <a:gd name="T27" fmla="*/ 193675 h 163"/>
                <a:gd name="T28" fmla="*/ 6350 w 162"/>
                <a:gd name="T29" fmla="*/ 0 h 163"/>
                <a:gd name="T30" fmla="*/ 6350 w 162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163"/>
                <a:gd name="T50" fmla="*/ 162 w 162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163">
                  <a:moveTo>
                    <a:pt x="4" y="0"/>
                  </a:moveTo>
                  <a:lnTo>
                    <a:pt x="4" y="0"/>
                  </a:lnTo>
                  <a:lnTo>
                    <a:pt x="162" y="0"/>
                  </a:lnTo>
                  <a:lnTo>
                    <a:pt x="145" y="140"/>
                  </a:lnTo>
                  <a:lnTo>
                    <a:pt x="144" y="144"/>
                  </a:lnTo>
                  <a:lnTo>
                    <a:pt x="142" y="148"/>
                  </a:lnTo>
                  <a:lnTo>
                    <a:pt x="137" y="155"/>
                  </a:lnTo>
                  <a:lnTo>
                    <a:pt x="129" y="160"/>
                  </a:lnTo>
                  <a:lnTo>
                    <a:pt x="121" y="163"/>
                  </a:lnTo>
                  <a:lnTo>
                    <a:pt x="0" y="12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63"/>
            <p:cNvSpPr>
              <a:spLocks noChangeArrowheads="1"/>
            </p:cNvSpPr>
            <p:nvPr/>
          </p:nvSpPr>
          <p:spPr bwMode="auto">
            <a:xfrm>
              <a:off x="1163637" y="152400"/>
              <a:ext cx="250825" cy="258763"/>
            </a:xfrm>
            <a:custGeom>
              <a:avLst/>
              <a:gdLst>
                <a:gd name="T0" fmla="*/ 6350 w 158"/>
                <a:gd name="T1" fmla="*/ 0 h 163"/>
                <a:gd name="T2" fmla="*/ 6350 w 158"/>
                <a:gd name="T3" fmla="*/ 0 h 163"/>
                <a:gd name="T4" fmla="*/ 250825 w 158"/>
                <a:gd name="T5" fmla="*/ 0 h 163"/>
                <a:gd name="T6" fmla="*/ 250825 w 158"/>
                <a:gd name="T7" fmla="*/ 0 h 163"/>
                <a:gd name="T8" fmla="*/ 223838 w 158"/>
                <a:gd name="T9" fmla="*/ 222250 h 163"/>
                <a:gd name="T10" fmla="*/ 223838 w 158"/>
                <a:gd name="T11" fmla="*/ 222250 h 163"/>
                <a:gd name="T12" fmla="*/ 222250 w 158"/>
                <a:gd name="T13" fmla="*/ 228600 h 163"/>
                <a:gd name="T14" fmla="*/ 219075 w 158"/>
                <a:gd name="T15" fmla="*/ 234950 h 163"/>
                <a:gd name="T16" fmla="*/ 211138 w 158"/>
                <a:gd name="T17" fmla="*/ 246063 h 163"/>
                <a:gd name="T18" fmla="*/ 198438 w 158"/>
                <a:gd name="T19" fmla="*/ 254000 h 163"/>
                <a:gd name="T20" fmla="*/ 187325 w 158"/>
                <a:gd name="T21" fmla="*/ 258763 h 163"/>
                <a:gd name="T22" fmla="*/ 187325 w 158"/>
                <a:gd name="T23" fmla="*/ 258763 h 163"/>
                <a:gd name="T24" fmla="*/ 0 w 158"/>
                <a:gd name="T25" fmla="*/ 192088 h 163"/>
                <a:gd name="T26" fmla="*/ 0 w 158"/>
                <a:gd name="T27" fmla="*/ 192088 h 163"/>
                <a:gd name="T28" fmla="*/ 6350 w 158"/>
                <a:gd name="T29" fmla="*/ 0 h 163"/>
                <a:gd name="T30" fmla="*/ 6350 w 158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8"/>
                <a:gd name="T49" fmla="*/ 0 h 163"/>
                <a:gd name="T50" fmla="*/ 158 w 158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8" h="163">
                  <a:moveTo>
                    <a:pt x="4" y="0"/>
                  </a:moveTo>
                  <a:lnTo>
                    <a:pt x="4" y="0"/>
                  </a:lnTo>
                  <a:lnTo>
                    <a:pt x="158" y="0"/>
                  </a:lnTo>
                  <a:lnTo>
                    <a:pt x="141" y="140"/>
                  </a:lnTo>
                  <a:lnTo>
                    <a:pt x="140" y="144"/>
                  </a:lnTo>
                  <a:lnTo>
                    <a:pt x="138" y="148"/>
                  </a:lnTo>
                  <a:lnTo>
                    <a:pt x="133" y="155"/>
                  </a:lnTo>
                  <a:lnTo>
                    <a:pt x="125" y="160"/>
                  </a:lnTo>
                  <a:lnTo>
                    <a:pt x="118" y="163"/>
                  </a:lnTo>
                  <a:lnTo>
                    <a:pt x="0" y="12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64"/>
            <p:cNvSpPr>
              <a:spLocks noChangeArrowheads="1"/>
            </p:cNvSpPr>
            <p:nvPr/>
          </p:nvSpPr>
          <p:spPr bwMode="auto">
            <a:xfrm>
              <a:off x="1169987" y="152400"/>
              <a:ext cx="244475" cy="258763"/>
            </a:xfrm>
            <a:custGeom>
              <a:avLst/>
              <a:gdLst>
                <a:gd name="T0" fmla="*/ 6350 w 154"/>
                <a:gd name="T1" fmla="*/ 0 h 163"/>
                <a:gd name="T2" fmla="*/ 6350 w 154"/>
                <a:gd name="T3" fmla="*/ 0 h 163"/>
                <a:gd name="T4" fmla="*/ 244475 w 154"/>
                <a:gd name="T5" fmla="*/ 0 h 163"/>
                <a:gd name="T6" fmla="*/ 244475 w 154"/>
                <a:gd name="T7" fmla="*/ 0 h 163"/>
                <a:gd name="T8" fmla="*/ 217488 w 154"/>
                <a:gd name="T9" fmla="*/ 222250 h 163"/>
                <a:gd name="T10" fmla="*/ 217488 w 154"/>
                <a:gd name="T11" fmla="*/ 222250 h 163"/>
                <a:gd name="T12" fmla="*/ 215900 w 154"/>
                <a:gd name="T13" fmla="*/ 228600 h 163"/>
                <a:gd name="T14" fmla="*/ 212725 w 154"/>
                <a:gd name="T15" fmla="*/ 234950 h 163"/>
                <a:gd name="T16" fmla="*/ 204788 w 154"/>
                <a:gd name="T17" fmla="*/ 246063 h 163"/>
                <a:gd name="T18" fmla="*/ 193675 w 154"/>
                <a:gd name="T19" fmla="*/ 254000 h 163"/>
                <a:gd name="T20" fmla="*/ 180975 w 154"/>
                <a:gd name="T21" fmla="*/ 258763 h 163"/>
                <a:gd name="T22" fmla="*/ 180975 w 154"/>
                <a:gd name="T23" fmla="*/ 258763 h 163"/>
                <a:gd name="T24" fmla="*/ 0 w 154"/>
                <a:gd name="T25" fmla="*/ 188913 h 163"/>
                <a:gd name="T26" fmla="*/ 0 w 154"/>
                <a:gd name="T27" fmla="*/ 188913 h 163"/>
                <a:gd name="T28" fmla="*/ 6350 w 154"/>
                <a:gd name="T29" fmla="*/ 0 h 163"/>
                <a:gd name="T30" fmla="*/ 6350 w 154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4"/>
                <a:gd name="T49" fmla="*/ 0 h 163"/>
                <a:gd name="T50" fmla="*/ 154 w 154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4" h="163">
                  <a:moveTo>
                    <a:pt x="4" y="0"/>
                  </a:moveTo>
                  <a:lnTo>
                    <a:pt x="4" y="0"/>
                  </a:lnTo>
                  <a:lnTo>
                    <a:pt x="154" y="0"/>
                  </a:lnTo>
                  <a:lnTo>
                    <a:pt x="137" y="140"/>
                  </a:lnTo>
                  <a:lnTo>
                    <a:pt x="136" y="144"/>
                  </a:lnTo>
                  <a:lnTo>
                    <a:pt x="134" y="148"/>
                  </a:lnTo>
                  <a:lnTo>
                    <a:pt x="129" y="155"/>
                  </a:lnTo>
                  <a:lnTo>
                    <a:pt x="122" y="160"/>
                  </a:lnTo>
                  <a:lnTo>
                    <a:pt x="114" y="163"/>
                  </a:lnTo>
                  <a:lnTo>
                    <a:pt x="0" y="119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65"/>
            <p:cNvSpPr>
              <a:spLocks noChangeArrowheads="1"/>
            </p:cNvSpPr>
            <p:nvPr/>
          </p:nvSpPr>
          <p:spPr bwMode="auto">
            <a:xfrm>
              <a:off x="1174750" y="152400"/>
              <a:ext cx="239713" cy="258763"/>
            </a:xfrm>
            <a:custGeom>
              <a:avLst/>
              <a:gdLst>
                <a:gd name="T0" fmla="*/ 6350 w 151"/>
                <a:gd name="T1" fmla="*/ 0 h 163"/>
                <a:gd name="T2" fmla="*/ 6350 w 151"/>
                <a:gd name="T3" fmla="*/ 0 h 163"/>
                <a:gd name="T4" fmla="*/ 239713 w 151"/>
                <a:gd name="T5" fmla="*/ 0 h 163"/>
                <a:gd name="T6" fmla="*/ 239713 w 151"/>
                <a:gd name="T7" fmla="*/ 0 h 163"/>
                <a:gd name="T8" fmla="*/ 212725 w 151"/>
                <a:gd name="T9" fmla="*/ 222250 h 163"/>
                <a:gd name="T10" fmla="*/ 212725 w 151"/>
                <a:gd name="T11" fmla="*/ 222250 h 163"/>
                <a:gd name="T12" fmla="*/ 211138 w 151"/>
                <a:gd name="T13" fmla="*/ 228600 h 163"/>
                <a:gd name="T14" fmla="*/ 207963 w 151"/>
                <a:gd name="T15" fmla="*/ 234950 h 163"/>
                <a:gd name="T16" fmla="*/ 200025 w 151"/>
                <a:gd name="T17" fmla="*/ 246063 h 163"/>
                <a:gd name="T18" fmla="*/ 188913 w 151"/>
                <a:gd name="T19" fmla="*/ 254000 h 163"/>
                <a:gd name="T20" fmla="*/ 176213 w 151"/>
                <a:gd name="T21" fmla="*/ 258763 h 163"/>
                <a:gd name="T22" fmla="*/ 176213 w 151"/>
                <a:gd name="T23" fmla="*/ 258763 h 163"/>
                <a:gd name="T24" fmla="*/ 0 w 151"/>
                <a:gd name="T25" fmla="*/ 188913 h 163"/>
                <a:gd name="T26" fmla="*/ 0 w 151"/>
                <a:gd name="T27" fmla="*/ 188913 h 163"/>
                <a:gd name="T28" fmla="*/ 6350 w 151"/>
                <a:gd name="T29" fmla="*/ 0 h 163"/>
                <a:gd name="T30" fmla="*/ 6350 w 151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1"/>
                <a:gd name="T49" fmla="*/ 0 h 163"/>
                <a:gd name="T50" fmla="*/ 151 w 151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1" h="163">
                  <a:moveTo>
                    <a:pt x="4" y="0"/>
                  </a:moveTo>
                  <a:lnTo>
                    <a:pt x="4" y="0"/>
                  </a:lnTo>
                  <a:lnTo>
                    <a:pt x="151" y="0"/>
                  </a:lnTo>
                  <a:lnTo>
                    <a:pt x="134" y="140"/>
                  </a:lnTo>
                  <a:lnTo>
                    <a:pt x="133" y="144"/>
                  </a:lnTo>
                  <a:lnTo>
                    <a:pt x="131" y="148"/>
                  </a:lnTo>
                  <a:lnTo>
                    <a:pt x="126" y="155"/>
                  </a:lnTo>
                  <a:lnTo>
                    <a:pt x="119" y="160"/>
                  </a:lnTo>
                  <a:lnTo>
                    <a:pt x="111" y="163"/>
                  </a:lnTo>
                  <a:lnTo>
                    <a:pt x="0" y="119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66"/>
            <p:cNvSpPr>
              <a:spLocks noChangeArrowheads="1"/>
            </p:cNvSpPr>
            <p:nvPr/>
          </p:nvSpPr>
          <p:spPr bwMode="auto">
            <a:xfrm>
              <a:off x="1181100" y="152400"/>
              <a:ext cx="233363" cy="258763"/>
            </a:xfrm>
            <a:custGeom>
              <a:avLst/>
              <a:gdLst>
                <a:gd name="T0" fmla="*/ 6350 w 147"/>
                <a:gd name="T1" fmla="*/ 0 h 163"/>
                <a:gd name="T2" fmla="*/ 6350 w 147"/>
                <a:gd name="T3" fmla="*/ 0 h 163"/>
                <a:gd name="T4" fmla="*/ 233363 w 147"/>
                <a:gd name="T5" fmla="*/ 0 h 163"/>
                <a:gd name="T6" fmla="*/ 233363 w 147"/>
                <a:gd name="T7" fmla="*/ 0 h 163"/>
                <a:gd name="T8" fmla="*/ 206375 w 147"/>
                <a:gd name="T9" fmla="*/ 222250 h 163"/>
                <a:gd name="T10" fmla="*/ 206375 w 147"/>
                <a:gd name="T11" fmla="*/ 222250 h 163"/>
                <a:gd name="T12" fmla="*/ 204788 w 147"/>
                <a:gd name="T13" fmla="*/ 228600 h 163"/>
                <a:gd name="T14" fmla="*/ 201613 w 147"/>
                <a:gd name="T15" fmla="*/ 234950 h 163"/>
                <a:gd name="T16" fmla="*/ 193675 w 147"/>
                <a:gd name="T17" fmla="*/ 246063 h 163"/>
                <a:gd name="T18" fmla="*/ 182563 w 147"/>
                <a:gd name="T19" fmla="*/ 252413 h 163"/>
                <a:gd name="T20" fmla="*/ 169863 w 147"/>
                <a:gd name="T21" fmla="*/ 258763 h 163"/>
                <a:gd name="T22" fmla="*/ 169863 w 147"/>
                <a:gd name="T23" fmla="*/ 258763 h 163"/>
                <a:gd name="T24" fmla="*/ 0 w 147"/>
                <a:gd name="T25" fmla="*/ 187325 h 163"/>
                <a:gd name="T26" fmla="*/ 0 w 147"/>
                <a:gd name="T27" fmla="*/ 187325 h 163"/>
                <a:gd name="T28" fmla="*/ 6350 w 147"/>
                <a:gd name="T29" fmla="*/ 0 h 163"/>
                <a:gd name="T30" fmla="*/ 6350 w 147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7"/>
                <a:gd name="T49" fmla="*/ 0 h 163"/>
                <a:gd name="T50" fmla="*/ 147 w 147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7" h="163">
                  <a:moveTo>
                    <a:pt x="4" y="0"/>
                  </a:moveTo>
                  <a:lnTo>
                    <a:pt x="4" y="0"/>
                  </a:lnTo>
                  <a:lnTo>
                    <a:pt x="147" y="0"/>
                  </a:lnTo>
                  <a:lnTo>
                    <a:pt x="130" y="140"/>
                  </a:lnTo>
                  <a:lnTo>
                    <a:pt x="129" y="144"/>
                  </a:lnTo>
                  <a:lnTo>
                    <a:pt x="127" y="148"/>
                  </a:lnTo>
                  <a:lnTo>
                    <a:pt x="122" y="155"/>
                  </a:lnTo>
                  <a:lnTo>
                    <a:pt x="115" y="159"/>
                  </a:lnTo>
                  <a:lnTo>
                    <a:pt x="107" y="163"/>
                  </a:lnTo>
                  <a:lnTo>
                    <a:pt x="0" y="118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67"/>
            <p:cNvSpPr>
              <a:spLocks noChangeArrowheads="1"/>
            </p:cNvSpPr>
            <p:nvPr/>
          </p:nvSpPr>
          <p:spPr bwMode="auto">
            <a:xfrm>
              <a:off x="1187450" y="152400"/>
              <a:ext cx="227013" cy="258763"/>
            </a:xfrm>
            <a:custGeom>
              <a:avLst/>
              <a:gdLst>
                <a:gd name="T0" fmla="*/ 6350 w 143"/>
                <a:gd name="T1" fmla="*/ 0 h 163"/>
                <a:gd name="T2" fmla="*/ 6350 w 143"/>
                <a:gd name="T3" fmla="*/ 0 h 163"/>
                <a:gd name="T4" fmla="*/ 227013 w 143"/>
                <a:gd name="T5" fmla="*/ 0 h 163"/>
                <a:gd name="T6" fmla="*/ 227013 w 143"/>
                <a:gd name="T7" fmla="*/ 0 h 163"/>
                <a:gd name="T8" fmla="*/ 200025 w 143"/>
                <a:gd name="T9" fmla="*/ 222250 h 163"/>
                <a:gd name="T10" fmla="*/ 200025 w 143"/>
                <a:gd name="T11" fmla="*/ 222250 h 163"/>
                <a:gd name="T12" fmla="*/ 198438 w 143"/>
                <a:gd name="T13" fmla="*/ 228600 h 163"/>
                <a:gd name="T14" fmla="*/ 195263 w 143"/>
                <a:gd name="T15" fmla="*/ 234950 h 163"/>
                <a:gd name="T16" fmla="*/ 187325 w 143"/>
                <a:gd name="T17" fmla="*/ 246063 h 163"/>
                <a:gd name="T18" fmla="*/ 176213 w 143"/>
                <a:gd name="T19" fmla="*/ 252413 h 163"/>
                <a:gd name="T20" fmla="*/ 165100 w 143"/>
                <a:gd name="T21" fmla="*/ 258763 h 163"/>
                <a:gd name="T22" fmla="*/ 165100 w 143"/>
                <a:gd name="T23" fmla="*/ 258763 h 163"/>
                <a:gd name="T24" fmla="*/ 0 w 143"/>
                <a:gd name="T25" fmla="*/ 185738 h 163"/>
                <a:gd name="T26" fmla="*/ 0 w 143"/>
                <a:gd name="T27" fmla="*/ 185738 h 163"/>
                <a:gd name="T28" fmla="*/ 6350 w 143"/>
                <a:gd name="T29" fmla="*/ 0 h 163"/>
                <a:gd name="T30" fmla="*/ 6350 w 143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3"/>
                <a:gd name="T49" fmla="*/ 0 h 163"/>
                <a:gd name="T50" fmla="*/ 143 w 143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3" h="163">
                  <a:moveTo>
                    <a:pt x="4" y="0"/>
                  </a:moveTo>
                  <a:lnTo>
                    <a:pt x="4" y="0"/>
                  </a:lnTo>
                  <a:lnTo>
                    <a:pt x="143" y="0"/>
                  </a:lnTo>
                  <a:lnTo>
                    <a:pt x="126" y="140"/>
                  </a:lnTo>
                  <a:lnTo>
                    <a:pt x="125" y="144"/>
                  </a:lnTo>
                  <a:lnTo>
                    <a:pt x="123" y="148"/>
                  </a:lnTo>
                  <a:lnTo>
                    <a:pt x="118" y="155"/>
                  </a:lnTo>
                  <a:lnTo>
                    <a:pt x="111" y="159"/>
                  </a:lnTo>
                  <a:lnTo>
                    <a:pt x="104" y="163"/>
                  </a:lnTo>
                  <a:lnTo>
                    <a:pt x="0" y="117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68"/>
            <p:cNvSpPr>
              <a:spLocks noChangeArrowheads="1"/>
            </p:cNvSpPr>
            <p:nvPr/>
          </p:nvSpPr>
          <p:spPr bwMode="auto">
            <a:xfrm>
              <a:off x="1193800" y="152400"/>
              <a:ext cx="220663" cy="255588"/>
            </a:xfrm>
            <a:custGeom>
              <a:avLst/>
              <a:gdLst>
                <a:gd name="T0" fmla="*/ 6350 w 139"/>
                <a:gd name="T1" fmla="*/ 0 h 161"/>
                <a:gd name="T2" fmla="*/ 6350 w 139"/>
                <a:gd name="T3" fmla="*/ 0 h 161"/>
                <a:gd name="T4" fmla="*/ 220663 w 139"/>
                <a:gd name="T5" fmla="*/ 0 h 161"/>
                <a:gd name="T6" fmla="*/ 220663 w 139"/>
                <a:gd name="T7" fmla="*/ 0 h 161"/>
                <a:gd name="T8" fmla="*/ 193675 w 139"/>
                <a:gd name="T9" fmla="*/ 222250 h 161"/>
                <a:gd name="T10" fmla="*/ 193675 w 139"/>
                <a:gd name="T11" fmla="*/ 222250 h 161"/>
                <a:gd name="T12" fmla="*/ 192088 w 139"/>
                <a:gd name="T13" fmla="*/ 228600 h 161"/>
                <a:gd name="T14" fmla="*/ 188913 w 139"/>
                <a:gd name="T15" fmla="*/ 234950 h 161"/>
                <a:gd name="T16" fmla="*/ 180975 w 139"/>
                <a:gd name="T17" fmla="*/ 246063 h 161"/>
                <a:gd name="T18" fmla="*/ 169863 w 139"/>
                <a:gd name="T19" fmla="*/ 252413 h 161"/>
                <a:gd name="T20" fmla="*/ 158750 w 139"/>
                <a:gd name="T21" fmla="*/ 255588 h 161"/>
                <a:gd name="T22" fmla="*/ 158750 w 139"/>
                <a:gd name="T23" fmla="*/ 255588 h 161"/>
                <a:gd name="T24" fmla="*/ 0 w 139"/>
                <a:gd name="T25" fmla="*/ 182563 h 161"/>
                <a:gd name="T26" fmla="*/ 0 w 139"/>
                <a:gd name="T27" fmla="*/ 182563 h 161"/>
                <a:gd name="T28" fmla="*/ 6350 w 139"/>
                <a:gd name="T29" fmla="*/ 0 h 161"/>
                <a:gd name="T30" fmla="*/ 6350 w 139"/>
                <a:gd name="T31" fmla="*/ 0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9"/>
                <a:gd name="T49" fmla="*/ 0 h 161"/>
                <a:gd name="T50" fmla="*/ 139 w 139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9" h="161">
                  <a:moveTo>
                    <a:pt x="4" y="0"/>
                  </a:moveTo>
                  <a:lnTo>
                    <a:pt x="4" y="0"/>
                  </a:lnTo>
                  <a:lnTo>
                    <a:pt x="139" y="0"/>
                  </a:lnTo>
                  <a:lnTo>
                    <a:pt x="122" y="140"/>
                  </a:lnTo>
                  <a:lnTo>
                    <a:pt x="121" y="144"/>
                  </a:lnTo>
                  <a:lnTo>
                    <a:pt x="119" y="148"/>
                  </a:lnTo>
                  <a:lnTo>
                    <a:pt x="114" y="155"/>
                  </a:lnTo>
                  <a:lnTo>
                    <a:pt x="107" y="159"/>
                  </a:lnTo>
                  <a:lnTo>
                    <a:pt x="100" y="161"/>
                  </a:lnTo>
                  <a:lnTo>
                    <a:pt x="0" y="115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69"/>
            <p:cNvSpPr>
              <a:spLocks noChangeArrowheads="1"/>
            </p:cNvSpPr>
            <p:nvPr/>
          </p:nvSpPr>
          <p:spPr bwMode="auto">
            <a:xfrm>
              <a:off x="1200150" y="152400"/>
              <a:ext cx="214313" cy="255588"/>
            </a:xfrm>
            <a:custGeom>
              <a:avLst/>
              <a:gdLst>
                <a:gd name="T0" fmla="*/ 6350 w 135"/>
                <a:gd name="T1" fmla="*/ 0 h 161"/>
                <a:gd name="T2" fmla="*/ 6350 w 135"/>
                <a:gd name="T3" fmla="*/ 0 h 161"/>
                <a:gd name="T4" fmla="*/ 214313 w 135"/>
                <a:gd name="T5" fmla="*/ 0 h 161"/>
                <a:gd name="T6" fmla="*/ 214313 w 135"/>
                <a:gd name="T7" fmla="*/ 0 h 161"/>
                <a:gd name="T8" fmla="*/ 187325 w 135"/>
                <a:gd name="T9" fmla="*/ 222250 h 161"/>
                <a:gd name="T10" fmla="*/ 187325 w 135"/>
                <a:gd name="T11" fmla="*/ 222250 h 161"/>
                <a:gd name="T12" fmla="*/ 185738 w 135"/>
                <a:gd name="T13" fmla="*/ 228600 h 161"/>
                <a:gd name="T14" fmla="*/ 182563 w 135"/>
                <a:gd name="T15" fmla="*/ 234950 h 161"/>
                <a:gd name="T16" fmla="*/ 174625 w 135"/>
                <a:gd name="T17" fmla="*/ 246063 h 161"/>
                <a:gd name="T18" fmla="*/ 163513 w 135"/>
                <a:gd name="T19" fmla="*/ 252413 h 161"/>
                <a:gd name="T20" fmla="*/ 152400 w 135"/>
                <a:gd name="T21" fmla="*/ 255588 h 161"/>
                <a:gd name="T22" fmla="*/ 152400 w 135"/>
                <a:gd name="T23" fmla="*/ 255588 h 161"/>
                <a:gd name="T24" fmla="*/ 0 w 135"/>
                <a:gd name="T25" fmla="*/ 180975 h 161"/>
                <a:gd name="T26" fmla="*/ 0 w 135"/>
                <a:gd name="T27" fmla="*/ 180975 h 161"/>
                <a:gd name="T28" fmla="*/ 6350 w 135"/>
                <a:gd name="T29" fmla="*/ 0 h 161"/>
                <a:gd name="T30" fmla="*/ 6350 w 135"/>
                <a:gd name="T31" fmla="*/ 0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5"/>
                <a:gd name="T49" fmla="*/ 0 h 161"/>
                <a:gd name="T50" fmla="*/ 135 w 135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5" h="161">
                  <a:moveTo>
                    <a:pt x="4" y="0"/>
                  </a:moveTo>
                  <a:lnTo>
                    <a:pt x="4" y="0"/>
                  </a:lnTo>
                  <a:lnTo>
                    <a:pt x="135" y="0"/>
                  </a:lnTo>
                  <a:lnTo>
                    <a:pt x="118" y="140"/>
                  </a:lnTo>
                  <a:lnTo>
                    <a:pt x="117" y="144"/>
                  </a:lnTo>
                  <a:lnTo>
                    <a:pt x="115" y="148"/>
                  </a:lnTo>
                  <a:lnTo>
                    <a:pt x="110" y="155"/>
                  </a:lnTo>
                  <a:lnTo>
                    <a:pt x="103" y="159"/>
                  </a:lnTo>
                  <a:lnTo>
                    <a:pt x="96" y="161"/>
                  </a:lnTo>
                  <a:lnTo>
                    <a:pt x="0" y="114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70"/>
            <p:cNvSpPr>
              <a:spLocks noChangeArrowheads="1"/>
            </p:cNvSpPr>
            <p:nvPr/>
          </p:nvSpPr>
          <p:spPr bwMode="auto">
            <a:xfrm>
              <a:off x="1204912" y="152400"/>
              <a:ext cx="209550" cy="255588"/>
            </a:xfrm>
            <a:custGeom>
              <a:avLst/>
              <a:gdLst>
                <a:gd name="T0" fmla="*/ 7938 w 132"/>
                <a:gd name="T1" fmla="*/ 0 h 161"/>
                <a:gd name="T2" fmla="*/ 7938 w 132"/>
                <a:gd name="T3" fmla="*/ 0 h 161"/>
                <a:gd name="T4" fmla="*/ 209550 w 132"/>
                <a:gd name="T5" fmla="*/ 0 h 161"/>
                <a:gd name="T6" fmla="*/ 209550 w 132"/>
                <a:gd name="T7" fmla="*/ 0 h 161"/>
                <a:gd name="T8" fmla="*/ 182563 w 132"/>
                <a:gd name="T9" fmla="*/ 222250 h 161"/>
                <a:gd name="T10" fmla="*/ 182563 w 132"/>
                <a:gd name="T11" fmla="*/ 222250 h 161"/>
                <a:gd name="T12" fmla="*/ 180975 w 132"/>
                <a:gd name="T13" fmla="*/ 228600 h 161"/>
                <a:gd name="T14" fmla="*/ 177800 w 132"/>
                <a:gd name="T15" fmla="*/ 234950 h 161"/>
                <a:gd name="T16" fmla="*/ 171450 w 132"/>
                <a:gd name="T17" fmla="*/ 242888 h 161"/>
                <a:gd name="T18" fmla="*/ 160338 w 132"/>
                <a:gd name="T19" fmla="*/ 252413 h 161"/>
                <a:gd name="T20" fmla="*/ 150813 w 132"/>
                <a:gd name="T21" fmla="*/ 255588 h 161"/>
                <a:gd name="T22" fmla="*/ 150813 w 132"/>
                <a:gd name="T23" fmla="*/ 255588 h 161"/>
                <a:gd name="T24" fmla="*/ 0 w 132"/>
                <a:gd name="T25" fmla="*/ 179388 h 161"/>
                <a:gd name="T26" fmla="*/ 0 w 132"/>
                <a:gd name="T27" fmla="*/ 179388 h 161"/>
                <a:gd name="T28" fmla="*/ 7938 w 132"/>
                <a:gd name="T29" fmla="*/ 0 h 161"/>
                <a:gd name="T30" fmla="*/ 7938 w 132"/>
                <a:gd name="T31" fmla="*/ 0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2"/>
                <a:gd name="T49" fmla="*/ 0 h 161"/>
                <a:gd name="T50" fmla="*/ 132 w 132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2" h="161">
                  <a:moveTo>
                    <a:pt x="5" y="0"/>
                  </a:moveTo>
                  <a:lnTo>
                    <a:pt x="5" y="0"/>
                  </a:lnTo>
                  <a:lnTo>
                    <a:pt x="132" y="0"/>
                  </a:lnTo>
                  <a:lnTo>
                    <a:pt x="115" y="140"/>
                  </a:lnTo>
                  <a:lnTo>
                    <a:pt x="114" y="144"/>
                  </a:lnTo>
                  <a:lnTo>
                    <a:pt x="112" y="148"/>
                  </a:lnTo>
                  <a:lnTo>
                    <a:pt x="108" y="153"/>
                  </a:lnTo>
                  <a:lnTo>
                    <a:pt x="101" y="159"/>
                  </a:lnTo>
                  <a:lnTo>
                    <a:pt x="95" y="161"/>
                  </a:lnTo>
                  <a:lnTo>
                    <a:pt x="0" y="113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71"/>
            <p:cNvSpPr>
              <a:spLocks noChangeArrowheads="1"/>
            </p:cNvSpPr>
            <p:nvPr/>
          </p:nvSpPr>
          <p:spPr bwMode="auto">
            <a:xfrm>
              <a:off x="1211262" y="152400"/>
              <a:ext cx="203200" cy="255588"/>
            </a:xfrm>
            <a:custGeom>
              <a:avLst/>
              <a:gdLst>
                <a:gd name="T0" fmla="*/ 6350 w 128"/>
                <a:gd name="T1" fmla="*/ 0 h 161"/>
                <a:gd name="T2" fmla="*/ 6350 w 128"/>
                <a:gd name="T3" fmla="*/ 0 h 161"/>
                <a:gd name="T4" fmla="*/ 203200 w 128"/>
                <a:gd name="T5" fmla="*/ 0 h 161"/>
                <a:gd name="T6" fmla="*/ 203200 w 128"/>
                <a:gd name="T7" fmla="*/ 0 h 161"/>
                <a:gd name="T8" fmla="*/ 176213 w 128"/>
                <a:gd name="T9" fmla="*/ 222250 h 161"/>
                <a:gd name="T10" fmla="*/ 176213 w 128"/>
                <a:gd name="T11" fmla="*/ 222250 h 161"/>
                <a:gd name="T12" fmla="*/ 176213 w 128"/>
                <a:gd name="T13" fmla="*/ 228600 h 161"/>
                <a:gd name="T14" fmla="*/ 171450 w 128"/>
                <a:gd name="T15" fmla="*/ 234950 h 161"/>
                <a:gd name="T16" fmla="*/ 165100 w 128"/>
                <a:gd name="T17" fmla="*/ 242888 h 161"/>
                <a:gd name="T18" fmla="*/ 153988 w 128"/>
                <a:gd name="T19" fmla="*/ 252413 h 161"/>
                <a:gd name="T20" fmla="*/ 144463 w 128"/>
                <a:gd name="T21" fmla="*/ 255588 h 161"/>
                <a:gd name="T22" fmla="*/ 144463 w 128"/>
                <a:gd name="T23" fmla="*/ 255588 h 161"/>
                <a:gd name="T24" fmla="*/ 0 w 128"/>
                <a:gd name="T25" fmla="*/ 179388 h 161"/>
                <a:gd name="T26" fmla="*/ 0 w 128"/>
                <a:gd name="T27" fmla="*/ 179388 h 161"/>
                <a:gd name="T28" fmla="*/ 6350 w 128"/>
                <a:gd name="T29" fmla="*/ 0 h 161"/>
                <a:gd name="T30" fmla="*/ 6350 w 128"/>
                <a:gd name="T31" fmla="*/ 0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8"/>
                <a:gd name="T49" fmla="*/ 0 h 161"/>
                <a:gd name="T50" fmla="*/ 128 w 128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8" h="161">
                  <a:moveTo>
                    <a:pt x="4" y="0"/>
                  </a:moveTo>
                  <a:lnTo>
                    <a:pt x="4" y="0"/>
                  </a:lnTo>
                  <a:lnTo>
                    <a:pt x="128" y="0"/>
                  </a:lnTo>
                  <a:lnTo>
                    <a:pt x="111" y="140"/>
                  </a:lnTo>
                  <a:lnTo>
                    <a:pt x="111" y="144"/>
                  </a:lnTo>
                  <a:lnTo>
                    <a:pt x="108" y="148"/>
                  </a:lnTo>
                  <a:lnTo>
                    <a:pt x="104" y="153"/>
                  </a:lnTo>
                  <a:lnTo>
                    <a:pt x="97" y="159"/>
                  </a:lnTo>
                  <a:lnTo>
                    <a:pt x="91" y="161"/>
                  </a:lnTo>
                  <a:lnTo>
                    <a:pt x="0" y="11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72"/>
            <p:cNvSpPr>
              <a:spLocks noChangeArrowheads="1"/>
            </p:cNvSpPr>
            <p:nvPr/>
          </p:nvSpPr>
          <p:spPr bwMode="auto">
            <a:xfrm>
              <a:off x="1217612" y="152400"/>
              <a:ext cx="196850" cy="255588"/>
            </a:xfrm>
            <a:custGeom>
              <a:avLst/>
              <a:gdLst>
                <a:gd name="T0" fmla="*/ 6350 w 124"/>
                <a:gd name="T1" fmla="*/ 0 h 161"/>
                <a:gd name="T2" fmla="*/ 6350 w 124"/>
                <a:gd name="T3" fmla="*/ 0 h 161"/>
                <a:gd name="T4" fmla="*/ 196850 w 124"/>
                <a:gd name="T5" fmla="*/ 0 h 161"/>
                <a:gd name="T6" fmla="*/ 196850 w 124"/>
                <a:gd name="T7" fmla="*/ 0 h 161"/>
                <a:gd name="T8" fmla="*/ 169863 w 124"/>
                <a:gd name="T9" fmla="*/ 222250 h 161"/>
                <a:gd name="T10" fmla="*/ 169863 w 124"/>
                <a:gd name="T11" fmla="*/ 222250 h 161"/>
                <a:gd name="T12" fmla="*/ 165100 w 124"/>
                <a:gd name="T13" fmla="*/ 234950 h 161"/>
                <a:gd name="T14" fmla="*/ 158750 w 124"/>
                <a:gd name="T15" fmla="*/ 242888 h 161"/>
                <a:gd name="T16" fmla="*/ 147638 w 124"/>
                <a:gd name="T17" fmla="*/ 252413 h 161"/>
                <a:gd name="T18" fmla="*/ 138113 w 124"/>
                <a:gd name="T19" fmla="*/ 255588 h 161"/>
                <a:gd name="T20" fmla="*/ 138113 w 124"/>
                <a:gd name="T21" fmla="*/ 255588 h 161"/>
                <a:gd name="T22" fmla="*/ 0 w 124"/>
                <a:gd name="T23" fmla="*/ 176213 h 161"/>
                <a:gd name="T24" fmla="*/ 0 w 124"/>
                <a:gd name="T25" fmla="*/ 176213 h 161"/>
                <a:gd name="T26" fmla="*/ 6350 w 124"/>
                <a:gd name="T27" fmla="*/ 0 h 161"/>
                <a:gd name="T28" fmla="*/ 6350 w 124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4"/>
                <a:gd name="T46" fmla="*/ 0 h 161"/>
                <a:gd name="T47" fmla="*/ 124 w 124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4" h="161">
                  <a:moveTo>
                    <a:pt x="4" y="0"/>
                  </a:moveTo>
                  <a:lnTo>
                    <a:pt x="4" y="0"/>
                  </a:lnTo>
                  <a:lnTo>
                    <a:pt x="124" y="0"/>
                  </a:lnTo>
                  <a:lnTo>
                    <a:pt x="107" y="140"/>
                  </a:lnTo>
                  <a:lnTo>
                    <a:pt x="104" y="148"/>
                  </a:lnTo>
                  <a:lnTo>
                    <a:pt x="100" y="153"/>
                  </a:lnTo>
                  <a:lnTo>
                    <a:pt x="93" y="159"/>
                  </a:lnTo>
                  <a:lnTo>
                    <a:pt x="87" y="161"/>
                  </a:lnTo>
                  <a:lnTo>
                    <a:pt x="0" y="11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73"/>
            <p:cNvSpPr>
              <a:spLocks noChangeArrowheads="1"/>
            </p:cNvSpPr>
            <p:nvPr/>
          </p:nvSpPr>
          <p:spPr bwMode="auto">
            <a:xfrm>
              <a:off x="1223962" y="152400"/>
              <a:ext cx="190500" cy="255588"/>
            </a:xfrm>
            <a:custGeom>
              <a:avLst/>
              <a:gdLst>
                <a:gd name="T0" fmla="*/ 6350 w 120"/>
                <a:gd name="T1" fmla="*/ 0 h 161"/>
                <a:gd name="T2" fmla="*/ 6350 w 120"/>
                <a:gd name="T3" fmla="*/ 0 h 161"/>
                <a:gd name="T4" fmla="*/ 190500 w 120"/>
                <a:gd name="T5" fmla="*/ 0 h 161"/>
                <a:gd name="T6" fmla="*/ 190500 w 120"/>
                <a:gd name="T7" fmla="*/ 0 h 161"/>
                <a:gd name="T8" fmla="*/ 163513 w 120"/>
                <a:gd name="T9" fmla="*/ 222250 h 161"/>
                <a:gd name="T10" fmla="*/ 163513 w 120"/>
                <a:gd name="T11" fmla="*/ 222250 h 161"/>
                <a:gd name="T12" fmla="*/ 158750 w 120"/>
                <a:gd name="T13" fmla="*/ 234950 h 161"/>
                <a:gd name="T14" fmla="*/ 152400 w 120"/>
                <a:gd name="T15" fmla="*/ 242888 h 161"/>
                <a:gd name="T16" fmla="*/ 141288 w 120"/>
                <a:gd name="T17" fmla="*/ 252413 h 161"/>
                <a:gd name="T18" fmla="*/ 131763 w 120"/>
                <a:gd name="T19" fmla="*/ 255588 h 161"/>
                <a:gd name="T20" fmla="*/ 131763 w 120"/>
                <a:gd name="T21" fmla="*/ 255588 h 161"/>
                <a:gd name="T22" fmla="*/ 0 w 120"/>
                <a:gd name="T23" fmla="*/ 174625 h 161"/>
                <a:gd name="T24" fmla="*/ 0 w 120"/>
                <a:gd name="T25" fmla="*/ 174625 h 161"/>
                <a:gd name="T26" fmla="*/ 6350 w 120"/>
                <a:gd name="T27" fmla="*/ 0 h 161"/>
                <a:gd name="T28" fmla="*/ 6350 w 120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0"/>
                <a:gd name="T46" fmla="*/ 0 h 161"/>
                <a:gd name="T47" fmla="*/ 120 w 120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0" h="161">
                  <a:moveTo>
                    <a:pt x="4" y="0"/>
                  </a:moveTo>
                  <a:lnTo>
                    <a:pt x="4" y="0"/>
                  </a:lnTo>
                  <a:lnTo>
                    <a:pt x="120" y="0"/>
                  </a:lnTo>
                  <a:lnTo>
                    <a:pt x="103" y="140"/>
                  </a:lnTo>
                  <a:lnTo>
                    <a:pt x="100" y="148"/>
                  </a:lnTo>
                  <a:lnTo>
                    <a:pt x="96" y="153"/>
                  </a:lnTo>
                  <a:lnTo>
                    <a:pt x="89" y="159"/>
                  </a:lnTo>
                  <a:lnTo>
                    <a:pt x="83" y="161"/>
                  </a:lnTo>
                  <a:lnTo>
                    <a:pt x="0" y="11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74"/>
            <p:cNvSpPr>
              <a:spLocks noChangeArrowheads="1"/>
            </p:cNvSpPr>
            <p:nvPr/>
          </p:nvSpPr>
          <p:spPr bwMode="auto">
            <a:xfrm>
              <a:off x="1228725" y="152400"/>
              <a:ext cx="185738" cy="255588"/>
            </a:xfrm>
            <a:custGeom>
              <a:avLst/>
              <a:gdLst>
                <a:gd name="T0" fmla="*/ 7938 w 117"/>
                <a:gd name="T1" fmla="*/ 0 h 161"/>
                <a:gd name="T2" fmla="*/ 7938 w 117"/>
                <a:gd name="T3" fmla="*/ 0 h 161"/>
                <a:gd name="T4" fmla="*/ 185738 w 117"/>
                <a:gd name="T5" fmla="*/ 0 h 161"/>
                <a:gd name="T6" fmla="*/ 185738 w 117"/>
                <a:gd name="T7" fmla="*/ 0 h 161"/>
                <a:gd name="T8" fmla="*/ 158750 w 117"/>
                <a:gd name="T9" fmla="*/ 222250 h 161"/>
                <a:gd name="T10" fmla="*/ 158750 w 117"/>
                <a:gd name="T11" fmla="*/ 222250 h 161"/>
                <a:gd name="T12" fmla="*/ 153988 w 117"/>
                <a:gd name="T13" fmla="*/ 234950 h 161"/>
                <a:gd name="T14" fmla="*/ 147638 w 117"/>
                <a:gd name="T15" fmla="*/ 242888 h 161"/>
                <a:gd name="T16" fmla="*/ 136525 w 117"/>
                <a:gd name="T17" fmla="*/ 249238 h 161"/>
                <a:gd name="T18" fmla="*/ 128588 w 117"/>
                <a:gd name="T19" fmla="*/ 255588 h 161"/>
                <a:gd name="T20" fmla="*/ 128588 w 117"/>
                <a:gd name="T21" fmla="*/ 255588 h 161"/>
                <a:gd name="T22" fmla="*/ 0 w 117"/>
                <a:gd name="T23" fmla="*/ 173038 h 161"/>
                <a:gd name="T24" fmla="*/ 0 w 117"/>
                <a:gd name="T25" fmla="*/ 173038 h 161"/>
                <a:gd name="T26" fmla="*/ 7938 w 117"/>
                <a:gd name="T27" fmla="*/ 0 h 161"/>
                <a:gd name="T28" fmla="*/ 7938 w 117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7"/>
                <a:gd name="T46" fmla="*/ 0 h 161"/>
                <a:gd name="T47" fmla="*/ 117 w 117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7" h="161">
                  <a:moveTo>
                    <a:pt x="5" y="0"/>
                  </a:moveTo>
                  <a:lnTo>
                    <a:pt x="5" y="0"/>
                  </a:lnTo>
                  <a:lnTo>
                    <a:pt x="117" y="0"/>
                  </a:lnTo>
                  <a:lnTo>
                    <a:pt x="100" y="140"/>
                  </a:lnTo>
                  <a:lnTo>
                    <a:pt x="97" y="148"/>
                  </a:lnTo>
                  <a:lnTo>
                    <a:pt x="93" y="153"/>
                  </a:lnTo>
                  <a:lnTo>
                    <a:pt x="86" y="157"/>
                  </a:lnTo>
                  <a:lnTo>
                    <a:pt x="81" y="161"/>
                  </a:lnTo>
                  <a:lnTo>
                    <a:pt x="0" y="109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75"/>
            <p:cNvSpPr>
              <a:spLocks noChangeArrowheads="1"/>
            </p:cNvSpPr>
            <p:nvPr/>
          </p:nvSpPr>
          <p:spPr bwMode="auto">
            <a:xfrm>
              <a:off x="1235075" y="152400"/>
              <a:ext cx="179388" cy="255588"/>
            </a:xfrm>
            <a:custGeom>
              <a:avLst/>
              <a:gdLst>
                <a:gd name="T0" fmla="*/ 7938 w 113"/>
                <a:gd name="T1" fmla="*/ 0 h 161"/>
                <a:gd name="T2" fmla="*/ 7938 w 113"/>
                <a:gd name="T3" fmla="*/ 0 h 161"/>
                <a:gd name="T4" fmla="*/ 179388 w 113"/>
                <a:gd name="T5" fmla="*/ 0 h 161"/>
                <a:gd name="T6" fmla="*/ 179388 w 113"/>
                <a:gd name="T7" fmla="*/ 0 h 161"/>
                <a:gd name="T8" fmla="*/ 152400 w 113"/>
                <a:gd name="T9" fmla="*/ 222250 h 161"/>
                <a:gd name="T10" fmla="*/ 152400 w 113"/>
                <a:gd name="T11" fmla="*/ 222250 h 161"/>
                <a:gd name="T12" fmla="*/ 147638 w 113"/>
                <a:gd name="T13" fmla="*/ 233363 h 161"/>
                <a:gd name="T14" fmla="*/ 141288 w 113"/>
                <a:gd name="T15" fmla="*/ 242888 h 161"/>
                <a:gd name="T16" fmla="*/ 133350 w 113"/>
                <a:gd name="T17" fmla="*/ 249238 h 161"/>
                <a:gd name="T18" fmla="*/ 122238 w 113"/>
                <a:gd name="T19" fmla="*/ 255588 h 161"/>
                <a:gd name="T20" fmla="*/ 122238 w 113"/>
                <a:gd name="T21" fmla="*/ 255588 h 161"/>
                <a:gd name="T22" fmla="*/ 0 w 113"/>
                <a:gd name="T23" fmla="*/ 169863 h 161"/>
                <a:gd name="T24" fmla="*/ 0 w 113"/>
                <a:gd name="T25" fmla="*/ 169863 h 161"/>
                <a:gd name="T26" fmla="*/ 7938 w 113"/>
                <a:gd name="T27" fmla="*/ 0 h 161"/>
                <a:gd name="T28" fmla="*/ 7938 w 113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3"/>
                <a:gd name="T46" fmla="*/ 0 h 161"/>
                <a:gd name="T47" fmla="*/ 113 w 113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3" h="161">
                  <a:moveTo>
                    <a:pt x="5" y="0"/>
                  </a:moveTo>
                  <a:lnTo>
                    <a:pt x="5" y="0"/>
                  </a:lnTo>
                  <a:lnTo>
                    <a:pt x="113" y="0"/>
                  </a:lnTo>
                  <a:lnTo>
                    <a:pt x="96" y="140"/>
                  </a:lnTo>
                  <a:lnTo>
                    <a:pt x="93" y="147"/>
                  </a:lnTo>
                  <a:lnTo>
                    <a:pt x="89" y="153"/>
                  </a:lnTo>
                  <a:lnTo>
                    <a:pt x="84" y="157"/>
                  </a:lnTo>
                  <a:lnTo>
                    <a:pt x="77" y="161"/>
                  </a:lnTo>
                  <a:lnTo>
                    <a:pt x="0" y="107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76"/>
            <p:cNvSpPr>
              <a:spLocks noChangeArrowheads="1"/>
            </p:cNvSpPr>
            <p:nvPr/>
          </p:nvSpPr>
          <p:spPr bwMode="auto">
            <a:xfrm>
              <a:off x="1241425" y="152400"/>
              <a:ext cx="173038" cy="255588"/>
            </a:xfrm>
            <a:custGeom>
              <a:avLst/>
              <a:gdLst>
                <a:gd name="T0" fmla="*/ 7938 w 109"/>
                <a:gd name="T1" fmla="*/ 0 h 161"/>
                <a:gd name="T2" fmla="*/ 7938 w 109"/>
                <a:gd name="T3" fmla="*/ 0 h 161"/>
                <a:gd name="T4" fmla="*/ 173038 w 109"/>
                <a:gd name="T5" fmla="*/ 0 h 161"/>
                <a:gd name="T6" fmla="*/ 173038 w 109"/>
                <a:gd name="T7" fmla="*/ 0 h 161"/>
                <a:gd name="T8" fmla="*/ 146050 w 109"/>
                <a:gd name="T9" fmla="*/ 222250 h 161"/>
                <a:gd name="T10" fmla="*/ 146050 w 109"/>
                <a:gd name="T11" fmla="*/ 222250 h 161"/>
                <a:gd name="T12" fmla="*/ 141288 w 109"/>
                <a:gd name="T13" fmla="*/ 233363 h 161"/>
                <a:gd name="T14" fmla="*/ 134938 w 109"/>
                <a:gd name="T15" fmla="*/ 242888 h 161"/>
                <a:gd name="T16" fmla="*/ 127000 w 109"/>
                <a:gd name="T17" fmla="*/ 249238 h 161"/>
                <a:gd name="T18" fmla="*/ 115888 w 109"/>
                <a:gd name="T19" fmla="*/ 255588 h 161"/>
                <a:gd name="T20" fmla="*/ 115888 w 109"/>
                <a:gd name="T21" fmla="*/ 255588 h 161"/>
                <a:gd name="T22" fmla="*/ 0 w 109"/>
                <a:gd name="T23" fmla="*/ 168275 h 161"/>
                <a:gd name="T24" fmla="*/ 0 w 109"/>
                <a:gd name="T25" fmla="*/ 168275 h 161"/>
                <a:gd name="T26" fmla="*/ 7938 w 109"/>
                <a:gd name="T27" fmla="*/ 0 h 161"/>
                <a:gd name="T28" fmla="*/ 7938 w 109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9"/>
                <a:gd name="T46" fmla="*/ 0 h 161"/>
                <a:gd name="T47" fmla="*/ 109 w 109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9" h="161">
                  <a:moveTo>
                    <a:pt x="5" y="0"/>
                  </a:moveTo>
                  <a:lnTo>
                    <a:pt x="5" y="0"/>
                  </a:lnTo>
                  <a:lnTo>
                    <a:pt x="109" y="0"/>
                  </a:lnTo>
                  <a:lnTo>
                    <a:pt x="92" y="140"/>
                  </a:lnTo>
                  <a:lnTo>
                    <a:pt x="89" y="147"/>
                  </a:lnTo>
                  <a:lnTo>
                    <a:pt x="85" y="153"/>
                  </a:lnTo>
                  <a:lnTo>
                    <a:pt x="80" y="157"/>
                  </a:lnTo>
                  <a:lnTo>
                    <a:pt x="73" y="161"/>
                  </a:lnTo>
                  <a:lnTo>
                    <a:pt x="0" y="106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77"/>
            <p:cNvSpPr>
              <a:spLocks noChangeArrowheads="1"/>
            </p:cNvSpPr>
            <p:nvPr/>
          </p:nvSpPr>
          <p:spPr bwMode="auto">
            <a:xfrm>
              <a:off x="1247775" y="152400"/>
              <a:ext cx="166688" cy="254000"/>
            </a:xfrm>
            <a:custGeom>
              <a:avLst/>
              <a:gdLst>
                <a:gd name="T0" fmla="*/ 7938 w 105"/>
                <a:gd name="T1" fmla="*/ 0 h 160"/>
                <a:gd name="T2" fmla="*/ 7938 w 105"/>
                <a:gd name="T3" fmla="*/ 0 h 160"/>
                <a:gd name="T4" fmla="*/ 166688 w 105"/>
                <a:gd name="T5" fmla="*/ 0 h 160"/>
                <a:gd name="T6" fmla="*/ 166688 w 105"/>
                <a:gd name="T7" fmla="*/ 0 h 160"/>
                <a:gd name="T8" fmla="*/ 139700 w 105"/>
                <a:gd name="T9" fmla="*/ 222250 h 160"/>
                <a:gd name="T10" fmla="*/ 139700 w 105"/>
                <a:gd name="T11" fmla="*/ 222250 h 160"/>
                <a:gd name="T12" fmla="*/ 138113 w 105"/>
                <a:gd name="T13" fmla="*/ 233363 h 160"/>
                <a:gd name="T14" fmla="*/ 128588 w 105"/>
                <a:gd name="T15" fmla="*/ 242888 h 160"/>
                <a:gd name="T16" fmla="*/ 120650 w 105"/>
                <a:gd name="T17" fmla="*/ 249238 h 160"/>
                <a:gd name="T18" fmla="*/ 109538 w 105"/>
                <a:gd name="T19" fmla="*/ 254000 h 160"/>
                <a:gd name="T20" fmla="*/ 109538 w 105"/>
                <a:gd name="T21" fmla="*/ 254000 h 160"/>
                <a:gd name="T22" fmla="*/ 0 w 105"/>
                <a:gd name="T23" fmla="*/ 168275 h 160"/>
                <a:gd name="T24" fmla="*/ 0 w 105"/>
                <a:gd name="T25" fmla="*/ 168275 h 160"/>
                <a:gd name="T26" fmla="*/ 7938 w 105"/>
                <a:gd name="T27" fmla="*/ 0 h 160"/>
                <a:gd name="T28" fmla="*/ 7938 w 105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5"/>
                <a:gd name="T46" fmla="*/ 0 h 160"/>
                <a:gd name="T47" fmla="*/ 105 w 105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5" h="160">
                  <a:moveTo>
                    <a:pt x="5" y="0"/>
                  </a:moveTo>
                  <a:lnTo>
                    <a:pt x="5" y="0"/>
                  </a:lnTo>
                  <a:lnTo>
                    <a:pt x="105" y="0"/>
                  </a:lnTo>
                  <a:lnTo>
                    <a:pt x="88" y="140"/>
                  </a:lnTo>
                  <a:lnTo>
                    <a:pt x="87" y="147"/>
                  </a:lnTo>
                  <a:lnTo>
                    <a:pt x="81" y="153"/>
                  </a:lnTo>
                  <a:lnTo>
                    <a:pt x="76" y="157"/>
                  </a:lnTo>
                  <a:lnTo>
                    <a:pt x="69" y="160"/>
                  </a:lnTo>
                  <a:lnTo>
                    <a:pt x="0" y="106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78"/>
            <p:cNvSpPr>
              <a:spLocks noChangeArrowheads="1"/>
            </p:cNvSpPr>
            <p:nvPr/>
          </p:nvSpPr>
          <p:spPr bwMode="auto">
            <a:xfrm>
              <a:off x="1252537" y="152400"/>
              <a:ext cx="161925" cy="254000"/>
            </a:xfrm>
            <a:custGeom>
              <a:avLst/>
              <a:gdLst>
                <a:gd name="T0" fmla="*/ 7938 w 102"/>
                <a:gd name="T1" fmla="*/ 0 h 160"/>
                <a:gd name="T2" fmla="*/ 7938 w 102"/>
                <a:gd name="T3" fmla="*/ 0 h 160"/>
                <a:gd name="T4" fmla="*/ 161925 w 102"/>
                <a:gd name="T5" fmla="*/ 0 h 160"/>
                <a:gd name="T6" fmla="*/ 161925 w 102"/>
                <a:gd name="T7" fmla="*/ 0 h 160"/>
                <a:gd name="T8" fmla="*/ 134938 w 102"/>
                <a:gd name="T9" fmla="*/ 222250 h 160"/>
                <a:gd name="T10" fmla="*/ 134938 w 102"/>
                <a:gd name="T11" fmla="*/ 222250 h 160"/>
                <a:gd name="T12" fmla="*/ 133350 w 102"/>
                <a:gd name="T13" fmla="*/ 233363 h 160"/>
                <a:gd name="T14" fmla="*/ 123825 w 102"/>
                <a:gd name="T15" fmla="*/ 242888 h 160"/>
                <a:gd name="T16" fmla="*/ 115888 w 102"/>
                <a:gd name="T17" fmla="*/ 249238 h 160"/>
                <a:gd name="T18" fmla="*/ 106363 w 102"/>
                <a:gd name="T19" fmla="*/ 254000 h 160"/>
                <a:gd name="T20" fmla="*/ 106363 w 102"/>
                <a:gd name="T21" fmla="*/ 254000 h 160"/>
                <a:gd name="T22" fmla="*/ 0 w 102"/>
                <a:gd name="T23" fmla="*/ 166688 h 160"/>
                <a:gd name="T24" fmla="*/ 0 w 102"/>
                <a:gd name="T25" fmla="*/ 166688 h 160"/>
                <a:gd name="T26" fmla="*/ 7938 w 102"/>
                <a:gd name="T27" fmla="*/ 0 h 160"/>
                <a:gd name="T28" fmla="*/ 7938 w 102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2"/>
                <a:gd name="T46" fmla="*/ 0 h 160"/>
                <a:gd name="T47" fmla="*/ 102 w 102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2" h="160">
                  <a:moveTo>
                    <a:pt x="5" y="0"/>
                  </a:moveTo>
                  <a:lnTo>
                    <a:pt x="5" y="0"/>
                  </a:lnTo>
                  <a:lnTo>
                    <a:pt x="102" y="0"/>
                  </a:lnTo>
                  <a:lnTo>
                    <a:pt x="85" y="140"/>
                  </a:lnTo>
                  <a:lnTo>
                    <a:pt x="84" y="147"/>
                  </a:lnTo>
                  <a:lnTo>
                    <a:pt x="78" y="153"/>
                  </a:lnTo>
                  <a:lnTo>
                    <a:pt x="73" y="157"/>
                  </a:lnTo>
                  <a:lnTo>
                    <a:pt x="67" y="160"/>
                  </a:lnTo>
                  <a:lnTo>
                    <a:pt x="0" y="105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79"/>
            <p:cNvSpPr>
              <a:spLocks noChangeArrowheads="1"/>
            </p:cNvSpPr>
            <p:nvPr/>
          </p:nvSpPr>
          <p:spPr bwMode="auto">
            <a:xfrm>
              <a:off x="1258887" y="152400"/>
              <a:ext cx="155575" cy="254000"/>
            </a:xfrm>
            <a:custGeom>
              <a:avLst/>
              <a:gdLst>
                <a:gd name="T0" fmla="*/ 7938 w 98"/>
                <a:gd name="T1" fmla="*/ 0 h 160"/>
                <a:gd name="T2" fmla="*/ 7938 w 98"/>
                <a:gd name="T3" fmla="*/ 0 h 160"/>
                <a:gd name="T4" fmla="*/ 155575 w 98"/>
                <a:gd name="T5" fmla="*/ 0 h 160"/>
                <a:gd name="T6" fmla="*/ 155575 w 98"/>
                <a:gd name="T7" fmla="*/ 0 h 160"/>
                <a:gd name="T8" fmla="*/ 128588 w 98"/>
                <a:gd name="T9" fmla="*/ 222250 h 160"/>
                <a:gd name="T10" fmla="*/ 128588 w 98"/>
                <a:gd name="T11" fmla="*/ 222250 h 160"/>
                <a:gd name="T12" fmla="*/ 127000 w 98"/>
                <a:gd name="T13" fmla="*/ 233363 h 160"/>
                <a:gd name="T14" fmla="*/ 117475 w 98"/>
                <a:gd name="T15" fmla="*/ 241300 h 160"/>
                <a:gd name="T16" fmla="*/ 109538 w 98"/>
                <a:gd name="T17" fmla="*/ 249238 h 160"/>
                <a:gd name="T18" fmla="*/ 100013 w 98"/>
                <a:gd name="T19" fmla="*/ 254000 h 160"/>
                <a:gd name="T20" fmla="*/ 100013 w 98"/>
                <a:gd name="T21" fmla="*/ 254000 h 160"/>
                <a:gd name="T22" fmla="*/ 0 w 98"/>
                <a:gd name="T23" fmla="*/ 163513 h 160"/>
                <a:gd name="T24" fmla="*/ 0 w 98"/>
                <a:gd name="T25" fmla="*/ 163513 h 160"/>
                <a:gd name="T26" fmla="*/ 7938 w 98"/>
                <a:gd name="T27" fmla="*/ 0 h 160"/>
                <a:gd name="T28" fmla="*/ 7938 w 98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8"/>
                <a:gd name="T46" fmla="*/ 0 h 160"/>
                <a:gd name="T47" fmla="*/ 98 w 98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8" h="160">
                  <a:moveTo>
                    <a:pt x="5" y="0"/>
                  </a:moveTo>
                  <a:lnTo>
                    <a:pt x="5" y="0"/>
                  </a:lnTo>
                  <a:lnTo>
                    <a:pt x="98" y="0"/>
                  </a:lnTo>
                  <a:lnTo>
                    <a:pt x="81" y="140"/>
                  </a:lnTo>
                  <a:lnTo>
                    <a:pt x="80" y="147"/>
                  </a:lnTo>
                  <a:lnTo>
                    <a:pt x="74" y="152"/>
                  </a:lnTo>
                  <a:lnTo>
                    <a:pt x="69" y="157"/>
                  </a:lnTo>
                  <a:lnTo>
                    <a:pt x="63" y="160"/>
                  </a:lnTo>
                  <a:lnTo>
                    <a:pt x="0" y="103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80"/>
            <p:cNvSpPr>
              <a:spLocks noChangeArrowheads="1"/>
            </p:cNvSpPr>
            <p:nvPr/>
          </p:nvSpPr>
          <p:spPr bwMode="auto">
            <a:xfrm>
              <a:off x="1265237" y="152400"/>
              <a:ext cx="149225" cy="254000"/>
            </a:xfrm>
            <a:custGeom>
              <a:avLst/>
              <a:gdLst>
                <a:gd name="T0" fmla="*/ 7938 w 94"/>
                <a:gd name="T1" fmla="*/ 0 h 160"/>
                <a:gd name="T2" fmla="*/ 7938 w 94"/>
                <a:gd name="T3" fmla="*/ 0 h 160"/>
                <a:gd name="T4" fmla="*/ 149225 w 94"/>
                <a:gd name="T5" fmla="*/ 0 h 160"/>
                <a:gd name="T6" fmla="*/ 149225 w 94"/>
                <a:gd name="T7" fmla="*/ 0 h 160"/>
                <a:gd name="T8" fmla="*/ 122238 w 94"/>
                <a:gd name="T9" fmla="*/ 222250 h 160"/>
                <a:gd name="T10" fmla="*/ 122238 w 94"/>
                <a:gd name="T11" fmla="*/ 222250 h 160"/>
                <a:gd name="T12" fmla="*/ 120650 w 94"/>
                <a:gd name="T13" fmla="*/ 233363 h 160"/>
                <a:gd name="T14" fmla="*/ 112713 w 94"/>
                <a:gd name="T15" fmla="*/ 241300 h 160"/>
                <a:gd name="T16" fmla="*/ 104775 w 94"/>
                <a:gd name="T17" fmla="*/ 249238 h 160"/>
                <a:gd name="T18" fmla="*/ 93663 w 94"/>
                <a:gd name="T19" fmla="*/ 254000 h 160"/>
                <a:gd name="T20" fmla="*/ 93663 w 94"/>
                <a:gd name="T21" fmla="*/ 254000 h 160"/>
                <a:gd name="T22" fmla="*/ 0 w 94"/>
                <a:gd name="T23" fmla="*/ 161925 h 160"/>
                <a:gd name="T24" fmla="*/ 0 w 94"/>
                <a:gd name="T25" fmla="*/ 161925 h 160"/>
                <a:gd name="T26" fmla="*/ 7938 w 94"/>
                <a:gd name="T27" fmla="*/ 0 h 160"/>
                <a:gd name="T28" fmla="*/ 7938 w 94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4"/>
                <a:gd name="T46" fmla="*/ 0 h 160"/>
                <a:gd name="T47" fmla="*/ 94 w 94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4" h="160">
                  <a:moveTo>
                    <a:pt x="5" y="0"/>
                  </a:moveTo>
                  <a:lnTo>
                    <a:pt x="5" y="0"/>
                  </a:lnTo>
                  <a:lnTo>
                    <a:pt x="94" y="0"/>
                  </a:lnTo>
                  <a:lnTo>
                    <a:pt x="77" y="140"/>
                  </a:lnTo>
                  <a:lnTo>
                    <a:pt x="76" y="147"/>
                  </a:lnTo>
                  <a:lnTo>
                    <a:pt x="71" y="152"/>
                  </a:lnTo>
                  <a:lnTo>
                    <a:pt x="66" y="157"/>
                  </a:lnTo>
                  <a:lnTo>
                    <a:pt x="59" y="160"/>
                  </a:lnTo>
                  <a:lnTo>
                    <a:pt x="0" y="102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81"/>
            <p:cNvSpPr>
              <a:spLocks noChangeArrowheads="1"/>
            </p:cNvSpPr>
            <p:nvPr/>
          </p:nvSpPr>
          <p:spPr bwMode="auto">
            <a:xfrm>
              <a:off x="1271587" y="152400"/>
              <a:ext cx="142875" cy="254000"/>
            </a:xfrm>
            <a:custGeom>
              <a:avLst/>
              <a:gdLst>
                <a:gd name="T0" fmla="*/ 7938 w 90"/>
                <a:gd name="T1" fmla="*/ 0 h 160"/>
                <a:gd name="T2" fmla="*/ 7938 w 90"/>
                <a:gd name="T3" fmla="*/ 0 h 160"/>
                <a:gd name="T4" fmla="*/ 142875 w 90"/>
                <a:gd name="T5" fmla="*/ 0 h 160"/>
                <a:gd name="T6" fmla="*/ 142875 w 90"/>
                <a:gd name="T7" fmla="*/ 0 h 160"/>
                <a:gd name="T8" fmla="*/ 115888 w 90"/>
                <a:gd name="T9" fmla="*/ 222250 h 160"/>
                <a:gd name="T10" fmla="*/ 115888 w 90"/>
                <a:gd name="T11" fmla="*/ 222250 h 160"/>
                <a:gd name="T12" fmla="*/ 114300 w 90"/>
                <a:gd name="T13" fmla="*/ 233363 h 160"/>
                <a:gd name="T14" fmla="*/ 106363 w 90"/>
                <a:gd name="T15" fmla="*/ 241300 h 160"/>
                <a:gd name="T16" fmla="*/ 98425 w 90"/>
                <a:gd name="T17" fmla="*/ 249238 h 160"/>
                <a:gd name="T18" fmla="*/ 87313 w 90"/>
                <a:gd name="T19" fmla="*/ 254000 h 160"/>
                <a:gd name="T20" fmla="*/ 87313 w 90"/>
                <a:gd name="T21" fmla="*/ 254000 h 160"/>
                <a:gd name="T22" fmla="*/ 0 w 90"/>
                <a:gd name="T23" fmla="*/ 160338 h 160"/>
                <a:gd name="T24" fmla="*/ 0 w 90"/>
                <a:gd name="T25" fmla="*/ 160338 h 160"/>
                <a:gd name="T26" fmla="*/ 7938 w 90"/>
                <a:gd name="T27" fmla="*/ 0 h 160"/>
                <a:gd name="T28" fmla="*/ 7938 w 90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0"/>
                <a:gd name="T46" fmla="*/ 0 h 160"/>
                <a:gd name="T47" fmla="*/ 90 w 90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0" h="160">
                  <a:moveTo>
                    <a:pt x="5" y="0"/>
                  </a:moveTo>
                  <a:lnTo>
                    <a:pt x="5" y="0"/>
                  </a:lnTo>
                  <a:lnTo>
                    <a:pt x="90" y="0"/>
                  </a:lnTo>
                  <a:lnTo>
                    <a:pt x="73" y="140"/>
                  </a:lnTo>
                  <a:lnTo>
                    <a:pt x="72" y="147"/>
                  </a:lnTo>
                  <a:lnTo>
                    <a:pt x="67" y="152"/>
                  </a:lnTo>
                  <a:lnTo>
                    <a:pt x="62" y="157"/>
                  </a:lnTo>
                  <a:lnTo>
                    <a:pt x="55" y="160"/>
                  </a:lnTo>
                  <a:lnTo>
                    <a:pt x="0" y="101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82"/>
            <p:cNvSpPr>
              <a:spLocks noChangeArrowheads="1"/>
            </p:cNvSpPr>
            <p:nvPr/>
          </p:nvSpPr>
          <p:spPr bwMode="auto">
            <a:xfrm>
              <a:off x="1274762" y="152400"/>
              <a:ext cx="139700" cy="254000"/>
            </a:xfrm>
            <a:custGeom>
              <a:avLst/>
              <a:gdLst>
                <a:gd name="T0" fmla="*/ 11113 w 88"/>
                <a:gd name="T1" fmla="*/ 0 h 160"/>
                <a:gd name="T2" fmla="*/ 11113 w 88"/>
                <a:gd name="T3" fmla="*/ 0 h 160"/>
                <a:gd name="T4" fmla="*/ 139700 w 88"/>
                <a:gd name="T5" fmla="*/ 0 h 160"/>
                <a:gd name="T6" fmla="*/ 139700 w 88"/>
                <a:gd name="T7" fmla="*/ 0 h 160"/>
                <a:gd name="T8" fmla="*/ 112713 w 88"/>
                <a:gd name="T9" fmla="*/ 222250 h 160"/>
                <a:gd name="T10" fmla="*/ 112713 w 88"/>
                <a:gd name="T11" fmla="*/ 222250 h 160"/>
                <a:gd name="T12" fmla="*/ 111125 w 88"/>
                <a:gd name="T13" fmla="*/ 233363 h 160"/>
                <a:gd name="T14" fmla="*/ 103188 w 88"/>
                <a:gd name="T15" fmla="*/ 241300 h 160"/>
                <a:gd name="T16" fmla="*/ 95250 w 88"/>
                <a:gd name="T17" fmla="*/ 249238 h 160"/>
                <a:gd name="T18" fmla="*/ 87313 w 88"/>
                <a:gd name="T19" fmla="*/ 254000 h 160"/>
                <a:gd name="T20" fmla="*/ 87313 w 88"/>
                <a:gd name="T21" fmla="*/ 254000 h 160"/>
                <a:gd name="T22" fmla="*/ 0 w 88"/>
                <a:gd name="T23" fmla="*/ 157163 h 160"/>
                <a:gd name="T24" fmla="*/ 0 w 88"/>
                <a:gd name="T25" fmla="*/ 157163 h 160"/>
                <a:gd name="T26" fmla="*/ 11113 w 88"/>
                <a:gd name="T27" fmla="*/ 0 h 160"/>
                <a:gd name="T28" fmla="*/ 11113 w 88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"/>
                <a:gd name="T46" fmla="*/ 0 h 160"/>
                <a:gd name="T47" fmla="*/ 88 w 88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" h="160">
                  <a:moveTo>
                    <a:pt x="7" y="0"/>
                  </a:moveTo>
                  <a:lnTo>
                    <a:pt x="7" y="0"/>
                  </a:lnTo>
                  <a:lnTo>
                    <a:pt x="88" y="0"/>
                  </a:lnTo>
                  <a:lnTo>
                    <a:pt x="71" y="140"/>
                  </a:lnTo>
                  <a:lnTo>
                    <a:pt x="70" y="147"/>
                  </a:lnTo>
                  <a:lnTo>
                    <a:pt x="65" y="152"/>
                  </a:lnTo>
                  <a:lnTo>
                    <a:pt x="60" y="157"/>
                  </a:lnTo>
                  <a:lnTo>
                    <a:pt x="55" y="160"/>
                  </a:lnTo>
                  <a:lnTo>
                    <a:pt x="0" y="99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83"/>
            <p:cNvSpPr>
              <a:spLocks noChangeArrowheads="1"/>
            </p:cNvSpPr>
            <p:nvPr/>
          </p:nvSpPr>
          <p:spPr bwMode="auto">
            <a:xfrm>
              <a:off x="1282700" y="152400"/>
              <a:ext cx="131763" cy="254000"/>
            </a:xfrm>
            <a:custGeom>
              <a:avLst/>
              <a:gdLst>
                <a:gd name="T0" fmla="*/ 9525 w 83"/>
                <a:gd name="T1" fmla="*/ 0 h 160"/>
                <a:gd name="T2" fmla="*/ 9525 w 83"/>
                <a:gd name="T3" fmla="*/ 0 h 160"/>
                <a:gd name="T4" fmla="*/ 131763 w 83"/>
                <a:gd name="T5" fmla="*/ 0 h 160"/>
                <a:gd name="T6" fmla="*/ 131763 w 83"/>
                <a:gd name="T7" fmla="*/ 0 h 160"/>
                <a:gd name="T8" fmla="*/ 104775 w 83"/>
                <a:gd name="T9" fmla="*/ 222250 h 160"/>
                <a:gd name="T10" fmla="*/ 104775 w 83"/>
                <a:gd name="T11" fmla="*/ 222250 h 160"/>
                <a:gd name="T12" fmla="*/ 103188 w 83"/>
                <a:gd name="T13" fmla="*/ 233363 h 160"/>
                <a:gd name="T14" fmla="*/ 95250 w 83"/>
                <a:gd name="T15" fmla="*/ 241300 h 160"/>
                <a:gd name="T16" fmla="*/ 87313 w 83"/>
                <a:gd name="T17" fmla="*/ 247650 h 160"/>
                <a:gd name="T18" fmla="*/ 79375 w 83"/>
                <a:gd name="T19" fmla="*/ 254000 h 160"/>
                <a:gd name="T20" fmla="*/ 79375 w 83"/>
                <a:gd name="T21" fmla="*/ 254000 h 160"/>
                <a:gd name="T22" fmla="*/ 0 w 83"/>
                <a:gd name="T23" fmla="*/ 157163 h 160"/>
                <a:gd name="T24" fmla="*/ 0 w 83"/>
                <a:gd name="T25" fmla="*/ 157163 h 160"/>
                <a:gd name="T26" fmla="*/ 9525 w 83"/>
                <a:gd name="T27" fmla="*/ 0 h 160"/>
                <a:gd name="T28" fmla="*/ 9525 w 83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3"/>
                <a:gd name="T46" fmla="*/ 0 h 160"/>
                <a:gd name="T47" fmla="*/ 83 w 83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3" h="160">
                  <a:moveTo>
                    <a:pt x="6" y="0"/>
                  </a:moveTo>
                  <a:lnTo>
                    <a:pt x="6" y="0"/>
                  </a:lnTo>
                  <a:lnTo>
                    <a:pt x="83" y="0"/>
                  </a:lnTo>
                  <a:lnTo>
                    <a:pt x="66" y="140"/>
                  </a:lnTo>
                  <a:lnTo>
                    <a:pt x="65" y="147"/>
                  </a:lnTo>
                  <a:lnTo>
                    <a:pt x="60" y="152"/>
                  </a:lnTo>
                  <a:lnTo>
                    <a:pt x="55" y="156"/>
                  </a:lnTo>
                  <a:lnTo>
                    <a:pt x="50" y="160"/>
                  </a:lnTo>
                  <a:lnTo>
                    <a:pt x="0" y="99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84"/>
            <p:cNvSpPr>
              <a:spLocks noChangeArrowheads="1"/>
            </p:cNvSpPr>
            <p:nvPr/>
          </p:nvSpPr>
          <p:spPr bwMode="auto">
            <a:xfrm>
              <a:off x="1289050" y="152400"/>
              <a:ext cx="125413" cy="254000"/>
            </a:xfrm>
            <a:custGeom>
              <a:avLst/>
              <a:gdLst>
                <a:gd name="T0" fmla="*/ 7938 w 79"/>
                <a:gd name="T1" fmla="*/ 0 h 160"/>
                <a:gd name="T2" fmla="*/ 7938 w 79"/>
                <a:gd name="T3" fmla="*/ 0 h 160"/>
                <a:gd name="T4" fmla="*/ 125413 w 79"/>
                <a:gd name="T5" fmla="*/ 0 h 160"/>
                <a:gd name="T6" fmla="*/ 125413 w 79"/>
                <a:gd name="T7" fmla="*/ 0 h 160"/>
                <a:gd name="T8" fmla="*/ 98425 w 79"/>
                <a:gd name="T9" fmla="*/ 222250 h 160"/>
                <a:gd name="T10" fmla="*/ 98425 w 79"/>
                <a:gd name="T11" fmla="*/ 222250 h 160"/>
                <a:gd name="T12" fmla="*/ 96838 w 79"/>
                <a:gd name="T13" fmla="*/ 233363 h 160"/>
                <a:gd name="T14" fmla="*/ 88900 w 79"/>
                <a:gd name="T15" fmla="*/ 241300 h 160"/>
                <a:gd name="T16" fmla="*/ 80963 w 79"/>
                <a:gd name="T17" fmla="*/ 247650 h 160"/>
                <a:gd name="T18" fmla="*/ 73025 w 79"/>
                <a:gd name="T19" fmla="*/ 254000 h 160"/>
                <a:gd name="T20" fmla="*/ 73025 w 79"/>
                <a:gd name="T21" fmla="*/ 254000 h 160"/>
                <a:gd name="T22" fmla="*/ 0 w 79"/>
                <a:gd name="T23" fmla="*/ 155575 h 160"/>
                <a:gd name="T24" fmla="*/ 0 w 79"/>
                <a:gd name="T25" fmla="*/ 155575 h 160"/>
                <a:gd name="T26" fmla="*/ 7938 w 79"/>
                <a:gd name="T27" fmla="*/ 0 h 160"/>
                <a:gd name="T28" fmla="*/ 7938 w 79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9"/>
                <a:gd name="T46" fmla="*/ 0 h 160"/>
                <a:gd name="T47" fmla="*/ 79 w 79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9" h="160">
                  <a:moveTo>
                    <a:pt x="5" y="0"/>
                  </a:moveTo>
                  <a:lnTo>
                    <a:pt x="5" y="0"/>
                  </a:lnTo>
                  <a:lnTo>
                    <a:pt x="79" y="0"/>
                  </a:lnTo>
                  <a:lnTo>
                    <a:pt x="62" y="140"/>
                  </a:lnTo>
                  <a:lnTo>
                    <a:pt x="61" y="147"/>
                  </a:lnTo>
                  <a:lnTo>
                    <a:pt x="56" y="152"/>
                  </a:lnTo>
                  <a:lnTo>
                    <a:pt x="51" y="156"/>
                  </a:lnTo>
                  <a:lnTo>
                    <a:pt x="46" y="160"/>
                  </a:lnTo>
                  <a:lnTo>
                    <a:pt x="0" y="98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85"/>
            <p:cNvSpPr>
              <a:spLocks noChangeArrowheads="1"/>
            </p:cNvSpPr>
            <p:nvPr/>
          </p:nvSpPr>
          <p:spPr bwMode="auto">
            <a:xfrm>
              <a:off x="1295400" y="152400"/>
              <a:ext cx="119063" cy="254000"/>
            </a:xfrm>
            <a:custGeom>
              <a:avLst/>
              <a:gdLst>
                <a:gd name="T0" fmla="*/ 7938 w 75"/>
                <a:gd name="T1" fmla="*/ 0 h 160"/>
                <a:gd name="T2" fmla="*/ 7938 w 75"/>
                <a:gd name="T3" fmla="*/ 0 h 160"/>
                <a:gd name="T4" fmla="*/ 119063 w 75"/>
                <a:gd name="T5" fmla="*/ 0 h 160"/>
                <a:gd name="T6" fmla="*/ 119063 w 75"/>
                <a:gd name="T7" fmla="*/ 0 h 160"/>
                <a:gd name="T8" fmla="*/ 92075 w 75"/>
                <a:gd name="T9" fmla="*/ 222250 h 160"/>
                <a:gd name="T10" fmla="*/ 92075 w 75"/>
                <a:gd name="T11" fmla="*/ 222250 h 160"/>
                <a:gd name="T12" fmla="*/ 90488 w 75"/>
                <a:gd name="T13" fmla="*/ 233363 h 160"/>
                <a:gd name="T14" fmla="*/ 82550 w 75"/>
                <a:gd name="T15" fmla="*/ 241300 h 160"/>
                <a:gd name="T16" fmla="*/ 76200 w 75"/>
                <a:gd name="T17" fmla="*/ 247650 h 160"/>
                <a:gd name="T18" fmla="*/ 68263 w 75"/>
                <a:gd name="T19" fmla="*/ 254000 h 160"/>
                <a:gd name="T20" fmla="*/ 68263 w 75"/>
                <a:gd name="T21" fmla="*/ 254000 h 160"/>
                <a:gd name="T22" fmla="*/ 0 w 75"/>
                <a:gd name="T23" fmla="*/ 152400 h 160"/>
                <a:gd name="T24" fmla="*/ 0 w 75"/>
                <a:gd name="T25" fmla="*/ 152400 h 160"/>
                <a:gd name="T26" fmla="*/ 7938 w 75"/>
                <a:gd name="T27" fmla="*/ 0 h 160"/>
                <a:gd name="T28" fmla="*/ 7938 w 75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5"/>
                <a:gd name="T46" fmla="*/ 0 h 160"/>
                <a:gd name="T47" fmla="*/ 75 w 75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5" h="160">
                  <a:moveTo>
                    <a:pt x="5" y="0"/>
                  </a:moveTo>
                  <a:lnTo>
                    <a:pt x="5" y="0"/>
                  </a:lnTo>
                  <a:lnTo>
                    <a:pt x="75" y="0"/>
                  </a:lnTo>
                  <a:lnTo>
                    <a:pt x="58" y="140"/>
                  </a:lnTo>
                  <a:lnTo>
                    <a:pt x="57" y="147"/>
                  </a:lnTo>
                  <a:lnTo>
                    <a:pt x="52" y="152"/>
                  </a:lnTo>
                  <a:lnTo>
                    <a:pt x="48" y="156"/>
                  </a:lnTo>
                  <a:lnTo>
                    <a:pt x="43" y="160"/>
                  </a:lnTo>
                  <a:lnTo>
                    <a:pt x="0" y="96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86"/>
            <p:cNvSpPr>
              <a:spLocks noChangeArrowheads="1"/>
            </p:cNvSpPr>
            <p:nvPr/>
          </p:nvSpPr>
          <p:spPr bwMode="auto">
            <a:xfrm>
              <a:off x="1301750" y="152400"/>
              <a:ext cx="112713" cy="254000"/>
            </a:xfrm>
            <a:custGeom>
              <a:avLst/>
              <a:gdLst>
                <a:gd name="T0" fmla="*/ 7938 w 71"/>
                <a:gd name="T1" fmla="*/ 0 h 160"/>
                <a:gd name="T2" fmla="*/ 7938 w 71"/>
                <a:gd name="T3" fmla="*/ 0 h 160"/>
                <a:gd name="T4" fmla="*/ 112713 w 71"/>
                <a:gd name="T5" fmla="*/ 0 h 160"/>
                <a:gd name="T6" fmla="*/ 112713 w 71"/>
                <a:gd name="T7" fmla="*/ 0 h 160"/>
                <a:gd name="T8" fmla="*/ 85725 w 71"/>
                <a:gd name="T9" fmla="*/ 222250 h 160"/>
                <a:gd name="T10" fmla="*/ 85725 w 71"/>
                <a:gd name="T11" fmla="*/ 222250 h 160"/>
                <a:gd name="T12" fmla="*/ 84138 w 71"/>
                <a:gd name="T13" fmla="*/ 233363 h 160"/>
                <a:gd name="T14" fmla="*/ 76200 w 71"/>
                <a:gd name="T15" fmla="*/ 241300 h 160"/>
                <a:gd name="T16" fmla="*/ 69850 w 71"/>
                <a:gd name="T17" fmla="*/ 247650 h 160"/>
                <a:gd name="T18" fmla="*/ 61913 w 71"/>
                <a:gd name="T19" fmla="*/ 254000 h 160"/>
                <a:gd name="T20" fmla="*/ 61913 w 71"/>
                <a:gd name="T21" fmla="*/ 254000 h 160"/>
                <a:gd name="T22" fmla="*/ 0 w 71"/>
                <a:gd name="T23" fmla="*/ 150813 h 160"/>
                <a:gd name="T24" fmla="*/ 0 w 71"/>
                <a:gd name="T25" fmla="*/ 150813 h 160"/>
                <a:gd name="T26" fmla="*/ 7938 w 71"/>
                <a:gd name="T27" fmla="*/ 0 h 160"/>
                <a:gd name="T28" fmla="*/ 7938 w 71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1"/>
                <a:gd name="T46" fmla="*/ 0 h 160"/>
                <a:gd name="T47" fmla="*/ 71 w 71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1" h="160">
                  <a:moveTo>
                    <a:pt x="5" y="0"/>
                  </a:moveTo>
                  <a:lnTo>
                    <a:pt x="5" y="0"/>
                  </a:lnTo>
                  <a:lnTo>
                    <a:pt x="71" y="0"/>
                  </a:lnTo>
                  <a:lnTo>
                    <a:pt x="54" y="140"/>
                  </a:lnTo>
                  <a:lnTo>
                    <a:pt x="53" y="147"/>
                  </a:lnTo>
                  <a:lnTo>
                    <a:pt x="48" y="152"/>
                  </a:lnTo>
                  <a:lnTo>
                    <a:pt x="44" y="156"/>
                  </a:lnTo>
                  <a:lnTo>
                    <a:pt x="39" y="160"/>
                  </a:lnTo>
                  <a:lnTo>
                    <a:pt x="0" y="95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87"/>
            <p:cNvSpPr>
              <a:spLocks noChangeArrowheads="1"/>
            </p:cNvSpPr>
            <p:nvPr/>
          </p:nvSpPr>
          <p:spPr bwMode="auto">
            <a:xfrm>
              <a:off x="1304925" y="152400"/>
              <a:ext cx="109538" cy="252413"/>
            </a:xfrm>
            <a:custGeom>
              <a:avLst/>
              <a:gdLst>
                <a:gd name="T0" fmla="*/ 11113 w 69"/>
                <a:gd name="T1" fmla="*/ 0 h 159"/>
                <a:gd name="T2" fmla="*/ 11113 w 69"/>
                <a:gd name="T3" fmla="*/ 0 h 159"/>
                <a:gd name="T4" fmla="*/ 109538 w 69"/>
                <a:gd name="T5" fmla="*/ 0 h 159"/>
                <a:gd name="T6" fmla="*/ 109538 w 69"/>
                <a:gd name="T7" fmla="*/ 0 h 159"/>
                <a:gd name="T8" fmla="*/ 82550 w 69"/>
                <a:gd name="T9" fmla="*/ 222250 h 159"/>
                <a:gd name="T10" fmla="*/ 82550 w 69"/>
                <a:gd name="T11" fmla="*/ 222250 h 159"/>
                <a:gd name="T12" fmla="*/ 80963 w 69"/>
                <a:gd name="T13" fmla="*/ 233363 h 159"/>
                <a:gd name="T14" fmla="*/ 73025 w 69"/>
                <a:gd name="T15" fmla="*/ 241300 h 159"/>
                <a:gd name="T16" fmla="*/ 66675 w 69"/>
                <a:gd name="T17" fmla="*/ 247650 h 159"/>
                <a:gd name="T18" fmla="*/ 58738 w 69"/>
                <a:gd name="T19" fmla="*/ 252413 h 159"/>
                <a:gd name="T20" fmla="*/ 58738 w 69"/>
                <a:gd name="T21" fmla="*/ 252413 h 159"/>
                <a:gd name="T22" fmla="*/ 0 w 69"/>
                <a:gd name="T23" fmla="*/ 149225 h 159"/>
                <a:gd name="T24" fmla="*/ 0 w 69"/>
                <a:gd name="T25" fmla="*/ 149225 h 159"/>
                <a:gd name="T26" fmla="*/ 11113 w 69"/>
                <a:gd name="T27" fmla="*/ 0 h 159"/>
                <a:gd name="T28" fmla="*/ 11113 w 69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9"/>
                <a:gd name="T46" fmla="*/ 0 h 159"/>
                <a:gd name="T47" fmla="*/ 69 w 69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9" h="159">
                  <a:moveTo>
                    <a:pt x="7" y="0"/>
                  </a:moveTo>
                  <a:lnTo>
                    <a:pt x="7" y="0"/>
                  </a:lnTo>
                  <a:lnTo>
                    <a:pt x="69" y="0"/>
                  </a:lnTo>
                  <a:lnTo>
                    <a:pt x="52" y="140"/>
                  </a:lnTo>
                  <a:lnTo>
                    <a:pt x="51" y="147"/>
                  </a:lnTo>
                  <a:lnTo>
                    <a:pt x="46" y="152"/>
                  </a:lnTo>
                  <a:lnTo>
                    <a:pt x="42" y="156"/>
                  </a:lnTo>
                  <a:lnTo>
                    <a:pt x="37" y="159"/>
                  </a:lnTo>
                  <a:lnTo>
                    <a:pt x="0" y="94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88"/>
            <p:cNvSpPr>
              <a:spLocks noChangeArrowheads="1"/>
            </p:cNvSpPr>
            <p:nvPr/>
          </p:nvSpPr>
          <p:spPr bwMode="auto">
            <a:xfrm>
              <a:off x="1311275" y="152400"/>
              <a:ext cx="103188" cy="252413"/>
            </a:xfrm>
            <a:custGeom>
              <a:avLst/>
              <a:gdLst>
                <a:gd name="T0" fmla="*/ 11113 w 65"/>
                <a:gd name="T1" fmla="*/ 0 h 159"/>
                <a:gd name="T2" fmla="*/ 11113 w 65"/>
                <a:gd name="T3" fmla="*/ 0 h 159"/>
                <a:gd name="T4" fmla="*/ 103188 w 65"/>
                <a:gd name="T5" fmla="*/ 0 h 159"/>
                <a:gd name="T6" fmla="*/ 103188 w 65"/>
                <a:gd name="T7" fmla="*/ 0 h 159"/>
                <a:gd name="T8" fmla="*/ 76200 w 65"/>
                <a:gd name="T9" fmla="*/ 222250 h 159"/>
                <a:gd name="T10" fmla="*/ 76200 w 65"/>
                <a:gd name="T11" fmla="*/ 222250 h 159"/>
                <a:gd name="T12" fmla="*/ 74613 w 65"/>
                <a:gd name="T13" fmla="*/ 233363 h 159"/>
                <a:gd name="T14" fmla="*/ 66675 w 65"/>
                <a:gd name="T15" fmla="*/ 241300 h 159"/>
                <a:gd name="T16" fmla="*/ 60325 w 65"/>
                <a:gd name="T17" fmla="*/ 247650 h 159"/>
                <a:gd name="T18" fmla="*/ 52388 w 65"/>
                <a:gd name="T19" fmla="*/ 252413 h 159"/>
                <a:gd name="T20" fmla="*/ 52388 w 65"/>
                <a:gd name="T21" fmla="*/ 252413 h 159"/>
                <a:gd name="T22" fmla="*/ 0 w 65"/>
                <a:gd name="T23" fmla="*/ 146050 h 159"/>
                <a:gd name="T24" fmla="*/ 0 w 65"/>
                <a:gd name="T25" fmla="*/ 146050 h 159"/>
                <a:gd name="T26" fmla="*/ 11113 w 65"/>
                <a:gd name="T27" fmla="*/ 0 h 159"/>
                <a:gd name="T28" fmla="*/ 11113 w 65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5"/>
                <a:gd name="T46" fmla="*/ 0 h 159"/>
                <a:gd name="T47" fmla="*/ 65 w 65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5" h="159">
                  <a:moveTo>
                    <a:pt x="7" y="0"/>
                  </a:moveTo>
                  <a:lnTo>
                    <a:pt x="7" y="0"/>
                  </a:lnTo>
                  <a:lnTo>
                    <a:pt x="65" y="0"/>
                  </a:lnTo>
                  <a:lnTo>
                    <a:pt x="48" y="140"/>
                  </a:lnTo>
                  <a:lnTo>
                    <a:pt x="47" y="147"/>
                  </a:lnTo>
                  <a:lnTo>
                    <a:pt x="42" y="152"/>
                  </a:lnTo>
                  <a:lnTo>
                    <a:pt x="38" y="156"/>
                  </a:lnTo>
                  <a:lnTo>
                    <a:pt x="33" y="159"/>
                  </a:lnTo>
                  <a:lnTo>
                    <a:pt x="0" y="92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89"/>
            <p:cNvSpPr>
              <a:spLocks noChangeArrowheads="1"/>
            </p:cNvSpPr>
            <p:nvPr/>
          </p:nvSpPr>
          <p:spPr bwMode="auto">
            <a:xfrm>
              <a:off x="1319212" y="152400"/>
              <a:ext cx="95250" cy="252413"/>
            </a:xfrm>
            <a:custGeom>
              <a:avLst/>
              <a:gdLst>
                <a:gd name="T0" fmla="*/ 9525 w 60"/>
                <a:gd name="T1" fmla="*/ 0 h 159"/>
                <a:gd name="T2" fmla="*/ 9525 w 60"/>
                <a:gd name="T3" fmla="*/ 0 h 159"/>
                <a:gd name="T4" fmla="*/ 95250 w 60"/>
                <a:gd name="T5" fmla="*/ 0 h 159"/>
                <a:gd name="T6" fmla="*/ 95250 w 60"/>
                <a:gd name="T7" fmla="*/ 0 h 159"/>
                <a:gd name="T8" fmla="*/ 68263 w 60"/>
                <a:gd name="T9" fmla="*/ 222250 h 159"/>
                <a:gd name="T10" fmla="*/ 68263 w 60"/>
                <a:gd name="T11" fmla="*/ 222250 h 159"/>
                <a:gd name="T12" fmla="*/ 66675 w 60"/>
                <a:gd name="T13" fmla="*/ 233363 h 159"/>
                <a:gd name="T14" fmla="*/ 61913 w 60"/>
                <a:gd name="T15" fmla="*/ 239713 h 159"/>
                <a:gd name="T16" fmla="*/ 52388 w 60"/>
                <a:gd name="T17" fmla="*/ 247650 h 159"/>
                <a:gd name="T18" fmla="*/ 46038 w 60"/>
                <a:gd name="T19" fmla="*/ 252413 h 159"/>
                <a:gd name="T20" fmla="*/ 46038 w 60"/>
                <a:gd name="T21" fmla="*/ 252413 h 159"/>
                <a:gd name="T22" fmla="*/ 0 w 60"/>
                <a:gd name="T23" fmla="*/ 144463 h 159"/>
                <a:gd name="T24" fmla="*/ 0 w 60"/>
                <a:gd name="T25" fmla="*/ 144463 h 159"/>
                <a:gd name="T26" fmla="*/ 9525 w 60"/>
                <a:gd name="T27" fmla="*/ 0 h 159"/>
                <a:gd name="T28" fmla="*/ 9525 w 60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0"/>
                <a:gd name="T46" fmla="*/ 0 h 159"/>
                <a:gd name="T47" fmla="*/ 60 w 60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0" h="159">
                  <a:moveTo>
                    <a:pt x="6" y="0"/>
                  </a:moveTo>
                  <a:lnTo>
                    <a:pt x="6" y="0"/>
                  </a:lnTo>
                  <a:lnTo>
                    <a:pt x="60" y="0"/>
                  </a:lnTo>
                  <a:lnTo>
                    <a:pt x="43" y="140"/>
                  </a:lnTo>
                  <a:lnTo>
                    <a:pt x="42" y="147"/>
                  </a:lnTo>
                  <a:lnTo>
                    <a:pt x="39" y="151"/>
                  </a:lnTo>
                  <a:lnTo>
                    <a:pt x="33" y="156"/>
                  </a:lnTo>
                  <a:lnTo>
                    <a:pt x="29" y="159"/>
                  </a:lnTo>
                  <a:lnTo>
                    <a:pt x="0" y="91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90"/>
            <p:cNvSpPr>
              <a:spLocks noChangeArrowheads="1"/>
            </p:cNvSpPr>
            <p:nvPr/>
          </p:nvSpPr>
          <p:spPr bwMode="auto">
            <a:xfrm>
              <a:off x="1325562" y="152400"/>
              <a:ext cx="88900" cy="252413"/>
            </a:xfrm>
            <a:custGeom>
              <a:avLst/>
              <a:gdLst>
                <a:gd name="T0" fmla="*/ 9525 w 56"/>
                <a:gd name="T1" fmla="*/ 0 h 159"/>
                <a:gd name="T2" fmla="*/ 9525 w 56"/>
                <a:gd name="T3" fmla="*/ 0 h 159"/>
                <a:gd name="T4" fmla="*/ 88900 w 56"/>
                <a:gd name="T5" fmla="*/ 0 h 159"/>
                <a:gd name="T6" fmla="*/ 88900 w 56"/>
                <a:gd name="T7" fmla="*/ 0 h 159"/>
                <a:gd name="T8" fmla="*/ 61913 w 56"/>
                <a:gd name="T9" fmla="*/ 222250 h 159"/>
                <a:gd name="T10" fmla="*/ 61913 w 56"/>
                <a:gd name="T11" fmla="*/ 222250 h 159"/>
                <a:gd name="T12" fmla="*/ 60325 w 56"/>
                <a:gd name="T13" fmla="*/ 233363 h 159"/>
                <a:gd name="T14" fmla="*/ 55563 w 56"/>
                <a:gd name="T15" fmla="*/ 239713 h 159"/>
                <a:gd name="T16" fmla="*/ 46038 w 56"/>
                <a:gd name="T17" fmla="*/ 247650 h 159"/>
                <a:gd name="T18" fmla="*/ 39688 w 56"/>
                <a:gd name="T19" fmla="*/ 252413 h 159"/>
                <a:gd name="T20" fmla="*/ 39688 w 56"/>
                <a:gd name="T21" fmla="*/ 252413 h 159"/>
                <a:gd name="T22" fmla="*/ 0 w 56"/>
                <a:gd name="T23" fmla="*/ 144463 h 159"/>
                <a:gd name="T24" fmla="*/ 0 w 56"/>
                <a:gd name="T25" fmla="*/ 144463 h 159"/>
                <a:gd name="T26" fmla="*/ 9525 w 56"/>
                <a:gd name="T27" fmla="*/ 0 h 159"/>
                <a:gd name="T28" fmla="*/ 9525 w 56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6"/>
                <a:gd name="T46" fmla="*/ 0 h 159"/>
                <a:gd name="T47" fmla="*/ 56 w 56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6" h="159">
                  <a:moveTo>
                    <a:pt x="6" y="0"/>
                  </a:moveTo>
                  <a:lnTo>
                    <a:pt x="6" y="0"/>
                  </a:lnTo>
                  <a:lnTo>
                    <a:pt x="56" y="0"/>
                  </a:lnTo>
                  <a:lnTo>
                    <a:pt x="39" y="140"/>
                  </a:lnTo>
                  <a:lnTo>
                    <a:pt x="38" y="147"/>
                  </a:lnTo>
                  <a:lnTo>
                    <a:pt x="35" y="151"/>
                  </a:lnTo>
                  <a:lnTo>
                    <a:pt x="29" y="156"/>
                  </a:lnTo>
                  <a:lnTo>
                    <a:pt x="25" y="159"/>
                  </a:lnTo>
                  <a:lnTo>
                    <a:pt x="0" y="91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91"/>
            <p:cNvSpPr>
              <a:spLocks noChangeArrowheads="1"/>
            </p:cNvSpPr>
            <p:nvPr/>
          </p:nvSpPr>
          <p:spPr bwMode="auto">
            <a:xfrm>
              <a:off x="1328737" y="152400"/>
              <a:ext cx="85725" cy="252413"/>
            </a:xfrm>
            <a:custGeom>
              <a:avLst/>
              <a:gdLst>
                <a:gd name="T0" fmla="*/ 11113 w 54"/>
                <a:gd name="T1" fmla="*/ 0 h 159"/>
                <a:gd name="T2" fmla="*/ 11113 w 54"/>
                <a:gd name="T3" fmla="*/ 0 h 159"/>
                <a:gd name="T4" fmla="*/ 85725 w 54"/>
                <a:gd name="T5" fmla="*/ 0 h 159"/>
                <a:gd name="T6" fmla="*/ 85725 w 54"/>
                <a:gd name="T7" fmla="*/ 0 h 159"/>
                <a:gd name="T8" fmla="*/ 58738 w 54"/>
                <a:gd name="T9" fmla="*/ 222250 h 159"/>
                <a:gd name="T10" fmla="*/ 58738 w 54"/>
                <a:gd name="T11" fmla="*/ 222250 h 159"/>
                <a:gd name="T12" fmla="*/ 57150 w 54"/>
                <a:gd name="T13" fmla="*/ 230188 h 159"/>
                <a:gd name="T14" fmla="*/ 52388 w 54"/>
                <a:gd name="T15" fmla="*/ 239713 h 159"/>
                <a:gd name="T16" fmla="*/ 46038 w 54"/>
                <a:gd name="T17" fmla="*/ 246063 h 159"/>
                <a:gd name="T18" fmla="*/ 36513 w 54"/>
                <a:gd name="T19" fmla="*/ 252413 h 159"/>
                <a:gd name="T20" fmla="*/ 36513 w 54"/>
                <a:gd name="T21" fmla="*/ 252413 h 159"/>
                <a:gd name="T22" fmla="*/ 0 w 54"/>
                <a:gd name="T23" fmla="*/ 142875 h 159"/>
                <a:gd name="T24" fmla="*/ 0 w 54"/>
                <a:gd name="T25" fmla="*/ 142875 h 159"/>
                <a:gd name="T26" fmla="*/ 11113 w 54"/>
                <a:gd name="T27" fmla="*/ 0 h 159"/>
                <a:gd name="T28" fmla="*/ 11113 w 54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4"/>
                <a:gd name="T46" fmla="*/ 0 h 159"/>
                <a:gd name="T47" fmla="*/ 54 w 54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4" h="159">
                  <a:moveTo>
                    <a:pt x="7" y="0"/>
                  </a:moveTo>
                  <a:lnTo>
                    <a:pt x="7" y="0"/>
                  </a:lnTo>
                  <a:lnTo>
                    <a:pt x="54" y="0"/>
                  </a:lnTo>
                  <a:lnTo>
                    <a:pt x="37" y="140"/>
                  </a:lnTo>
                  <a:lnTo>
                    <a:pt x="36" y="145"/>
                  </a:lnTo>
                  <a:lnTo>
                    <a:pt x="33" y="151"/>
                  </a:lnTo>
                  <a:lnTo>
                    <a:pt x="29" y="155"/>
                  </a:lnTo>
                  <a:lnTo>
                    <a:pt x="23" y="159"/>
                  </a:lnTo>
                  <a:lnTo>
                    <a:pt x="0" y="9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92"/>
            <p:cNvSpPr>
              <a:spLocks noChangeArrowheads="1"/>
            </p:cNvSpPr>
            <p:nvPr/>
          </p:nvSpPr>
          <p:spPr bwMode="auto">
            <a:xfrm>
              <a:off x="1335087" y="152400"/>
              <a:ext cx="79375" cy="252413"/>
            </a:xfrm>
            <a:custGeom>
              <a:avLst/>
              <a:gdLst>
                <a:gd name="T0" fmla="*/ 11113 w 50"/>
                <a:gd name="T1" fmla="*/ 0 h 159"/>
                <a:gd name="T2" fmla="*/ 11113 w 50"/>
                <a:gd name="T3" fmla="*/ 0 h 159"/>
                <a:gd name="T4" fmla="*/ 79375 w 50"/>
                <a:gd name="T5" fmla="*/ 0 h 159"/>
                <a:gd name="T6" fmla="*/ 79375 w 50"/>
                <a:gd name="T7" fmla="*/ 0 h 159"/>
                <a:gd name="T8" fmla="*/ 52388 w 50"/>
                <a:gd name="T9" fmla="*/ 222250 h 159"/>
                <a:gd name="T10" fmla="*/ 52388 w 50"/>
                <a:gd name="T11" fmla="*/ 222250 h 159"/>
                <a:gd name="T12" fmla="*/ 50800 w 50"/>
                <a:gd name="T13" fmla="*/ 230188 h 159"/>
                <a:gd name="T14" fmla="*/ 46038 w 50"/>
                <a:gd name="T15" fmla="*/ 239713 h 159"/>
                <a:gd name="T16" fmla="*/ 39688 w 50"/>
                <a:gd name="T17" fmla="*/ 246063 h 159"/>
                <a:gd name="T18" fmla="*/ 30163 w 50"/>
                <a:gd name="T19" fmla="*/ 252413 h 159"/>
                <a:gd name="T20" fmla="*/ 30163 w 50"/>
                <a:gd name="T21" fmla="*/ 252413 h 159"/>
                <a:gd name="T22" fmla="*/ 0 w 50"/>
                <a:gd name="T23" fmla="*/ 139700 h 159"/>
                <a:gd name="T24" fmla="*/ 0 w 50"/>
                <a:gd name="T25" fmla="*/ 139700 h 159"/>
                <a:gd name="T26" fmla="*/ 11113 w 50"/>
                <a:gd name="T27" fmla="*/ 0 h 159"/>
                <a:gd name="T28" fmla="*/ 11113 w 50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0"/>
                <a:gd name="T46" fmla="*/ 0 h 159"/>
                <a:gd name="T47" fmla="*/ 50 w 50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0" h="159">
                  <a:moveTo>
                    <a:pt x="7" y="0"/>
                  </a:moveTo>
                  <a:lnTo>
                    <a:pt x="7" y="0"/>
                  </a:lnTo>
                  <a:lnTo>
                    <a:pt x="50" y="0"/>
                  </a:lnTo>
                  <a:lnTo>
                    <a:pt x="33" y="140"/>
                  </a:lnTo>
                  <a:lnTo>
                    <a:pt x="32" y="145"/>
                  </a:lnTo>
                  <a:lnTo>
                    <a:pt x="29" y="151"/>
                  </a:lnTo>
                  <a:lnTo>
                    <a:pt x="25" y="155"/>
                  </a:lnTo>
                  <a:lnTo>
                    <a:pt x="19" y="159"/>
                  </a:lnTo>
                  <a:lnTo>
                    <a:pt x="0" y="88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93"/>
            <p:cNvSpPr>
              <a:spLocks noChangeArrowheads="1"/>
            </p:cNvSpPr>
            <p:nvPr/>
          </p:nvSpPr>
          <p:spPr bwMode="auto">
            <a:xfrm>
              <a:off x="1341437" y="152400"/>
              <a:ext cx="73025" cy="252413"/>
            </a:xfrm>
            <a:custGeom>
              <a:avLst/>
              <a:gdLst>
                <a:gd name="T0" fmla="*/ 11113 w 46"/>
                <a:gd name="T1" fmla="*/ 0 h 159"/>
                <a:gd name="T2" fmla="*/ 11113 w 46"/>
                <a:gd name="T3" fmla="*/ 0 h 159"/>
                <a:gd name="T4" fmla="*/ 73025 w 46"/>
                <a:gd name="T5" fmla="*/ 0 h 159"/>
                <a:gd name="T6" fmla="*/ 73025 w 46"/>
                <a:gd name="T7" fmla="*/ 0 h 159"/>
                <a:gd name="T8" fmla="*/ 46038 w 46"/>
                <a:gd name="T9" fmla="*/ 222250 h 159"/>
                <a:gd name="T10" fmla="*/ 46038 w 46"/>
                <a:gd name="T11" fmla="*/ 222250 h 159"/>
                <a:gd name="T12" fmla="*/ 44450 w 46"/>
                <a:gd name="T13" fmla="*/ 230188 h 159"/>
                <a:gd name="T14" fmla="*/ 39688 w 46"/>
                <a:gd name="T15" fmla="*/ 239713 h 159"/>
                <a:gd name="T16" fmla="*/ 33338 w 46"/>
                <a:gd name="T17" fmla="*/ 246063 h 159"/>
                <a:gd name="T18" fmla="*/ 26988 w 46"/>
                <a:gd name="T19" fmla="*/ 252413 h 159"/>
                <a:gd name="T20" fmla="*/ 26988 w 46"/>
                <a:gd name="T21" fmla="*/ 252413 h 159"/>
                <a:gd name="T22" fmla="*/ 0 w 46"/>
                <a:gd name="T23" fmla="*/ 138113 h 159"/>
                <a:gd name="T24" fmla="*/ 0 w 46"/>
                <a:gd name="T25" fmla="*/ 138113 h 159"/>
                <a:gd name="T26" fmla="*/ 11113 w 46"/>
                <a:gd name="T27" fmla="*/ 0 h 159"/>
                <a:gd name="T28" fmla="*/ 11113 w 46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6"/>
                <a:gd name="T46" fmla="*/ 0 h 159"/>
                <a:gd name="T47" fmla="*/ 46 w 46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6" h="159">
                  <a:moveTo>
                    <a:pt x="7" y="0"/>
                  </a:moveTo>
                  <a:lnTo>
                    <a:pt x="7" y="0"/>
                  </a:lnTo>
                  <a:lnTo>
                    <a:pt x="46" y="0"/>
                  </a:lnTo>
                  <a:lnTo>
                    <a:pt x="29" y="140"/>
                  </a:lnTo>
                  <a:lnTo>
                    <a:pt x="28" y="145"/>
                  </a:lnTo>
                  <a:lnTo>
                    <a:pt x="25" y="151"/>
                  </a:lnTo>
                  <a:lnTo>
                    <a:pt x="21" y="155"/>
                  </a:lnTo>
                  <a:lnTo>
                    <a:pt x="17" y="159"/>
                  </a:lnTo>
                  <a:lnTo>
                    <a:pt x="0" y="87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94"/>
            <p:cNvSpPr>
              <a:spLocks noChangeArrowheads="1"/>
            </p:cNvSpPr>
            <p:nvPr/>
          </p:nvSpPr>
          <p:spPr bwMode="auto">
            <a:xfrm>
              <a:off x="1349375" y="152400"/>
              <a:ext cx="65088" cy="252413"/>
            </a:xfrm>
            <a:custGeom>
              <a:avLst/>
              <a:gdLst>
                <a:gd name="T0" fmla="*/ 9525 w 41"/>
                <a:gd name="T1" fmla="*/ 0 h 159"/>
                <a:gd name="T2" fmla="*/ 9525 w 41"/>
                <a:gd name="T3" fmla="*/ 0 h 159"/>
                <a:gd name="T4" fmla="*/ 65088 w 41"/>
                <a:gd name="T5" fmla="*/ 0 h 159"/>
                <a:gd name="T6" fmla="*/ 65088 w 41"/>
                <a:gd name="T7" fmla="*/ 0 h 159"/>
                <a:gd name="T8" fmla="*/ 38100 w 41"/>
                <a:gd name="T9" fmla="*/ 222250 h 159"/>
                <a:gd name="T10" fmla="*/ 38100 w 41"/>
                <a:gd name="T11" fmla="*/ 222250 h 159"/>
                <a:gd name="T12" fmla="*/ 36513 w 41"/>
                <a:gd name="T13" fmla="*/ 230188 h 159"/>
                <a:gd name="T14" fmla="*/ 31750 w 41"/>
                <a:gd name="T15" fmla="*/ 239713 h 159"/>
                <a:gd name="T16" fmla="*/ 25400 w 41"/>
                <a:gd name="T17" fmla="*/ 246063 h 159"/>
                <a:gd name="T18" fmla="*/ 19050 w 41"/>
                <a:gd name="T19" fmla="*/ 252413 h 159"/>
                <a:gd name="T20" fmla="*/ 19050 w 41"/>
                <a:gd name="T21" fmla="*/ 252413 h 159"/>
                <a:gd name="T22" fmla="*/ 0 w 41"/>
                <a:gd name="T23" fmla="*/ 136525 h 159"/>
                <a:gd name="T24" fmla="*/ 0 w 41"/>
                <a:gd name="T25" fmla="*/ 136525 h 159"/>
                <a:gd name="T26" fmla="*/ 9525 w 41"/>
                <a:gd name="T27" fmla="*/ 0 h 159"/>
                <a:gd name="T28" fmla="*/ 9525 w 41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"/>
                <a:gd name="T46" fmla="*/ 0 h 159"/>
                <a:gd name="T47" fmla="*/ 41 w 41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" h="159">
                  <a:moveTo>
                    <a:pt x="6" y="0"/>
                  </a:moveTo>
                  <a:lnTo>
                    <a:pt x="6" y="0"/>
                  </a:lnTo>
                  <a:lnTo>
                    <a:pt x="41" y="0"/>
                  </a:lnTo>
                  <a:lnTo>
                    <a:pt x="24" y="140"/>
                  </a:lnTo>
                  <a:lnTo>
                    <a:pt x="23" y="145"/>
                  </a:lnTo>
                  <a:lnTo>
                    <a:pt x="20" y="151"/>
                  </a:lnTo>
                  <a:lnTo>
                    <a:pt x="16" y="155"/>
                  </a:lnTo>
                  <a:lnTo>
                    <a:pt x="12" y="159"/>
                  </a:lnTo>
                  <a:lnTo>
                    <a:pt x="0" y="86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95"/>
            <p:cNvSpPr>
              <a:spLocks noChangeArrowheads="1"/>
            </p:cNvSpPr>
            <p:nvPr/>
          </p:nvSpPr>
          <p:spPr bwMode="auto">
            <a:xfrm>
              <a:off x="1352550" y="152400"/>
              <a:ext cx="61913" cy="252413"/>
            </a:xfrm>
            <a:custGeom>
              <a:avLst/>
              <a:gdLst>
                <a:gd name="T0" fmla="*/ 12700 w 39"/>
                <a:gd name="T1" fmla="*/ 0 h 159"/>
                <a:gd name="T2" fmla="*/ 12700 w 39"/>
                <a:gd name="T3" fmla="*/ 0 h 159"/>
                <a:gd name="T4" fmla="*/ 61913 w 39"/>
                <a:gd name="T5" fmla="*/ 0 h 159"/>
                <a:gd name="T6" fmla="*/ 61913 w 39"/>
                <a:gd name="T7" fmla="*/ 0 h 159"/>
                <a:gd name="T8" fmla="*/ 34925 w 39"/>
                <a:gd name="T9" fmla="*/ 222250 h 159"/>
                <a:gd name="T10" fmla="*/ 34925 w 39"/>
                <a:gd name="T11" fmla="*/ 222250 h 159"/>
                <a:gd name="T12" fmla="*/ 33338 w 39"/>
                <a:gd name="T13" fmla="*/ 230188 h 159"/>
                <a:gd name="T14" fmla="*/ 28575 w 39"/>
                <a:gd name="T15" fmla="*/ 239713 h 159"/>
                <a:gd name="T16" fmla="*/ 22225 w 39"/>
                <a:gd name="T17" fmla="*/ 246063 h 159"/>
                <a:gd name="T18" fmla="*/ 15875 w 39"/>
                <a:gd name="T19" fmla="*/ 252413 h 159"/>
                <a:gd name="T20" fmla="*/ 15875 w 39"/>
                <a:gd name="T21" fmla="*/ 252413 h 159"/>
                <a:gd name="T22" fmla="*/ 0 w 39"/>
                <a:gd name="T23" fmla="*/ 133350 h 159"/>
                <a:gd name="T24" fmla="*/ 0 w 39"/>
                <a:gd name="T25" fmla="*/ 133350 h 159"/>
                <a:gd name="T26" fmla="*/ 12700 w 39"/>
                <a:gd name="T27" fmla="*/ 0 h 159"/>
                <a:gd name="T28" fmla="*/ 12700 w 39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9"/>
                <a:gd name="T46" fmla="*/ 0 h 159"/>
                <a:gd name="T47" fmla="*/ 39 w 39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9" h="159">
                  <a:moveTo>
                    <a:pt x="8" y="0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22" y="140"/>
                  </a:lnTo>
                  <a:lnTo>
                    <a:pt x="21" y="145"/>
                  </a:lnTo>
                  <a:lnTo>
                    <a:pt x="18" y="151"/>
                  </a:lnTo>
                  <a:lnTo>
                    <a:pt x="14" y="155"/>
                  </a:lnTo>
                  <a:lnTo>
                    <a:pt x="10" y="159"/>
                  </a:lnTo>
                  <a:lnTo>
                    <a:pt x="0" y="84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96"/>
            <p:cNvSpPr>
              <a:spLocks noChangeArrowheads="1"/>
            </p:cNvSpPr>
            <p:nvPr/>
          </p:nvSpPr>
          <p:spPr bwMode="auto">
            <a:xfrm>
              <a:off x="1358900" y="152400"/>
              <a:ext cx="55563" cy="252413"/>
            </a:xfrm>
            <a:custGeom>
              <a:avLst/>
              <a:gdLst>
                <a:gd name="T0" fmla="*/ 12700 w 35"/>
                <a:gd name="T1" fmla="*/ 0 h 159"/>
                <a:gd name="T2" fmla="*/ 12700 w 35"/>
                <a:gd name="T3" fmla="*/ 0 h 159"/>
                <a:gd name="T4" fmla="*/ 55563 w 35"/>
                <a:gd name="T5" fmla="*/ 0 h 159"/>
                <a:gd name="T6" fmla="*/ 55563 w 35"/>
                <a:gd name="T7" fmla="*/ 0 h 159"/>
                <a:gd name="T8" fmla="*/ 28575 w 35"/>
                <a:gd name="T9" fmla="*/ 222250 h 159"/>
                <a:gd name="T10" fmla="*/ 28575 w 35"/>
                <a:gd name="T11" fmla="*/ 222250 h 159"/>
                <a:gd name="T12" fmla="*/ 26988 w 35"/>
                <a:gd name="T13" fmla="*/ 230188 h 159"/>
                <a:gd name="T14" fmla="*/ 22225 w 35"/>
                <a:gd name="T15" fmla="*/ 239713 h 159"/>
                <a:gd name="T16" fmla="*/ 17463 w 35"/>
                <a:gd name="T17" fmla="*/ 246063 h 159"/>
                <a:gd name="T18" fmla="*/ 11113 w 35"/>
                <a:gd name="T19" fmla="*/ 252413 h 159"/>
                <a:gd name="T20" fmla="*/ 11113 w 35"/>
                <a:gd name="T21" fmla="*/ 252413 h 159"/>
                <a:gd name="T22" fmla="*/ 0 w 35"/>
                <a:gd name="T23" fmla="*/ 133350 h 159"/>
                <a:gd name="T24" fmla="*/ 0 w 35"/>
                <a:gd name="T25" fmla="*/ 133350 h 159"/>
                <a:gd name="T26" fmla="*/ 12700 w 35"/>
                <a:gd name="T27" fmla="*/ 0 h 159"/>
                <a:gd name="T28" fmla="*/ 12700 w 35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"/>
                <a:gd name="T46" fmla="*/ 0 h 159"/>
                <a:gd name="T47" fmla="*/ 35 w 35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" h="159">
                  <a:moveTo>
                    <a:pt x="8" y="0"/>
                  </a:moveTo>
                  <a:lnTo>
                    <a:pt x="8" y="0"/>
                  </a:lnTo>
                  <a:lnTo>
                    <a:pt x="35" y="0"/>
                  </a:lnTo>
                  <a:lnTo>
                    <a:pt x="18" y="140"/>
                  </a:lnTo>
                  <a:lnTo>
                    <a:pt x="17" y="145"/>
                  </a:lnTo>
                  <a:lnTo>
                    <a:pt x="14" y="151"/>
                  </a:lnTo>
                  <a:lnTo>
                    <a:pt x="11" y="155"/>
                  </a:lnTo>
                  <a:lnTo>
                    <a:pt x="7" y="159"/>
                  </a:lnTo>
                  <a:lnTo>
                    <a:pt x="0" y="84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97"/>
            <p:cNvSpPr>
              <a:spLocks noChangeArrowheads="1"/>
            </p:cNvSpPr>
            <p:nvPr/>
          </p:nvSpPr>
          <p:spPr bwMode="auto">
            <a:xfrm>
              <a:off x="1365250" y="152400"/>
              <a:ext cx="49213" cy="249238"/>
            </a:xfrm>
            <a:custGeom>
              <a:avLst/>
              <a:gdLst>
                <a:gd name="T0" fmla="*/ 11113 w 31"/>
                <a:gd name="T1" fmla="*/ 0 h 157"/>
                <a:gd name="T2" fmla="*/ 11113 w 31"/>
                <a:gd name="T3" fmla="*/ 0 h 157"/>
                <a:gd name="T4" fmla="*/ 49213 w 31"/>
                <a:gd name="T5" fmla="*/ 0 h 157"/>
                <a:gd name="T6" fmla="*/ 49213 w 31"/>
                <a:gd name="T7" fmla="*/ 0 h 157"/>
                <a:gd name="T8" fmla="*/ 22225 w 31"/>
                <a:gd name="T9" fmla="*/ 222250 h 157"/>
                <a:gd name="T10" fmla="*/ 22225 w 31"/>
                <a:gd name="T11" fmla="*/ 222250 h 157"/>
                <a:gd name="T12" fmla="*/ 20638 w 31"/>
                <a:gd name="T13" fmla="*/ 230188 h 157"/>
                <a:gd name="T14" fmla="*/ 15875 w 31"/>
                <a:gd name="T15" fmla="*/ 239713 h 157"/>
                <a:gd name="T16" fmla="*/ 11113 w 31"/>
                <a:gd name="T17" fmla="*/ 246063 h 157"/>
                <a:gd name="T18" fmla="*/ 4763 w 31"/>
                <a:gd name="T19" fmla="*/ 249238 h 157"/>
                <a:gd name="T20" fmla="*/ 4763 w 31"/>
                <a:gd name="T21" fmla="*/ 249238 h 157"/>
                <a:gd name="T22" fmla="*/ 0 w 31"/>
                <a:gd name="T23" fmla="*/ 131763 h 157"/>
                <a:gd name="T24" fmla="*/ 0 w 31"/>
                <a:gd name="T25" fmla="*/ 131763 h 157"/>
                <a:gd name="T26" fmla="*/ 11113 w 31"/>
                <a:gd name="T27" fmla="*/ 0 h 157"/>
                <a:gd name="T28" fmla="*/ 11113 w 31"/>
                <a:gd name="T29" fmla="*/ 0 h 1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1"/>
                <a:gd name="T46" fmla="*/ 0 h 157"/>
                <a:gd name="T47" fmla="*/ 31 w 31"/>
                <a:gd name="T48" fmla="*/ 157 h 1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1" h="157">
                  <a:moveTo>
                    <a:pt x="7" y="0"/>
                  </a:moveTo>
                  <a:lnTo>
                    <a:pt x="7" y="0"/>
                  </a:lnTo>
                  <a:lnTo>
                    <a:pt x="31" y="0"/>
                  </a:lnTo>
                  <a:lnTo>
                    <a:pt x="14" y="140"/>
                  </a:lnTo>
                  <a:lnTo>
                    <a:pt x="13" y="145"/>
                  </a:lnTo>
                  <a:lnTo>
                    <a:pt x="10" y="151"/>
                  </a:lnTo>
                  <a:lnTo>
                    <a:pt x="7" y="155"/>
                  </a:lnTo>
                  <a:lnTo>
                    <a:pt x="3" y="157"/>
                  </a:lnTo>
                  <a:lnTo>
                    <a:pt x="0" y="83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98"/>
            <p:cNvSpPr>
              <a:spLocks noChangeArrowheads="1"/>
            </p:cNvSpPr>
            <p:nvPr/>
          </p:nvSpPr>
          <p:spPr bwMode="auto">
            <a:xfrm>
              <a:off x="1370012" y="152400"/>
              <a:ext cx="44450" cy="249238"/>
            </a:xfrm>
            <a:custGeom>
              <a:avLst/>
              <a:gdLst>
                <a:gd name="T0" fmla="*/ 12700 w 28"/>
                <a:gd name="T1" fmla="*/ 0 h 157"/>
                <a:gd name="T2" fmla="*/ 12700 w 28"/>
                <a:gd name="T3" fmla="*/ 0 h 157"/>
                <a:gd name="T4" fmla="*/ 44450 w 28"/>
                <a:gd name="T5" fmla="*/ 0 h 157"/>
                <a:gd name="T6" fmla="*/ 44450 w 28"/>
                <a:gd name="T7" fmla="*/ 0 h 157"/>
                <a:gd name="T8" fmla="*/ 17463 w 28"/>
                <a:gd name="T9" fmla="*/ 222250 h 157"/>
                <a:gd name="T10" fmla="*/ 17463 w 28"/>
                <a:gd name="T11" fmla="*/ 222250 h 157"/>
                <a:gd name="T12" fmla="*/ 15875 w 28"/>
                <a:gd name="T13" fmla="*/ 230188 h 157"/>
                <a:gd name="T14" fmla="*/ 11113 w 28"/>
                <a:gd name="T15" fmla="*/ 239713 h 157"/>
                <a:gd name="T16" fmla="*/ 6350 w 28"/>
                <a:gd name="T17" fmla="*/ 246063 h 157"/>
                <a:gd name="T18" fmla="*/ 0 w 28"/>
                <a:gd name="T19" fmla="*/ 249238 h 157"/>
                <a:gd name="T20" fmla="*/ 0 w 28"/>
                <a:gd name="T21" fmla="*/ 249238 h 157"/>
                <a:gd name="T22" fmla="*/ 1588 w 28"/>
                <a:gd name="T23" fmla="*/ 130175 h 157"/>
                <a:gd name="T24" fmla="*/ 1588 w 28"/>
                <a:gd name="T25" fmla="*/ 130175 h 157"/>
                <a:gd name="T26" fmla="*/ 12700 w 28"/>
                <a:gd name="T27" fmla="*/ 0 h 157"/>
                <a:gd name="T28" fmla="*/ 12700 w 28"/>
                <a:gd name="T29" fmla="*/ 0 h 1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157"/>
                <a:gd name="T47" fmla="*/ 28 w 28"/>
                <a:gd name="T48" fmla="*/ 157 h 1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157">
                  <a:moveTo>
                    <a:pt x="8" y="0"/>
                  </a:moveTo>
                  <a:lnTo>
                    <a:pt x="8" y="0"/>
                  </a:lnTo>
                  <a:lnTo>
                    <a:pt x="28" y="0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7" y="151"/>
                  </a:lnTo>
                  <a:lnTo>
                    <a:pt x="4" y="155"/>
                  </a:lnTo>
                  <a:lnTo>
                    <a:pt x="0" y="157"/>
                  </a:lnTo>
                  <a:lnTo>
                    <a:pt x="1" y="8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99"/>
            <p:cNvSpPr>
              <a:spLocks noChangeArrowheads="1"/>
            </p:cNvSpPr>
            <p:nvPr/>
          </p:nvSpPr>
          <p:spPr bwMode="auto">
            <a:xfrm>
              <a:off x="1370012" y="152400"/>
              <a:ext cx="44450" cy="249238"/>
            </a:xfrm>
            <a:custGeom>
              <a:avLst/>
              <a:gdLst>
                <a:gd name="T0" fmla="*/ 19050 w 28"/>
                <a:gd name="T1" fmla="*/ 0 h 157"/>
                <a:gd name="T2" fmla="*/ 19050 w 28"/>
                <a:gd name="T3" fmla="*/ 0 h 157"/>
                <a:gd name="T4" fmla="*/ 44450 w 28"/>
                <a:gd name="T5" fmla="*/ 0 h 157"/>
                <a:gd name="T6" fmla="*/ 44450 w 28"/>
                <a:gd name="T7" fmla="*/ 0 h 157"/>
                <a:gd name="T8" fmla="*/ 17463 w 28"/>
                <a:gd name="T9" fmla="*/ 222250 h 157"/>
                <a:gd name="T10" fmla="*/ 17463 w 28"/>
                <a:gd name="T11" fmla="*/ 222250 h 157"/>
                <a:gd name="T12" fmla="*/ 15875 w 28"/>
                <a:gd name="T13" fmla="*/ 230188 h 157"/>
                <a:gd name="T14" fmla="*/ 12700 w 28"/>
                <a:gd name="T15" fmla="*/ 236538 h 157"/>
                <a:gd name="T16" fmla="*/ 6350 w 28"/>
                <a:gd name="T17" fmla="*/ 246063 h 157"/>
                <a:gd name="T18" fmla="*/ 0 w 28"/>
                <a:gd name="T19" fmla="*/ 249238 h 157"/>
                <a:gd name="T20" fmla="*/ 0 w 28"/>
                <a:gd name="T21" fmla="*/ 249238 h 157"/>
                <a:gd name="T22" fmla="*/ 7938 w 28"/>
                <a:gd name="T23" fmla="*/ 127000 h 157"/>
                <a:gd name="T24" fmla="*/ 7938 w 28"/>
                <a:gd name="T25" fmla="*/ 127000 h 157"/>
                <a:gd name="T26" fmla="*/ 19050 w 28"/>
                <a:gd name="T27" fmla="*/ 0 h 157"/>
                <a:gd name="T28" fmla="*/ 19050 w 28"/>
                <a:gd name="T29" fmla="*/ 0 h 1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157"/>
                <a:gd name="T47" fmla="*/ 28 w 28"/>
                <a:gd name="T48" fmla="*/ 157 h 1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157">
                  <a:moveTo>
                    <a:pt x="12" y="0"/>
                  </a:moveTo>
                  <a:lnTo>
                    <a:pt x="12" y="0"/>
                  </a:lnTo>
                  <a:lnTo>
                    <a:pt x="28" y="0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9"/>
                  </a:lnTo>
                  <a:lnTo>
                    <a:pt x="4" y="155"/>
                  </a:lnTo>
                  <a:lnTo>
                    <a:pt x="0" y="157"/>
                  </a:lnTo>
                  <a:lnTo>
                    <a:pt x="5" y="8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100"/>
            <p:cNvSpPr>
              <a:spLocks noChangeArrowheads="1"/>
            </p:cNvSpPr>
            <p:nvPr/>
          </p:nvSpPr>
          <p:spPr bwMode="auto">
            <a:xfrm>
              <a:off x="1371600" y="152400"/>
              <a:ext cx="42863" cy="249238"/>
            </a:xfrm>
            <a:custGeom>
              <a:avLst/>
              <a:gdLst>
                <a:gd name="T0" fmla="*/ 23813 w 27"/>
                <a:gd name="T1" fmla="*/ 0 h 157"/>
                <a:gd name="T2" fmla="*/ 42863 w 27"/>
                <a:gd name="T3" fmla="*/ 0 h 157"/>
                <a:gd name="T4" fmla="*/ 15875 w 27"/>
                <a:gd name="T5" fmla="*/ 222250 h 157"/>
                <a:gd name="T6" fmla="*/ 15875 w 27"/>
                <a:gd name="T7" fmla="*/ 222250 h 157"/>
                <a:gd name="T8" fmla="*/ 14288 w 27"/>
                <a:gd name="T9" fmla="*/ 230188 h 157"/>
                <a:gd name="T10" fmla="*/ 11113 w 27"/>
                <a:gd name="T11" fmla="*/ 236538 h 157"/>
                <a:gd name="T12" fmla="*/ 4763 w 27"/>
                <a:gd name="T13" fmla="*/ 242888 h 157"/>
                <a:gd name="T14" fmla="*/ 0 w 27"/>
                <a:gd name="T15" fmla="*/ 249238 h 157"/>
                <a:gd name="T16" fmla="*/ 23813 w 27"/>
                <a:gd name="T17" fmla="*/ 0 h 1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"/>
                <a:gd name="T28" fmla="*/ 0 h 157"/>
                <a:gd name="T29" fmla="*/ 27 w 27"/>
                <a:gd name="T30" fmla="*/ 157 h 15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" h="157">
                  <a:moveTo>
                    <a:pt x="15" y="0"/>
                  </a:moveTo>
                  <a:lnTo>
                    <a:pt x="27" y="0"/>
                  </a:lnTo>
                  <a:lnTo>
                    <a:pt x="10" y="140"/>
                  </a:lnTo>
                  <a:lnTo>
                    <a:pt x="9" y="145"/>
                  </a:lnTo>
                  <a:lnTo>
                    <a:pt x="7" y="149"/>
                  </a:lnTo>
                  <a:lnTo>
                    <a:pt x="3" y="153"/>
                  </a:lnTo>
                  <a:lnTo>
                    <a:pt x="0" y="157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108"/>
            <p:cNvSpPr>
              <a:spLocks noChangeArrowheads="1"/>
            </p:cNvSpPr>
            <p:nvPr/>
          </p:nvSpPr>
          <p:spPr bwMode="auto">
            <a:xfrm>
              <a:off x="544512" y="0"/>
              <a:ext cx="47625" cy="55563"/>
            </a:xfrm>
            <a:custGeom>
              <a:avLst/>
              <a:gdLst>
                <a:gd name="T0" fmla="*/ 47625 w 30"/>
                <a:gd name="T1" fmla="*/ 3175 h 35"/>
                <a:gd name="T2" fmla="*/ 47625 w 30"/>
                <a:gd name="T3" fmla="*/ 3175 h 35"/>
                <a:gd name="T4" fmla="*/ 42863 w 30"/>
                <a:gd name="T5" fmla="*/ 22225 h 35"/>
                <a:gd name="T6" fmla="*/ 36513 w 30"/>
                <a:gd name="T7" fmla="*/ 47625 h 35"/>
                <a:gd name="T8" fmla="*/ 36513 w 30"/>
                <a:gd name="T9" fmla="*/ 47625 h 35"/>
                <a:gd name="T10" fmla="*/ 31750 w 30"/>
                <a:gd name="T11" fmla="*/ 53975 h 35"/>
                <a:gd name="T12" fmla="*/ 30163 w 30"/>
                <a:gd name="T13" fmla="*/ 55563 h 35"/>
                <a:gd name="T14" fmla="*/ 25400 w 30"/>
                <a:gd name="T15" fmla="*/ 53975 h 35"/>
                <a:gd name="T16" fmla="*/ 22225 w 30"/>
                <a:gd name="T17" fmla="*/ 49213 h 35"/>
                <a:gd name="T18" fmla="*/ 17463 w 30"/>
                <a:gd name="T19" fmla="*/ 41275 h 35"/>
                <a:gd name="T20" fmla="*/ 0 w 30"/>
                <a:gd name="T21" fmla="*/ 11113 h 35"/>
                <a:gd name="T22" fmla="*/ 0 w 30"/>
                <a:gd name="T23" fmla="*/ 11113 h 35"/>
                <a:gd name="T24" fmla="*/ 4763 w 30"/>
                <a:gd name="T25" fmla="*/ 9525 h 35"/>
                <a:gd name="T26" fmla="*/ 12700 w 30"/>
                <a:gd name="T27" fmla="*/ 3175 h 35"/>
                <a:gd name="T28" fmla="*/ 19050 w 30"/>
                <a:gd name="T29" fmla="*/ 0 h 35"/>
                <a:gd name="T30" fmla="*/ 28575 w 30"/>
                <a:gd name="T31" fmla="*/ 0 h 35"/>
                <a:gd name="T32" fmla="*/ 36513 w 30"/>
                <a:gd name="T33" fmla="*/ 0 h 35"/>
                <a:gd name="T34" fmla="*/ 47625 w 30"/>
                <a:gd name="T35" fmla="*/ 3175 h 35"/>
                <a:gd name="T36" fmla="*/ 47625 w 30"/>
                <a:gd name="T37" fmla="*/ 3175 h 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"/>
                <a:gd name="T58" fmla="*/ 0 h 35"/>
                <a:gd name="T59" fmla="*/ 30 w 30"/>
                <a:gd name="T60" fmla="*/ 35 h 3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" h="35">
                  <a:moveTo>
                    <a:pt x="30" y="2"/>
                  </a:moveTo>
                  <a:lnTo>
                    <a:pt x="30" y="2"/>
                  </a:lnTo>
                  <a:lnTo>
                    <a:pt x="27" y="14"/>
                  </a:lnTo>
                  <a:lnTo>
                    <a:pt x="23" y="30"/>
                  </a:lnTo>
                  <a:lnTo>
                    <a:pt x="20" y="34"/>
                  </a:lnTo>
                  <a:lnTo>
                    <a:pt x="19" y="35"/>
                  </a:lnTo>
                  <a:lnTo>
                    <a:pt x="16" y="34"/>
                  </a:lnTo>
                  <a:lnTo>
                    <a:pt x="14" y="31"/>
                  </a:lnTo>
                  <a:lnTo>
                    <a:pt x="11" y="26"/>
                  </a:lnTo>
                  <a:lnTo>
                    <a:pt x="0" y="7"/>
                  </a:lnTo>
                  <a:lnTo>
                    <a:pt x="3" y="6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3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5" name="组合 209"/>
          <p:cNvGrpSpPr/>
          <p:nvPr/>
        </p:nvGrpSpPr>
        <p:grpSpPr bwMode="auto">
          <a:xfrm>
            <a:off x="3651250" y="4211638"/>
            <a:ext cx="203200" cy="601662"/>
            <a:chOff x="0" y="0"/>
            <a:chExt cx="203200" cy="601663"/>
          </a:xfrm>
          <a:solidFill>
            <a:schemeClr val="bg1">
              <a:alpha val="70000"/>
            </a:schemeClr>
          </a:solidFill>
        </p:grpSpPr>
        <p:sp>
          <p:nvSpPr>
            <p:cNvPr id="106" name="Freeform 105"/>
            <p:cNvSpPr>
              <a:spLocks noChangeArrowheads="1"/>
            </p:cNvSpPr>
            <p:nvPr/>
          </p:nvSpPr>
          <p:spPr bwMode="auto">
            <a:xfrm>
              <a:off x="26987" y="84138"/>
              <a:ext cx="176213" cy="517525"/>
            </a:xfrm>
            <a:custGeom>
              <a:avLst/>
              <a:gdLst>
                <a:gd name="T0" fmla="*/ 55563 w 111"/>
                <a:gd name="T1" fmla="*/ 422275 h 326"/>
                <a:gd name="T2" fmla="*/ 104775 w 111"/>
                <a:gd name="T3" fmla="*/ 517525 h 326"/>
                <a:gd name="T4" fmla="*/ 149225 w 111"/>
                <a:gd name="T5" fmla="*/ 511175 h 326"/>
                <a:gd name="T6" fmla="*/ 176213 w 111"/>
                <a:gd name="T7" fmla="*/ 406400 h 326"/>
                <a:gd name="T8" fmla="*/ 120650 w 111"/>
                <a:gd name="T9" fmla="*/ 0 h 326"/>
                <a:gd name="T10" fmla="*/ 0 w 111"/>
                <a:gd name="T11" fmla="*/ 17463 h 326"/>
                <a:gd name="T12" fmla="*/ 55563 w 111"/>
                <a:gd name="T13" fmla="*/ 422275 h 3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1"/>
                <a:gd name="T22" fmla="*/ 0 h 326"/>
                <a:gd name="T23" fmla="*/ 111 w 111"/>
                <a:gd name="T24" fmla="*/ 326 h 3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1" h="326">
                  <a:moveTo>
                    <a:pt x="35" y="266"/>
                  </a:moveTo>
                  <a:lnTo>
                    <a:pt x="66" y="326"/>
                  </a:lnTo>
                  <a:lnTo>
                    <a:pt x="94" y="322"/>
                  </a:lnTo>
                  <a:lnTo>
                    <a:pt x="111" y="256"/>
                  </a:lnTo>
                  <a:lnTo>
                    <a:pt x="76" y="0"/>
                  </a:lnTo>
                  <a:lnTo>
                    <a:pt x="0" y="11"/>
                  </a:lnTo>
                  <a:lnTo>
                    <a:pt x="35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106"/>
            <p:cNvSpPr>
              <a:spLocks noChangeArrowheads="1"/>
            </p:cNvSpPr>
            <p:nvPr/>
          </p:nvSpPr>
          <p:spPr bwMode="auto">
            <a:xfrm>
              <a:off x="20637" y="0"/>
              <a:ext cx="127000" cy="146050"/>
            </a:xfrm>
            <a:custGeom>
              <a:avLst/>
              <a:gdLst>
                <a:gd name="T0" fmla="*/ 6350 w 80"/>
                <a:gd name="T1" fmla="*/ 93663 h 92"/>
                <a:gd name="T2" fmla="*/ 6350 w 80"/>
                <a:gd name="T3" fmla="*/ 93663 h 92"/>
                <a:gd name="T4" fmla="*/ 7938 w 80"/>
                <a:gd name="T5" fmla="*/ 104775 h 92"/>
                <a:gd name="T6" fmla="*/ 14288 w 80"/>
                <a:gd name="T7" fmla="*/ 115888 h 92"/>
                <a:gd name="T8" fmla="*/ 20638 w 80"/>
                <a:gd name="T9" fmla="*/ 127000 h 92"/>
                <a:gd name="T10" fmla="*/ 30163 w 80"/>
                <a:gd name="T11" fmla="*/ 133350 h 92"/>
                <a:gd name="T12" fmla="*/ 38100 w 80"/>
                <a:gd name="T13" fmla="*/ 139700 h 92"/>
                <a:gd name="T14" fmla="*/ 49213 w 80"/>
                <a:gd name="T15" fmla="*/ 144463 h 92"/>
                <a:gd name="T16" fmla="*/ 61913 w 80"/>
                <a:gd name="T17" fmla="*/ 146050 h 92"/>
                <a:gd name="T18" fmla="*/ 73025 w 80"/>
                <a:gd name="T19" fmla="*/ 146050 h 92"/>
                <a:gd name="T20" fmla="*/ 74613 w 80"/>
                <a:gd name="T21" fmla="*/ 146050 h 92"/>
                <a:gd name="T22" fmla="*/ 74613 w 80"/>
                <a:gd name="T23" fmla="*/ 146050 h 92"/>
                <a:gd name="T24" fmla="*/ 87313 w 80"/>
                <a:gd name="T25" fmla="*/ 141288 h 92"/>
                <a:gd name="T26" fmla="*/ 98425 w 80"/>
                <a:gd name="T27" fmla="*/ 138113 h 92"/>
                <a:gd name="T28" fmla="*/ 106363 w 80"/>
                <a:gd name="T29" fmla="*/ 130175 h 92"/>
                <a:gd name="T30" fmla="*/ 112713 w 80"/>
                <a:gd name="T31" fmla="*/ 122238 h 92"/>
                <a:gd name="T32" fmla="*/ 119063 w 80"/>
                <a:gd name="T33" fmla="*/ 111125 h 92"/>
                <a:gd name="T34" fmla="*/ 123825 w 80"/>
                <a:gd name="T35" fmla="*/ 101600 h 92"/>
                <a:gd name="T36" fmla="*/ 127000 w 80"/>
                <a:gd name="T37" fmla="*/ 90488 h 92"/>
                <a:gd name="T38" fmla="*/ 127000 w 80"/>
                <a:gd name="T39" fmla="*/ 77788 h 92"/>
                <a:gd name="T40" fmla="*/ 119063 w 80"/>
                <a:gd name="T41" fmla="*/ 23813 h 92"/>
                <a:gd name="T42" fmla="*/ 119063 w 80"/>
                <a:gd name="T43" fmla="*/ 23813 h 92"/>
                <a:gd name="T44" fmla="*/ 115888 w 80"/>
                <a:gd name="T45" fmla="*/ 12700 h 92"/>
                <a:gd name="T46" fmla="*/ 111125 w 80"/>
                <a:gd name="T47" fmla="*/ 6350 h 92"/>
                <a:gd name="T48" fmla="*/ 104775 w 80"/>
                <a:gd name="T49" fmla="*/ 1588 h 92"/>
                <a:gd name="T50" fmla="*/ 98425 w 80"/>
                <a:gd name="T51" fmla="*/ 0 h 92"/>
                <a:gd name="T52" fmla="*/ 79375 w 80"/>
                <a:gd name="T53" fmla="*/ 1588 h 92"/>
                <a:gd name="T54" fmla="*/ 55563 w 80"/>
                <a:gd name="T55" fmla="*/ 4763 h 92"/>
                <a:gd name="T56" fmla="*/ 55563 w 80"/>
                <a:gd name="T57" fmla="*/ 4763 h 92"/>
                <a:gd name="T58" fmla="*/ 55563 w 80"/>
                <a:gd name="T59" fmla="*/ 4763 h 92"/>
                <a:gd name="T60" fmla="*/ 31750 w 80"/>
                <a:gd name="T61" fmla="*/ 7938 h 92"/>
                <a:gd name="T62" fmla="*/ 12700 w 80"/>
                <a:gd name="T63" fmla="*/ 11113 h 92"/>
                <a:gd name="T64" fmla="*/ 6350 w 80"/>
                <a:gd name="T65" fmla="*/ 14288 h 92"/>
                <a:gd name="T66" fmla="*/ 1588 w 80"/>
                <a:gd name="T67" fmla="*/ 20638 h 92"/>
                <a:gd name="T68" fmla="*/ 0 w 80"/>
                <a:gd name="T69" fmla="*/ 26988 h 92"/>
                <a:gd name="T70" fmla="*/ 0 w 80"/>
                <a:gd name="T71" fmla="*/ 38100 h 92"/>
                <a:gd name="T72" fmla="*/ 6350 w 80"/>
                <a:gd name="T73" fmla="*/ 93663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0"/>
                <a:gd name="T112" fmla="*/ 0 h 92"/>
                <a:gd name="T113" fmla="*/ 80 w 80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0" h="92">
                  <a:moveTo>
                    <a:pt x="4" y="59"/>
                  </a:moveTo>
                  <a:lnTo>
                    <a:pt x="4" y="59"/>
                  </a:lnTo>
                  <a:lnTo>
                    <a:pt x="5" y="66"/>
                  </a:lnTo>
                  <a:lnTo>
                    <a:pt x="9" y="73"/>
                  </a:lnTo>
                  <a:lnTo>
                    <a:pt x="13" y="80"/>
                  </a:lnTo>
                  <a:lnTo>
                    <a:pt x="19" y="84"/>
                  </a:lnTo>
                  <a:lnTo>
                    <a:pt x="24" y="88"/>
                  </a:lnTo>
                  <a:lnTo>
                    <a:pt x="31" y="91"/>
                  </a:lnTo>
                  <a:lnTo>
                    <a:pt x="39" y="92"/>
                  </a:lnTo>
                  <a:lnTo>
                    <a:pt x="46" y="92"/>
                  </a:lnTo>
                  <a:lnTo>
                    <a:pt x="47" y="92"/>
                  </a:lnTo>
                  <a:lnTo>
                    <a:pt x="55" y="89"/>
                  </a:lnTo>
                  <a:lnTo>
                    <a:pt x="62" y="87"/>
                  </a:lnTo>
                  <a:lnTo>
                    <a:pt x="67" y="82"/>
                  </a:lnTo>
                  <a:lnTo>
                    <a:pt x="71" y="77"/>
                  </a:lnTo>
                  <a:lnTo>
                    <a:pt x="75" y="70"/>
                  </a:lnTo>
                  <a:lnTo>
                    <a:pt x="78" y="64"/>
                  </a:lnTo>
                  <a:lnTo>
                    <a:pt x="80" y="57"/>
                  </a:lnTo>
                  <a:lnTo>
                    <a:pt x="80" y="49"/>
                  </a:lnTo>
                  <a:lnTo>
                    <a:pt x="75" y="15"/>
                  </a:lnTo>
                  <a:lnTo>
                    <a:pt x="73" y="8"/>
                  </a:lnTo>
                  <a:lnTo>
                    <a:pt x="70" y="4"/>
                  </a:lnTo>
                  <a:lnTo>
                    <a:pt x="66" y="1"/>
                  </a:lnTo>
                  <a:lnTo>
                    <a:pt x="62" y="0"/>
                  </a:lnTo>
                  <a:lnTo>
                    <a:pt x="50" y="1"/>
                  </a:lnTo>
                  <a:lnTo>
                    <a:pt x="35" y="3"/>
                  </a:lnTo>
                  <a:lnTo>
                    <a:pt x="20" y="5"/>
                  </a:lnTo>
                  <a:lnTo>
                    <a:pt x="8" y="7"/>
                  </a:lnTo>
                  <a:lnTo>
                    <a:pt x="4" y="9"/>
                  </a:lnTo>
                  <a:lnTo>
                    <a:pt x="1" y="13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4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107"/>
            <p:cNvSpPr>
              <a:spLocks noChangeArrowheads="1"/>
            </p:cNvSpPr>
            <p:nvPr/>
          </p:nvSpPr>
          <p:spPr bwMode="auto">
            <a:xfrm>
              <a:off x="15875" y="49213"/>
              <a:ext cx="150813" cy="144463"/>
            </a:xfrm>
            <a:custGeom>
              <a:avLst/>
              <a:gdLst>
                <a:gd name="T0" fmla="*/ 17463 w 95"/>
                <a:gd name="T1" fmla="*/ 144463 h 91"/>
                <a:gd name="T2" fmla="*/ 150813 w 95"/>
                <a:gd name="T3" fmla="*/ 127000 h 91"/>
                <a:gd name="T4" fmla="*/ 133350 w 95"/>
                <a:gd name="T5" fmla="*/ 0 h 91"/>
                <a:gd name="T6" fmla="*/ 0 w 95"/>
                <a:gd name="T7" fmla="*/ 17463 h 91"/>
                <a:gd name="T8" fmla="*/ 17463 w 95"/>
                <a:gd name="T9" fmla="*/ 144463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91"/>
                <a:gd name="T17" fmla="*/ 95 w 95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91">
                  <a:moveTo>
                    <a:pt x="11" y="91"/>
                  </a:moveTo>
                  <a:lnTo>
                    <a:pt x="95" y="80"/>
                  </a:lnTo>
                  <a:lnTo>
                    <a:pt x="84" y="0"/>
                  </a:lnTo>
                  <a:lnTo>
                    <a:pt x="0" y="11"/>
                  </a:lnTo>
                  <a:lnTo>
                    <a:pt x="11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109"/>
            <p:cNvSpPr>
              <a:spLocks noChangeArrowheads="1"/>
            </p:cNvSpPr>
            <p:nvPr/>
          </p:nvSpPr>
          <p:spPr bwMode="auto">
            <a:xfrm>
              <a:off x="0" y="90488"/>
              <a:ext cx="44450" cy="260350"/>
            </a:xfrm>
            <a:custGeom>
              <a:avLst/>
              <a:gdLst>
                <a:gd name="T0" fmla="*/ 33338 w 28"/>
                <a:gd name="T1" fmla="*/ 0 h 164"/>
                <a:gd name="T2" fmla="*/ 33338 w 28"/>
                <a:gd name="T3" fmla="*/ 0 h 164"/>
                <a:gd name="T4" fmla="*/ 17463 w 28"/>
                <a:gd name="T5" fmla="*/ 11113 h 164"/>
                <a:gd name="T6" fmla="*/ 7938 w 28"/>
                <a:gd name="T7" fmla="*/ 20638 h 164"/>
                <a:gd name="T8" fmla="*/ 3175 w 28"/>
                <a:gd name="T9" fmla="*/ 26988 h 164"/>
                <a:gd name="T10" fmla="*/ 0 w 28"/>
                <a:gd name="T11" fmla="*/ 31750 h 164"/>
                <a:gd name="T12" fmla="*/ 0 w 28"/>
                <a:gd name="T13" fmla="*/ 31750 h 164"/>
                <a:gd name="T14" fmla="*/ 4763 w 28"/>
                <a:gd name="T15" fmla="*/ 69850 h 164"/>
                <a:gd name="T16" fmla="*/ 14288 w 28"/>
                <a:gd name="T17" fmla="*/ 142875 h 164"/>
                <a:gd name="T18" fmla="*/ 28575 w 28"/>
                <a:gd name="T19" fmla="*/ 244475 h 164"/>
                <a:gd name="T20" fmla="*/ 28575 w 28"/>
                <a:gd name="T21" fmla="*/ 244475 h 164"/>
                <a:gd name="T22" fmla="*/ 26988 w 28"/>
                <a:gd name="T23" fmla="*/ 246063 h 164"/>
                <a:gd name="T24" fmla="*/ 28575 w 28"/>
                <a:gd name="T25" fmla="*/ 254000 h 164"/>
                <a:gd name="T26" fmla="*/ 30163 w 28"/>
                <a:gd name="T27" fmla="*/ 255588 h 164"/>
                <a:gd name="T28" fmla="*/ 33338 w 28"/>
                <a:gd name="T29" fmla="*/ 257175 h 164"/>
                <a:gd name="T30" fmla="*/ 36513 w 28"/>
                <a:gd name="T31" fmla="*/ 260350 h 164"/>
                <a:gd name="T32" fmla="*/ 44450 w 28"/>
                <a:gd name="T33" fmla="*/ 260350 h 164"/>
                <a:gd name="T34" fmla="*/ 20638 w 28"/>
                <a:gd name="T35" fmla="*/ 92075 h 164"/>
                <a:gd name="T36" fmla="*/ 30163 w 28"/>
                <a:gd name="T37" fmla="*/ 69850 h 164"/>
                <a:gd name="T38" fmla="*/ 33338 w 28"/>
                <a:gd name="T39" fmla="*/ 0 h 164"/>
                <a:gd name="T40" fmla="*/ 33338 w 28"/>
                <a:gd name="T41" fmla="*/ 0 h 16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8"/>
                <a:gd name="T64" fmla="*/ 0 h 164"/>
                <a:gd name="T65" fmla="*/ 28 w 28"/>
                <a:gd name="T66" fmla="*/ 164 h 16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8" h="164">
                  <a:moveTo>
                    <a:pt x="21" y="0"/>
                  </a:moveTo>
                  <a:lnTo>
                    <a:pt x="21" y="0"/>
                  </a:lnTo>
                  <a:lnTo>
                    <a:pt x="11" y="7"/>
                  </a:lnTo>
                  <a:lnTo>
                    <a:pt x="5" y="13"/>
                  </a:lnTo>
                  <a:lnTo>
                    <a:pt x="2" y="17"/>
                  </a:lnTo>
                  <a:lnTo>
                    <a:pt x="0" y="20"/>
                  </a:lnTo>
                  <a:lnTo>
                    <a:pt x="3" y="44"/>
                  </a:lnTo>
                  <a:lnTo>
                    <a:pt x="9" y="90"/>
                  </a:lnTo>
                  <a:lnTo>
                    <a:pt x="18" y="154"/>
                  </a:lnTo>
                  <a:lnTo>
                    <a:pt x="17" y="155"/>
                  </a:lnTo>
                  <a:lnTo>
                    <a:pt x="18" y="160"/>
                  </a:lnTo>
                  <a:lnTo>
                    <a:pt x="19" y="161"/>
                  </a:lnTo>
                  <a:lnTo>
                    <a:pt x="21" y="162"/>
                  </a:lnTo>
                  <a:lnTo>
                    <a:pt x="23" y="164"/>
                  </a:lnTo>
                  <a:lnTo>
                    <a:pt x="28" y="164"/>
                  </a:lnTo>
                  <a:lnTo>
                    <a:pt x="13" y="58"/>
                  </a:lnTo>
                  <a:lnTo>
                    <a:pt x="19" y="44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0" name="组合 207"/>
          <p:cNvGrpSpPr/>
          <p:nvPr/>
        </p:nvGrpSpPr>
        <p:grpSpPr bwMode="auto">
          <a:xfrm>
            <a:off x="4114800" y="4217988"/>
            <a:ext cx="796925" cy="612775"/>
            <a:chOff x="0" y="0"/>
            <a:chExt cx="796925" cy="612776"/>
          </a:xfrm>
          <a:solidFill>
            <a:schemeClr val="bg1">
              <a:alpha val="70000"/>
            </a:schemeClr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20637" y="0"/>
              <a:ext cx="776288" cy="347663"/>
            </a:xfrm>
            <a:custGeom>
              <a:avLst/>
              <a:gdLst>
                <a:gd name="T0" fmla="*/ 392113 w 489"/>
                <a:gd name="T1" fmla="*/ 347663 h 219"/>
                <a:gd name="T2" fmla="*/ 776288 w 489"/>
                <a:gd name="T3" fmla="*/ 174625 h 219"/>
                <a:gd name="T4" fmla="*/ 381000 w 489"/>
                <a:gd name="T5" fmla="*/ 0 h 219"/>
                <a:gd name="T6" fmla="*/ 0 w 489"/>
                <a:gd name="T7" fmla="*/ 169863 h 219"/>
                <a:gd name="T8" fmla="*/ 392113 w 489"/>
                <a:gd name="T9" fmla="*/ 347663 h 2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9"/>
                <a:gd name="T16" fmla="*/ 0 h 219"/>
                <a:gd name="T17" fmla="*/ 489 w 489"/>
                <a:gd name="T18" fmla="*/ 219 h 2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9" h="219">
                  <a:moveTo>
                    <a:pt x="247" y="219"/>
                  </a:moveTo>
                  <a:lnTo>
                    <a:pt x="489" y="110"/>
                  </a:lnTo>
                  <a:lnTo>
                    <a:pt x="240" y="0"/>
                  </a:lnTo>
                  <a:lnTo>
                    <a:pt x="0" y="107"/>
                  </a:lnTo>
                  <a:lnTo>
                    <a:pt x="247" y="2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auto">
            <a:xfrm>
              <a:off x="30162" y="163513"/>
              <a:ext cx="22225" cy="255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13" name="Freeform 112"/>
            <p:cNvSpPr>
              <a:spLocks noChangeArrowheads="1"/>
            </p:cNvSpPr>
            <p:nvPr/>
          </p:nvSpPr>
          <p:spPr bwMode="auto">
            <a:xfrm>
              <a:off x="3175" y="388938"/>
              <a:ext cx="76200" cy="77788"/>
            </a:xfrm>
            <a:custGeom>
              <a:avLst/>
              <a:gdLst>
                <a:gd name="T0" fmla="*/ 0 w 48"/>
                <a:gd name="T1" fmla="*/ 38100 h 49"/>
                <a:gd name="T2" fmla="*/ 0 w 48"/>
                <a:gd name="T3" fmla="*/ 38100 h 49"/>
                <a:gd name="T4" fmla="*/ 0 w 48"/>
                <a:gd name="T5" fmla="*/ 31750 h 49"/>
                <a:gd name="T6" fmla="*/ 3175 w 48"/>
                <a:gd name="T7" fmla="*/ 23813 h 49"/>
                <a:gd name="T8" fmla="*/ 6350 w 48"/>
                <a:gd name="T9" fmla="*/ 17463 h 49"/>
                <a:gd name="T10" fmla="*/ 11113 w 48"/>
                <a:gd name="T11" fmla="*/ 12700 h 49"/>
                <a:gd name="T12" fmla="*/ 17463 w 48"/>
                <a:gd name="T13" fmla="*/ 6350 h 49"/>
                <a:gd name="T14" fmla="*/ 23813 w 48"/>
                <a:gd name="T15" fmla="*/ 4763 h 49"/>
                <a:gd name="T16" fmla="*/ 30163 w 48"/>
                <a:gd name="T17" fmla="*/ 1588 h 49"/>
                <a:gd name="T18" fmla="*/ 39688 w 48"/>
                <a:gd name="T19" fmla="*/ 0 h 49"/>
                <a:gd name="T20" fmla="*/ 39688 w 48"/>
                <a:gd name="T21" fmla="*/ 0 h 49"/>
                <a:gd name="T22" fmla="*/ 46038 w 48"/>
                <a:gd name="T23" fmla="*/ 1588 h 49"/>
                <a:gd name="T24" fmla="*/ 53975 w 48"/>
                <a:gd name="T25" fmla="*/ 4763 h 49"/>
                <a:gd name="T26" fmla="*/ 60325 w 48"/>
                <a:gd name="T27" fmla="*/ 6350 h 49"/>
                <a:gd name="T28" fmla="*/ 65088 w 48"/>
                <a:gd name="T29" fmla="*/ 12700 h 49"/>
                <a:gd name="T30" fmla="*/ 69850 w 48"/>
                <a:gd name="T31" fmla="*/ 17463 h 49"/>
                <a:gd name="T32" fmla="*/ 73025 w 48"/>
                <a:gd name="T33" fmla="*/ 23813 h 49"/>
                <a:gd name="T34" fmla="*/ 76200 w 48"/>
                <a:gd name="T35" fmla="*/ 31750 h 49"/>
                <a:gd name="T36" fmla="*/ 76200 w 48"/>
                <a:gd name="T37" fmla="*/ 38100 h 49"/>
                <a:gd name="T38" fmla="*/ 76200 w 48"/>
                <a:gd name="T39" fmla="*/ 38100 h 49"/>
                <a:gd name="T40" fmla="*/ 76200 w 48"/>
                <a:gd name="T41" fmla="*/ 47625 h 49"/>
                <a:gd name="T42" fmla="*/ 73025 w 48"/>
                <a:gd name="T43" fmla="*/ 53975 h 49"/>
                <a:gd name="T44" fmla="*/ 69850 w 48"/>
                <a:gd name="T45" fmla="*/ 60325 h 49"/>
                <a:gd name="T46" fmla="*/ 65088 w 48"/>
                <a:gd name="T47" fmla="*/ 66675 h 49"/>
                <a:gd name="T48" fmla="*/ 60325 w 48"/>
                <a:gd name="T49" fmla="*/ 71438 h 49"/>
                <a:gd name="T50" fmla="*/ 53975 w 48"/>
                <a:gd name="T51" fmla="*/ 74613 h 49"/>
                <a:gd name="T52" fmla="*/ 46038 w 48"/>
                <a:gd name="T53" fmla="*/ 77788 h 49"/>
                <a:gd name="T54" fmla="*/ 39688 w 48"/>
                <a:gd name="T55" fmla="*/ 77788 h 49"/>
                <a:gd name="T56" fmla="*/ 39688 w 48"/>
                <a:gd name="T57" fmla="*/ 77788 h 49"/>
                <a:gd name="T58" fmla="*/ 30163 w 48"/>
                <a:gd name="T59" fmla="*/ 77788 h 49"/>
                <a:gd name="T60" fmla="*/ 23813 w 48"/>
                <a:gd name="T61" fmla="*/ 74613 h 49"/>
                <a:gd name="T62" fmla="*/ 17463 w 48"/>
                <a:gd name="T63" fmla="*/ 71438 h 49"/>
                <a:gd name="T64" fmla="*/ 11113 w 48"/>
                <a:gd name="T65" fmla="*/ 66675 h 49"/>
                <a:gd name="T66" fmla="*/ 6350 w 48"/>
                <a:gd name="T67" fmla="*/ 60325 h 49"/>
                <a:gd name="T68" fmla="*/ 3175 w 48"/>
                <a:gd name="T69" fmla="*/ 53975 h 49"/>
                <a:gd name="T70" fmla="*/ 0 w 48"/>
                <a:gd name="T71" fmla="*/ 47625 h 49"/>
                <a:gd name="T72" fmla="*/ 0 w 48"/>
                <a:gd name="T73" fmla="*/ 38100 h 49"/>
                <a:gd name="T74" fmla="*/ 0 w 48"/>
                <a:gd name="T75" fmla="*/ 38100 h 4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8"/>
                <a:gd name="T115" fmla="*/ 0 h 49"/>
                <a:gd name="T116" fmla="*/ 48 w 48"/>
                <a:gd name="T117" fmla="*/ 49 h 4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8" h="49">
                  <a:moveTo>
                    <a:pt x="0" y="24"/>
                  </a:moveTo>
                  <a:lnTo>
                    <a:pt x="0" y="24"/>
                  </a:lnTo>
                  <a:lnTo>
                    <a:pt x="0" y="20"/>
                  </a:lnTo>
                  <a:lnTo>
                    <a:pt x="2" y="15"/>
                  </a:lnTo>
                  <a:lnTo>
                    <a:pt x="4" y="11"/>
                  </a:lnTo>
                  <a:lnTo>
                    <a:pt x="7" y="8"/>
                  </a:lnTo>
                  <a:lnTo>
                    <a:pt x="11" y="4"/>
                  </a:lnTo>
                  <a:lnTo>
                    <a:pt x="15" y="3"/>
                  </a:lnTo>
                  <a:lnTo>
                    <a:pt x="19" y="1"/>
                  </a:lnTo>
                  <a:lnTo>
                    <a:pt x="25" y="0"/>
                  </a:lnTo>
                  <a:lnTo>
                    <a:pt x="29" y="1"/>
                  </a:lnTo>
                  <a:lnTo>
                    <a:pt x="34" y="3"/>
                  </a:lnTo>
                  <a:lnTo>
                    <a:pt x="38" y="4"/>
                  </a:lnTo>
                  <a:lnTo>
                    <a:pt x="41" y="8"/>
                  </a:lnTo>
                  <a:lnTo>
                    <a:pt x="44" y="11"/>
                  </a:lnTo>
                  <a:lnTo>
                    <a:pt x="46" y="15"/>
                  </a:lnTo>
                  <a:lnTo>
                    <a:pt x="48" y="20"/>
                  </a:lnTo>
                  <a:lnTo>
                    <a:pt x="48" y="24"/>
                  </a:lnTo>
                  <a:lnTo>
                    <a:pt x="48" y="30"/>
                  </a:lnTo>
                  <a:lnTo>
                    <a:pt x="46" y="34"/>
                  </a:lnTo>
                  <a:lnTo>
                    <a:pt x="44" y="38"/>
                  </a:lnTo>
                  <a:lnTo>
                    <a:pt x="41" y="42"/>
                  </a:lnTo>
                  <a:lnTo>
                    <a:pt x="38" y="45"/>
                  </a:lnTo>
                  <a:lnTo>
                    <a:pt x="34" y="47"/>
                  </a:lnTo>
                  <a:lnTo>
                    <a:pt x="29" y="49"/>
                  </a:lnTo>
                  <a:lnTo>
                    <a:pt x="25" y="49"/>
                  </a:lnTo>
                  <a:lnTo>
                    <a:pt x="19" y="49"/>
                  </a:lnTo>
                  <a:lnTo>
                    <a:pt x="15" y="47"/>
                  </a:lnTo>
                  <a:lnTo>
                    <a:pt x="11" y="45"/>
                  </a:lnTo>
                  <a:lnTo>
                    <a:pt x="7" y="42"/>
                  </a:lnTo>
                  <a:lnTo>
                    <a:pt x="4" y="38"/>
                  </a:lnTo>
                  <a:lnTo>
                    <a:pt x="2" y="34"/>
                  </a:lnTo>
                  <a:lnTo>
                    <a:pt x="0" y="3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113"/>
            <p:cNvSpPr>
              <a:spLocks noChangeArrowheads="1"/>
            </p:cNvSpPr>
            <p:nvPr/>
          </p:nvSpPr>
          <p:spPr bwMode="auto">
            <a:xfrm>
              <a:off x="33337" y="431800"/>
              <a:ext cx="46038" cy="169863"/>
            </a:xfrm>
            <a:custGeom>
              <a:avLst/>
              <a:gdLst>
                <a:gd name="T0" fmla="*/ 26988 w 29"/>
                <a:gd name="T1" fmla="*/ 7938 h 107"/>
                <a:gd name="T2" fmla="*/ 26988 w 29"/>
                <a:gd name="T3" fmla="*/ 7938 h 107"/>
                <a:gd name="T4" fmla="*/ 30163 w 29"/>
                <a:gd name="T5" fmla="*/ 19050 h 107"/>
                <a:gd name="T6" fmla="*/ 34925 w 29"/>
                <a:gd name="T7" fmla="*/ 34925 h 107"/>
                <a:gd name="T8" fmla="*/ 39688 w 29"/>
                <a:gd name="T9" fmla="*/ 52388 h 107"/>
                <a:gd name="T10" fmla="*/ 42863 w 29"/>
                <a:gd name="T11" fmla="*/ 74613 h 107"/>
                <a:gd name="T12" fmla="*/ 46038 w 29"/>
                <a:gd name="T13" fmla="*/ 103188 h 107"/>
                <a:gd name="T14" fmla="*/ 46038 w 29"/>
                <a:gd name="T15" fmla="*/ 133350 h 107"/>
                <a:gd name="T16" fmla="*/ 42863 w 29"/>
                <a:gd name="T17" fmla="*/ 169863 h 107"/>
                <a:gd name="T18" fmla="*/ 0 w 29"/>
                <a:gd name="T19" fmla="*/ 169863 h 107"/>
                <a:gd name="T20" fmla="*/ 0 w 29"/>
                <a:gd name="T21" fmla="*/ 0 h 107"/>
                <a:gd name="T22" fmla="*/ 0 w 29"/>
                <a:gd name="T23" fmla="*/ 0 h 107"/>
                <a:gd name="T24" fmla="*/ 12700 w 29"/>
                <a:gd name="T25" fmla="*/ 6350 h 107"/>
                <a:gd name="T26" fmla="*/ 22225 w 29"/>
                <a:gd name="T27" fmla="*/ 7938 h 107"/>
                <a:gd name="T28" fmla="*/ 23813 w 29"/>
                <a:gd name="T29" fmla="*/ 7938 h 107"/>
                <a:gd name="T30" fmla="*/ 26988 w 29"/>
                <a:gd name="T31" fmla="*/ 7938 h 107"/>
                <a:gd name="T32" fmla="*/ 26988 w 29"/>
                <a:gd name="T33" fmla="*/ 7938 h 10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9"/>
                <a:gd name="T52" fmla="*/ 0 h 107"/>
                <a:gd name="T53" fmla="*/ 29 w 29"/>
                <a:gd name="T54" fmla="*/ 107 h 10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9" h="107">
                  <a:moveTo>
                    <a:pt x="17" y="5"/>
                  </a:moveTo>
                  <a:lnTo>
                    <a:pt x="17" y="5"/>
                  </a:lnTo>
                  <a:lnTo>
                    <a:pt x="19" y="12"/>
                  </a:lnTo>
                  <a:lnTo>
                    <a:pt x="22" y="22"/>
                  </a:lnTo>
                  <a:lnTo>
                    <a:pt x="25" y="33"/>
                  </a:lnTo>
                  <a:lnTo>
                    <a:pt x="27" y="47"/>
                  </a:lnTo>
                  <a:lnTo>
                    <a:pt x="29" y="65"/>
                  </a:lnTo>
                  <a:lnTo>
                    <a:pt x="29" y="84"/>
                  </a:lnTo>
                  <a:lnTo>
                    <a:pt x="27" y="107"/>
                  </a:lnTo>
                  <a:lnTo>
                    <a:pt x="0" y="107"/>
                  </a:lnTo>
                  <a:lnTo>
                    <a:pt x="0" y="0"/>
                  </a:lnTo>
                  <a:lnTo>
                    <a:pt x="8" y="4"/>
                  </a:lnTo>
                  <a:lnTo>
                    <a:pt x="14" y="5"/>
                  </a:lnTo>
                  <a:lnTo>
                    <a:pt x="15" y="5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114"/>
            <p:cNvSpPr>
              <a:spLocks noChangeArrowheads="1"/>
            </p:cNvSpPr>
            <p:nvPr/>
          </p:nvSpPr>
          <p:spPr bwMode="auto">
            <a:xfrm>
              <a:off x="0" y="431800"/>
              <a:ext cx="46038" cy="169863"/>
            </a:xfrm>
            <a:custGeom>
              <a:avLst/>
              <a:gdLst>
                <a:gd name="T0" fmla="*/ 20638 w 29"/>
                <a:gd name="T1" fmla="*/ 7938 h 107"/>
                <a:gd name="T2" fmla="*/ 20638 w 29"/>
                <a:gd name="T3" fmla="*/ 7938 h 107"/>
                <a:gd name="T4" fmla="*/ 15875 w 29"/>
                <a:gd name="T5" fmla="*/ 19050 h 107"/>
                <a:gd name="T6" fmla="*/ 6350 w 29"/>
                <a:gd name="T7" fmla="*/ 52388 h 107"/>
                <a:gd name="T8" fmla="*/ 3175 w 29"/>
                <a:gd name="T9" fmla="*/ 74613 h 107"/>
                <a:gd name="T10" fmla="*/ 0 w 29"/>
                <a:gd name="T11" fmla="*/ 103188 h 107"/>
                <a:gd name="T12" fmla="*/ 0 w 29"/>
                <a:gd name="T13" fmla="*/ 133350 h 107"/>
                <a:gd name="T14" fmla="*/ 1588 w 29"/>
                <a:gd name="T15" fmla="*/ 169863 h 107"/>
                <a:gd name="T16" fmla="*/ 46038 w 29"/>
                <a:gd name="T17" fmla="*/ 169863 h 107"/>
                <a:gd name="T18" fmla="*/ 46038 w 29"/>
                <a:gd name="T19" fmla="*/ 0 h 107"/>
                <a:gd name="T20" fmla="*/ 46038 w 29"/>
                <a:gd name="T21" fmla="*/ 0 h 107"/>
                <a:gd name="T22" fmla="*/ 33338 w 29"/>
                <a:gd name="T23" fmla="*/ 6350 h 107"/>
                <a:gd name="T24" fmla="*/ 25400 w 29"/>
                <a:gd name="T25" fmla="*/ 7938 h 107"/>
                <a:gd name="T26" fmla="*/ 20638 w 29"/>
                <a:gd name="T27" fmla="*/ 7938 h 107"/>
                <a:gd name="T28" fmla="*/ 20638 w 29"/>
                <a:gd name="T29" fmla="*/ 7938 h 107"/>
                <a:gd name="T30" fmla="*/ 20638 w 29"/>
                <a:gd name="T31" fmla="*/ 7938 h 10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9"/>
                <a:gd name="T49" fmla="*/ 0 h 107"/>
                <a:gd name="T50" fmla="*/ 29 w 29"/>
                <a:gd name="T51" fmla="*/ 107 h 10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9" h="107">
                  <a:moveTo>
                    <a:pt x="13" y="5"/>
                  </a:moveTo>
                  <a:lnTo>
                    <a:pt x="13" y="5"/>
                  </a:lnTo>
                  <a:lnTo>
                    <a:pt x="10" y="12"/>
                  </a:lnTo>
                  <a:lnTo>
                    <a:pt x="4" y="33"/>
                  </a:lnTo>
                  <a:lnTo>
                    <a:pt x="2" y="47"/>
                  </a:lnTo>
                  <a:lnTo>
                    <a:pt x="0" y="65"/>
                  </a:lnTo>
                  <a:lnTo>
                    <a:pt x="0" y="84"/>
                  </a:lnTo>
                  <a:lnTo>
                    <a:pt x="1" y="107"/>
                  </a:lnTo>
                  <a:lnTo>
                    <a:pt x="29" y="107"/>
                  </a:lnTo>
                  <a:lnTo>
                    <a:pt x="29" y="0"/>
                  </a:lnTo>
                  <a:lnTo>
                    <a:pt x="21" y="4"/>
                  </a:lnTo>
                  <a:lnTo>
                    <a:pt x="16" y="5"/>
                  </a:lnTo>
                  <a:lnTo>
                    <a:pt x="13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115"/>
            <p:cNvSpPr>
              <a:spLocks noChangeArrowheads="1"/>
            </p:cNvSpPr>
            <p:nvPr/>
          </p:nvSpPr>
          <p:spPr bwMode="auto">
            <a:xfrm>
              <a:off x="192087" y="277813"/>
              <a:ext cx="449263" cy="334963"/>
            </a:xfrm>
            <a:custGeom>
              <a:avLst/>
              <a:gdLst>
                <a:gd name="T0" fmla="*/ 0 w 283"/>
                <a:gd name="T1" fmla="*/ 0 h 211"/>
                <a:gd name="T2" fmla="*/ 0 w 283"/>
                <a:gd name="T3" fmla="*/ 0 h 211"/>
                <a:gd name="T4" fmla="*/ 100013 w 283"/>
                <a:gd name="T5" fmla="*/ 46038 h 211"/>
                <a:gd name="T6" fmla="*/ 227013 w 283"/>
                <a:gd name="T7" fmla="*/ 106363 h 211"/>
                <a:gd name="T8" fmla="*/ 227013 w 283"/>
                <a:gd name="T9" fmla="*/ 106363 h 211"/>
                <a:gd name="T10" fmla="*/ 350838 w 283"/>
                <a:gd name="T11" fmla="*/ 46038 h 211"/>
                <a:gd name="T12" fmla="*/ 449263 w 283"/>
                <a:gd name="T13" fmla="*/ 0 h 211"/>
                <a:gd name="T14" fmla="*/ 449263 w 283"/>
                <a:gd name="T15" fmla="*/ 258763 h 211"/>
                <a:gd name="T16" fmla="*/ 449263 w 283"/>
                <a:gd name="T17" fmla="*/ 258763 h 211"/>
                <a:gd name="T18" fmla="*/ 439738 w 283"/>
                <a:gd name="T19" fmla="*/ 269875 h 211"/>
                <a:gd name="T20" fmla="*/ 423863 w 283"/>
                <a:gd name="T21" fmla="*/ 280988 h 211"/>
                <a:gd name="T22" fmla="*/ 411163 w 283"/>
                <a:gd name="T23" fmla="*/ 288925 h 211"/>
                <a:gd name="T24" fmla="*/ 396875 w 283"/>
                <a:gd name="T25" fmla="*/ 298450 h 211"/>
                <a:gd name="T26" fmla="*/ 363538 w 283"/>
                <a:gd name="T27" fmla="*/ 311150 h 211"/>
                <a:gd name="T28" fmla="*/ 331788 w 283"/>
                <a:gd name="T29" fmla="*/ 319088 h 211"/>
                <a:gd name="T30" fmla="*/ 301625 w 283"/>
                <a:gd name="T31" fmla="*/ 325438 h 211"/>
                <a:gd name="T32" fmla="*/ 273050 w 283"/>
                <a:gd name="T33" fmla="*/ 330200 h 211"/>
                <a:gd name="T34" fmla="*/ 233363 w 283"/>
                <a:gd name="T35" fmla="*/ 334963 h 211"/>
                <a:gd name="T36" fmla="*/ 233363 w 283"/>
                <a:gd name="T37" fmla="*/ 334963 h 211"/>
                <a:gd name="T38" fmla="*/ 233363 w 283"/>
                <a:gd name="T39" fmla="*/ 334963 h 211"/>
                <a:gd name="T40" fmla="*/ 227013 w 283"/>
                <a:gd name="T41" fmla="*/ 334963 h 211"/>
                <a:gd name="T42" fmla="*/ 227013 w 283"/>
                <a:gd name="T43" fmla="*/ 334963 h 211"/>
                <a:gd name="T44" fmla="*/ 220663 w 283"/>
                <a:gd name="T45" fmla="*/ 334963 h 211"/>
                <a:gd name="T46" fmla="*/ 220663 w 283"/>
                <a:gd name="T47" fmla="*/ 334963 h 211"/>
                <a:gd name="T48" fmla="*/ 220663 w 283"/>
                <a:gd name="T49" fmla="*/ 334963 h 211"/>
                <a:gd name="T50" fmla="*/ 179388 w 283"/>
                <a:gd name="T51" fmla="*/ 330200 h 211"/>
                <a:gd name="T52" fmla="*/ 149225 w 283"/>
                <a:gd name="T53" fmla="*/ 325438 h 211"/>
                <a:gd name="T54" fmla="*/ 119063 w 283"/>
                <a:gd name="T55" fmla="*/ 319088 h 211"/>
                <a:gd name="T56" fmla="*/ 87313 w 283"/>
                <a:gd name="T57" fmla="*/ 311150 h 211"/>
                <a:gd name="T58" fmla="*/ 57150 w 283"/>
                <a:gd name="T59" fmla="*/ 298450 h 211"/>
                <a:gd name="T60" fmla="*/ 41275 w 283"/>
                <a:gd name="T61" fmla="*/ 288925 h 211"/>
                <a:gd name="T62" fmla="*/ 26988 w 283"/>
                <a:gd name="T63" fmla="*/ 280988 h 211"/>
                <a:gd name="T64" fmla="*/ 14288 w 283"/>
                <a:gd name="T65" fmla="*/ 269875 h 211"/>
                <a:gd name="T66" fmla="*/ 0 w 283"/>
                <a:gd name="T67" fmla="*/ 258763 h 211"/>
                <a:gd name="T68" fmla="*/ 0 w 283"/>
                <a:gd name="T69" fmla="*/ 0 h 2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3"/>
                <a:gd name="T106" fmla="*/ 0 h 211"/>
                <a:gd name="T107" fmla="*/ 283 w 283"/>
                <a:gd name="T108" fmla="*/ 211 h 21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3" h="211">
                  <a:moveTo>
                    <a:pt x="0" y="0"/>
                  </a:moveTo>
                  <a:lnTo>
                    <a:pt x="0" y="0"/>
                  </a:lnTo>
                  <a:lnTo>
                    <a:pt x="63" y="29"/>
                  </a:lnTo>
                  <a:lnTo>
                    <a:pt x="143" y="67"/>
                  </a:lnTo>
                  <a:lnTo>
                    <a:pt x="221" y="29"/>
                  </a:lnTo>
                  <a:lnTo>
                    <a:pt x="283" y="0"/>
                  </a:lnTo>
                  <a:lnTo>
                    <a:pt x="283" y="163"/>
                  </a:lnTo>
                  <a:lnTo>
                    <a:pt x="277" y="170"/>
                  </a:lnTo>
                  <a:lnTo>
                    <a:pt x="267" y="177"/>
                  </a:lnTo>
                  <a:lnTo>
                    <a:pt x="259" y="182"/>
                  </a:lnTo>
                  <a:lnTo>
                    <a:pt x="250" y="188"/>
                  </a:lnTo>
                  <a:lnTo>
                    <a:pt x="229" y="196"/>
                  </a:lnTo>
                  <a:lnTo>
                    <a:pt x="209" y="201"/>
                  </a:lnTo>
                  <a:lnTo>
                    <a:pt x="190" y="205"/>
                  </a:lnTo>
                  <a:lnTo>
                    <a:pt x="172" y="208"/>
                  </a:lnTo>
                  <a:lnTo>
                    <a:pt x="147" y="211"/>
                  </a:lnTo>
                  <a:lnTo>
                    <a:pt x="143" y="211"/>
                  </a:lnTo>
                  <a:lnTo>
                    <a:pt x="139" y="211"/>
                  </a:lnTo>
                  <a:lnTo>
                    <a:pt x="113" y="208"/>
                  </a:lnTo>
                  <a:lnTo>
                    <a:pt x="94" y="205"/>
                  </a:lnTo>
                  <a:lnTo>
                    <a:pt x="75" y="201"/>
                  </a:lnTo>
                  <a:lnTo>
                    <a:pt x="55" y="196"/>
                  </a:lnTo>
                  <a:lnTo>
                    <a:pt x="36" y="188"/>
                  </a:lnTo>
                  <a:lnTo>
                    <a:pt x="26" y="182"/>
                  </a:lnTo>
                  <a:lnTo>
                    <a:pt x="17" y="177"/>
                  </a:lnTo>
                  <a:lnTo>
                    <a:pt x="9" y="170"/>
                  </a:lnTo>
                  <a:lnTo>
                    <a:pt x="0" y="16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7" name="Freeform 116"/>
          <p:cNvSpPr>
            <a:spLocks noEditPoints="1" noChangeArrowheads="1"/>
          </p:cNvSpPr>
          <p:nvPr/>
        </p:nvSpPr>
        <p:spPr bwMode="auto">
          <a:xfrm>
            <a:off x="5124450" y="2090738"/>
            <a:ext cx="393700" cy="492125"/>
          </a:xfrm>
          <a:custGeom>
            <a:avLst/>
            <a:gdLst>
              <a:gd name="T0" fmla="*/ 130702 w 247"/>
              <a:gd name="T1" fmla="*/ 238125 h 310"/>
              <a:gd name="T2" fmla="*/ 138672 w 247"/>
              <a:gd name="T3" fmla="*/ 209550 h 310"/>
              <a:gd name="T4" fmla="*/ 138672 w 247"/>
              <a:gd name="T5" fmla="*/ 93663 h 310"/>
              <a:gd name="T6" fmla="*/ 125920 w 247"/>
              <a:gd name="T7" fmla="*/ 79375 h 310"/>
              <a:gd name="T8" fmla="*/ 127514 w 247"/>
              <a:gd name="T9" fmla="*/ 26988 h 310"/>
              <a:gd name="T10" fmla="*/ 127514 w 247"/>
              <a:gd name="T11" fmla="*/ 20638 h 310"/>
              <a:gd name="T12" fmla="*/ 146641 w 247"/>
              <a:gd name="T13" fmla="*/ 7938 h 310"/>
              <a:gd name="T14" fmla="*/ 199241 w 247"/>
              <a:gd name="T15" fmla="*/ 0 h 310"/>
              <a:gd name="T16" fmla="*/ 258216 w 247"/>
              <a:gd name="T17" fmla="*/ 9525 h 310"/>
              <a:gd name="T18" fmla="*/ 267780 w 247"/>
              <a:gd name="T19" fmla="*/ 25400 h 310"/>
              <a:gd name="T20" fmla="*/ 270968 w 247"/>
              <a:gd name="T21" fmla="*/ 26988 h 310"/>
              <a:gd name="T22" fmla="*/ 267780 w 247"/>
              <a:gd name="T23" fmla="*/ 79375 h 310"/>
              <a:gd name="T24" fmla="*/ 258216 w 247"/>
              <a:gd name="T25" fmla="*/ 92075 h 310"/>
              <a:gd name="T26" fmla="*/ 248653 w 247"/>
              <a:gd name="T27" fmla="*/ 209550 h 310"/>
              <a:gd name="T28" fmla="*/ 250247 w 247"/>
              <a:gd name="T29" fmla="*/ 222250 h 310"/>
              <a:gd name="T30" fmla="*/ 264592 w 247"/>
              <a:gd name="T31" fmla="*/ 238125 h 310"/>
              <a:gd name="T32" fmla="*/ 302846 w 247"/>
              <a:gd name="T33" fmla="*/ 271463 h 310"/>
              <a:gd name="T34" fmla="*/ 368197 w 247"/>
              <a:gd name="T35" fmla="*/ 352425 h 310"/>
              <a:gd name="T36" fmla="*/ 392106 w 247"/>
              <a:gd name="T37" fmla="*/ 401638 h 310"/>
              <a:gd name="T38" fmla="*/ 387324 w 247"/>
              <a:gd name="T39" fmla="*/ 441325 h 310"/>
              <a:gd name="T40" fmla="*/ 376167 w 247"/>
              <a:gd name="T41" fmla="*/ 452438 h 310"/>
              <a:gd name="T42" fmla="*/ 298064 w 247"/>
              <a:gd name="T43" fmla="*/ 482600 h 310"/>
              <a:gd name="T44" fmla="*/ 224744 w 247"/>
              <a:gd name="T45" fmla="*/ 492125 h 310"/>
              <a:gd name="T46" fmla="*/ 180114 w 247"/>
              <a:gd name="T47" fmla="*/ 492125 h 310"/>
              <a:gd name="T48" fmla="*/ 81290 w 247"/>
              <a:gd name="T49" fmla="*/ 481013 h 310"/>
              <a:gd name="T50" fmla="*/ 100417 w 247"/>
              <a:gd name="T51" fmla="*/ 452438 h 310"/>
              <a:gd name="T52" fmla="*/ 132296 w 247"/>
              <a:gd name="T53" fmla="*/ 455613 h 310"/>
              <a:gd name="T54" fmla="*/ 97230 w 247"/>
              <a:gd name="T55" fmla="*/ 444500 h 310"/>
              <a:gd name="T56" fmla="*/ 81290 w 247"/>
              <a:gd name="T57" fmla="*/ 334963 h 310"/>
              <a:gd name="T58" fmla="*/ 121138 w 247"/>
              <a:gd name="T59" fmla="*/ 285750 h 310"/>
              <a:gd name="T60" fmla="*/ 81290 w 247"/>
              <a:gd name="T61" fmla="*/ 322263 h 310"/>
              <a:gd name="T62" fmla="*/ 108387 w 247"/>
              <a:gd name="T63" fmla="*/ 252413 h 310"/>
              <a:gd name="T64" fmla="*/ 81290 w 247"/>
              <a:gd name="T65" fmla="*/ 481013 h 310"/>
              <a:gd name="T66" fmla="*/ 47818 w 247"/>
              <a:gd name="T67" fmla="*/ 469900 h 310"/>
              <a:gd name="T68" fmla="*/ 17533 w 247"/>
              <a:gd name="T69" fmla="*/ 452438 h 310"/>
              <a:gd name="T70" fmla="*/ 3188 w 247"/>
              <a:gd name="T71" fmla="*/ 428625 h 310"/>
              <a:gd name="T72" fmla="*/ 4782 w 247"/>
              <a:gd name="T73" fmla="*/ 398463 h 310"/>
              <a:gd name="T74" fmla="*/ 43036 w 247"/>
              <a:gd name="T75" fmla="*/ 325438 h 310"/>
              <a:gd name="T76" fmla="*/ 81290 w 247"/>
              <a:gd name="T77" fmla="*/ 322263 h 310"/>
              <a:gd name="T78" fmla="*/ 43036 w 247"/>
              <a:gd name="T79" fmla="*/ 361950 h 310"/>
              <a:gd name="T80" fmla="*/ 28691 w 247"/>
              <a:gd name="T81" fmla="*/ 395288 h 310"/>
              <a:gd name="T82" fmla="*/ 28691 w 247"/>
              <a:gd name="T83" fmla="*/ 414338 h 310"/>
              <a:gd name="T84" fmla="*/ 43036 w 247"/>
              <a:gd name="T85" fmla="*/ 433388 h 310"/>
              <a:gd name="T86" fmla="*/ 81290 w 247"/>
              <a:gd name="T87" fmla="*/ 481013 h 310"/>
              <a:gd name="T88" fmla="*/ 81290 w 247"/>
              <a:gd name="T89" fmla="*/ 334963 h 310"/>
              <a:gd name="T90" fmla="*/ 54194 w 247"/>
              <a:gd name="T91" fmla="*/ 385763 h 310"/>
              <a:gd name="T92" fmla="*/ 57381 w 247"/>
              <a:gd name="T93" fmla="*/ 411163 h 310"/>
              <a:gd name="T94" fmla="*/ 81290 w 247"/>
              <a:gd name="T95" fmla="*/ 434975 h 31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47"/>
              <a:gd name="T145" fmla="*/ 0 h 310"/>
              <a:gd name="T146" fmla="*/ 247 w 247"/>
              <a:gd name="T147" fmla="*/ 310 h 31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47" h="310">
                <a:moveTo>
                  <a:pt x="80" y="150"/>
                </a:moveTo>
                <a:lnTo>
                  <a:pt x="80" y="150"/>
                </a:lnTo>
                <a:lnTo>
                  <a:pt x="82" y="150"/>
                </a:lnTo>
                <a:lnTo>
                  <a:pt x="84" y="146"/>
                </a:lnTo>
                <a:lnTo>
                  <a:pt x="86" y="140"/>
                </a:lnTo>
                <a:lnTo>
                  <a:pt x="87" y="132"/>
                </a:lnTo>
                <a:lnTo>
                  <a:pt x="87" y="59"/>
                </a:lnTo>
                <a:lnTo>
                  <a:pt x="82" y="55"/>
                </a:lnTo>
                <a:lnTo>
                  <a:pt x="80" y="50"/>
                </a:lnTo>
                <a:lnTo>
                  <a:pt x="79" y="50"/>
                </a:lnTo>
                <a:lnTo>
                  <a:pt x="79" y="17"/>
                </a:lnTo>
                <a:lnTo>
                  <a:pt x="80" y="17"/>
                </a:lnTo>
                <a:lnTo>
                  <a:pt x="80" y="16"/>
                </a:lnTo>
                <a:lnTo>
                  <a:pt x="80" y="13"/>
                </a:lnTo>
                <a:lnTo>
                  <a:pt x="83" y="10"/>
                </a:lnTo>
                <a:lnTo>
                  <a:pt x="87" y="6"/>
                </a:lnTo>
                <a:lnTo>
                  <a:pt x="92" y="5"/>
                </a:lnTo>
                <a:lnTo>
                  <a:pt x="107" y="1"/>
                </a:lnTo>
                <a:lnTo>
                  <a:pt x="125" y="0"/>
                </a:lnTo>
                <a:lnTo>
                  <a:pt x="141" y="1"/>
                </a:lnTo>
                <a:lnTo>
                  <a:pt x="156" y="5"/>
                </a:lnTo>
                <a:lnTo>
                  <a:pt x="162" y="6"/>
                </a:lnTo>
                <a:lnTo>
                  <a:pt x="166" y="10"/>
                </a:lnTo>
                <a:lnTo>
                  <a:pt x="168" y="13"/>
                </a:lnTo>
                <a:lnTo>
                  <a:pt x="168" y="16"/>
                </a:lnTo>
                <a:lnTo>
                  <a:pt x="168" y="17"/>
                </a:lnTo>
                <a:lnTo>
                  <a:pt x="170" y="17"/>
                </a:lnTo>
                <a:lnTo>
                  <a:pt x="170" y="50"/>
                </a:lnTo>
                <a:lnTo>
                  <a:pt x="168" y="50"/>
                </a:lnTo>
                <a:lnTo>
                  <a:pt x="168" y="52"/>
                </a:lnTo>
                <a:lnTo>
                  <a:pt x="166" y="55"/>
                </a:lnTo>
                <a:lnTo>
                  <a:pt x="162" y="58"/>
                </a:lnTo>
                <a:lnTo>
                  <a:pt x="156" y="59"/>
                </a:lnTo>
                <a:lnTo>
                  <a:pt x="156" y="132"/>
                </a:lnTo>
                <a:lnTo>
                  <a:pt x="156" y="136"/>
                </a:lnTo>
                <a:lnTo>
                  <a:pt x="157" y="140"/>
                </a:lnTo>
                <a:lnTo>
                  <a:pt x="160" y="146"/>
                </a:lnTo>
                <a:lnTo>
                  <a:pt x="164" y="150"/>
                </a:lnTo>
                <a:lnTo>
                  <a:pt x="166" y="150"/>
                </a:lnTo>
                <a:lnTo>
                  <a:pt x="175" y="158"/>
                </a:lnTo>
                <a:lnTo>
                  <a:pt x="190" y="171"/>
                </a:lnTo>
                <a:lnTo>
                  <a:pt x="206" y="189"/>
                </a:lnTo>
                <a:lnTo>
                  <a:pt x="222" y="211"/>
                </a:lnTo>
                <a:lnTo>
                  <a:pt x="231" y="222"/>
                </a:lnTo>
                <a:lnTo>
                  <a:pt x="236" y="232"/>
                </a:lnTo>
                <a:lnTo>
                  <a:pt x="241" y="243"/>
                </a:lnTo>
                <a:lnTo>
                  <a:pt x="246" y="253"/>
                </a:lnTo>
                <a:lnTo>
                  <a:pt x="247" y="262"/>
                </a:lnTo>
                <a:lnTo>
                  <a:pt x="246" y="272"/>
                </a:lnTo>
                <a:lnTo>
                  <a:pt x="243" y="278"/>
                </a:lnTo>
                <a:lnTo>
                  <a:pt x="240" y="282"/>
                </a:lnTo>
                <a:lnTo>
                  <a:pt x="236" y="285"/>
                </a:lnTo>
                <a:lnTo>
                  <a:pt x="221" y="293"/>
                </a:lnTo>
                <a:lnTo>
                  <a:pt x="205" y="300"/>
                </a:lnTo>
                <a:lnTo>
                  <a:pt x="187" y="304"/>
                </a:lnTo>
                <a:lnTo>
                  <a:pt x="171" y="307"/>
                </a:lnTo>
                <a:lnTo>
                  <a:pt x="155" y="310"/>
                </a:lnTo>
                <a:lnTo>
                  <a:pt x="141" y="310"/>
                </a:lnTo>
                <a:lnTo>
                  <a:pt x="124" y="310"/>
                </a:lnTo>
                <a:lnTo>
                  <a:pt x="113" y="310"/>
                </a:lnTo>
                <a:lnTo>
                  <a:pt x="95" y="310"/>
                </a:lnTo>
                <a:lnTo>
                  <a:pt x="74" y="307"/>
                </a:lnTo>
                <a:lnTo>
                  <a:pt x="51" y="303"/>
                </a:lnTo>
                <a:lnTo>
                  <a:pt x="51" y="282"/>
                </a:lnTo>
                <a:lnTo>
                  <a:pt x="63" y="285"/>
                </a:lnTo>
                <a:lnTo>
                  <a:pt x="72" y="287"/>
                </a:lnTo>
                <a:lnTo>
                  <a:pt x="83" y="287"/>
                </a:lnTo>
                <a:lnTo>
                  <a:pt x="72" y="284"/>
                </a:lnTo>
                <a:lnTo>
                  <a:pt x="61" y="280"/>
                </a:lnTo>
                <a:lnTo>
                  <a:pt x="51" y="274"/>
                </a:lnTo>
                <a:lnTo>
                  <a:pt x="51" y="211"/>
                </a:lnTo>
                <a:lnTo>
                  <a:pt x="60" y="199"/>
                </a:lnTo>
                <a:lnTo>
                  <a:pt x="68" y="189"/>
                </a:lnTo>
                <a:lnTo>
                  <a:pt x="76" y="180"/>
                </a:lnTo>
                <a:lnTo>
                  <a:pt x="68" y="186"/>
                </a:lnTo>
                <a:lnTo>
                  <a:pt x="51" y="203"/>
                </a:lnTo>
                <a:lnTo>
                  <a:pt x="51" y="178"/>
                </a:lnTo>
                <a:lnTo>
                  <a:pt x="68" y="159"/>
                </a:lnTo>
                <a:lnTo>
                  <a:pt x="80" y="150"/>
                </a:lnTo>
                <a:close/>
                <a:moveTo>
                  <a:pt x="51" y="303"/>
                </a:moveTo>
                <a:lnTo>
                  <a:pt x="51" y="303"/>
                </a:lnTo>
                <a:lnTo>
                  <a:pt x="40" y="299"/>
                </a:lnTo>
                <a:lnTo>
                  <a:pt x="30" y="296"/>
                </a:lnTo>
                <a:lnTo>
                  <a:pt x="21" y="291"/>
                </a:lnTo>
                <a:lnTo>
                  <a:pt x="11" y="285"/>
                </a:lnTo>
                <a:lnTo>
                  <a:pt x="6" y="281"/>
                </a:lnTo>
                <a:lnTo>
                  <a:pt x="3" y="276"/>
                </a:lnTo>
                <a:lnTo>
                  <a:pt x="2" y="270"/>
                </a:lnTo>
                <a:lnTo>
                  <a:pt x="0" y="265"/>
                </a:lnTo>
                <a:lnTo>
                  <a:pt x="0" y="258"/>
                </a:lnTo>
                <a:lnTo>
                  <a:pt x="3" y="251"/>
                </a:lnTo>
                <a:lnTo>
                  <a:pt x="9" y="236"/>
                </a:lnTo>
                <a:lnTo>
                  <a:pt x="17" y="222"/>
                </a:lnTo>
                <a:lnTo>
                  <a:pt x="27" y="205"/>
                </a:lnTo>
                <a:lnTo>
                  <a:pt x="38" y="192"/>
                </a:lnTo>
                <a:lnTo>
                  <a:pt x="51" y="178"/>
                </a:lnTo>
                <a:lnTo>
                  <a:pt x="51" y="203"/>
                </a:lnTo>
                <a:lnTo>
                  <a:pt x="38" y="215"/>
                </a:lnTo>
                <a:lnTo>
                  <a:pt x="27" y="228"/>
                </a:lnTo>
                <a:lnTo>
                  <a:pt x="23" y="235"/>
                </a:lnTo>
                <a:lnTo>
                  <a:pt x="21" y="242"/>
                </a:lnTo>
                <a:lnTo>
                  <a:pt x="18" y="249"/>
                </a:lnTo>
                <a:lnTo>
                  <a:pt x="18" y="255"/>
                </a:lnTo>
                <a:lnTo>
                  <a:pt x="18" y="261"/>
                </a:lnTo>
                <a:lnTo>
                  <a:pt x="21" y="266"/>
                </a:lnTo>
                <a:lnTo>
                  <a:pt x="23" y="270"/>
                </a:lnTo>
                <a:lnTo>
                  <a:pt x="27" y="273"/>
                </a:lnTo>
                <a:lnTo>
                  <a:pt x="38" y="278"/>
                </a:lnTo>
                <a:lnTo>
                  <a:pt x="51" y="282"/>
                </a:lnTo>
                <a:lnTo>
                  <a:pt x="51" y="303"/>
                </a:lnTo>
                <a:close/>
                <a:moveTo>
                  <a:pt x="51" y="211"/>
                </a:moveTo>
                <a:lnTo>
                  <a:pt x="51" y="211"/>
                </a:lnTo>
                <a:lnTo>
                  <a:pt x="44" y="222"/>
                </a:lnTo>
                <a:lnTo>
                  <a:pt x="38" y="232"/>
                </a:lnTo>
                <a:lnTo>
                  <a:pt x="34" y="243"/>
                </a:lnTo>
                <a:lnTo>
                  <a:pt x="33" y="253"/>
                </a:lnTo>
                <a:lnTo>
                  <a:pt x="36" y="259"/>
                </a:lnTo>
                <a:lnTo>
                  <a:pt x="38" y="265"/>
                </a:lnTo>
                <a:lnTo>
                  <a:pt x="44" y="270"/>
                </a:lnTo>
                <a:lnTo>
                  <a:pt x="51" y="274"/>
                </a:lnTo>
                <a:lnTo>
                  <a:pt x="51" y="21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18" name="组合 204"/>
          <p:cNvGrpSpPr/>
          <p:nvPr/>
        </p:nvGrpSpPr>
        <p:grpSpPr bwMode="auto">
          <a:xfrm>
            <a:off x="2295525" y="1924050"/>
            <a:ext cx="406400" cy="611188"/>
            <a:chOff x="0" y="0"/>
            <a:chExt cx="404813" cy="611188"/>
          </a:xfrm>
          <a:solidFill>
            <a:schemeClr val="bg1">
              <a:alpha val="70000"/>
            </a:schemeClr>
          </a:solidFill>
        </p:grpSpPr>
        <p:sp>
          <p:nvSpPr>
            <p:cNvPr id="119" name="Freeform 117"/>
            <p:cNvSpPr>
              <a:spLocks noChangeArrowheads="1"/>
            </p:cNvSpPr>
            <p:nvPr/>
          </p:nvSpPr>
          <p:spPr bwMode="auto">
            <a:xfrm>
              <a:off x="123825" y="49212"/>
              <a:ext cx="139700" cy="139700"/>
            </a:xfrm>
            <a:custGeom>
              <a:avLst/>
              <a:gdLst>
                <a:gd name="T0" fmla="*/ 139700 w 88"/>
                <a:gd name="T1" fmla="*/ 69850 h 88"/>
                <a:gd name="T2" fmla="*/ 139700 w 88"/>
                <a:gd name="T3" fmla="*/ 69850 h 88"/>
                <a:gd name="T4" fmla="*/ 136525 w 88"/>
                <a:gd name="T5" fmla="*/ 57150 h 88"/>
                <a:gd name="T6" fmla="*/ 131763 w 88"/>
                <a:gd name="T7" fmla="*/ 42863 h 88"/>
                <a:gd name="T8" fmla="*/ 125413 w 88"/>
                <a:gd name="T9" fmla="*/ 30163 h 88"/>
                <a:gd name="T10" fmla="*/ 117475 w 88"/>
                <a:gd name="T11" fmla="*/ 20638 h 88"/>
                <a:gd name="T12" fmla="*/ 106363 w 88"/>
                <a:gd name="T13" fmla="*/ 11113 h 88"/>
                <a:gd name="T14" fmla="*/ 95250 w 88"/>
                <a:gd name="T15" fmla="*/ 4763 h 88"/>
                <a:gd name="T16" fmla="*/ 82550 w 88"/>
                <a:gd name="T17" fmla="*/ 0 h 88"/>
                <a:gd name="T18" fmla="*/ 68263 w 88"/>
                <a:gd name="T19" fmla="*/ 0 h 88"/>
                <a:gd name="T20" fmla="*/ 68263 w 88"/>
                <a:gd name="T21" fmla="*/ 0 h 88"/>
                <a:gd name="T22" fmla="*/ 55563 w 88"/>
                <a:gd name="T23" fmla="*/ 0 h 88"/>
                <a:gd name="T24" fmla="*/ 42863 w 88"/>
                <a:gd name="T25" fmla="*/ 4763 h 88"/>
                <a:gd name="T26" fmla="*/ 28575 w 88"/>
                <a:gd name="T27" fmla="*/ 11113 h 88"/>
                <a:gd name="T28" fmla="*/ 19050 w 88"/>
                <a:gd name="T29" fmla="*/ 20638 h 88"/>
                <a:gd name="T30" fmla="*/ 9525 w 88"/>
                <a:gd name="T31" fmla="*/ 30163 h 88"/>
                <a:gd name="T32" fmla="*/ 3175 w 88"/>
                <a:gd name="T33" fmla="*/ 42863 h 88"/>
                <a:gd name="T34" fmla="*/ 0 w 88"/>
                <a:gd name="T35" fmla="*/ 57150 h 88"/>
                <a:gd name="T36" fmla="*/ 0 w 88"/>
                <a:gd name="T37" fmla="*/ 69850 h 88"/>
                <a:gd name="T38" fmla="*/ 0 w 88"/>
                <a:gd name="T39" fmla="*/ 69850 h 88"/>
                <a:gd name="T40" fmla="*/ 0 w 88"/>
                <a:gd name="T41" fmla="*/ 84138 h 88"/>
                <a:gd name="T42" fmla="*/ 3175 w 88"/>
                <a:gd name="T43" fmla="*/ 96838 h 88"/>
                <a:gd name="T44" fmla="*/ 9525 w 88"/>
                <a:gd name="T45" fmla="*/ 107950 h 88"/>
                <a:gd name="T46" fmla="*/ 19050 w 88"/>
                <a:gd name="T47" fmla="*/ 119063 h 88"/>
                <a:gd name="T48" fmla="*/ 28575 w 88"/>
                <a:gd name="T49" fmla="*/ 127000 h 88"/>
                <a:gd name="T50" fmla="*/ 42863 w 88"/>
                <a:gd name="T51" fmla="*/ 133350 h 88"/>
                <a:gd name="T52" fmla="*/ 55563 w 88"/>
                <a:gd name="T53" fmla="*/ 138113 h 88"/>
                <a:gd name="T54" fmla="*/ 68263 w 88"/>
                <a:gd name="T55" fmla="*/ 139700 h 88"/>
                <a:gd name="T56" fmla="*/ 68263 w 88"/>
                <a:gd name="T57" fmla="*/ 139700 h 88"/>
                <a:gd name="T58" fmla="*/ 82550 w 88"/>
                <a:gd name="T59" fmla="*/ 138113 h 88"/>
                <a:gd name="T60" fmla="*/ 95250 w 88"/>
                <a:gd name="T61" fmla="*/ 133350 h 88"/>
                <a:gd name="T62" fmla="*/ 106363 w 88"/>
                <a:gd name="T63" fmla="*/ 127000 h 88"/>
                <a:gd name="T64" fmla="*/ 117475 w 88"/>
                <a:gd name="T65" fmla="*/ 119063 h 88"/>
                <a:gd name="T66" fmla="*/ 125413 w 88"/>
                <a:gd name="T67" fmla="*/ 107950 h 88"/>
                <a:gd name="T68" fmla="*/ 131763 w 88"/>
                <a:gd name="T69" fmla="*/ 96838 h 88"/>
                <a:gd name="T70" fmla="*/ 136525 w 88"/>
                <a:gd name="T71" fmla="*/ 84138 h 88"/>
                <a:gd name="T72" fmla="*/ 139700 w 88"/>
                <a:gd name="T73" fmla="*/ 69850 h 88"/>
                <a:gd name="T74" fmla="*/ 139700 w 88"/>
                <a:gd name="T75" fmla="*/ 69850 h 8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8"/>
                <a:gd name="T115" fmla="*/ 0 h 88"/>
                <a:gd name="T116" fmla="*/ 88 w 88"/>
                <a:gd name="T117" fmla="*/ 88 h 8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8" h="88">
                  <a:moveTo>
                    <a:pt x="88" y="44"/>
                  </a:moveTo>
                  <a:lnTo>
                    <a:pt x="88" y="44"/>
                  </a:lnTo>
                  <a:lnTo>
                    <a:pt x="86" y="36"/>
                  </a:lnTo>
                  <a:lnTo>
                    <a:pt x="83" y="27"/>
                  </a:lnTo>
                  <a:lnTo>
                    <a:pt x="79" y="19"/>
                  </a:lnTo>
                  <a:lnTo>
                    <a:pt x="74" y="13"/>
                  </a:lnTo>
                  <a:lnTo>
                    <a:pt x="67" y="7"/>
                  </a:lnTo>
                  <a:lnTo>
                    <a:pt x="60" y="3"/>
                  </a:lnTo>
                  <a:lnTo>
                    <a:pt x="52" y="0"/>
                  </a:lnTo>
                  <a:lnTo>
                    <a:pt x="43" y="0"/>
                  </a:lnTo>
                  <a:lnTo>
                    <a:pt x="35" y="0"/>
                  </a:lnTo>
                  <a:lnTo>
                    <a:pt x="27" y="3"/>
                  </a:lnTo>
                  <a:lnTo>
                    <a:pt x="18" y="7"/>
                  </a:lnTo>
                  <a:lnTo>
                    <a:pt x="12" y="13"/>
                  </a:lnTo>
                  <a:lnTo>
                    <a:pt x="6" y="19"/>
                  </a:lnTo>
                  <a:lnTo>
                    <a:pt x="2" y="27"/>
                  </a:lnTo>
                  <a:lnTo>
                    <a:pt x="0" y="36"/>
                  </a:lnTo>
                  <a:lnTo>
                    <a:pt x="0" y="44"/>
                  </a:lnTo>
                  <a:lnTo>
                    <a:pt x="0" y="53"/>
                  </a:lnTo>
                  <a:lnTo>
                    <a:pt x="2" y="61"/>
                  </a:lnTo>
                  <a:lnTo>
                    <a:pt x="6" y="68"/>
                  </a:lnTo>
                  <a:lnTo>
                    <a:pt x="12" y="75"/>
                  </a:lnTo>
                  <a:lnTo>
                    <a:pt x="18" y="80"/>
                  </a:lnTo>
                  <a:lnTo>
                    <a:pt x="27" y="84"/>
                  </a:lnTo>
                  <a:lnTo>
                    <a:pt x="35" y="87"/>
                  </a:lnTo>
                  <a:lnTo>
                    <a:pt x="43" y="88"/>
                  </a:lnTo>
                  <a:lnTo>
                    <a:pt x="52" y="87"/>
                  </a:lnTo>
                  <a:lnTo>
                    <a:pt x="60" y="84"/>
                  </a:lnTo>
                  <a:lnTo>
                    <a:pt x="67" y="80"/>
                  </a:lnTo>
                  <a:lnTo>
                    <a:pt x="74" y="75"/>
                  </a:lnTo>
                  <a:lnTo>
                    <a:pt x="79" y="68"/>
                  </a:lnTo>
                  <a:lnTo>
                    <a:pt x="83" y="61"/>
                  </a:lnTo>
                  <a:lnTo>
                    <a:pt x="86" y="53"/>
                  </a:lnTo>
                  <a:lnTo>
                    <a:pt x="8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118"/>
            <p:cNvSpPr>
              <a:spLocks noChangeArrowheads="1"/>
            </p:cNvSpPr>
            <p:nvPr/>
          </p:nvSpPr>
          <p:spPr bwMode="auto">
            <a:xfrm>
              <a:off x="0" y="152400"/>
              <a:ext cx="212725" cy="458788"/>
            </a:xfrm>
            <a:custGeom>
              <a:avLst/>
              <a:gdLst>
                <a:gd name="T0" fmla="*/ 212725 w 134"/>
                <a:gd name="T1" fmla="*/ 11113 h 289"/>
                <a:gd name="T2" fmla="*/ 212725 w 134"/>
                <a:gd name="T3" fmla="*/ 11113 h 289"/>
                <a:gd name="T4" fmla="*/ 139700 w 134"/>
                <a:gd name="T5" fmla="*/ 204788 h 289"/>
                <a:gd name="T6" fmla="*/ 66675 w 134"/>
                <a:gd name="T7" fmla="*/ 393700 h 289"/>
                <a:gd name="T8" fmla="*/ 66675 w 134"/>
                <a:gd name="T9" fmla="*/ 393700 h 289"/>
                <a:gd name="T10" fmla="*/ 34925 w 134"/>
                <a:gd name="T11" fmla="*/ 425450 h 289"/>
                <a:gd name="T12" fmla="*/ 12700 w 134"/>
                <a:gd name="T13" fmla="*/ 447675 h 289"/>
                <a:gd name="T14" fmla="*/ 4763 w 134"/>
                <a:gd name="T15" fmla="*/ 454025 h 289"/>
                <a:gd name="T16" fmla="*/ 0 w 134"/>
                <a:gd name="T17" fmla="*/ 458788 h 289"/>
                <a:gd name="T18" fmla="*/ 0 w 134"/>
                <a:gd name="T19" fmla="*/ 458788 h 289"/>
                <a:gd name="T20" fmla="*/ 4763 w 134"/>
                <a:gd name="T21" fmla="*/ 436563 h 289"/>
                <a:gd name="T22" fmla="*/ 23813 w 134"/>
                <a:gd name="T23" fmla="*/ 385763 h 289"/>
                <a:gd name="T24" fmla="*/ 79375 w 134"/>
                <a:gd name="T25" fmla="*/ 228600 h 289"/>
                <a:gd name="T26" fmla="*/ 166688 w 134"/>
                <a:gd name="T27" fmla="*/ 0 h 289"/>
                <a:gd name="T28" fmla="*/ 212725 w 134"/>
                <a:gd name="T29" fmla="*/ 11113 h 28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4"/>
                <a:gd name="T46" fmla="*/ 0 h 289"/>
                <a:gd name="T47" fmla="*/ 134 w 134"/>
                <a:gd name="T48" fmla="*/ 289 h 28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4" h="289">
                  <a:moveTo>
                    <a:pt x="134" y="7"/>
                  </a:moveTo>
                  <a:lnTo>
                    <a:pt x="134" y="7"/>
                  </a:lnTo>
                  <a:lnTo>
                    <a:pt x="88" y="129"/>
                  </a:lnTo>
                  <a:lnTo>
                    <a:pt x="42" y="248"/>
                  </a:lnTo>
                  <a:lnTo>
                    <a:pt x="22" y="268"/>
                  </a:lnTo>
                  <a:lnTo>
                    <a:pt x="8" y="282"/>
                  </a:lnTo>
                  <a:lnTo>
                    <a:pt x="3" y="286"/>
                  </a:lnTo>
                  <a:lnTo>
                    <a:pt x="0" y="289"/>
                  </a:lnTo>
                  <a:lnTo>
                    <a:pt x="3" y="275"/>
                  </a:lnTo>
                  <a:lnTo>
                    <a:pt x="15" y="243"/>
                  </a:lnTo>
                  <a:lnTo>
                    <a:pt x="50" y="144"/>
                  </a:lnTo>
                  <a:lnTo>
                    <a:pt x="105" y="0"/>
                  </a:lnTo>
                  <a:lnTo>
                    <a:pt x="134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119"/>
            <p:cNvSpPr>
              <a:spLocks noChangeArrowheads="1"/>
            </p:cNvSpPr>
            <p:nvPr/>
          </p:nvSpPr>
          <p:spPr bwMode="auto">
            <a:xfrm>
              <a:off x="169863" y="152400"/>
              <a:ext cx="234950" cy="449263"/>
            </a:xfrm>
            <a:custGeom>
              <a:avLst/>
              <a:gdLst>
                <a:gd name="T0" fmla="*/ 3175 w 148"/>
                <a:gd name="T1" fmla="*/ 20638 h 283"/>
                <a:gd name="T2" fmla="*/ 173038 w 148"/>
                <a:gd name="T3" fmla="*/ 387350 h 283"/>
                <a:gd name="T4" fmla="*/ 234950 w 148"/>
                <a:gd name="T5" fmla="*/ 449263 h 283"/>
                <a:gd name="T6" fmla="*/ 217488 w 148"/>
                <a:gd name="T7" fmla="*/ 363538 h 283"/>
                <a:gd name="T8" fmla="*/ 52388 w 148"/>
                <a:gd name="T9" fmla="*/ 0 h 283"/>
                <a:gd name="T10" fmla="*/ 0 w 148"/>
                <a:gd name="T11" fmla="*/ 15875 h 283"/>
                <a:gd name="T12" fmla="*/ 3175 w 148"/>
                <a:gd name="T13" fmla="*/ 20638 h 2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8"/>
                <a:gd name="T22" fmla="*/ 0 h 283"/>
                <a:gd name="T23" fmla="*/ 148 w 148"/>
                <a:gd name="T24" fmla="*/ 283 h 2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8" h="283">
                  <a:moveTo>
                    <a:pt x="2" y="13"/>
                  </a:moveTo>
                  <a:lnTo>
                    <a:pt x="109" y="244"/>
                  </a:lnTo>
                  <a:lnTo>
                    <a:pt x="148" y="283"/>
                  </a:lnTo>
                  <a:lnTo>
                    <a:pt x="137" y="229"/>
                  </a:lnTo>
                  <a:lnTo>
                    <a:pt x="33" y="0"/>
                  </a:lnTo>
                  <a:lnTo>
                    <a:pt x="0" y="10"/>
                  </a:lnTo>
                  <a:lnTo>
                    <a:pt x="2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120"/>
            <p:cNvSpPr>
              <a:spLocks noChangeArrowheads="1"/>
            </p:cNvSpPr>
            <p:nvPr/>
          </p:nvSpPr>
          <p:spPr bwMode="auto">
            <a:xfrm>
              <a:off x="174625" y="0"/>
              <a:ext cx="25400" cy="77788"/>
            </a:xfrm>
            <a:custGeom>
              <a:avLst/>
              <a:gdLst>
                <a:gd name="T0" fmla="*/ 0 w 16"/>
                <a:gd name="T1" fmla="*/ 65088 h 49"/>
                <a:gd name="T2" fmla="*/ 0 w 16"/>
                <a:gd name="T3" fmla="*/ 65088 h 49"/>
                <a:gd name="T4" fmla="*/ 0 w 16"/>
                <a:gd name="T5" fmla="*/ 69850 h 49"/>
                <a:gd name="T6" fmla="*/ 4763 w 16"/>
                <a:gd name="T7" fmla="*/ 73025 h 49"/>
                <a:gd name="T8" fmla="*/ 6350 w 16"/>
                <a:gd name="T9" fmla="*/ 76200 h 49"/>
                <a:gd name="T10" fmla="*/ 12700 w 16"/>
                <a:gd name="T11" fmla="*/ 77788 h 49"/>
                <a:gd name="T12" fmla="*/ 12700 w 16"/>
                <a:gd name="T13" fmla="*/ 77788 h 49"/>
                <a:gd name="T14" fmla="*/ 17463 w 16"/>
                <a:gd name="T15" fmla="*/ 76200 h 49"/>
                <a:gd name="T16" fmla="*/ 22225 w 16"/>
                <a:gd name="T17" fmla="*/ 73025 h 49"/>
                <a:gd name="T18" fmla="*/ 23813 w 16"/>
                <a:gd name="T19" fmla="*/ 69850 h 49"/>
                <a:gd name="T20" fmla="*/ 25400 w 16"/>
                <a:gd name="T21" fmla="*/ 65088 h 49"/>
                <a:gd name="T22" fmla="*/ 25400 w 16"/>
                <a:gd name="T23" fmla="*/ 12700 h 49"/>
                <a:gd name="T24" fmla="*/ 25400 w 16"/>
                <a:gd name="T25" fmla="*/ 12700 h 49"/>
                <a:gd name="T26" fmla="*/ 23813 w 16"/>
                <a:gd name="T27" fmla="*/ 9525 h 49"/>
                <a:gd name="T28" fmla="*/ 22225 w 16"/>
                <a:gd name="T29" fmla="*/ 4763 h 49"/>
                <a:gd name="T30" fmla="*/ 17463 w 16"/>
                <a:gd name="T31" fmla="*/ 0 h 49"/>
                <a:gd name="T32" fmla="*/ 12700 w 16"/>
                <a:gd name="T33" fmla="*/ 0 h 49"/>
                <a:gd name="T34" fmla="*/ 12700 w 16"/>
                <a:gd name="T35" fmla="*/ 0 h 49"/>
                <a:gd name="T36" fmla="*/ 6350 w 16"/>
                <a:gd name="T37" fmla="*/ 0 h 49"/>
                <a:gd name="T38" fmla="*/ 4763 w 16"/>
                <a:gd name="T39" fmla="*/ 4763 h 49"/>
                <a:gd name="T40" fmla="*/ 0 w 16"/>
                <a:gd name="T41" fmla="*/ 9525 h 49"/>
                <a:gd name="T42" fmla="*/ 0 w 16"/>
                <a:gd name="T43" fmla="*/ 12700 h 49"/>
                <a:gd name="T44" fmla="*/ 0 w 16"/>
                <a:gd name="T45" fmla="*/ 65088 h 4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6"/>
                <a:gd name="T70" fmla="*/ 0 h 49"/>
                <a:gd name="T71" fmla="*/ 16 w 16"/>
                <a:gd name="T72" fmla="*/ 49 h 4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6" h="49">
                  <a:moveTo>
                    <a:pt x="0" y="41"/>
                  </a:moveTo>
                  <a:lnTo>
                    <a:pt x="0" y="41"/>
                  </a:lnTo>
                  <a:lnTo>
                    <a:pt x="0" y="44"/>
                  </a:lnTo>
                  <a:lnTo>
                    <a:pt x="3" y="46"/>
                  </a:lnTo>
                  <a:lnTo>
                    <a:pt x="4" y="48"/>
                  </a:lnTo>
                  <a:lnTo>
                    <a:pt x="8" y="49"/>
                  </a:lnTo>
                  <a:lnTo>
                    <a:pt x="11" y="48"/>
                  </a:lnTo>
                  <a:lnTo>
                    <a:pt x="14" y="46"/>
                  </a:lnTo>
                  <a:lnTo>
                    <a:pt x="15" y="44"/>
                  </a:lnTo>
                  <a:lnTo>
                    <a:pt x="16" y="41"/>
                  </a:lnTo>
                  <a:lnTo>
                    <a:pt x="16" y="8"/>
                  </a:lnTo>
                  <a:lnTo>
                    <a:pt x="15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3" name="组合 201"/>
          <p:cNvGrpSpPr/>
          <p:nvPr/>
        </p:nvGrpSpPr>
        <p:grpSpPr bwMode="auto">
          <a:xfrm>
            <a:off x="3206750" y="1584325"/>
            <a:ext cx="601663" cy="601663"/>
            <a:chOff x="0" y="0"/>
            <a:chExt cx="601663" cy="601663"/>
          </a:xfrm>
          <a:solidFill>
            <a:schemeClr val="bg1">
              <a:alpha val="70000"/>
            </a:schemeClr>
          </a:solidFill>
        </p:grpSpPr>
        <p:sp>
          <p:nvSpPr>
            <p:cNvPr id="124" name="Freeform 121"/>
            <p:cNvSpPr>
              <a:spLocks noEditPoints="1" noChangeArrowheads="1"/>
            </p:cNvSpPr>
            <p:nvPr/>
          </p:nvSpPr>
          <p:spPr bwMode="auto">
            <a:xfrm>
              <a:off x="188912" y="0"/>
              <a:ext cx="223838" cy="601663"/>
            </a:xfrm>
            <a:custGeom>
              <a:avLst/>
              <a:gdLst>
                <a:gd name="T0" fmla="*/ 112713 w 141"/>
                <a:gd name="T1" fmla="*/ 0 h 379"/>
                <a:gd name="T2" fmla="*/ 133350 w 141"/>
                <a:gd name="T3" fmla="*/ 6350 h 379"/>
                <a:gd name="T4" fmla="*/ 155575 w 141"/>
                <a:gd name="T5" fmla="*/ 23813 h 379"/>
                <a:gd name="T6" fmla="*/ 174625 w 141"/>
                <a:gd name="T7" fmla="*/ 52388 h 379"/>
                <a:gd name="T8" fmla="*/ 188913 w 141"/>
                <a:gd name="T9" fmla="*/ 88900 h 379"/>
                <a:gd name="T10" fmla="*/ 215900 w 141"/>
                <a:gd name="T11" fmla="*/ 185738 h 379"/>
                <a:gd name="T12" fmla="*/ 223838 w 141"/>
                <a:gd name="T13" fmla="*/ 301625 h 379"/>
                <a:gd name="T14" fmla="*/ 222250 w 141"/>
                <a:gd name="T15" fmla="*/ 361950 h 379"/>
                <a:gd name="T16" fmla="*/ 204788 w 141"/>
                <a:gd name="T17" fmla="*/ 468313 h 379"/>
                <a:gd name="T18" fmla="*/ 182563 w 141"/>
                <a:gd name="T19" fmla="*/ 533400 h 379"/>
                <a:gd name="T20" fmla="*/ 166688 w 141"/>
                <a:gd name="T21" fmla="*/ 565150 h 379"/>
                <a:gd name="T22" fmla="*/ 144463 w 141"/>
                <a:gd name="T23" fmla="*/ 588963 h 379"/>
                <a:gd name="T24" fmla="*/ 122238 w 141"/>
                <a:gd name="T25" fmla="*/ 600075 h 379"/>
                <a:gd name="T26" fmla="*/ 112713 w 141"/>
                <a:gd name="T27" fmla="*/ 601663 h 379"/>
                <a:gd name="T28" fmla="*/ 112713 w 141"/>
                <a:gd name="T29" fmla="*/ 552450 h 379"/>
                <a:gd name="T30" fmla="*/ 112713 w 141"/>
                <a:gd name="T31" fmla="*/ 552450 h 379"/>
                <a:gd name="T32" fmla="*/ 131763 w 141"/>
                <a:gd name="T33" fmla="*/ 549275 h 379"/>
                <a:gd name="T34" fmla="*/ 149225 w 141"/>
                <a:gd name="T35" fmla="*/ 533400 h 379"/>
                <a:gd name="T36" fmla="*/ 163513 w 141"/>
                <a:gd name="T37" fmla="*/ 509588 h 379"/>
                <a:gd name="T38" fmla="*/ 188913 w 141"/>
                <a:gd name="T39" fmla="*/ 442913 h 379"/>
                <a:gd name="T40" fmla="*/ 203200 w 141"/>
                <a:gd name="T41" fmla="*/ 352425 h 379"/>
                <a:gd name="T42" fmla="*/ 204788 w 141"/>
                <a:gd name="T43" fmla="*/ 301625 h 379"/>
                <a:gd name="T44" fmla="*/ 198438 w 141"/>
                <a:gd name="T45" fmla="*/ 203200 h 379"/>
                <a:gd name="T46" fmla="*/ 179388 w 141"/>
                <a:gd name="T47" fmla="*/ 122238 h 379"/>
                <a:gd name="T48" fmla="*/ 157163 w 141"/>
                <a:gd name="T49" fmla="*/ 79375 h 379"/>
                <a:gd name="T50" fmla="*/ 139700 w 141"/>
                <a:gd name="T51" fmla="*/ 60325 h 379"/>
                <a:gd name="T52" fmla="*/ 120650 w 141"/>
                <a:gd name="T53" fmla="*/ 49213 h 379"/>
                <a:gd name="T54" fmla="*/ 112713 w 141"/>
                <a:gd name="T55" fmla="*/ 49213 h 379"/>
                <a:gd name="T56" fmla="*/ 112713 w 141"/>
                <a:gd name="T57" fmla="*/ 0 h 379"/>
                <a:gd name="T58" fmla="*/ 112713 w 141"/>
                <a:gd name="T59" fmla="*/ 601663 h 379"/>
                <a:gd name="T60" fmla="*/ 90488 w 141"/>
                <a:gd name="T61" fmla="*/ 595313 h 379"/>
                <a:gd name="T62" fmla="*/ 69850 w 141"/>
                <a:gd name="T63" fmla="*/ 579438 h 379"/>
                <a:gd name="T64" fmla="*/ 49213 w 141"/>
                <a:gd name="T65" fmla="*/ 550863 h 379"/>
                <a:gd name="T66" fmla="*/ 34925 w 141"/>
                <a:gd name="T67" fmla="*/ 514350 h 379"/>
                <a:gd name="T68" fmla="*/ 11113 w 141"/>
                <a:gd name="T69" fmla="*/ 419100 h 379"/>
                <a:gd name="T70" fmla="*/ 0 w 141"/>
                <a:gd name="T71" fmla="*/ 301625 h 379"/>
                <a:gd name="T72" fmla="*/ 4763 w 141"/>
                <a:gd name="T73" fmla="*/ 241300 h 379"/>
                <a:gd name="T74" fmla="*/ 19050 w 141"/>
                <a:gd name="T75" fmla="*/ 133350 h 379"/>
                <a:gd name="T76" fmla="*/ 41275 w 141"/>
                <a:gd name="T77" fmla="*/ 69850 h 379"/>
                <a:gd name="T78" fmla="*/ 58738 w 141"/>
                <a:gd name="T79" fmla="*/ 36513 h 379"/>
                <a:gd name="T80" fmla="*/ 79375 w 141"/>
                <a:gd name="T81" fmla="*/ 12700 h 379"/>
                <a:gd name="T82" fmla="*/ 101600 w 141"/>
                <a:gd name="T83" fmla="*/ 3175 h 379"/>
                <a:gd name="T84" fmla="*/ 112713 w 141"/>
                <a:gd name="T85" fmla="*/ 49213 h 379"/>
                <a:gd name="T86" fmla="*/ 103188 w 141"/>
                <a:gd name="T87" fmla="*/ 49213 h 379"/>
                <a:gd name="T88" fmla="*/ 84138 w 141"/>
                <a:gd name="T89" fmla="*/ 60325 h 379"/>
                <a:gd name="T90" fmla="*/ 66675 w 141"/>
                <a:gd name="T91" fmla="*/ 79375 h 379"/>
                <a:gd name="T92" fmla="*/ 46038 w 141"/>
                <a:gd name="T93" fmla="*/ 122238 h 379"/>
                <a:gd name="T94" fmla="*/ 26988 w 141"/>
                <a:gd name="T95" fmla="*/ 203200 h 379"/>
                <a:gd name="T96" fmla="*/ 19050 w 141"/>
                <a:gd name="T97" fmla="*/ 301625 h 379"/>
                <a:gd name="T98" fmla="*/ 22225 w 141"/>
                <a:gd name="T99" fmla="*/ 352425 h 379"/>
                <a:gd name="T100" fmla="*/ 34925 w 141"/>
                <a:gd name="T101" fmla="*/ 442913 h 379"/>
                <a:gd name="T102" fmla="*/ 60325 w 141"/>
                <a:gd name="T103" fmla="*/ 509588 h 379"/>
                <a:gd name="T104" fmla="*/ 76200 w 141"/>
                <a:gd name="T105" fmla="*/ 533400 h 379"/>
                <a:gd name="T106" fmla="*/ 93663 w 141"/>
                <a:gd name="T107" fmla="*/ 549275 h 379"/>
                <a:gd name="T108" fmla="*/ 112713 w 141"/>
                <a:gd name="T109" fmla="*/ 552450 h 37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1"/>
                <a:gd name="T166" fmla="*/ 0 h 379"/>
                <a:gd name="T167" fmla="*/ 141 w 141"/>
                <a:gd name="T168" fmla="*/ 379 h 379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1" h="379">
                  <a:moveTo>
                    <a:pt x="71" y="0"/>
                  </a:moveTo>
                  <a:lnTo>
                    <a:pt x="71" y="0"/>
                  </a:lnTo>
                  <a:lnTo>
                    <a:pt x="77" y="2"/>
                  </a:lnTo>
                  <a:lnTo>
                    <a:pt x="84" y="4"/>
                  </a:lnTo>
                  <a:lnTo>
                    <a:pt x="91" y="8"/>
                  </a:lnTo>
                  <a:lnTo>
                    <a:pt x="98" y="15"/>
                  </a:lnTo>
                  <a:lnTo>
                    <a:pt x="105" y="23"/>
                  </a:lnTo>
                  <a:lnTo>
                    <a:pt x="110" y="33"/>
                  </a:lnTo>
                  <a:lnTo>
                    <a:pt x="115" y="44"/>
                  </a:lnTo>
                  <a:lnTo>
                    <a:pt x="119" y="56"/>
                  </a:lnTo>
                  <a:lnTo>
                    <a:pt x="129" y="84"/>
                  </a:lnTo>
                  <a:lnTo>
                    <a:pt x="136" y="117"/>
                  </a:lnTo>
                  <a:lnTo>
                    <a:pt x="140" y="152"/>
                  </a:lnTo>
                  <a:lnTo>
                    <a:pt x="141" y="190"/>
                  </a:lnTo>
                  <a:lnTo>
                    <a:pt x="140" y="228"/>
                  </a:lnTo>
                  <a:lnTo>
                    <a:pt x="136" y="264"/>
                  </a:lnTo>
                  <a:lnTo>
                    <a:pt x="129" y="295"/>
                  </a:lnTo>
                  <a:lnTo>
                    <a:pt x="119" y="324"/>
                  </a:lnTo>
                  <a:lnTo>
                    <a:pt x="115" y="336"/>
                  </a:lnTo>
                  <a:lnTo>
                    <a:pt x="110" y="347"/>
                  </a:lnTo>
                  <a:lnTo>
                    <a:pt x="105" y="356"/>
                  </a:lnTo>
                  <a:lnTo>
                    <a:pt x="98" y="365"/>
                  </a:lnTo>
                  <a:lnTo>
                    <a:pt x="91" y="371"/>
                  </a:lnTo>
                  <a:lnTo>
                    <a:pt x="84" y="375"/>
                  </a:lnTo>
                  <a:lnTo>
                    <a:pt x="77" y="378"/>
                  </a:lnTo>
                  <a:lnTo>
                    <a:pt x="71" y="379"/>
                  </a:lnTo>
                  <a:lnTo>
                    <a:pt x="71" y="348"/>
                  </a:lnTo>
                  <a:lnTo>
                    <a:pt x="76" y="348"/>
                  </a:lnTo>
                  <a:lnTo>
                    <a:pt x="83" y="346"/>
                  </a:lnTo>
                  <a:lnTo>
                    <a:pt x="88" y="342"/>
                  </a:lnTo>
                  <a:lnTo>
                    <a:pt x="94" y="336"/>
                  </a:lnTo>
                  <a:lnTo>
                    <a:pt x="99" y="329"/>
                  </a:lnTo>
                  <a:lnTo>
                    <a:pt x="103" y="321"/>
                  </a:lnTo>
                  <a:lnTo>
                    <a:pt x="113" y="302"/>
                  </a:lnTo>
                  <a:lnTo>
                    <a:pt x="119" y="279"/>
                  </a:lnTo>
                  <a:lnTo>
                    <a:pt x="125" y="252"/>
                  </a:lnTo>
                  <a:lnTo>
                    <a:pt x="128" y="222"/>
                  </a:lnTo>
                  <a:lnTo>
                    <a:pt x="129" y="190"/>
                  </a:lnTo>
                  <a:lnTo>
                    <a:pt x="128" y="157"/>
                  </a:lnTo>
                  <a:lnTo>
                    <a:pt x="125" y="128"/>
                  </a:lnTo>
                  <a:lnTo>
                    <a:pt x="119" y="102"/>
                  </a:lnTo>
                  <a:lnTo>
                    <a:pt x="113" y="77"/>
                  </a:lnTo>
                  <a:lnTo>
                    <a:pt x="103" y="59"/>
                  </a:lnTo>
                  <a:lnTo>
                    <a:pt x="99" y="50"/>
                  </a:lnTo>
                  <a:lnTo>
                    <a:pt x="94" y="44"/>
                  </a:lnTo>
                  <a:lnTo>
                    <a:pt x="88" y="38"/>
                  </a:lnTo>
                  <a:lnTo>
                    <a:pt x="83" y="34"/>
                  </a:lnTo>
                  <a:lnTo>
                    <a:pt x="76" y="31"/>
                  </a:lnTo>
                  <a:lnTo>
                    <a:pt x="71" y="31"/>
                  </a:lnTo>
                  <a:lnTo>
                    <a:pt x="71" y="0"/>
                  </a:lnTo>
                  <a:close/>
                  <a:moveTo>
                    <a:pt x="71" y="379"/>
                  </a:moveTo>
                  <a:lnTo>
                    <a:pt x="71" y="379"/>
                  </a:lnTo>
                  <a:lnTo>
                    <a:pt x="64" y="378"/>
                  </a:lnTo>
                  <a:lnTo>
                    <a:pt x="57" y="375"/>
                  </a:lnTo>
                  <a:lnTo>
                    <a:pt x="50" y="371"/>
                  </a:lnTo>
                  <a:lnTo>
                    <a:pt x="44" y="365"/>
                  </a:lnTo>
                  <a:lnTo>
                    <a:pt x="37" y="356"/>
                  </a:lnTo>
                  <a:lnTo>
                    <a:pt x="31" y="347"/>
                  </a:lnTo>
                  <a:lnTo>
                    <a:pt x="26" y="336"/>
                  </a:lnTo>
                  <a:lnTo>
                    <a:pt x="22" y="324"/>
                  </a:lnTo>
                  <a:lnTo>
                    <a:pt x="12" y="295"/>
                  </a:lnTo>
                  <a:lnTo>
                    <a:pt x="7" y="264"/>
                  </a:lnTo>
                  <a:lnTo>
                    <a:pt x="3" y="228"/>
                  </a:lnTo>
                  <a:lnTo>
                    <a:pt x="0" y="190"/>
                  </a:lnTo>
                  <a:lnTo>
                    <a:pt x="3" y="152"/>
                  </a:lnTo>
                  <a:lnTo>
                    <a:pt x="7" y="117"/>
                  </a:lnTo>
                  <a:lnTo>
                    <a:pt x="12" y="84"/>
                  </a:lnTo>
                  <a:lnTo>
                    <a:pt x="22" y="56"/>
                  </a:lnTo>
                  <a:lnTo>
                    <a:pt x="26" y="44"/>
                  </a:lnTo>
                  <a:lnTo>
                    <a:pt x="31" y="33"/>
                  </a:lnTo>
                  <a:lnTo>
                    <a:pt x="37" y="23"/>
                  </a:lnTo>
                  <a:lnTo>
                    <a:pt x="44" y="15"/>
                  </a:lnTo>
                  <a:lnTo>
                    <a:pt x="50" y="8"/>
                  </a:lnTo>
                  <a:lnTo>
                    <a:pt x="57" y="4"/>
                  </a:lnTo>
                  <a:lnTo>
                    <a:pt x="64" y="2"/>
                  </a:lnTo>
                  <a:lnTo>
                    <a:pt x="71" y="0"/>
                  </a:lnTo>
                  <a:lnTo>
                    <a:pt x="71" y="31"/>
                  </a:lnTo>
                  <a:lnTo>
                    <a:pt x="65" y="31"/>
                  </a:lnTo>
                  <a:lnTo>
                    <a:pt x="59" y="34"/>
                  </a:lnTo>
                  <a:lnTo>
                    <a:pt x="53" y="38"/>
                  </a:lnTo>
                  <a:lnTo>
                    <a:pt x="48" y="44"/>
                  </a:lnTo>
                  <a:lnTo>
                    <a:pt x="42" y="50"/>
                  </a:lnTo>
                  <a:lnTo>
                    <a:pt x="38" y="59"/>
                  </a:lnTo>
                  <a:lnTo>
                    <a:pt x="29" y="77"/>
                  </a:lnTo>
                  <a:lnTo>
                    <a:pt x="22" y="102"/>
                  </a:lnTo>
                  <a:lnTo>
                    <a:pt x="17" y="128"/>
                  </a:lnTo>
                  <a:lnTo>
                    <a:pt x="14" y="157"/>
                  </a:lnTo>
                  <a:lnTo>
                    <a:pt x="12" y="190"/>
                  </a:lnTo>
                  <a:lnTo>
                    <a:pt x="14" y="222"/>
                  </a:lnTo>
                  <a:lnTo>
                    <a:pt x="17" y="252"/>
                  </a:lnTo>
                  <a:lnTo>
                    <a:pt x="22" y="279"/>
                  </a:lnTo>
                  <a:lnTo>
                    <a:pt x="29" y="302"/>
                  </a:lnTo>
                  <a:lnTo>
                    <a:pt x="38" y="321"/>
                  </a:lnTo>
                  <a:lnTo>
                    <a:pt x="42" y="329"/>
                  </a:lnTo>
                  <a:lnTo>
                    <a:pt x="48" y="336"/>
                  </a:lnTo>
                  <a:lnTo>
                    <a:pt x="53" y="342"/>
                  </a:lnTo>
                  <a:lnTo>
                    <a:pt x="59" y="346"/>
                  </a:lnTo>
                  <a:lnTo>
                    <a:pt x="65" y="348"/>
                  </a:lnTo>
                  <a:lnTo>
                    <a:pt x="71" y="348"/>
                  </a:lnTo>
                  <a:lnTo>
                    <a:pt x="71" y="3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122"/>
            <p:cNvSpPr>
              <a:spLocks noEditPoints="1" noChangeArrowheads="1"/>
            </p:cNvSpPr>
            <p:nvPr/>
          </p:nvSpPr>
          <p:spPr bwMode="auto">
            <a:xfrm>
              <a:off x="0" y="192087"/>
              <a:ext cx="601663" cy="220663"/>
            </a:xfrm>
            <a:custGeom>
              <a:avLst/>
              <a:gdLst>
                <a:gd name="T0" fmla="*/ 301625 w 379"/>
                <a:gd name="T1" fmla="*/ 0 h 139"/>
                <a:gd name="T2" fmla="*/ 361950 w 379"/>
                <a:gd name="T3" fmla="*/ 1588 h 139"/>
                <a:gd name="T4" fmla="*/ 468313 w 379"/>
                <a:gd name="T5" fmla="*/ 17463 h 139"/>
                <a:gd name="T6" fmla="*/ 533400 w 379"/>
                <a:gd name="T7" fmla="*/ 38100 h 139"/>
                <a:gd name="T8" fmla="*/ 565150 w 379"/>
                <a:gd name="T9" fmla="*/ 55563 h 139"/>
                <a:gd name="T10" fmla="*/ 588963 w 379"/>
                <a:gd name="T11" fmla="*/ 77788 h 139"/>
                <a:gd name="T12" fmla="*/ 600075 w 379"/>
                <a:gd name="T13" fmla="*/ 98425 h 139"/>
                <a:gd name="T14" fmla="*/ 601663 w 379"/>
                <a:gd name="T15" fmla="*/ 109538 h 139"/>
                <a:gd name="T16" fmla="*/ 595313 w 379"/>
                <a:gd name="T17" fmla="*/ 130175 h 139"/>
                <a:gd name="T18" fmla="*/ 577850 w 379"/>
                <a:gd name="T19" fmla="*/ 152400 h 139"/>
                <a:gd name="T20" fmla="*/ 550863 w 379"/>
                <a:gd name="T21" fmla="*/ 171450 h 139"/>
                <a:gd name="T22" fmla="*/ 514350 w 379"/>
                <a:gd name="T23" fmla="*/ 188913 h 139"/>
                <a:gd name="T24" fmla="*/ 419100 w 379"/>
                <a:gd name="T25" fmla="*/ 212725 h 139"/>
                <a:gd name="T26" fmla="*/ 301625 w 379"/>
                <a:gd name="T27" fmla="*/ 220663 h 139"/>
                <a:gd name="T28" fmla="*/ 301625 w 379"/>
                <a:gd name="T29" fmla="*/ 201613 h 139"/>
                <a:gd name="T30" fmla="*/ 301625 w 379"/>
                <a:gd name="T31" fmla="*/ 201613 h 139"/>
                <a:gd name="T32" fmla="*/ 400050 w 379"/>
                <a:gd name="T33" fmla="*/ 195263 h 139"/>
                <a:gd name="T34" fmla="*/ 479425 w 379"/>
                <a:gd name="T35" fmla="*/ 176213 h 139"/>
                <a:gd name="T36" fmla="*/ 522288 w 379"/>
                <a:gd name="T37" fmla="*/ 153988 h 139"/>
                <a:gd name="T38" fmla="*/ 541338 w 379"/>
                <a:gd name="T39" fmla="*/ 136525 h 139"/>
                <a:gd name="T40" fmla="*/ 552450 w 379"/>
                <a:gd name="T41" fmla="*/ 117475 h 139"/>
                <a:gd name="T42" fmla="*/ 552450 w 379"/>
                <a:gd name="T43" fmla="*/ 109538 h 139"/>
                <a:gd name="T44" fmla="*/ 552450 w 379"/>
                <a:gd name="T45" fmla="*/ 100013 h 139"/>
                <a:gd name="T46" fmla="*/ 541338 w 379"/>
                <a:gd name="T47" fmla="*/ 80963 h 139"/>
                <a:gd name="T48" fmla="*/ 522288 w 379"/>
                <a:gd name="T49" fmla="*/ 63500 h 139"/>
                <a:gd name="T50" fmla="*/ 479425 w 379"/>
                <a:gd name="T51" fmla="*/ 44450 h 139"/>
                <a:gd name="T52" fmla="*/ 400050 w 379"/>
                <a:gd name="T53" fmla="*/ 23813 h 139"/>
                <a:gd name="T54" fmla="*/ 301625 w 379"/>
                <a:gd name="T55" fmla="*/ 17463 h 139"/>
                <a:gd name="T56" fmla="*/ 301625 w 379"/>
                <a:gd name="T57" fmla="*/ 0 h 139"/>
                <a:gd name="T58" fmla="*/ 0 w 379"/>
                <a:gd name="T59" fmla="*/ 109538 h 139"/>
                <a:gd name="T60" fmla="*/ 6350 w 379"/>
                <a:gd name="T61" fmla="*/ 87313 h 139"/>
                <a:gd name="T62" fmla="*/ 23813 w 379"/>
                <a:gd name="T63" fmla="*/ 66675 h 139"/>
                <a:gd name="T64" fmla="*/ 52388 w 379"/>
                <a:gd name="T65" fmla="*/ 47625 h 139"/>
                <a:gd name="T66" fmla="*/ 88900 w 379"/>
                <a:gd name="T67" fmla="*/ 31750 h 139"/>
                <a:gd name="T68" fmla="*/ 185738 w 379"/>
                <a:gd name="T69" fmla="*/ 7938 h 139"/>
                <a:gd name="T70" fmla="*/ 301625 w 379"/>
                <a:gd name="T71" fmla="*/ 0 h 139"/>
                <a:gd name="T72" fmla="*/ 301625 w 379"/>
                <a:gd name="T73" fmla="*/ 17463 h 139"/>
                <a:gd name="T74" fmla="*/ 201613 w 379"/>
                <a:gd name="T75" fmla="*/ 23813 h 139"/>
                <a:gd name="T76" fmla="*/ 122238 w 379"/>
                <a:gd name="T77" fmla="*/ 44450 h 139"/>
                <a:gd name="T78" fmla="*/ 79375 w 379"/>
                <a:gd name="T79" fmla="*/ 63500 h 139"/>
                <a:gd name="T80" fmla="*/ 60325 w 379"/>
                <a:gd name="T81" fmla="*/ 80963 h 139"/>
                <a:gd name="T82" fmla="*/ 49213 w 379"/>
                <a:gd name="T83" fmla="*/ 100013 h 139"/>
                <a:gd name="T84" fmla="*/ 49213 w 379"/>
                <a:gd name="T85" fmla="*/ 109538 h 139"/>
                <a:gd name="T86" fmla="*/ 53975 w 379"/>
                <a:gd name="T87" fmla="*/ 128588 h 139"/>
                <a:gd name="T88" fmla="*/ 68263 w 379"/>
                <a:gd name="T89" fmla="*/ 146050 h 139"/>
                <a:gd name="T90" fmla="*/ 92075 w 379"/>
                <a:gd name="T91" fmla="*/ 160338 h 139"/>
                <a:gd name="T92" fmla="*/ 161925 w 379"/>
                <a:gd name="T93" fmla="*/ 187325 h 139"/>
                <a:gd name="T94" fmla="*/ 249238 w 379"/>
                <a:gd name="T95" fmla="*/ 200025 h 139"/>
                <a:gd name="T96" fmla="*/ 301625 w 379"/>
                <a:gd name="T97" fmla="*/ 220663 h 139"/>
                <a:gd name="T98" fmla="*/ 241300 w 379"/>
                <a:gd name="T99" fmla="*/ 219075 h 139"/>
                <a:gd name="T100" fmla="*/ 133350 w 379"/>
                <a:gd name="T101" fmla="*/ 201613 h 139"/>
                <a:gd name="T102" fmla="*/ 68263 w 379"/>
                <a:gd name="T103" fmla="*/ 180975 h 139"/>
                <a:gd name="T104" fmla="*/ 36513 w 379"/>
                <a:gd name="T105" fmla="*/ 163513 h 139"/>
                <a:gd name="T106" fmla="*/ 12700 w 379"/>
                <a:gd name="T107" fmla="*/ 141288 h 139"/>
                <a:gd name="T108" fmla="*/ 1588 w 379"/>
                <a:gd name="T109" fmla="*/ 120650 h 139"/>
                <a:gd name="T110" fmla="*/ 0 w 379"/>
                <a:gd name="T111" fmla="*/ 109538 h 13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79"/>
                <a:gd name="T169" fmla="*/ 0 h 139"/>
                <a:gd name="T170" fmla="*/ 379 w 379"/>
                <a:gd name="T171" fmla="*/ 139 h 13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79" h="139">
                  <a:moveTo>
                    <a:pt x="190" y="0"/>
                  </a:moveTo>
                  <a:lnTo>
                    <a:pt x="190" y="0"/>
                  </a:lnTo>
                  <a:lnTo>
                    <a:pt x="228" y="1"/>
                  </a:lnTo>
                  <a:lnTo>
                    <a:pt x="264" y="5"/>
                  </a:lnTo>
                  <a:lnTo>
                    <a:pt x="295" y="11"/>
                  </a:lnTo>
                  <a:lnTo>
                    <a:pt x="324" y="20"/>
                  </a:lnTo>
                  <a:lnTo>
                    <a:pt x="336" y="24"/>
                  </a:lnTo>
                  <a:lnTo>
                    <a:pt x="347" y="30"/>
                  </a:lnTo>
                  <a:lnTo>
                    <a:pt x="356" y="35"/>
                  </a:lnTo>
                  <a:lnTo>
                    <a:pt x="364" y="42"/>
                  </a:lnTo>
                  <a:lnTo>
                    <a:pt x="371" y="49"/>
                  </a:lnTo>
                  <a:lnTo>
                    <a:pt x="375" y="55"/>
                  </a:lnTo>
                  <a:lnTo>
                    <a:pt x="378" y="62"/>
                  </a:lnTo>
                  <a:lnTo>
                    <a:pt x="379" y="69"/>
                  </a:lnTo>
                  <a:lnTo>
                    <a:pt x="378" y="76"/>
                  </a:lnTo>
                  <a:lnTo>
                    <a:pt x="375" y="82"/>
                  </a:lnTo>
                  <a:lnTo>
                    <a:pt x="371" y="89"/>
                  </a:lnTo>
                  <a:lnTo>
                    <a:pt x="364" y="96"/>
                  </a:lnTo>
                  <a:lnTo>
                    <a:pt x="356" y="103"/>
                  </a:lnTo>
                  <a:lnTo>
                    <a:pt x="347" y="108"/>
                  </a:lnTo>
                  <a:lnTo>
                    <a:pt x="336" y="114"/>
                  </a:lnTo>
                  <a:lnTo>
                    <a:pt x="324" y="119"/>
                  </a:lnTo>
                  <a:lnTo>
                    <a:pt x="295" y="127"/>
                  </a:lnTo>
                  <a:lnTo>
                    <a:pt x="264" y="134"/>
                  </a:lnTo>
                  <a:lnTo>
                    <a:pt x="228" y="138"/>
                  </a:lnTo>
                  <a:lnTo>
                    <a:pt x="190" y="139"/>
                  </a:lnTo>
                  <a:lnTo>
                    <a:pt x="190" y="127"/>
                  </a:lnTo>
                  <a:lnTo>
                    <a:pt x="222" y="126"/>
                  </a:lnTo>
                  <a:lnTo>
                    <a:pt x="252" y="123"/>
                  </a:lnTo>
                  <a:lnTo>
                    <a:pt x="279" y="118"/>
                  </a:lnTo>
                  <a:lnTo>
                    <a:pt x="302" y="111"/>
                  </a:lnTo>
                  <a:lnTo>
                    <a:pt x="321" y="101"/>
                  </a:lnTo>
                  <a:lnTo>
                    <a:pt x="329" y="97"/>
                  </a:lnTo>
                  <a:lnTo>
                    <a:pt x="336" y="92"/>
                  </a:lnTo>
                  <a:lnTo>
                    <a:pt x="341" y="86"/>
                  </a:lnTo>
                  <a:lnTo>
                    <a:pt x="345" y="81"/>
                  </a:lnTo>
                  <a:lnTo>
                    <a:pt x="348" y="74"/>
                  </a:lnTo>
                  <a:lnTo>
                    <a:pt x="348" y="69"/>
                  </a:lnTo>
                  <a:lnTo>
                    <a:pt x="348" y="63"/>
                  </a:lnTo>
                  <a:lnTo>
                    <a:pt x="345" y="57"/>
                  </a:lnTo>
                  <a:lnTo>
                    <a:pt x="341" y="51"/>
                  </a:lnTo>
                  <a:lnTo>
                    <a:pt x="336" y="46"/>
                  </a:lnTo>
                  <a:lnTo>
                    <a:pt x="329" y="40"/>
                  </a:lnTo>
                  <a:lnTo>
                    <a:pt x="321" y="36"/>
                  </a:lnTo>
                  <a:lnTo>
                    <a:pt x="302" y="28"/>
                  </a:lnTo>
                  <a:lnTo>
                    <a:pt x="279" y="20"/>
                  </a:lnTo>
                  <a:lnTo>
                    <a:pt x="252" y="15"/>
                  </a:lnTo>
                  <a:lnTo>
                    <a:pt x="222" y="12"/>
                  </a:lnTo>
                  <a:lnTo>
                    <a:pt x="190" y="11"/>
                  </a:lnTo>
                  <a:lnTo>
                    <a:pt x="190" y="0"/>
                  </a:lnTo>
                  <a:close/>
                  <a:moveTo>
                    <a:pt x="0" y="69"/>
                  </a:moveTo>
                  <a:lnTo>
                    <a:pt x="0" y="69"/>
                  </a:lnTo>
                  <a:lnTo>
                    <a:pt x="1" y="62"/>
                  </a:lnTo>
                  <a:lnTo>
                    <a:pt x="4" y="55"/>
                  </a:lnTo>
                  <a:lnTo>
                    <a:pt x="8" y="49"/>
                  </a:lnTo>
                  <a:lnTo>
                    <a:pt x="15" y="42"/>
                  </a:lnTo>
                  <a:lnTo>
                    <a:pt x="23" y="36"/>
                  </a:lnTo>
                  <a:lnTo>
                    <a:pt x="33" y="30"/>
                  </a:lnTo>
                  <a:lnTo>
                    <a:pt x="43" y="24"/>
                  </a:lnTo>
                  <a:lnTo>
                    <a:pt x="56" y="20"/>
                  </a:lnTo>
                  <a:lnTo>
                    <a:pt x="84" y="11"/>
                  </a:lnTo>
                  <a:lnTo>
                    <a:pt x="117" y="5"/>
                  </a:lnTo>
                  <a:lnTo>
                    <a:pt x="152" y="1"/>
                  </a:lnTo>
                  <a:lnTo>
                    <a:pt x="190" y="0"/>
                  </a:lnTo>
                  <a:lnTo>
                    <a:pt x="190" y="11"/>
                  </a:lnTo>
                  <a:lnTo>
                    <a:pt x="157" y="12"/>
                  </a:lnTo>
                  <a:lnTo>
                    <a:pt x="127" y="15"/>
                  </a:lnTo>
                  <a:lnTo>
                    <a:pt x="102" y="20"/>
                  </a:lnTo>
                  <a:lnTo>
                    <a:pt x="77" y="28"/>
                  </a:lnTo>
                  <a:lnTo>
                    <a:pt x="58" y="36"/>
                  </a:lnTo>
                  <a:lnTo>
                    <a:pt x="50" y="40"/>
                  </a:lnTo>
                  <a:lnTo>
                    <a:pt x="43" y="46"/>
                  </a:lnTo>
                  <a:lnTo>
                    <a:pt x="38" y="51"/>
                  </a:lnTo>
                  <a:lnTo>
                    <a:pt x="34" y="57"/>
                  </a:lnTo>
                  <a:lnTo>
                    <a:pt x="31" y="63"/>
                  </a:lnTo>
                  <a:lnTo>
                    <a:pt x="31" y="69"/>
                  </a:lnTo>
                  <a:lnTo>
                    <a:pt x="31" y="74"/>
                  </a:lnTo>
                  <a:lnTo>
                    <a:pt x="34" y="81"/>
                  </a:lnTo>
                  <a:lnTo>
                    <a:pt x="38" y="86"/>
                  </a:lnTo>
                  <a:lnTo>
                    <a:pt x="43" y="92"/>
                  </a:lnTo>
                  <a:lnTo>
                    <a:pt x="50" y="97"/>
                  </a:lnTo>
                  <a:lnTo>
                    <a:pt x="58" y="101"/>
                  </a:lnTo>
                  <a:lnTo>
                    <a:pt x="77" y="111"/>
                  </a:lnTo>
                  <a:lnTo>
                    <a:pt x="102" y="118"/>
                  </a:lnTo>
                  <a:lnTo>
                    <a:pt x="127" y="123"/>
                  </a:lnTo>
                  <a:lnTo>
                    <a:pt x="157" y="126"/>
                  </a:lnTo>
                  <a:lnTo>
                    <a:pt x="190" y="127"/>
                  </a:lnTo>
                  <a:lnTo>
                    <a:pt x="190" y="139"/>
                  </a:lnTo>
                  <a:lnTo>
                    <a:pt x="152" y="138"/>
                  </a:lnTo>
                  <a:lnTo>
                    <a:pt x="117" y="134"/>
                  </a:lnTo>
                  <a:lnTo>
                    <a:pt x="84" y="127"/>
                  </a:lnTo>
                  <a:lnTo>
                    <a:pt x="56" y="119"/>
                  </a:lnTo>
                  <a:lnTo>
                    <a:pt x="43" y="114"/>
                  </a:lnTo>
                  <a:lnTo>
                    <a:pt x="33" y="108"/>
                  </a:lnTo>
                  <a:lnTo>
                    <a:pt x="23" y="103"/>
                  </a:lnTo>
                  <a:lnTo>
                    <a:pt x="15" y="96"/>
                  </a:lnTo>
                  <a:lnTo>
                    <a:pt x="8" y="89"/>
                  </a:lnTo>
                  <a:lnTo>
                    <a:pt x="4" y="82"/>
                  </a:lnTo>
                  <a:lnTo>
                    <a:pt x="1" y="76"/>
                  </a:lnTo>
                  <a:lnTo>
                    <a:pt x="0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123"/>
            <p:cNvSpPr>
              <a:spLocks noEditPoints="1" noChangeArrowheads="1"/>
            </p:cNvSpPr>
            <p:nvPr/>
          </p:nvSpPr>
          <p:spPr bwMode="auto">
            <a:xfrm>
              <a:off x="76200" y="76200"/>
              <a:ext cx="450850" cy="452438"/>
            </a:xfrm>
            <a:custGeom>
              <a:avLst/>
              <a:gdLst>
                <a:gd name="T0" fmla="*/ 225425 w 284"/>
                <a:gd name="T1" fmla="*/ 79375 h 285"/>
                <a:gd name="T2" fmla="*/ 301625 w 284"/>
                <a:gd name="T3" fmla="*/ 147638 h 285"/>
                <a:gd name="T4" fmla="*/ 346075 w 284"/>
                <a:gd name="T5" fmla="*/ 190500 h 285"/>
                <a:gd name="T6" fmla="*/ 409575 w 284"/>
                <a:gd name="T7" fmla="*/ 279400 h 285"/>
                <a:gd name="T8" fmla="*/ 439738 w 284"/>
                <a:gd name="T9" fmla="*/ 339725 h 285"/>
                <a:gd name="T10" fmla="*/ 449263 w 284"/>
                <a:gd name="T11" fmla="*/ 376238 h 285"/>
                <a:gd name="T12" fmla="*/ 450850 w 284"/>
                <a:gd name="T13" fmla="*/ 406400 h 285"/>
                <a:gd name="T14" fmla="*/ 444500 w 284"/>
                <a:gd name="T15" fmla="*/ 430213 h 285"/>
                <a:gd name="T16" fmla="*/ 438150 w 284"/>
                <a:gd name="T17" fmla="*/ 438150 h 285"/>
                <a:gd name="T18" fmla="*/ 422275 w 284"/>
                <a:gd name="T19" fmla="*/ 449263 h 285"/>
                <a:gd name="T20" fmla="*/ 403225 w 284"/>
                <a:gd name="T21" fmla="*/ 452438 h 285"/>
                <a:gd name="T22" fmla="*/ 354013 w 284"/>
                <a:gd name="T23" fmla="*/ 444500 h 285"/>
                <a:gd name="T24" fmla="*/ 292100 w 284"/>
                <a:gd name="T25" fmla="*/ 415925 h 285"/>
                <a:gd name="T26" fmla="*/ 225425 w 284"/>
                <a:gd name="T27" fmla="*/ 373063 h 285"/>
                <a:gd name="T28" fmla="*/ 225425 w 284"/>
                <a:gd name="T29" fmla="*/ 347663 h 285"/>
                <a:gd name="T30" fmla="*/ 280988 w 284"/>
                <a:gd name="T31" fmla="*/ 385763 h 285"/>
                <a:gd name="T32" fmla="*/ 331788 w 284"/>
                <a:gd name="T33" fmla="*/ 407988 h 285"/>
                <a:gd name="T34" fmla="*/ 373063 w 284"/>
                <a:gd name="T35" fmla="*/ 414338 h 285"/>
                <a:gd name="T36" fmla="*/ 390525 w 284"/>
                <a:gd name="T37" fmla="*/ 412750 h 285"/>
                <a:gd name="T38" fmla="*/ 403225 w 284"/>
                <a:gd name="T39" fmla="*/ 403225 h 285"/>
                <a:gd name="T40" fmla="*/ 403225 w 284"/>
                <a:gd name="T41" fmla="*/ 403225 h 285"/>
                <a:gd name="T42" fmla="*/ 412750 w 284"/>
                <a:gd name="T43" fmla="*/ 385763 h 285"/>
                <a:gd name="T44" fmla="*/ 414338 w 284"/>
                <a:gd name="T45" fmla="*/ 365125 h 285"/>
                <a:gd name="T46" fmla="*/ 409575 w 284"/>
                <a:gd name="T47" fmla="*/ 336550 h 285"/>
                <a:gd name="T48" fmla="*/ 379413 w 284"/>
                <a:gd name="T49" fmla="*/ 269875 h 285"/>
                <a:gd name="T50" fmla="*/ 325438 w 284"/>
                <a:gd name="T51" fmla="*/ 196850 h 285"/>
                <a:gd name="T52" fmla="*/ 292100 w 284"/>
                <a:gd name="T53" fmla="*/ 160338 h 285"/>
                <a:gd name="T54" fmla="*/ 225425 w 284"/>
                <a:gd name="T55" fmla="*/ 103188 h 285"/>
                <a:gd name="T56" fmla="*/ 12700 w 284"/>
                <a:gd name="T57" fmla="*/ 12700 h 285"/>
                <a:gd name="T58" fmla="*/ 19050 w 284"/>
                <a:gd name="T59" fmla="*/ 7938 h 285"/>
                <a:gd name="T60" fmla="*/ 36513 w 284"/>
                <a:gd name="T61" fmla="*/ 0 h 285"/>
                <a:gd name="T62" fmla="*/ 69850 w 284"/>
                <a:gd name="T63" fmla="*/ 0 h 285"/>
                <a:gd name="T64" fmla="*/ 125413 w 284"/>
                <a:gd name="T65" fmla="*/ 17463 h 285"/>
                <a:gd name="T66" fmla="*/ 190500 w 284"/>
                <a:gd name="T67" fmla="*/ 53975 h 285"/>
                <a:gd name="T68" fmla="*/ 225425 w 284"/>
                <a:gd name="T69" fmla="*/ 103188 h 285"/>
                <a:gd name="T70" fmla="*/ 196850 w 284"/>
                <a:gd name="T71" fmla="*/ 80963 h 285"/>
                <a:gd name="T72" fmla="*/ 141288 w 284"/>
                <a:gd name="T73" fmla="*/ 50800 h 285"/>
                <a:gd name="T74" fmla="*/ 95250 w 284"/>
                <a:gd name="T75" fmla="*/ 36513 h 285"/>
                <a:gd name="T76" fmla="*/ 68263 w 284"/>
                <a:gd name="T77" fmla="*/ 36513 h 285"/>
                <a:gd name="T78" fmla="*/ 52388 w 284"/>
                <a:gd name="T79" fmla="*/ 42863 h 285"/>
                <a:gd name="T80" fmla="*/ 46038 w 284"/>
                <a:gd name="T81" fmla="*/ 46038 h 285"/>
                <a:gd name="T82" fmla="*/ 38100 w 284"/>
                <a:gd name="T83" fmla="*/ 63500 h 285"/>
                <a:gd name="T84" fmla="*/ 36513 w 284"/>
                <a:gd name="T85" fmla="*/ 87313 h 285"/>
                <a:gd name="T86" fmla="*/ 39688 w 284"/>
                <a:gd name="T87" fmla="*/ 112713 h 285"/>
                <a:gd name="T88" fmla="*/ 69850 w 284"/>
                <a:gd name="T89" fmla="*/ 179388 h 285"/>
                <a:gd name="T90" fmla="*/ 123825 w 284"/>
                <a:gd name="T91" fmla="*/ 252413 h 285"/>
                <a:gd name="T92" fmla="*/ 158750 w 284"/>
                <a:gd name="T93" fmla="*/ 292100 h 285"/>
                <a:gd name="T94" fmla="*/ 225425 w 284"/>
                <a:gd name="T95" fmla="*/ 347663 h 285"/>
                <a:gd name="T96" fmla="*/ 225425 w 284"/>
                <a:gd name="T97" fmla="*/ 373063 h 285"/>
                <a:gd name="T98" fmla="*/ 147638 w 284"/>
                <a:gd name="T99" fmla="*/ 304800 h 285"/>
                <a:gd name="T100" fmla="*/ 104775 w 284"/>
                <a:gd name="T101" fmla="*/ 260350 h 285"/>
                <a:gd name="T102" fmla="*/ 39688 w 284"/>
                <a:gd name="T103" fmla="*/ 171450 h 285"/>
                <a:gd name="T104" fmla="*/ 9525 w 284"/>
                <a:gd name="T105" fmla="*/ 111125 h 285"/>
                <a:gd name="T106" fmla="*/ 1588 w 284"/>
                <a:gd name="T107" fmla="*/ 74613 h 285"/>
                <a:gd name="T108" fmla="*/ 0 w 284"/>
                <a:gd name="T109" fmla="*/ 44450 h 285"/>
                <a:gd name="T110" fmla="*/ 6350 w 284"/>
                <a:gd name="T111" fmla="*/ 20638 h 285"/>
                <a:gd name="T112" fmla="*/ 12700 w 284"/>
                <a:gd name="T113" fmla="*/ 12700 h 28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4"/>
                <a:gd name="T172" fmla="*/ 0 h 285"/>
                <a:gd name="T173" fmla="*/ 284 w 284"/>
                <a:gd name="T174" fmla="*/ 285 h 28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4" h="285">
                  <a:moveTo>
                    <a:pt x="142" y="50"/>
                  </a:moveTo>
                  <a:lnTo>
                    <a:pt x="142" y="50"/>
                  </a:lnTo>
                  <a:lnTo>
                    <a:pt x="166" y="70"/>
                  </a:lnTo>
                  <a:lnTo>
                    <a:pt x="190" y="93"/>
                  </a:lnTo>
                  <a:lnTo>
                    <a:pt x="218" y="120"/>
                  </a:lnTo>
                  <a:lnTo>
                    <a:pt x="239" y="149"/>
                  </a:lnTo>
                  <a:lnTo>
                    <a:pt x="258" y="176"/>
                  </a:lnTo>
                  <a:lnTo>
                    <a:pt x="272" y="201"/>
                  </a:lnTo>
                  <a:lnTo>
                    <a:pt x="277" y="214"/>
                  </a:lnTo>
                  <a:lnTo>
                    <a:pt x="280" y="226"/>
                  </a:lnTo>
                  <a:lnTo>
                    <a:pt x="283" y="237"/>
                  </a:lnTo>
                  <a:lnTo>
                    <a:pt x="284" y="246"/>
                  </a:lnTo>
                  <a:lnTo>
                    <a:pt x="284" y="256"/>
                  </a:lnTo>
                  <a:lnTo>
                    <a:pt x="283" y="264"/>
                  </a:lnTo>
                  <a:lnTo>
                    <a:pt x="280" y="271"/>
                  </a:lnTo>
                  <a:lnTo>
                    <a:pt x="276" y="276"/>
                  </a:lnTo>
                  <a:lnTo>
                    <a:pt x="272" y="280"/>
                  </a:lnTo>
                  <a:lnTo>
                    <a:pt x="266" y="283"/>
                  </a:lnTo>
                  <a:lnTo>
                    <a:pt x="261" y="284"/>
                  </a:lnTo>
                  <a:lnTo>
                    <a:pt x="254" y="285"/>
                  </a:lnTo>
                  <a:lnTo>
                    <a:pt x="239" y="284"/>
                  </a:lnTo>
                  <a:lnTo>
                    <a:pt x="223" y="280"/>
                  </a:lnTo>
                  <a:lnTo>
                    <a:pt x="204" y="273"/>
                  </a:lnTo>
                  <a:lnTo>
                    <a:pt x="184" y="262"/>
                  </a:lnTo>
                  <a:lnTo>
                    <a:pt x="163" y="250"/>
                  </a:lnTo>
                  <a:lnTo>
                    <a:pt x="142" y="235"/>
                  </a:lnTo>
                  <a:lnTo>
                    <a:pt x="142" y="219"/>
                  </a:lnTo>
                  <a:lnTo>
                    <a:pt x="159" y="233"/>
                  </a:lnTo>
                  <a:lnTo>
                    <a:pt x="177" y="243"/>
                  </a:lnTo>
                  <a:lnTo>
                    <a:pt x="195" y="252"/>
                  </a:lnTo>
                  <a:lnTo>
                    <a:pt x="209" y="257"/>
                  </a:lnTo>
                  <a:lnTo>
                    <a:pt x="223" y="261"/>
                  </a:lnTo>
                  <a:lnTo>
                    <a:pt x="235" y="261"/>
                  </a:lnTo>
                  <a:lnTo>
                    <a:pt x="241" y="261"/>
                  </a:lnTo>
                  <a:lnTo>
                    <a:pt x="246" y="260"/>
                  </a:lnTo>
                  <a:lnTo>
                    <a:pt x="250" y="257"/>
                  </a:lnTo>
                  <a:lnTo>
                    <a:pt x="254" y="254"/>
                  </a:lnTo>
                  <a:lnTo>
                    <a:pt x="258" y="249"/>
                  </a:lnTo>
                  <a:lnTo>
                    <a:pt x="260" y="243"/>
                  </a:lnTo>
                  <a:lnTo>
                    <a:pt x="261" y="237"/>
                  </a:lnTo>
                  <a:lnTo>
                    <a:pt x="261" y="230"/>
                  </a:lnTo>
                  <a:lnTo>
                    <a:pt x="260" y="220"/>
                  </a:lnTo>
                  <a:lnTo>
                    <a:pt x="258" y="212"/>
                  </a:lnTo>
                  <a:lnTo>
                    <a:pt x="250" y="192"/>
                  </a:lnTo>
                  <a:lnTo>
                    <a:pt x="239" y="170"/>
                  </a:lnTo>
                  <a:lnTo>
                    <a:pt x="223" y="147"/>
                  </a:lnTo>
                  <a:lnTo>
                    <a:pt x="205" y="124"/>
                  </a:lnTo>
                  <a:lnTo>
                    <a:pt x="184" y="101"/>
                  </a:lnTo>
                  <a:lnTo>
                    <a:pt x="162" y="81"/>
                  </a:lnTo>
                  <a:lnTo>
                    <a:pt x="142" y="65"/>
                  </a:lnTo>
                  <a:lnTo>
                    <a:pt x="142" y="50"/>
                  </a:lnTo>
                  <a:close/>
                  <a:moveTo>
                    <a:pt x="8" y="8"/>
                  </a:moveTo>
                  <a:lnTo>
                    <a:pt x="8" y="8"/>
                  </a:lnTo>
                  <a:lnTo>
                    <a:pt x="12" y="5"/>
                  </a:lnTo>
                  <a:lnTo>
                    <a:pt x="17" y="2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44" y="0"/>
                  </a:lnTo>
                  <a:lnTo>
                    <a:pt x="60" y="4"/>
                  </a:lnTo>
                  <a:lnTo>
                    <a:pt x="79" y="11"/>
                  </a:lnTo>
                  <a:lnTo>
                    <a:pt x="100" y="21"/>
                  </a:lnTo>
                  <a:lnTo>
                    <a:pt x="120" y="34"/>
                  </a:lnTo>
                  <a:lnTo>
                    <a:pt x="142" y="50"/>
                  </a:lnTo>
                  <a:lnTo>
                    <a:pt x="142" y="65"/>
                  </a:lnTo>
                  <a:lnTo>
                    <a:pt x="124" y="51"/>
                  </a:lnTo>
                  <a:lnTo>
                    <a:pt x="107" y="40"/>
                  </a:lnTo>
                  <a:lnTo>
                    <a:pt x="89" y="32"/>
                  </a:lnTo>
                  <a:lnTo>
                    <a:pt x="74" y="27"/>
                  </a:lnTo>
                  <a:lnTo>
                    <a:pt x="60" y="23"/>
                  </a:lnTo>
                  <a:lnTo>
                    <a:pt x="48" y="23"/>
                  </a:lnTo>
                  <a:lnTo>
                    <a:pt x="43" y="23"/>
                  </a:lnTo>
                  <a:lnTo>
                    <a:pt x="37" y="24"/>
                  </a:lnTo>
                  <a:lnTo>
                    <a:pt x="33" y="27"/>
                  </a:lnTo>
                  <a:lnTo>
                    <a:pt x="29" y="29"/>
                  </a:lnTo>
                  <a:lnTo>
                    <a:pt x="25" y="35"/>
                  </a:lnTo>
                  <a:lnTo>
                    <a:pt x="24" y="40"/>
                  </a:lnTo>
                  <a:lnTo>
                    <a:pt x="23" y="47"/>
                  </a:lnTo>
                  <a:lnTo>
                    <a:pt x="23" y="55"/>
                  </a:lnTo>
                  <a:lnTo>
                    <a:pt x="24" y="63"/>
                  </a:lnTo>
                  <a:lnTo>
                    <a:pt x="25" y="71"/>
                  </a:lnTo>
                  <a:lnTo>
                    <a:pt x="33" y="92"/>
                  </a:lnTo>
                  <a:lnTo>
                    <a:pt x="44" y="113"/>
                  </a:lnTo>
                  <a:lnTo>
                    <a:pt x="60" y="136"/>
                  </a:lnTo>
                  <a:lnTo>
                    <a:pt x="78" y="159"/>
                  </a:lnTo>
                  <a:lnTo>
                    <a:pt x="100" y="184"/>
                  </a:lnTo>
                  <a:lnTo>
                    <a:pt x="121" y="203"/>
                  </a:lnTo>
                  <a:lnTo>
                    <a:pt x="142" y="219"/>
                  </a:lnTo>
                  <a:lnTo>
                    <a:pt x="142" y="235"/>
                  </a:lnTo>
                  <a:lnTo>
                    <a:pt x="117" y="215"/>
                  </a:lnTo>
                  <a:lnTo>
                    <a:pt x="93" y="192"/>
                  </a:lnTo>
                  <a:lnTo>
                    <a:pt x="66" y="164"/>
                  </a:lnTo>
                  <a:lnTo>
                    <a:pt x="44" y="135"/>
                  </a:lnTo>
                  <a:lnTo>
                    <a:pt x="25" y="108"/>
                  </a:lnTo>
                  <a:lnTo>
                    <a:pt x="12" y="82"/>
                  </a:lnTo>
                  <a:lnTo>
                    <a:pt x="6" y="70"/>
                  </a:lnTo>
                  <a:lnTo>
                    <a:pt x="4" y="58"/>
                  </a:lnTo>
                  <a:lnTo>
                    <a:pt x="1" y="47"/>
                  </a:lnTo>
                  <a:lnTo>
                    <a:pt x="0" y="38"/>
                  </a:lnTo>
                  <a:lnTo>
                    <a:pt x="0" y="28"/>
                  </a:lnTo>
                  <a:lnTo>
                    <a:pt x="1" y="20"/>
                  </a:lnTo>
                  <a:lnTo>
                    <a:pt x="4" y="13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124"/>
            <p:cNvSpPr>
              <a:spLocks noEditPoints="1" noChangeArrowheads="1"/>
            </p:cNvSpPr>
            <p:nvPr/>
          </p:nvSpPr>
          <p:spPr bwMode="auto">
            <a:xfrm>
              <a:off x="76200" y="76200"/>
              <a:ext cx="450850" cy="452438"/>
            </a:xfrm>
            <a:custGeom>
              <a:avLst/>
              <a:gdLst>
                <a:gd name="T0" fmla="*/ 225425 w 284"/>
                <a:gd name="T1" fmla="*/ 79375 h 285"/>
                <a:gd name="T2" fmla="*/ 292100 w 284"/>
                <a:gd name="T3" fmla="*/ 33338 h 285"/>
                <a:gd name="T4" fmla="*/ 354013 w 284"/>
                <a:gd name="T5" fmla="*/ 6350 h 285"/>
                <a:gd name="T6" fmla="*/ 403225 w 284"/>
                <a:gd name="T7" fmla="*/ 0 h 285"/>
                <a:gd name="T8" fmla="*/ 422275 w 284"/>
                <a:gd name="T9" fmla="*/ 3175 h 285"/>
                <a:gd name="T10" fmla="*/ 438150 w 284"/>
                <a:gd name="T11" fmla="*/ 12700 h 285"/>
                <a:gd name="T12" fmla="*/ 444500 w 284"/>
                <a:gd name="T13" fmla="*/ 20638 h 285"/>
                <a:gd name="T14" fmla="*/ 450850 w 284"/>
                <a:gd name="T15" fmla="*/ 44450 h 285"/>
                <a:gd name="T16" fmla="*/ 449263 w 284"/>
                <a:gd name="T17" fmla="*/ 74613 h 285"/>
                <a:gd name="T18" fmla="*/ 439738 w 284"/>
                <a:gd name="T19" fmla="*/ 111125 h 285"/>
                <a:gd name="T20" fmla="*/ 409575 w 284"/>
                <a:gd name="T21" fmla="*/ 171450 h 285"/>
                <a:gd name="T22" fmla="*/ 346075 w 284"/>
                <a:gd name="T23" fmla="*/ 260350 h 285"/>
                <a:gd name="T24" fmla="*/ 301625 w 284"/>
                <a:gd name="T25" fmla="*/ 304800 h 285"/>
                <a:gd name="T26" fmla="*/ 225425 w 284"/>
                <a:gd name="T27" fmla="*/ 373063 h 285"/>
                <a:gd name="T28" fmla="*/ 225425 w 284"/>
                <a:gd name="T29" fmla="*/ 347663 h 285"/>
                <a:gd name="T30" fmla="*/ 292100 w 284"/>
                <a:gd name="T31" fmla="*/ 292100 h 285"/>
                <a:gd name="T32" fmla="*/ 325438 w 284"/>
                <a:gd name="T33" fmla="*/ 252413 h 285"/>
                <a:gd name="T34" fmla="*/ 379413 w 284"/>
                <a:gd name="T35" fmla="*/ 179388 h 285"/>
                <a:gd name="T36" fmla="*/ 409575 w 284"/>
                <a:gd name="T37" fmla="*/ 112713 h 285"/>
                <a:gd name="T38" fmla="*/ 414338 w 284"/>
                <a:gd name="T39" fmla="*/ 87313 h 285"/>
                <a:gd name="T40" fmla="*/ 412750 w 284"/>
                <a:gd name="T41" fmla="*/ 63500 h 285"/>
                <a:gd name="T42" fmla="*/ 403225 w 284"/>
                <a:gd name="T43" fmla="*/ 46038 h 285"/>
                <a:gd name="T44" fmla="*/ 403225 w 284"/>
                <a:gd name="T45" fmla="*/ 46038 h 285"/>
                <a:gd name="T46" fmla="*/ 390525 w 284"/>
                <a:gd name="T47" fmla="*/ 38100 h 285"/>
                <a:gd name="T48" fmla="*/ 373063 w 284"/>
                <a:gd name="T49" fmla="*/ 36513 h 285"/>
                <a:gd name="T50" fmla="*/ 331788 w 284"/>
                <a:gd name="T51" fmla="*/ 42863 h 285"/>
                <a:gd name="T52" fmla="*/ 280988 w 284"/>
                <a:gd name="T53" fmla="*/ 63500 h 285"/>
                <a:gd name="T54" fmla="*/ 225425 w 284"/>
                <a:gd name="T55" fmla="*/ 103188 h 285"/>
                <a:gd name="T56" fmla="*/ 12700 w 284"/>
                <a:gd name="T57" fmla="*/ 438150 h 285"/>
                <a:gd name="T58" fmla="*/ 6350 w 284"/>
                <a:gd name="T59" fmla="*/ 430213 h 285"/>
                <a:gd name="T60" fmla="*/ 0 w 284"/>
                <a:gd name="T61" fmla="*/ 406400 h 285"/>
                <a:gd name="T62" fmla="*/ 1588 w 284"/>
                <a:gd name="T63" fmla="*/ 376238 h 285"/>
                <a:gd name="T64" fmla="*/ 9525 w 284"/>
                <a:gd name="T65" fmla="*/ 339725 h 285"/>
                <a:gd name="T66" fmla="*/ 39688 w 284"/>
                <a:gd name="T67" fmla="*/ 279400 h 285"/>
                <a:gd name="T68" fmla="*/ 104775 w 284"/>
                <a:gd name="T69" fmla="*/ 190500 h 285"/>
                <a:gd name="T70" fmla="*/ 147638 w 284"/>
                <a:gd name="T71" fmla="*/ 147638 h 285"/>
                <a:gd name="T72" fmla="*/ 225425 w 284"/>
                <a:gd name="T73" fmla="*/ 79375 h 285"/>
                <a:gd name="T74" fmla="*/ 225425 w 284"/>
                <a:gd name="T75" fmla="*/ 103188 h 285"/>
                <a:gd name="T76" fmla="*/ 158750 w 284"/>
                <a:gd name="T77" fmla="*/ 160338 h 285"/>
                <a:gd name="T78" fmla="*/ 123825 w 284"/>
                <a:gd name="T79" fmla="*/ 196850 h 285"/>
                <a:gd name="T80" fmla="*/ 69850 w 284"/>
                <a:gd name="T81" fmla="*/ 269875 h 285"/>
                <a:gd name="T82" fmla="*/ 39688 w 284"/>
                <a:gd name="T83" fmla="*/ 336550 h 285"/>
                <a:gd name="T84" fmla="*/ 36513 w 284"/>
                <a:gd name="T85" fmla="*/ 365125 h 285"/>
                <a:gd name="T86" fmla="*/ 38100 w 284"/>
                <a:gd name="T87" fmla="*/ 385763 h 285"/>
                <a:gd name="T88" fmla="*/ 46038 w 284"/>
                <a:gd name="T89" fmla="*/ 403225 h 285"/>
                <a:gd name="T90" fmla="*/ 52388 w 284"/>
                <a:gd name="T91" fmla="*/ 407988 h 285"/>
                <a:gd name="T92" fmla="*/ 68263 w 284"/>
                <a:gd name="T93" fmla="*/ 414338 h 285"/>
                <a:gd name="T94" fmla="*/ 95250 w 284"/>
                <a:gd name="T95" fmla="*/ 414338 h 285"/>
                <a:gd name="T96" fmla="*/ 141288 w 284"/>
                <a:gd name="T97" fmla="*/ 400050 h 285"/>
                <a:gd name="T98" fmla="*/ 196850 w 284"/>
                <a:gd name="T99" fmla="*/ 369888 h 285"/>
                <a:gd name="T100" fmla="*/ 225425 w 284"/>
                <a:gd name="T101" fmla="*/ 373063 h 285"/>
                <a:gd name="T102" fmla="*/ 190500 w 284"/>
                <a:gd name="T103" fmla="*/ 396875 h 285"/>
                <a:gd name="T104" fmla="*/ 125413 w 284"/>
                <a:gd name="T105" fmla="*/ 433388 h 285"/>
                <a:gd name="T106" fmla="*/ 69850 w 284"/>
                <a:gd name="T107" fmla="*/ 450850 h 285"/>
                <a:gd name="T108" fmla="*/ 36513 w 284"/>
                <a:gd name="T109" fmla="*/ 450850 h 285"/>
                <a:gd name="T110" fmla="*/ 19050 w 284"/>
                <a:gd name="T111" fmla="*/ 444500 h 285"/>
                <a:gd name="T112" fmla="*/ 12700 w 284"/>
                <a:gd name="T113" fmla="*/ 438150 h 28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4"/>
                <a:gd name="T172" fmla="*/ 0 h 285"/>
                <a:gd name="T173" fmla="*/ 284 w 284"/>
                <a:gd name="T174" fmla="*/ 285 h 28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4" h="285">
                  <a:moveTo>
                    <a:pt x="142" y="50"/>
                  </a:moveTo>
                  <a:lnTo>
                    <a:pt x="142" y="50"/>
                  </a:lnTo>
                  <a:lnTo>
                    <a:pt x="163" y="34"/>
                  </a:lnTo>
                  <a:lnTo>
                    <a:pt x="184" y="21"/>
                  </a:lnTo>
                  <a:lnTo>
                    <a:pt x="204" y="11"/>
                  </a:lnTo>
                  <a:lnTo>
                    <a:pt x="223" y="4"/>
                  </a:lnTo>
                  <a:lnTo>
                    <a:pt x="239" y="0"/>
                  </a:lnTo>
                  <a:lnTo>
                    <a:pt x="254" y="0"/>
                  </a:lnTo>
                  <a:lnTo>
                    <a:pt x="261" y="0"/>
                  </a:lnTo>
                  <a:lnTo>
                    <a:pt x="266" y="2"/>
                  </a:lnTo>
                  <a:lnTo>
                    <a:pt x="272" y="4"/>
                  </a:lnTo>
                  <a:lnTo>
                    <a:pt x="276" y="8"/>
                  </a:lnTo>
                  <a:lnTo>
                    <a:pt x="280" y="13"/>
                  </a:lnTo>
                  <a:lnTo>
                    <a:pt x="283" y="20"/>
                  </a:lnTo>
                  <a:lnTo>
                    <a:pt x="284" y="28"/>
                  </a:lnTo>
                  <a:lnTo>
                    <a:pt x="284" y="38"/>
                  </a:lnTo>
                  <a:lnTo>
                    <a:pt x="283" y="47"/>
                  </a:lnTo>
                  <a:lnTo>
                    <a:pt x="280" y="58"/>
                  </a:lnTo>
                  <a:lnTo>
                    <a:pt x="277" y="70"/>
                  </a:lnTo>
                  <a:lnTo>
                    <a:pt x="272" y="82"/>
                  </a:lnTo>
                  <a:lnTo>
                    <a:pt x="258" y="108"/>
                  </a:lnTo>
                  <a:lnTo>
                    <a:pt x="239" y="135"/>
                  </a:lnTo>
                  <a:lnTo>
                    <a:pt x="218" y="164"/>
                  </a:lnTo>
                  <a:lnTo>
                    <a:pt x="190" y="192"/>
                  </a:lnTo>
                  <a:lnTo>
                    <a:pt x="166" y="215"/>
                  </a:lnTo>
                  <a:lnTo>
                    <a:pt x="142" y="235"/>
                  </a:lnTo>
                  <a:lnTo>
                    <a:pt x="142" y="219"/>
                  </a:lnTo>
                  <a:lnTo>
                    <a:pt x="162" y="203"/>
                  </a:lnTo>
                  <a:lnTo>
                    <a:pt x="184" y="184"/>
                  </a:lnTo>
                  <a:lnTo>
                    <a:pt x="205" y="159"/>
                  </a:lnTo>
                  <a:lnTo>
                    <a:pt x="223" y="136"/>
                  </a:lnTo>
                  <a:lnTo>
                    <a:pt x="239" y="113"/>
                  </a:lnTo>
                  <a:lnTo>
                    <a:pt x="250" y="92"/>
                  </a:lnTo>
                  <a:lnTo>
                    <a:pt x="258" y="71"/>
                  </a:lnTo>
                  <a:lnTo>
                    <a:pt x="260" y="63"/>
                  </a:lnTo>
                  <a:lnTo>
                    <a:pt x="261" y="55"/>
                  </a:lnTo>
                  <a:lnTo>
                    <a:pt x="261" y="47"/>
                  </a:lnTo>
                  <a:lnTo>
                    <a:pt x="260" y="40"/>
                  </a:lnTo>
                  <a:lnTo>
                    <a:pt x="258" y="35"/>
                  </a:lnTo>
                  <a:lnTo>
                    <a:pt x="254" y="29"/>
                  </a:lnTo>
                  <a:lnTo>
                    <a:pt x="250" y="27"/>
                  </a:lnTo>
                  <a:lnTo>
                    <a:pt x="246" y="24"/>
                  </a:lnTo>
                  <a:lnTo>
                    <a:pt x="241" y="23"/>
                  </a:lnTo>
                  <a:lnTo>
                    <a:pt x="235" y="23"/>
                  </a:lnTo>
                  <a:lnTo>
                    <a:pt x="223" y="23"/>
                  </a:lnTo>
                  <a:lnTo>
                    <a:pt x="209" y="27"/>
                  </a:lnTo>
                  <a:lnTo>
                    <a:pt x="195" y="32"/>
                  </a:lnTo>
                  <a:lnTo>
                    <a:pt x="177" y="40"/>
                  </a:lnTo>
                  <a:lnTo>
                    <a:pt x="159" y="51"/>
                  </a:lnTo>
                  <a:lnTo>
                    <a:pt x="142" y="65"/>
                  </a:lnTo>
                  <a:lnTo>
                    <a:pt x="142" y="50"/>
                  </a:lnTo>
                  <a:close/>
                  <a:moveTo>
                    <a:pt x="8" y="276"/>
                  </a:moveTo>
                  <a:lnTo>
                    <a:pt x="8" y="276"/>
                  </a:lnTo>
                  <a:lnTo>
                    <a:pt x="4" y="271"/>
                  </a:lnTo>
                  <a:lnTo>
                    <a:pt x="1" y="264"/>
                  </a:lnTo>
                  <a:lnTo>
                    <a:pt x="0" y="256"/>
                  </a:lnTo>
                  <a:lnTo>
                    <a:pt x="0" y="246"/>
                  </a:lnTo>
                  <a:lnTo>
                    <a:pt x="1" y="237"/>
                  </a:lnTo>
                  <a:lnTo>
                    <a:pt x="4" y="226"/>
                  </a:lnTo>
                  <a:lnTo>
                    <a:pt x="6" y="214"/>
                  </a:lnTo>
                  <a:lnTo>
                    <a:pt x="12" y="201"/>
                  </a:lnTo>
                  <a:lnTo>
                    <a:pt x="25" y="176"/>
                  </a:lnTo>
                  <a:lnTo>
                    <a:pt x="44" y="149"/>
                  </a:lnTo>
                  <a:lnTo>
                    <a:pt x="66" y="120"/>
                  </a:lnTo>
                  <a:lnTo>
                    <a:pt x="93" y="93"/>
                  </a:lnTo>
                  <a:lnTo>
                    <a:pt x="117" y="70"/>
                  </a:lnTo>
                  <a:lnTo>
                    <a:pt x="142" y="50"/>
                  </a:lnTo>
                  <a:lnTo>
                    <a:pt x="142" y="65"/>
                  </a:lnTo>
                  <a:lnTo>
                    <a:pt x="121" y="81"/>
                  </a:lnTo>
                  <a:lnTo>
                    <a:pt x="100" y="101"/>
                  </a:lnTo>
                  <a:lnTo>
                    <a:pt x="78" y="124"/>
                  </a:lnTo>
                  <a:lnTo>
                    <a:pt x="60" y="147"/>
                  </a:lnTo>
                  <a:lnTo>
                    <a:pt x="44" y="170"/>
                  </a:lnTo>
                  <a:lnTo>
                    <a:pt x="33" y="192"/>
                  </a:lnTo>
                  <a:lnTo>
                    <a:pt x="25" y="212"/>
                  </a:lnTo>
                  <a:lnTo>
                    <a:pt x="24" y="220"/>
                  </a:lnTo>
                  <a:lnTo>
                    <a:pt x="23" y="230"/>
                  </a:lnTo>
                  <a:lnTo>
                    <a:pt x="23" y="237"/>
                  </a:lnTo>
                  <a:lnTo>
                    <a:pt x="24" y="243"/>
                  </a:lnTo>
                  <a:lnTo>
                    <a:pt x="25" y="249"/>
                  </a:lnTo>
                  <a:lnTo>
                    <a:pt x="29" y="254"/>
                  </a:lnTo>
                  <a:lnTo>
                    <a:pt x="33" y="257"/>
                  </a:lnTo>
                  <a:lnTo>
                    <a:pt x="37" y="260"/>
                  </a:lnTo>
                  <a:lnTo>
                    <a:pt x="43" y="261"/>
                  </a:lnTo>
                  <a:lnTo>
                    <a:pt x="48" y="261"/>
                  </a:lnTo>
                  <a:lnTo>
                    <a:pt x="60" y="261"/>
                  </a:lnTo>
                  <a:lnTo>
                    <a:pt x="74" y="257"/>
                  </a:lnTo>
                  <a:lnTo>
                    <a:pt x="89" y="252"/>
                  </a:lnTo>
                  <a:lnTo>
                    <a:pt x="107" y="243"/>
                  </a:lnTo>
                  <a:lnTo>
                    <a:pt x="124" y="233"/>
                  </a:lnTo>
                  <a:lnTo>
                    <a:pt x="142" y="219"/>
                  </a:lnTo>
                  <a:lnTo>
                    <a:pt x="142" y="235"/>
                  </a:lnTo>
                  <a:lnTo>
                    <a:pt x="120" y="250"/>
                  </a:lnTo>
                  <a:lnTo>
                    <a:pt x="100" y="262"/>
                  </a:lnTo>
                  <a:lnTo>
                    <a:pt x="79" y="273"/>
                  </a:lnTo>
                  <a:lnTo>
                    <a:pt x="60" y="280"/>
                  </a:lnTo>
                  <a:lnTo>
                    <a:pt x="44" y="284"/>
                  </a:lnTo>
                  <a:lnTo>
                    <a:pt x="29" y="285"/>
                  </a:lnTo>
                  <a:lnTo>
                    <a:pt x="23" y="284"/>
                  </a:lnTo>
                  <a:lnTo>
                    <a:pt x="17" y="283"/>
                  </a:lnTo>
                  <a:lnTo>
                    <a:pt x="12" y="280"/>
                  </a:lnTo>
                  <a:lnTo>
                    <a:pt x="8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125"/>
            <p:cNvSpPr>
              <a:spLocks noChangeArrowheads="1"/>
            </p:cNvSpPr>
            <p:nvPr/>
          </p:nvSpPr>
          <p:spPr bwMode="auto">
            <a:xfrm>
              <a:off x="254000" y="254000"/>
              <a:ext cx="92075" cy="95250"/>
            </a:xfrm>
            <a:custGeom>
              <a:avLst/>
              <a:gdLst>
                <a:gd name="T0" fmla="*/ 0 w 58"/>
                <a:gd name="T1" fmla="*/ 47625 h 60"/>
                <a:gd name="T2" fmla="*/ 0 w 58"/>
                <a:gd name="T3" fmla="*/ 47625 h 60"/>
                <a:gd name="T4" fmla="*/ 1588 w 58"/>
                <a:gd name="T5" fmla="*/ 38100 h 60"/>
                <a:gd name="T6" fmla="*/ 4763 w 58"/>
                <a:gd name="T7" fmla="*/ 30163 h 60"/>
                <a:gd name="T8" fmla="*/ 7938 w 58"/>
                <a:gd name="T9" fmla="*/ 22225 h 60"/>
                <a:gd name="T10" fmla="*/ 14288 w 58"/>
                <a:gd name="T11" fmla="*/ 15875 h 60"/>
                <a:gd name="T12" fmla="*/ 20638 w 58"/>
                <a:gd name="T13" fmla="*/ 9525 h 60"/>
                <a:gd name="T14" fmla="*/ 28575 w 58"/>
                <a:gd name="T15" fmla="*/ 4763 h 60"/>
                <a:gd name="T16" fmla="*/ 38100 w 58"/>
                <a:gd name="T17" fmla="*/ 1588 h 60"/>
                <a:gd name="T18" fmla="*/ 47625 w 58"/>
                <a:gd name="T19" fmla="*/ 0 h 60"/>
                <a:gd name="T20" fmla="*/ 47625 w 58"/>
                <a:gd name="T21" fmla="*/ 0 h 60"/>
                <a:gd name="T22" fmla="*/ 55563 w 58"/>
                <a:gd name="T23" fmla="*/ 1588 h 60"/>
                <a:gd name="T24" fmla="*/ 65088 w 58"/>
                <a:gd name="T25" fmla="*/ 4763 h 60"/>
                <a:gd name="T26" fmla="*/ 73025 w 58"/>
                <a:gd name="T27" fmla="*/ 9525 h 60"/>
                <a:gd name="T28" fmla="*/ 79375 w 58"/>
                <a:gd name="T29" fmla="*/ 15875 h 60"/>
                <a:gd name="T30" fmla="*/ 85725 w 58"/>
                <a:gd name="T31" fmla="*/ 22225 h 60"/>
                <a:gd name="T32" fmla="*/ 90488 w 58"/>
                <a:gd name="T33" fmla="*/ 30163 h 60"/>
                <a:gd name="T34" fmla="*/ 92075 w 58"/>
                <a:gd name="T35" fmla="*/ 38100 h 60"/>
                <a:gd name="T36" fmla="*/ 92075 w 58"/>
                <a:gd name="T37" fmla="*/ 47625 h 60"/>
                <a:gd name="T38" fmla="*/ 92075 w 58"/>
                <a:gd name="T39" fmla="*/ 47625 h 60"/>
                <a:gd name="T40" fmla="*/ 92075 w 58"/>
                <a:gd name="T41" fmla="*/ 55563 h 60"/>
                <a:gd name="T42" fmla="*/ 90488 w 58"/>
                <a:gd name="T43" fmla="*/ 65088 h 60"/>
                <a:gd name="T44" fmla="*/ 85725 w 58"/>
                <a:gd name="T45" fmla="*/ 73025 h 60"/>
                <a:gd name="T46" fmla="*/ 79375 w 58"/>
                <a:gd name="T47" fmla="*/ 79375 h 60"/>
                <a:gd name="T48" fmla="*/ 73025 w 58"/>
                <a:gd name="T49" fmla="*/ 85725 h 60"/>
                <a:gd name="T50" fmla="*/ 65088 w 58"/>
                <a:gd name="T51" fmla="*/ 90488 h 60"/>
                <a:gd name="T52" fmla="*/ 55563 w 58"/>
                <a:gd name="T53" fmla="*/ 92075 h 60"/>
                <a:gd name="T54" fmla="*/ 47625 w 58"/>
                <a:gd name="T55" fmla="*/ 95250 h 60"/>
                <a:gd name="T56" fmla="*/ 47625 w 58"/>
                <a:gd name="T57" fmla="*/ 95250 h 60"/>
                <a:gd name="T58" fmla="*/ 38100 w 58"/>
                <a:gd name="T59" fmla="*/ 92075 h 60"/>
                <a:gd name="T60" fmla="*/ 28575 w 58"/>
                <a:gd name="T61" fmla="*/ 90488 h 60"/>
                <a:gd name="T62" fmla="*/ 20638 w 58"/>
                <a:gd name="T63" fmla="*/ 85725 h 60"/>
                <a:gd name="T64" fmla="*/ 14288 w 58"/>
                <a:gd name="T65" fmla="*/ 79375 h 60"/>
                <a:gd name="T66" fmla="*/ 7938 w 58"/>
                <a:gd name="T67" fmla="*/ 73025 h 60"/>
                <a:gd name="T68" fmla="*/ 4763 w 58"/>
                <a:gd name="T69" fmla="*/ 65088 h 60"/>
                <a:gd name="T70" fmla="*/ 1588 w 58"/>
                <a:gd name="T71" fmla="*/ 55563 h 60"/>
                <a:gd name="T72" fmla="*/ 0 w 58"/>
                <a:gd name="T73" fmla="*/ 47625 h 60"/>
                <a:gd name="T74" fmla="*/ 0 w 58"/>
                <a:gd name="T75" fmla="*/ 47625 h 6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8"/>
                <a:gd name="T115" fmla="*/ 0 h 60"/>
                <a:gd name="T116" fmla="*/ 58 w 58"/>
                <a:gd name="T117" fmla="*/ 60 h 6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8" h="60">
                  <a:moveTo>
                    <a:pt x="0" y="30"/>
                  </a:moveTo>
                  <a:lnTo>
                    <a:pt x="0" y="30"/>
                  </a:lnTo>
                  <a:lnTo>
                    <a:pt x="1" y="24"/>
                  </a:lnTo>
                  <a:lnTo>
                    <a:pt x="3" y="19"/>
                  </a:lnTo>
                  <a:lnTo>
                    <a:pt x="5" y="14"/>
                  </a:lnTo>
                  <a:lnTo>
                    <a:pt x="9" y="10"/>
                  </a:lnTo>
                  <a:lnTo>
                    <a:pt x="13" y="6"/>
                  </a:lnTo>
                  <a:lnTo>
                    <a:pt x="18" y="3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5" y="1"/>
                  </a:lnTo>
                  <a:lnTo>
                    <a:pt x="41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54" y="14"/>
                  </a:lnTo>
                  <a:lnTo>
                    <a:pt x="57" y="19"/>
                  </a:lnTo>
                  <a:lnTo>
                    <a:pt x="58" y="24"/>
                  </a:lnTo>
                  <a:lnTo>
                    <a:pt x="58" y="30"/>
                  </a:lnTo>
                  <a:lnTo>
                    <a:pt x="58" y="35"/>
                  </a:lnTo>
                  <a:lnTo>
                    <a:pt x="57" y="41"/>
                  </a:lnTo>
                  <a:lnTo>
                    <a:pt x="54" y="46"/>
                  </a:lnTo>
                  <a:lnTo>
                    <a:pt x="50" y="50"/>
                  </a:lnTo>
                  <a:lnTo>
                    <a:pt x="46" y="54"/>
                  </a:lnTo>
                  <a:lnTo>
                    <a:pt x="41" y="57"/>
                  </a:lnTo>
                  <a:lnTo>
                    <a:pt x="35" y="58"/>
                  </a:lnTo>
                  <a:lnTo>
                    <a:pt x="30" y="60"/>
                  </a:lnTo>
                  <a:lnTo>
                    <a:pt x="24" y="58"/>
                  </a:lnTo>
                  <a:lnTo>
                    <a:pt x="18" y="57"/>
                  </a:lnTo>
                  <a:lnTo>
                    <a:pt x="13" y="54"/>
                  </a:lnTo>
                  <a:lnTo>
                    <a:pt x="9" y="50"/>
                  </a:lnTo>
                  <a:lnTo>
                    <a:pt x="5" y="46"/>
                  </a:lnTo>
                  <a:lnTo>
                    <a:pt x="3" y="41"/>
                  </a:lnTo>
                  <a:lnTo>
                    <a:pt x="1" y="3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9" name="组合 203"/>
          <p:cNvGrpSpPr/>
          <p:nvPr/>
        </p:nvGrpSpPr>
        <p:grpSpPr bwMode="auto">
          <a:xfrm>
            <a:off x="2587625" y="1412875"/>
            <a:ext cx="381000" cy="484188"/>
            <a:chOff x="0" y="0"/>
            <a:chExt cx="381000" cy="484187"/>
          </a:xfrm>
          <a:solidFill>
            <a:schemeClr val="bg1">
              <a:alpha val="70000"/>
            </a:schemeClr>
          </a:solidFill>
        </p:grpSpPr>
        <p:sp>
          <p:nvSpPr>
            <p:cNvPr id="130" name="Freeform 126"/>
            <p:cNvSpPr>
              <a:spLocks noEditPoints="1" noChangeArrowheads="1"/>
            </p:cNvSpPr>
            <p:nvPr/>
          </p:nvSpPr>
          <p:spPr bwMode="auto">
            <a:xfrm>
              <a:off x="0" y="4762"/>
              <a:ext cx="254000" cy="479425"/>
            </a:xfrm>
            <a:custGeom>
              <a:avLst/>
              <a:gdLst>
                <a:gd name="T0" fmla="*/ 254000 w 160"/>
                <a:gd name="T1" fmla="*/ 0 h 302"/>
                <a:gd name="T2" fmla="*/ 254000 w 160"/>
                <a:gd name="T3" fmla="*/ 479425 h 302"/>
                <a:gd name="T4" fmla="*/ 149225 w 160"/>
                <a:gd name="T5" fmla="*/ 479425 h 302"/>
                <a:gd name="T6" fmla="*/ 149225 w 160"/>
                <a:gd name="T7" fmla="*/ 414338 h 302"/>
                <a:gd name="T8" fmla="*/ 215900 w 160"/>
                <a:gd name="T9" fmla="*/ 414338 h 302"/>
                <a:gd name="T10" fmla="*/ 215900 w 160"/>
                <a:gd name="T11" fmla="*/ 184150 h 302"/>
                <a:gd name="T12" fmla="*/ 215900 w 160"/>
                <a:gd name="T13" fmla="*/ 184150 h 302"/>
                <a:gd name="T14" fmla="*/ 149225 w 160"/>
                <a:gd name="T15" fmla="*/ 300038 h 302"/>
                <a:gd name="T16" fmla="*/ 149225 w 160"/>
                <a:gd name="T17" fmla="*/ 196850 h 302"/>
                <a:gd name="T18" fmla="*/ 254000 w 160"/>
                <a:gd name="T19" fmla="*/ 0 h 302"/>
                <a:gd name="T20" fmla="*/ 149225 w 160"/>
                <a:gd name="T21" fmla="*/ 479425 h 302"/>
                <a:gd name="T22" fmla="*/ 0 w 160"/>
                <a:gd name="T23" fmla="*/ 479425 h 302"/>
                <a:gd name="T24" fmla="*/ 149225 w 160"/>
                <a:gd name="T25" fmla="*/ 196850 h 302"/>
                <a:gd name="T26" fmla="*/ 149225 w 160"/>
                <a:gd name="T27" fmla="*/ 300038 h 302"/>
                <a:gd name="T28" fmla="*/ 84138 w 160"/>
                <a:gd name="T29" fmla="*/ 414338 h 302"/>
                <a:gd name="T30" fmla="*/ 149225 w 160"/>
                <a:gd name="T31" fmla="*/ 414338 h 302"/>
                <a:gd name="T32" fmla="*/ 149225 w 160"/>
                <a:gd name="T33" fmla="*/ 479425 h 3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0"/>
                <a:gd name="T52" fmla="*/ 0 h 302"/>
                <a:gd name="T53" fmla="*/ 160 w 160"/>
                <a:gd name="T54" fmla="*/ 302 h 3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0" h="302">
                  <a:moveTo>
                    <a:pt x="160" y="0"/>
                  </a:moveTo>
                  <a:lnTo>
                    <a:pt x="160" y="302"/>
                  </a:lnTo>
                  <a:lnTo>
                    <a:pt x="94" y="302"/>
                  </a:lnTo>
                  <a:lnTo>
                    <a:pt x="94" y="261"/>
                  </a:lnTo>
                  <a:lnTo>
                    <a:pt x="136" y="261"/>
                  </a:lnTo>
                  <a:lnTo>
                    <a:pt x="136" y="116"/>
                  </a:lnTo>
                  <a:lnTo>
                    <a:pt x="94" y="189"/>
                  </a:lnTo>
                  <a:lnTo>
                    <a:pt x="94" y="124"/>
                  </a:lnTo>
                  <a:lnTo>
                    <a:pt x="160" y="0"/>
                  </a:lnTo>
                  <a:close/>
                  <a:moveTo>
                    <a:pt x="94" y="302"/>
                  </a:moveTo>
                  <a:lnTo>
                    <a:pt x="0" y="302"/>
                  </a:lnTo>
                  <a:lnTo>
                    <a:pt x="94" y="124"/>
                  </a:lnTo>
                  <a:lnTo>
                    <a:pt x="94" y="189"/>
                  </a:lnTo>
                  <a:lnTo>
                    <a:pt x="53" y="261"/>
                  </a:lnTo>
                  <a:lnTo>
                    <a:pt x="94" y="261"/>
                  </a:lnTo>
                  <a:lnTo>
                    <a:pt x="94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Rectangle 127"/>
            <p:cNvSpPr>
              <a:spLocks noChangeArrowheads="1"/>
            </p:cNvSpPr>
            <p:nvPr/>
          </p:nvSpPr>
          <p:spPr bwMode="auto">
            <a:xfrm>
              <a:off x="317500" y="0"/>
              <a:ext cx="63500" cy="471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</p:grpSp>
      <p:sp>
        <p:nvSpPr>
          <p:cNvPr id="132" name="Freeform 128"/>
          <p:cNvSpPr>
            <a:spLocks noEditPoints="1" noChangeArrowheads="1"/>
          </p:cNvSpPr>
          <p:nvPr/>
        </p:nvSpPr>
        <p:spPr bwMode="auto">
          <a:xfrm>
            <a:off x="4505325" y="3779838"/>
            <a:ext cx="508000" cy="396875"/>
          </a:xfrm>
          <a:custGeom>
            <a:avLst/>
            <a:gdLst>
              <a:gd name="T0" fmla="*/ 473075 w 320"/>
              <a:gd name="T1" fmla="*/ 90488 h 250"/>
              <a:gd name="T2" fmla="*/ 508000 w 320"/>
              <a:gd name="T3" fmla="*/ 219075 h 250"/>
              <a:gd name="T4" fmla="*/ 481013 w 320"/>
              <a:gd name="T5" fmla="*/ 336550 h 250"/>
              <a:gd name="T6" fmla="*/ 430213 w 320"/>
              <a:gd name="T7" fmla="*/ 388938 h 250"/>
              <a:gd name="T8" fmla="*/ 417513 w 320"/>
              <a:gd name="T9" fmla="*/ 369888 h 250"/>
              <a:gd name="T10" fmla="*/ 442913 w 320"/>
              <a:gd name="T11" fmla="*/ 339725 h 250"/>
              <a:gd name="T12" fmla="*/ 438150 w 320"/>
              <a:gd name="T13" fmla="*/ 303213 h 250"/>
              <a:gd name="T14" fmla="*/ 414338 w 320"/>
              <a:gd name="T15" fmla="*/ 261938 h 250"/>
              <a:gd name="T16" fmla="*/ 455613 w 320"/>
              <a:gd name="T17" fmla="*/ 261938 h 250"/>
              <a:gd name="T18" fmla="*/ 474663 w 320"/>
              <a:gd name="T19" fmla="*/ 242888 h 250"/>
              <a:gd name="T20" fmla="*/ 474663 w 320"/>
              <a:gd name="T21" fmla="*/ 200025 h 250"/>
              <a:gd name="T22" fmla="*/ 449263 w 320"/>
              <a:gd name="T23" fmla="*/ 177800 h 250"/>
              <a:gd name="T24" fmla="*/ 414338 w 320"/>
              <a:gd name="T25" fmla="*/ 158750 h 250"/>
              <a:gd name="T26" fmla="*/ 441325 w 320"/>
              <a:gd name="T27" fmla="*/ 152400 h 250"/>
              <a:gd name="T28" fmla="*/ 455613 w 320"/>
              <a:gd name="T29" fmla="*/ 117475 h 250"/>
              <a:gd name="T30" fmla="*/ 444500 w 320"/>
              <a:gd name="T31" fmla="*/ 92075 h 250"/>
              <a:gd name="T32" fmla="*/ 377825 w 320"/>
              <a:gd name="T33" fmla="*/ 12700 h 250"/>
              <a:gd name="T34" fmla="*/ 414338 w 320"/>
              <a:gd name="T35" fmla="*/ 79375 h 250"/>
              <a:gd name="T36" fmla="*/ 384175 w 320"/>
              <a:gd name="T37" fmla="*/ 93663 h 250"/>
              <a:gd name="T38" fmla="*/ 377825 w 320"/>
              <a:gd name="T39" fmla="*/ 53975 h 250"/>
              <a:gd name="T40" fmla="*/ 414338 w 320"/>
              <a:gd name="T41" fmla="*/ 392113 h 250"/>
              <a:gd name="T42" fmla="*/ 387350 w 320"/>
              <a:gd name="T43" fmla="*/ 373063 h 250"/>
              <a:gd name="T44" fmla="*/ 414338 w 320"/>
              <a:gd name="T45" fmla="*/ 392113 h 250"/>
              <a:gd name="T46" fmla="*/ 414338 w 320"/>
              <a:gd name="T47" fmla="*/ 179388 h 250"/>
              <a:gd name="T48" fmla="*/ 388938 w 320"/>
              <a:gd name="T49" fmla="*/ 214313 h 250"/>
              <a:gd name="T50" fmla="*/ 400050 w 320"/>
              <a:gd name="T51" fmla="*/ 246063 h 250"/>
              <a:gd name="T52" fmla="*/ 406400 w 320"/>
              <a:gd name="T53" fmla="*/ 276225 h 250"/>
              <a:gd name="T54" fmla="*/ 377825 w 320"/>
              <a:gd name="T55" fmla="*/ 130175 h 250"/>
              <a:gd name="T56" fmla="*/ 404813 w 320"/>
              <a:gd name="T57" fmla="*/ 158750 h 250"/>
              <a:gd name="T58" fmla="*/ 377825 w 320"/>
              <a:gd name="T59" fmla="*/ 12700 h 250"/>
              <a:gd name="T60" fmla="*/ 371475 w 320"/>
              <a:gd name="T61" fmla="*/ 31750 h 250"/>
              <a:gd name="T62" fmla="*/ 347663 w 320"/>
              <a:gd name="T63" fmla="*/ 3175 h 250"/>
              <a:gd name="T64" fmla="*/ 347663 w 320"/>
              <a:gd name="T65" fmla="*/ 341313 h 250"/>
              <a:gd name="T66" fmla="*/ 363538 w 320"/>
              <a:gd name="T67" fmla="*/ 360363 h 250"/>
              <a:gd name="T68" fmla="*/ 377825 w 320"/>
              <a:gd name="T69" fmla="*/ 61913 h 250"/>
              <a:gd name="T70" fmla="*/ 377825 w 320"/>
              <a:gd name="T71" fmla="*/ 276225 h 250"/>
              <a:gd name="T72" fmla="*/ 358775 w 320"/>
              <a:gd name="T73" fmla="*/ 292100 h 250"/>
              <a:gd name="T74" fmla="*/ 357188 w 320"/>
              <a:gd name="T75" fmla="*/ 80963 h 250"/>
              <a:gd name="T76" fmla="*/ 377825 w 320"/>
              <a:gd name="T77" fmla="*/ 61913 h 250"/>
              <a:gd name="T78" fmla="*/ 212725 w 320"/>
              <a:gd name="T79" fmla="*/ 12700 h 250"/>
              <a:gd name="T80" fmla="*/ 347663 w 320"/>
              <a:gd name="T81" fmla="*/ 3175 h 250"/>
              <a:gd name="T82" fmla="*/ 334963 w 320"/>
              <a:gd name="T83" fmla="*/ 25400 h 250"/>
              <a:gd name="T84" fmla="*/ 322263 w 320"/>
              <a:gd name="T85" fmla="*/ 66675 h 250"/>
              <a:gd name="T86" fmla="*/ 347663 w 320"/>
              <a:gd name="T87" fmla="*/ 84138 h 250"/>
              <a:gd name="T88" fmla="*/ 346075 w 320"/>
              <a:gd name="T89" fmla="*/ 333375 h 250"/>
              <a:gd name="T90" fmla="*/ 307975 w 320"/>
              <a:gd name="T91" fmla="*/ 365125 h 250"/>
              <a:gd name="T92" fmla="*/ 198438 w 320"/>
              <a:gd name="T93" fmla="*/ 304800 h 250"/>
              <a:gd name="T94" fmla="*/ 107950 w 320"/>
              <a:gd name="T95" fmla="*/ 260350 h 250"/>
              <a:gd name="T96" fmla="*/ 133350 w 320"/>
              <a:gd name="T97" fmla="*/ 252413 h 250"/>
              <a:gd name="T98" fmla="*/ 165100 w 320"/>
              <a:gd name="T99" fmla="*/ 207963 h 250"/>
              <a:gd name="T100" fmla="*/ 150813 w 320"/>
              <a:gd name="T101" fmla="*/ 158750 h 250"/>
              <a:gd name="T102" fmla="*/ 0 w 320"/>
              <a:gd name="T103" fmla="*/ 215900 h 250"/>
              <a:gd name="T104" fmla="*/ 7938 w 320"/>
              <a:gd name="T105" fmla="*/ 152400 h 250"/>
              <a:gd name="T106" fmla="*/ 71438 w 320"/>
              <a:gd name="T107" fmla="*/ 69850 h 250"/>
              <a:gd name="T108" fmla="*/ 107950 w 320"/>
              <a:gd name="T109" fmla="*/ 139700 h 250"/>
              <a:gd name="T110" fmla="*/ 60325 w 320"/>
              <a:gd name="T111" fmla="*/ 160338 h 250"/>
              <a:gd name="T112" fmla="*/ 49213 w 320"/>
              <a:gd name="T113" fmla="*/ 214313 h 250"/>
              <a:gd name="T114" fmla="*/ 90488 w 320"/>
              <a:gd name="T115" fmla="*/ 257175 h 250"/>
              <a:gd name="T116" fmla="*/ 66675 w 320"/>
              <a:gd name="T117" fmla="*/ 300038 h 250"/>
              <a:gd name="T118" fmla="*/ 4763 w 320"/>
              <a:gd name="T119" fmla="*/ 238125 h 25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320"/>
              <a:gd name="T181" fmla="*/ 0 h 250"/>
              <a:gd name="T182" fmla="*/ 320 w 320"/>
              <a:gd name="T183" fmla="*/ 250 h 250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320" h="250">
                <a:moveTo>
                  <a:pt x="261" y="19"/>
                </a:moveTo>
                <a:lnTo>
                  <a:pt x="261" y="19"/>
                </a:lnTo>
                <a:lnTo>
                  <a:pt x="276" y="30"/>
                </a:lnTo>
                <a:lnTo>
                  <a:pt x="288" y="42"/>
                </a:lnTo>
                <a:lnTo>
                  <a:pt x="298" y="57"/>
                </a:lnTo>
                <a:lnTo>
                  <a:pt x="306" y="71"/>
                </a:lnTo>
                <a:lnTo>
                  <a:pt x="312" y="88"/>
                </a:lnTo>
                <a:lnTo>
                  <a:pt x="316" y="104"/>
                </a:lnTo>
                <a:lnTo>
                  <a:pt x="318" y="120"/>
                </a:lnTo>
                <a:lnTo>
                  <a:pt x="320" y="138"/>
                </a:lnTo>
                <a:lnTo>
                  <a:pt x="320" y="154"/>
                </a:lnTo>
                <a:lnTo>
                  <a:pt x="317" y="170"/>
                </a:lnTo>
                <a:lnTo>
                  <a:pt x="314" y="185"/>
                </a:lnTo>
                <a:lnTo>
                  <a:pt x="310" y="200"/>
                </a:lnTo>
                <a:lnTo>
                  <a:pt x="303" y="212"/>
                </a:lnTo>
                <a:lnTo>
                  <a:pt x="297" y="223"/>
                </a:lnTo>
                <a:lnTo>
                  <a:pt x="290" y="233"/>
                </a:lnTo>
                <a:lnTo>
                  <a:pt x="282" y="239"/>
                </a:lnTo>
                <a:lnTo>
                  <a:pt x="271" y="245"/>
                </a:lnTo>
                <a:lnTo>
                  <a:pt x="261" y="247"/>
                </a:lnTo>
                <a:lnTo>
                  <a:pt x="261" y="233"/>
                </a:lnTo>
                <a:lnTo>
                  <a:pt x="263" y="233"/>
                </a:lnTo>
                <a:lnTo>
                  <a:pt x="268" y="229"/>
                </a:lnTo>
                <a:lnTo>
                  <a:pt x="272" y="224"/>
                </a:lnTo>
                <a:lnTo>
                  <a:pt x="276" y="219"/>
                </a:lnTo>
                <a:lnTo>
                  <a:pt x="279" y="214"/>
                </a:lnTo>
                <a:lnTo>
                  <a:pt x="280" y="208"/>
                </a:lnTo>
                <a:lnTo>
                  <a:pt x="280" y="203"/>
                </a:lnTo>
                <a:lnTo>
                  <a:pt x="279" y="196"/>
                </a:lnTo>
                <a:lnTo>
                  <a:pt x="276" y="191"/>
                </a:lnTo>
                <a:lnTo>
                  <a:pt x="274" y="185"/>
                </a:lnTo>
                <a:lnTo>
                  <a:pt x="271" y="181"/>
                </a:lnTo>
                <a:lnTo>
                  <a:pt x="267" y="178"/>
                </a:lnTo>
                <a:lnTo>
                  <a:pt x="261" y="176"/>
                </a:lnTo>
                <a:lnTo>
                  <a:pt x="261" y="165"/>
                </a:lnTo>
                <a:lnTo>
                  <a:pt x="268" y="168"/>
                </a:lnTo>
                <a:lnTo>
                  <a:pt x="275" y="168"/>
                </a:lnTo>
                <a:lnTo>
                  <a:pt x="280" y="168"/>
                </a:lnTo>
                <a:lnTo>
                  <a:pt x="287" y="165"/>
                </a:lnTo>
                <a:lnTo>
                  <a:pt x="293" y="162"/>
                </a:lnTo>
                <a:lnTo>
                  <a:pt x="297" y="158"/>
                </a:lnTo>
                <a:lnTo>
                  <a:pt x="299" y="153"/>
                </a:lnTo>
                <a:lnTo>
                  <a:pt x="302" y="149"/>
                </a:lnTo>
                <a:lnTo>
                  <a:pt x="303" y="143"/>
                </a:lnTo>
                <a:lnTo>
                  <a:pt x="303" y="136"/>
                </a:lnTo>
                <a:lnTo>
                  <a:pt x="302" y="131"/>
                </a:lnTo>
                <a:lnTo>
                  <a:pt x="299" y="126"/>
                </a:lnTo>
                <a:lnTo>
                  <a:pt x="297" y="122"/>
                </a:lnTo>
                <a:lnTo>
                  <a:pt x="293" y="118"/>
                </a:lnTo>
                <a:lnTo>
                  <a:pt x="288" y="113"/>
                </a:lnTo>
                <a:lnTo>
                  <a:pt x="283" y="112"/>
                </a:lnTo>
                <a:lnTo>
                  <a:pt x="279" y="111"/>
                </a:lnTo>
                <a:lnTo>
                  <a:pt x="272" y="109"/>
                </a:lnTo>
                <a:lnTo>
                  <a:pt x="267" y="111"/>
                </a:lnTo>
                <a:lnTo>
                  <a:pt x="261" y="112"/>
                </a:lnTo>
                <a:lnTo>
                  <a:pt x="261" y="100"/>
                </a:lnTo>
                <a:lnTo>
                  <a:pt x="268" y="100"/>
                </a:lnTo>
                <a:lnTo>
                  <a:pt x="274" y="99"/>
                </a:lnTo>
                <a:lnTo>
                  <a:pt x="278" y="96"/>
                </a:lnTo>
                <a:lnTo>
                  <a:pt x="282" y="92"/>
                </a:lnTo>
                <a:lnTo>
                  <a:pt x="284" y="88"/>
                </a:lnTo>
                <a:lnTo>
                  <a:pt x="286" y="84"/>
                </a:lnTo>
                <a:lnTo>
                  <a:pt x="287" y="78"/>
                </a:lnTo>
                <a:lnTo>
                  <a:pt x="287" y="74"/>
                </a:lnTo>
                <a:lnTo>
                  <a:pt x="286" y="69"/>
                </a:lnTo>
                <a:lnTo>
                  <a:pt x="284" y="63"/>
                </a:lnTo>
                <a:lnTo>
                  <a:pt x="280" y="58"/>
                </a:lnTo>
                <a:lnTo>
                  <a:pt x="275" y="54"/>
                </a:lnTo>
                <a:lnTo>
                  <a:pt x="270" y="51"/>
                </a:lnTo>
                <a:lnTo>
                  <a:pt x="261" y="50"/>
                </a:lnTo>
                <a:lnTo>
                  <a:pt x="261" y="19"/>
                </a:lnTo>
                <a:close/>
                <a:moveTo>
                  <a:pt x="238" y="8"/>
                </a:moveTo>
                <a:lnTo>
                  <a:pt x="238" y="8"/>
                </a:lnTo>
                <a:lnTo>
                  <a:pt x="251" y="12"/>
                </a:lnTo>
                <a:lnTo>
                  <a:pt x="261" y="19"/>
                </a:lnTo>
                <a:lnTo>
                  <a:pt x="261" y="50"/>
                </a:lnTo>
                <a:lnTo>
                  <a:pt x="256" y="50"/>
                </a:lnTo>
                <a:lnTo>
                  <a:pt x="251" y="53"/>
                </a:lnTo>
                <a:lnTo>
                  <a:pt x="247" y="55"/>
                </a:lnTo>
                <a:lnTo>
                  <a:pt x="242" y="59"/>
                </a:lnTo>
                <a:lnTo>
                  <a:pt x="240" y="63"/>
                </a:lnTo>
                <a:lnTo>
                  <a:pt x="238" y="67"/>
                </a:lnTo>
                <a:lnTo>
                  <a:pt x="238" y="39"/>
                </a:lnTo>
                <a:lnTo>
                  <a:pt x="238" y="34"/>
                </a:lnTo>
                <a:lnTo>
                  <a:pt x="238" y="27"/>
                </a:lnTo>
                <a:lnTo>
                  <a:pt x="238" y="8"/>
                </a:lnTo>
                <a:close/>
                <a:moveTo>
                  <a:pt x="261" y="247"/>
                </a:moveTo>
                <a:lnTo>
                  <a:pt x="261" y="247"/>
                </a:lnTo>
                <a:lnTo>
                  <a:pt x="249" y="250"/>
                </a:lnTo>
                <a:lnTo>
                  <a:pt x="238" y="250"/>
                </a:lnTo>
                <a:lnTo>
                  <a:pt x="238" y="233"/>
                </a:lnTo>
                <a:lnTo>
                  <a:pt x="244" y="235"/>
                </a:lnTo>
                <a:lnTo>
                  <a:pt x="249" y="235"/>
                </a:lnTo>
                <a:lnTo>
                  <a:pt x="256" y="235"/>
                </a:lnTo>
                <a:lnTo>
                  <a:pt x="261" y="233"/>
                </a:lnTo>
                <a:lnTo>
                  <a:pt x="261" y="247"/>
                </a:lnTo>
                <a:close/>
                <a:moveTo>
                  <a:pt x="261" y="100"/>
                </a:moveTo>
                <a:lnTo>
                  <a:pt x="261" y="112"/>
                </a:lnTo>
                <a:lnTo>
                  <a:pt x="261" y="113"/>
                </a:lnTo>
                <a:lnTo>
                  <a:pt x="256" y="116"/>
                </a:lnTo>
                <a:lnTo>
                  <a:pt x="252" y="120"/>
                </a:lnTo>
                <a:lnTo>
                  <a:pt x="249" y="124"/>
                </a:lnTo>
                <a:lnTo>
                  <a:pt x="247" y="130"/>
                </a:lnTo>
                <a:lnTo>
                  <a:pt x="245" y="135"/>
                </a:lnTo>
                <a:lnTo>
                  <a:pt x="245" y="141"/>
                </a:lnTo>
                <a:lnTo>
                  <a:pt x="247" y="146"/>
                </a:lnTo>
                <a:lnTo>
                  <a:pt x="249" y="151"/>
                </a:lnTo>
                <a:lnTo>
                  <a:pt x="252" y="155"/>
                </a:lnTo>
                <a:lnTo>
                  <a:pt x="255" y="159"/>
                </a:lnTo>
                <a:lnTo>
                  <a:pt x="261" y="165"/>
                </a:lnTo>
                <a:lnTo>
                  <a:pt x="261" y="176"/>
                </a:lnTo>
                <a:lnTo>
                  <a:pt x="256" y="174"/>
                </a:lnTo>
                <a:lnTo>
                  <a:pt x="251" y="173"/>
                </a:lnTo>
                <a:lnTo>
                  <a:pt x="244" y="173"/>
                </a:lnTo>
                <a:lnTo>
                  <a:pt x="238" y="174"/>
                </a:lnTo>
                <a:lnTo>
                  <a:pt x="238" y="82"/>
                </a:lnTo>
                <a:lnTo>
                  <a:pt x="240" y="86"/>
                </a:lnTo>
                <a:lnTo>
                  <a:pt x="244" y="92"/>
                </a:lnTo>
                <a:lnTo>
                  <a:pt x="249" y="97"/>
                </a:lnTo>
                <a:lnTo>
                  <a:pt x="255" y="100"/>
                </a:lnTo>
                <a:lnTo>
                  <a:pt x="261" y="100"/>
                </a:lnTo>
                <a:close/>
                <a:moveTo>
                  <a:pt x="219" y="2"/>
                </a:moveTo>
                <a:lnTo>
                  <a:pt x="219" y="2"/>
                </a:lnTo>
                <a:lnTo>
                  <a:pt x="238" y="8"/>
                </a:lnTo>
                <a:lnTo>
                  <a:pt x="238" y="27"/>
                </a:lnTo>
                <a:lnTo>
                  <a:pt x="237" y="24"/>
                </a:lnTo>
                <a:lnTo>
                  <a:pt x="234" y="20"/>
                </a:lnTo>
                <a:lnTo>
                  <a:pt x="230" y="17"/>
                </a:lnTo>
                <a:lnTo>
                  <a:pt x="225" y="15"/>
                </a:lnTo>
                <a:lnTo>
                  <a:pt x="219" y="15"/>
                </a:lnTo>
                <a:lnTo>
                  <a:pt x="219" y="2"/>
                </a:lnTo>
                <a:close/>
                <a:moveTo>
                  <a:pt x="238" y="250"/>
                </a:moveTo>
                <a:lnTo>
                  <a:pt x="238" y="250"/>
                </a:lnTo>
                <a:lnTo>
                  <a:pt x="229" y="247"/>
                </a:lnTo>
                <a:lnTo>
                  <a:pt x="219" y="245"/>
                </a:lnTo>
                <a:lnTo>
                  <a:pt x="219" y="215"/>
                </a:lnTo>
                <a:lnTo>
                  <a:pt x="221" y="218"/>
                </a:lnTo>
                <a:lnTo>
                  <a:pt x="225" y="223"/>
                </a:lnTo>
                <a:lnTo>
                  <a:pt x="229" y="227"/>
                </a:lnTo>
                <a:lnTo>
                  <a:pt x="233" y="231"/>
                </a:lnTo>
                <a:lnTo>
                  <a:pt x="238" y="233"/>
                </a:lnTo>
                <a:lnTo>
                  <a:pt x="238" y="250"/>
                </a:lnTo>
                <a:close/>
                <a:moveTo>
                  <a:pt x="238" y="39"/>
                </a:moveTo>
                <a:lnTo>
                  <a:pt x="238" y="67"/>
                </a:lnTo>
                <a:lnTo>
                  <a:pt x="237" y="74"/>
                </a:lnTo>
                <a:lnTo>
                  <a:pt x="238" y="82"/>
                </a:lnTo>
                <a:lnTo>
                  <a:pt x="238" y="174"/>
                </a:lnTo>
                <a:lnTo>
                  <a:pt x="236" y="176"/>
                </a:lnTo>
                <a:lnTo>
                  <a:pt x="230" y="180"/>
                </a:lnTo>
                <a:lnTo>
                  <a:pt x="226" y="184"/>
                </a:lnTo>
                <a:lnTo>
                  <a:pt x="222" y="188"/>
                </a:lnTo>
                <a:lnTo>
                  <a:pt x="219" y="193"/>
                </a:lnTo>
                <a:lnTo>
                  <a:pt x="219" y="53"/>
                </a:lnTo>
                <a:lnTo>
                  <a:pt x="225" y="51"/>
                </a:lnTo>
                <a:lnTo>
                  <a:pt x="229" y="50"/>
                </a:lnTo>
                <a:lnTo>
                  <a:pt x="234" y="46"/>
                </a:lnTo>
                <a:lnTo>
                  <a:pt x="238" y="39"/>
                </a:lnTo>
                <a:close/>
                <a:moveTo>
                  <a:pt x="68" y="31"/>
                </a:moveTo>
                <a:lnTo>
                  <a:pt x="68" y="31"/>
                </a:lnTo>
                <a:lnTo>
                  <a:pt x="91" y="21"/>
                </a:lnTo>
                <a:lnTo>
                  <a:pt x="112" y="13"/>
                </a:lnTo>
                <a:lnTo>
                  <a:pt x="134" y="8"/>
                </a:lnTo>
                <a:lnTo>
                  <a:pt x="153" y="4"/>
                </a:lnTo>
                <a:lnTo>
                  <a:pt x="172" y="1"/>
                </a:lnTo>
                <a:lnTo>
                  <a:pt x="190" y="0"/>
                </a:lnTo>
                <a:lnTo>
                  <a:pt x="205" y="1"/>
                </a:lnTo>
                <a:lnTo>
                  <a:pt x="219" y="2"/>
                </a:lnTo>
                <a:lnTo>
                  <a:pt x="219" y="15"/>
                </a:lnTo>
                <a:lnTo>
                  <a:pt x="215" y="15"/>
                </a:lnTo>
                <a:lnTo>
                  <a:pt x="211" y="16"/>
                </a:lnTo>
                <a:lnTo>
                  <a:pt x="206" y="20"/>
                </a:lnTo>
                <a:lnTo>
                  <a:pt x="202" y="27"/>
                </a:lnTo>
                <a:lnTo>
                  <a:pt x="200" y="34"/>
                </a:lnTo>
                <a:lnTo>
                  <a:pt x="203" y="42"/>
                </a:lnTo>
                <a:lnTo>
                  <a:pt x="206" y="46"/>
                </a:lnTo>
                <a:lnTo>
                  <a:pt x="210" y="50"/>
                </a:lnTo>
                <a:lnTo>
                  <a:pt x="215" y="51"/>
                </a:lnTo>
                <a:lnTo>
                  <a:pt x="219" y="53"/>
                </a:lnTo>
                <a:lnTo>
                  <a:pt x="219" y="193"/>
                </a:lnTo>
                <a:lnTo>
                  <a:pt x="218" y="199"/>
                </a:lnTo>
                <a:lnTo>
                  <a:pt x="218" y="204"/>
                </a:lnTo>
                <a:lnTo>
                  <a:pt x="218" y="210"/>
                </a:lnTo>
                <a:lnTo>
                  <a:pt x="219" y="215"/>
                </a:lnTo>
                <a:lnTo>
                  <a:pt x="219" y="245"/>
                </a:lnTo>
                <a:lnTo>
                  <a:pt x="207" y="238"/>
                </a:lnTo>
                <a:lnTo>
                  <a:pt x="194" y="230"/>
                </a:lnTo>
                <a:lnTo>
                  <a:pt x="169" y="212"/>
                </a:lnTo>
                <a:lnTo>
                  <a:pt x="157" y="203"/>
                </a:lnTo>
                <a:lnTo>
                  <a:pt x="145" y="196"/>
                </a:lnTo>
                <a:lnTo>
                  <a:pt x="131" y="192"/>
                </a:lnTo>
                <a:lnTo>
                  <a:pt x="125" y="192"/>
                </a:lnTo>
                <a:lnTo>
                  <a:pt x="118" y="192"/>
                </a:lnTo>
                <a:lnTo>
                  <a:pt x="92" y="193"/>
                </a:lnTo>
                <a:lnTo>
                  <a:pt x="68" y="193"/>
                </a:lnTo>
                <a:lnTo>
                  <a:pt x="68" y="164"/>
                </a:lnTo>
                <a:lnTo>
                  <a:pt x="76" y="162"/>
                </a:lnTo>
                <a:lnTo>
                  <a:pt x="84" y="159"/>
                </a:lnTo>
                <a:lnTo>
                  <a:pt x="91" y="155"/>
                </a:lnTo>
                <a:lnTo>
                  <a:pt x="96" y="150"/>
                </a:lnTo>
                <a:lnTo>
                  <a:pt x="100" y="145"/>
                </a:lnTo>
                <a:lnTo>
                  <a:pt x="103" y="138"/>
                </a:lnTo>
                <a:lnTo>
                  <a:pt x="104" y="131"/>
                </a:lnTo>
                <a:lnTo>
                  <a:pt x="104" y="123"/>
                </a:lnTo>
                <a:lnTo>
                  <a:pt x="103" y="116"/>
                </a:lnTo>
                <a:lnTo>
                  <a:pt x="100" y="109"/>
                </a:lnTo>
                <a:lnTo>
                  <a:pt x="95" y="100"/>
                </a:lnTo>
                <a:lnTo>
                  <a:pt x="87" y="93"/>
                </a:lnTo>
                <a:lnTo>
                  <a:pt x="77" y="89"/>
                </a:lnTo>
                <a:lnTo>
                  <a:pt x="68" y="88"/>
                </a:lnTo>
                <a:lnTo>
                  <a:pt x="68" y="31"/>
                </a:lnTo>
                <a:close/>
                <a:moveTo>
                  <a:pt x="0" y="136"/>
                </a:moveTo>
                <a:lnTo>
                  <a:pt x="0" y="136"/>
                </a:lnTo>
                <a:lnTo>
                  <a:pt x="0" y="124"/>
                </a:lnTo>
                <a:lnTo>
                  <a:pt x="0" y="115"/>
                </a:lnTo>
                <a:lnTo>
                  <a:pt x="3" y="104"/>
                </a:lnTo>
                <a:lnTo>
                  <a:pt x="5" y="96"/>
                </a:lnTo>
                <a:lnTo>
                  <a:pt x="10" y="86"/>
                </a:lnTo>
                <a:lnTo>
                  <a:pt x="14" y="78"/>
                </a:lnTo>
                <a:lnTo>
                  <a:pt x="24" y="65"/>
                </a:lnTo>
                <a:lnTo>
                  <a:pt x="35" y="53"/>
                </a:lnTo>
                <a:lnTo>
                  <a:pt x="45" y="44"/>
                </a:lnTo>
                <a:lnTo>
                  <a:pt x="54" y="38"/>
                </a:lnTo>
                <a:lnTo>
                  <a:pt x="68" y="31"/>
                </a:lnTo>
                <a:lnTo>
                  <a:pt x="68" y="88"/>
                </a:lnTo>
                <a:lnTo>
                  <a:pt x="58" y="89"/>
                </a:lnTo>
                <a:lnTo>
                  <a:pt x="50" y="92"/>
                </a:lnTo>
                <a:lnTo>
                  <a:pt x="43" y="96"/>
                </a:lnTo>
                <a:lnTo>
                  <a:pt x="38" y="101"/>
                </a:lnTo>
                <a:lnTo>
                  <a:pt x="34" y="108"/>
                </a:lnTo>
                <a:lnTo>
                  <a:pt x="31" y="113"/>
                </a:lnTo>
                <a:lnTo>
                  <a:pt x="30" y="122"/>
                </a:lnTo>
                <a:lnTo>
                  <a:pt x="30" y="128"/>
                </a:lnTo>
                <a:lnTo>
                  <a:pt x="31" y="135"/>
                </a:lnTo>
                <a:lnTo>
                  <a:pt x="34" y="143"/>
                </a:lnTo>
                <a:lnTo>
                  <a:pt x="39" y="151"/>
                </a:lnTo>
                <a:lnTo>
                  <a:pt x="47" y="158"/>
                </a:lnTo>
                <a:lnTo>
                  <a:pt x="57" y="162"/>
                </a:lnTo>
                <a:lnTo>
                  <a:pt x="68" y="164"/>
                </a:lnTo>
                <a:lnTo>
                  <a:pt x="68" y="193"/>
                </a:lnTo>
                <a:lnTo>
                  <a:pt x="54" y="192"/>
                </a:lnTo>
                <a:lnTo>
                  <a:pt x="42" y="189"/>
                </a:lnTo>
                <a:lnTo>
                  <a:pt x="31" y="185"/>
                </a:lnTo>
                <a:lnTo>
                  <a:pt x="22" y="178"/>
                </a:lnTo>
                <a:lnTo>
                  <a:pt x="14" y="172"/>
                </a:lnTo>
                <a:lnTo>
                  <a:pt x="8" y="162"/>
                </a:lnTo>
                <a:lnTo>
                  <a:pt x="3" y="150"/>
                </a:lnTo>
                <a:lnTo>
                  <a:pt x="0" y="136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33" name="组合 206"/>
          <p:cNvGrpSpPr/>
          <p:nvPr/>
        </p:nvGrpSpPr>
        <p:grpSpPr bwMode="auto">
          <a:xfrm>
            <a:off x="2987675" y="4176713"/>
            <a:ext cx="495300" cy="644525"/>
            <a:chOff x="0" y="0"/>
            <a:chExt cx="495300" cy="644526"/>
          </a:xfrm>
          <a:solidFill>
            <a:schemeClr val="bg1">
              <a:alpha val="70000"/>
            </a:schemeClr>
          </a:solidFill>
        </p:grpSpPr>
        <p:sp>
          <p:nvSpPr>
            <p:cNvPr id="134" name="Freeform 129"/>
            <p:cNvSpPr>
              <a:spLocks noChangeArrowheads="1"/>
            </p:cNvSpPr>
            <p:nvPr/>
          </p:nvSpPr>
          <p:spPr bwMode="auto">
            <a:xfrm>
              <a:off x="0" y="0"/>
              <a:ext cx="495300" cy="496888"/>
            </a:xfrm>
            <a:custGeom>
              <a:avLst/>
              <a:gdLst>
                <a:gd name="T0" fmla="*/ 131763 w 312"/>
                <a:gd name="T1" fmla="*/ 25400 h 313"/>
                <a:gd name="T2" fmla="*/ 90488 w 312"/>
                <a:gd name="T3" fmla="*/ 65088 h 313"/>
                <a:gd name="T4" fmla="*/ 58738 w 312"/>
                <a:gd name="T5" fmla="*/ 112713 h 313"/>
                <a:gd name="T6" fmla="*/ 39688 w 312"/>
                <a:gd name="T7" fmla="*/ 163513 h 313"/>
                <a:gd name="T8" fmla="*/ 33338 w 312"/>
                <a:gd name="T9" fmla="*/ 222250 h 313"/>
                <a:gd name="T10" fmla="*/ 33338 w 312"/>
                <a:gd name="T11" fmla="*/ 247650 h 313"/>
                <a:gd name="T12" fmla="*/ 42863 w 312"/>
                <a:gd name="T13" fmla="*/ 295275 h 313"/>
                <a:gd name="T14" fmla="*/ 63500 w 312"/>
                <a:gd name="T15" fmla="*/ 338138 h 313"/>
                <a:gd name="T16" fmla="*/ 88900 w 312"/>
                <a:gd name="T17" fmla="*/ 376238 h 313"/>
                <a:gd name="T18" fmla="*/ 120650 w 312"/>
                <a:gd name="T19" fmla="*/ 411163 h 313"/>
                <a:gd name="T20" fmla="*/ 160338 w 312"/>
                <a:gd name="T21" fmla="*/ 436563 h 313"/>
                <a:gd name="T22" fmla="*/ 203200 w 312"/>
                <a:gd name="T23" fmla="*/ 455613 h 313"/>
                <a:gd name="T24" fmla="*/ 249238 w 312"/>
                <a:gd name="T25" fmla="*/ 465138 h 313"/>
                <a:gd name="T26" fmla="*/ 276225 w 312"/>
                <a:gd name="T27" fmla="*/ 466725 h 313"/>
                <a:gd name="T28" fmla="*/ 333375 w 312"/>
                <a:gd name="T29" fmla="*/ 458788 h 313"/>
                <a:gd name="T30" fmla="*/ 385763 w 312"/>
                <a:gd name="T31" fmla="*/ 438150 h 313"/>
                <a:gd name="T32" fmla="*/ 433388 w 312"/>
                <a:gd name="T33" fmla="*/ 407988 h 313"/>
                <a:gd name="T34" fmla="*/ 469900 w 312"/>
                <a:gd name="T35" fmla="*/ 369888 h 313"/>
                <a:gd name="T36" fmla="*/ 495300 w 312"/>
                <a:gd name="T37" fmla="*/ 388938 h 313"/>
                <a:gd name="T38" fmla="*/ 452438 w 312"/>
                <a:gd name="T39" fmla="*/ 434975 h 313"/>
                <a:gd name="T40" fmla="*/ 400050 w 312"/>
                <a:gd name="T41" fmla="*/ 468313 h 313"/>
                <a:gd name="T42" fmla="*/ 339725 w 312"/>
                <a:gd name="T43" fmla="*/ 490538 h 313"/>
                <a:gd name="T44" fmla="*/ 276225 w 312"/>
                <a:gd name="T45" fmla="*/ 496888 h 313"/>
                <a:gd name="T46" fmla="*/ 247650 w 312"/>
                <a:gd name="T47" fmla="*/ 496888 h 313"/>
                <a:gd name="T48" fmla="*/ 193675 w 312"/>
                <a:gd name="T49" fmla="*/ 485775 h 313"/>
                <a:gd name="T50" fmla="*/ 144463 w 312"/>
                <a:gd name="T51" fmla="*/ 465138 h 313"/>
                <a:gd name="T52" fmla="*/ 101600 w 312"/>
                <a:gd name="T53" fmla="*/ 434975 h 313"/>
                <a:gd name="T54" fmla="*/ 63500 w 312"/>
                <a:gd name="T55" fmla="*/ 398463 h 313"/>
                <a:gd name="T56" fmla="*/ 33338 w 312"/>
                <a:gd name="T57" fmla="*/ 352425 h 313"/>
                <a:gd name="T58" fmla="*/ 12700 w 312"/>
                <a:gd name="T59" fmla="*/ 303213 h 313"/>
                <a:gd name="T60" fmla="*/ 3175 w 312"/>
                <a:gd name="T61" fmla="*/ 252413 h 313"/>
                <a:gd name="T62" fmla="*/ 0 w 312"/>
                <a:gd name="T63" fmla="*/ 222250 h 313"/>
                <a:gd name="T64" fmla="*/ 9525 w 312"/>
                <a:gd name="T65" fmla="*/ 157163 h 313"/>
                <a:gd name="T66" fmla="*/ 30163 w 312"/>
                <a:gd name="T67" fmla="*/ 96838 h 313"/>
                <a:gd name="T68" fmla="*/ 66675 w 312"/>
                <a:gd name="T69" fmla="*/ 42863 h 313"/>
                <a:gd name="T70" fmla="*/ 112713 w 312"/>
                <a:gd name="T71" fmla="*/ 0 h 3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12"/>
                <a:gd name="T109" fmla="*/ 0 h 313"/>
                <a:gd name="T110" fmla="*/ 312 w 312"/>
                <a:gd name="T111" fmla="*/ 313 h 31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130"/>
            <p:cNvSpPr>
              <a:spLocks noEditPoints="1" noChangeArrowheads="1"/>
            </p:cNvSpPr>
            <p:nvPr/>
          </p:nvSpPr>
          <p:spPr bwMode="auto">
            <a:xfrm>
              <a:off x="53975" y="9525"/>
              <a:ext cx="436563" cy="434975"/>
            </a:xfrm>
            <a:custGeom>
              <a:avLst/>
              <a:gdLst>
                <a:gd name="T0" fmla="*/ 241300 w 275"/>
                <a:gd name="T1" fmla="*/ 1588 h 274"/>
                <a:gd name="T2" fmla="*/ 303213 w 275"/>
                <a:gd name="T3" fmla="*/ 15875 h 274"/>
                <a:gd name="T4" fmla="*/ 357188 w 275"/>
                <a:gd name="T5" fmla="*/ 50800 h 274"/>
                <a:gd name="T6" fmla="*/ 400050 w 275"/>
                <a:gd name="T7" fmla="*/ 96838 h 274"/>
                <a:gd name="T8" fmla="*/ 425450 w 275"/>
                <a:gd name="T9" fmla="*/ 153988 h 274"/>
                <a:gd name="T10" fmla="*/ 436563 w 275"/>
                <a:gd name="T11" fmla="*/ 219075 h 274"/>
                <a:gd name="T12" fmla="*/ 431800 w 275"/>
                <a:gd name="T13" fmla="*/ 261938 h 274"/>
                <a:gd name="T14" fmla="*/ 411163 w 275"/>
                <a:gd name="T15" fmla="*/ 322263 h 274"/>
                <a:gd name="T16" fmla="*/ 371475 w 275"/>
                <a:gd name="T17" fmla="*/ 373063 h 274"/>
                <a:gd name="T18" fmla="*/ 322263 w 275"/>
                <a:gd name="T19" fmla="*/ 409575 h 274"/>
                <a:gd name="T20" fmla="*/ 261938 w 275"/>
                <a:gd name="T21" fmla="*/ 431800 h 274"/>
                <a:gd name="T22" fmla="*/ 217488 w 275"/>
                <a:gd name="T23" fmla="*/ 434975 h 274"/>
                <a:gd name="T24" fmla="*/ 217488 w 275"/>
                <a:gd name="T25" fmla="*/ 427038 h 274"/>
                <a:gd name="T26" fmla="*/ 260350 w 275"/>
                <a:gd name="T27" fmla="*/ 422275 h 274"/>
                <a:gd name="T28" fmla="*/ 319088 w 275"/>
                <a:gd name="T29" fmla="*/ 401638 h 274"/>
                <a:gd name="T30" fmla="*/ 365125 w 275"/>
                <a:gd name="T31" fmla="*/ 365125 h 274"/>
                <a:gd name="T32" fmla="*/ 401638 w 275"/>
                <a:gd name="T33" fmla="*/ 317500 h 274"/>
                <a:gd name="T34" fmla="*/ 422275 w 275"/>
                <a:gd name="T35" fmla="*/ 258763 h 274"/>
                <a:gd name="T36" fmla="*/ 425450 w 275"/>
                <a:gd name="T37" fmla="*/ 219075 h 274"/>
                <a:gd name="T38" fmla="*/ 417513 w 275"/>
                <a:gd name="T39" fmla="*/ 155575 h 274"/>
                <a:gd name="T40" fmla="*/ 392113 w 275"/>
                <a:gd name="T41" fmla="*/ 103188 h 274"/>
                <a:gd name="T42" fmla="*/ 350838 w 275"/>
                <a:gd name="T43" fmla="*/ 57150 h 274"/>
                <a:gd name="T44" fmla="*/ 298450 w 275"/>
                <a:gd name="T45" fmla="*/ 26988 h 274"/>
                <a:gd name="T46" fmla="*/ 239713 w 275"/>
                <a:gd name="T47" fmla="*/ 12700 h 274"/>
                <a:gd name="T48" fmla="*/ 217488 w 275"/>
                <a:gd name="T49" fmla="*/ 0 h 274"/>
                <a:gd name="T50" fmla="*/ 217488 w 275"/>
                <a:gd name="T51" fmla="*/ 434975 h 274"/>
                <a:gd name="T52" fmla="*/ 152400 w 275"/>
                <a:gd name="T53" fmla="*/ 427038 h 274"/>
                <a:gd name="T54" fmla="*/ 96838 w 275"/>
                <a:gd name="T55" fmla="*/ 398463 h 274"/>
                <a:gd name="T56" fmla="*/ 49213 w 275"/>
                <a:gd name="T57" fmla="*/ 355600 h 274"/>
                <a:gd name="T58" fmla="*/ 17463 w 275"/>
                <a:gd name="T59" fmla="*/ 303213 h 274"/>
                <a:gd name="T60" fmla="*/ 3175 w 275"/>
                <a:gd name="T61" fmla="*/ 239713 h 274"/>
                <a:gd name="T62" fmla="*/ 3175 w 275"/>
                <a:gd name="T63" fmla="*/ 195263 h 274"/>
                <a:gd name="T64" fmla="*/ 17463 w 275"/>
                <a:gd name="T65" fmla="*/ 133350 h 274"/>
                <a:gd name="T66" fmla="*/ 49213 w 275"/>
                <a:gd name="T67" fmla="*/ 79375 h 274"/>
                <a:gd name="T68" fmla="*/ 96838 w 275"/>
                <a:gd name="T69" fmla="*/ 38100 h 274"/>
                <a:gd name="T70" fmla="*/ 152400 w 275"/>
                <a:gd name="T71" fmla="*/ 9525 h 274"/>
                <a:gd name="T72" fmla="*/ 217488 w 275"/>
                <a:gd name="T73" fmla="*/ 0 h 274"/>
                <a:gd name="T74" fmla="*/ 198438 w 275"/>
                <a:gd name="T75" fmla="*/ 12700 h 274"/>
                <a:gd name="T76" fmla="*/ 138113 w 275"/>
                <a:gd name="T77" fmla="*/ 26988 h 274"/>
                <a:gd name="T78" fmla="*/ 85725 w 275"/>
                <a:gd name="T79" fmla="*/ 57150 h 274"/>
                <a:gd name="T80" fmla="*/ 46038 w 275"/>
                <a:gd name="T81" fmla="*/ 103188 h 274"/>
                <a:gd name="T82" fmla="*/ 19050 w 275"/>
                <a:gd name="T83" fmla="*/ 155575 h 274"/>
                <a:gd name="T84" fmla="*/ 11113 w 275"/>
                <a:gd name="T85" fmla="*/ 219075 h 274"/>
                <a:gd name="T86" fmla="*/ 15875 w 275"/>
                <a:gd name="T87" fmla="*/ 258763 h 274"/>
                <a:gd name="T88" fmla="*/ 34925 w 275"/>
                <a:gd name="T89" fmla="*/ 317500 h 274"/>
                <a:gd name="T90" fmla="*/ 71438 w 275"/>
                <a:gd name="T91" fmla="*/ 365125 h 274"/>
                <a:gd name="T92" fmla="*/ 119063 w 275"/>
                <a:gd name="T93" fmla="*/ 401638 h 274"/>
                <a:gd name="T94" fmla="*/ 176213 w 275"/>
                <a:gd name="T95" fmla="*/ 422275 h 274"/>
                <a:gd name="T96" fmla="*/ 217488 w 275"/>
                <a:gd name="T97" fmla="*/ 434975 h 27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75"/>
                <a:gd name="T148" fmla="*/ 0 h 274"/>
                <a:gd name="T149" fmla="*/ 275 w 275"/>
                <a:gd name="T150" fmla="*/ 274 h 27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75" h="274">
                  <a:moveTo>
                    <a:pt x="137" y="0"/>
                  </a:moveTo>
                  <a:lnTo>
                    <a:pt x="137" y="0"/>
                  </a:lnTo>
                  <a:lnTo>
                    <a:pt x="152" y="1"/>
                  </a:lnTo>
                  <a:lnTo>
                    <a:pt x="165" y="2"/>
                  </a:lnTo>
                  <a:lnTo>
                    <a:pt x="179" y="6"/>
                  </a:lnTo>
                  <a:lnTo>
                    <a:pt x="191" y="10"/>
                  </a:lnTo>
                  <a:lnTo>
                    <a:pt x="203" y="17"/>
                  </a:lnTo>
                  <a:lnTo>
                    <a:pt x="214" y="24"/>
                  </a:lnTo>
                  <a:lnTo>
                    <a:pt x="225" y="32"/>
                  </a:lnTo>
                  <a:lnTo>
                    <a:pt x="234" y="40"/>
                  </a:lnTo>
                  <a:lnTo>
                    <a:pt x="244" y="50"/>
                  </a:lnTo>
                  <a:lnTo>
                    <a:pt x="252" y="61"/>
                  </a:lnTo>
                  <a:lnTo>
                    <a:pt x="259" y="71"/>
                  </a:lnTo>
                  <a:lnTo>
                    <a:pt x="264" y="84"/>
                  </a:lnTo>
                  <a:lnTo>
                    <a:pt x="268" y="97"/>
                  </a:lnTo>
                  <a:lnTo>
                    <a:pt x="272" y="109"/>
                  </a:lnTo>
                  <a:lnTo>
                    <a:pt x="274" y="123"/>
                  </a:lnTo>
                  <a:lnTo>
                    <a:pt x="275" y="138"/>
                  </a:lnTo>
                  <a:lnTo>
                    <a:pt x="274" y="151"/>
                  </a:lnTo>
                  <a:lnTo>
                    <a:pt x="272" y="165"/>
                  </a:lnTo>
                  <a:lnTo>
                    <a:pt x="268" y="178"/>
                  </a:lnTo>
                  <a:lnTo>
                    <a:pt x="264" y="191"/>
                  </a:lnTo>
                  <a:lnTo>
                    <a:pt x="259" y="203"/>
                  </a:lnTo>
                  <a:lnTo>
                    <a:pt x="252" y="215"/>
                  </a:lnTo>
                  <a:lnTo>
                    <a:pt x="244" y="224"/>
                  </a:lnTo>
                  <a:lnTo>
                    <a:pt x="234" y="235"/>
                  </a:lnTo>
                  <a:lnTo>
                    <a:pt x="225" y="243"/>
                  </a:lnTo>
                  <a:lnTo>
                    <a:pt x="214" y="251"/>
                  </a:lnTo>
                  <a:lnTo>
                    <a:pt x="203" y="258"/>
                  </a:lnTo>
                  <a:lnTo>
                    <a:pt x="191" y="264"/>
                  </a:lnTo>
                  <a:lnTo>
                    <a:pt x="179" y="269"/>
                  </a:lnTo>
                  <a:lnTo>
                    <a:pt x="165" y="272"/>
                  </a:lnTo>
                  <a:lnTo>
                    <a:pt x="152" y="274"/>
                  </a:lnTo>
                  <a:lnTo>
                    <a:pt x="137" y="274"/>
                  </a:lnTo>
                  <a:lnTo>
                    <a:pt x="137" y="269"/>
                  </a:lnTo>
                  <a:lnTo>
                    <a:pt x="151" y="268"/>
                  </a:lnTo>
                  <a:lnTo>
                    <a:pt x="164" y="266"/>
                  </a:lnTo>
                  <a:lnTo>
                    <a:pt x="176" y="262"/>
                  </a:lnTo>
                  <a:lnTo>
                    <a:pt x="188" y="258"/>
                  </a:lnTo>
                  <a:lnTo>
                    <a:pt x="201" y="253"/>
                  </a:lnTo>
                  <a:lnTo>
                    <a:pt x="211" y="246"/>
                  </a:lnTo>
                  <a:lnTo>
                    <a:pt x="221" y="238"/>
                  </a:lnTo>
                  <a:lnTo>
                    <a:pt x="230" y="230"/>
                  </a:lnTo>
                  <a:lnTo>
                    <a:pt x="239" y="220"/>
                  </a:lnTo>
                  <a:lnTo>
                    <a:pt x="247" y="211"/>
                  </a:lnTo>
                  <a:lnTo>
                    <a:pt x="253" y="200"/>
                  </a:lnTo>
                  <a:lnTo>
                    <a:pt x="259" y="188"/>
                  </a:lnTo>
                  <a:lnTo>
                    <a:pt x="263" y="177"/>
                  </a:lnTo>
                  <a:lnTo>
                    <a:pt x="266" y="163"/>
                  </a:lnTo>
                  <a:lnTo>
                    <a:pt x="268" y="151"/>
                  </a:lnTo>
                  <a:lnTo>
                    <a:pt x="268" y="138"/>
                  </a:lnTo>
                  <a:lnTo>
                    <a:pt x="268" y="124"/>
                  </a:lnTo>
                  <a:lnTo>
                    <a:pt x="266" y="111"/>
                  </a:lnTo>
                  <a:lnTo>
                    <a:pt x="263" y="98"/>
                  </a:lnTo>
                  <a:lnTo>
                    <a:pt x="259" y="86"/>
                  </a:lnTo>
                  <a:lnTo>
                    <a:pt x="253" y="75"/>
                  </a:lnTo>
                  <a:lnTo>
                    <a:pt x="247" y="65"/>
                  </a:lnTo>
                  <a:lnTo>
                    <a:pt x="239" y="54"/>
                  </a:lnTo>
                  <a:lnTo>
                    <a:pt x="230" y="44"/>
                  </a:lnTo>
                  <a:lnTo>
                    <a:pt x="221" y="36"/>
                  </a:lnTo>
                  <a:lnTo>
                    <a:pt x="211" y="29"/>
                  </a:lnTo>
                  <a:lnTo>
                    <a:pt x="201" y="23"/>
                  </a:lnTo>
                  <a:lnTo>
                    <a:pt x="188" y="17"/>
                  </a:lnTo>
                  <a:lnTo>
                    <a:pt x="176" y="12"/>
                  </a:lnTo>
                  <a:lnTo>
                    <a:pt x="164" y="9"/>
                  </a:lnTo>
                  <a:lnTo>
                    <a:pt x="151" y="8"/>
                  </a:lnTo>
                  <a:lnTo>
                    <a:pt x="137" y="6"/>
                  </a:lnTo>
                  <a:lnTo>
                    <a:pt x="137" y="0"/>
                  </a:lnTo>
                  <a:close/>
                  <a:moveTo>
                    <a:pt x="137" y="274"/>
                  </a:moveTo>
                  <a:lnTo>
                    <a:pt x="137" y="274"/>
                  </a:lnTo>
                  <a:lnTo>
                    <a:pt x="123" y="274"/>
                  </a:lnTo>
                  <a:lnTo>
                    <a:pt x="110" y="272"/>
                  </a:lnTo>
                  <a:lnTo>
                    <a:pt x="96" y="269"/>
                  </a:lnTo>
                  <a:lnTo>
                    <a:pt x="84" y="264"/>
                  </a:lnTo>
                  <a:lnTo>
                    <a:pt x="72" y="258"/>
                  </a:lnTo>
                  <a:lnTo>
                    <a:pt x="61" y="251"/>
                  </a:lnTo>
                  <a:lnTo>
                    <a:pt x="50" y="243"/>
                  </a:lnTo>
                  <a:lnTo>
                    <a:pt x="41" y="235"/>
                  </a:lnTo>
                  <a:lnTo>
                    <a:pt x="31" y="224"/>
                  </a:lnTo>
                  <a:lnTo>
                    <a:pt x="23" y="215"/>
                  </a:lnTo>
                  <a:lnTo>
                    <a:pt x="16" y="203"/>
                  </a:lnTo>
                  <a:lnTo>
                    <a:pt x="11" y="191"/>
                  </a:lnTo>
                  <a:lnTo>
                    <a:pt x="7" y="178"/>
                  </a:lnTo>
                  <a:lnTo>
                    <a:pt x="3" y="165"/>
                  </a:lnTo>
                  <a:lnTo>
                    <a:pt x="2" y="151"/>
                  </a:lnTo>
                  <a:lnTo>
                    <a:pt x="0" y="138"/>
                  </a:lnTo>
                  <a:lnTo>
                    <a:pt x="2" y="123"/>
                  </a:lnTo>
                  <a:lnTo>
                    <a:pt x="3" y="109"/>
                  </a:lnTo>
                  <a:lnTo>
                    <a:pt x="7" y="97"/>
                  </a:lnTo>
                  <a:lnTo>
                    <a:pt x="11" y="84"/>
                  </a:lnTo>
                  <a:lnTo>
                    <a:pt x="16" y="71"/>
                  </a:lnTo>
                  <a:lnTo>
                    <a:pt x="23" y="61"/>
                  </a:lnTo>
                  <a:lnTo>
                    <a:pt x="31" y="50"/>
                  </a:lnTo>
                  <a:lnTo>
                    <a:pt x="41" y="40"/>
                  </a:lnTo>
                  <a:lnTo>
                    <a:pt x="50" y="32"/>
                  </a:lnTo>
                  <a:lnTo>
                    <a:pt x="61" y="24"/>
                  </a:lnTo>
                  <a:lnTo>
                    <a:pt x="72" y="17"/>
                  </a:lnTo>
                  <a:lnTo>
                    <a:pt x="84" y="10"/>
                  </a:lnTo>
                  <a:lnTo>
                    <a:pt x="96" y="6"/>
                  </a:lnTo>
                  <a:lnTo>
                    <a:pt x="110" y="2"/>
                  </a:lnTo>
                  <a:lnTo>
                    <a:pt x="123" y="1"/>
                  </a:lnTo>
                  <a:lnTo>
                    <a:pt x="137" y="0"/>
                  </a:lnTo>
                  <a:lnTo>
                    <a:pt x="137" y="6"/>
                  </a:lnTo>
                  <a:lnTo>
                    <a:pt x="125" y="8"/>
                  </a:lnTo>
                  <a:lnTo>
                    <a:pt x="111" y="9"/>
                  </a:lnTo>
                  <a:lnTo>
                    <a:pt x="99" y="12"/>
                  </a:lnTo>
                  <a:lnTo>
                    <a:pt x="87" y="17"/>
                  </a:lnTo>
                  <a:lnTo>
                    <a:pt x="75" y="23"/>
                  </a:lnTo>
                  <a:lnTo>
                    <a:pt x="64" y="29"/>
                  </a:lnTo>
                  <a:lnTo>
                    <a:pt x="54" y="36"/>
                  </a:lnTo>
                  <a:lnTo>
                    <a:pt x="45" y="44"/>
                  </a:lnTo>
                  <a:lnTo>
                    <a:pt x="37" y="54"/>
                  </a:lnTo>
                  <a:lnTo>
                    <a:pt x="29" y="65"/>
                  </a:lnTo>
                  <a:lnTo>
                    <a:pt x="22" y="75"/>
                  </a:lnTo>
                  <a:lnTo>
                    <a:pt x="16" y="86"/>
                  </a:lnTo>
                  <a:lnTo>
                    <a:pt x="12" y="98"/>
                  </a:lnTo>
                  <a:lnTo>
                    <a:pt x="10" y="111"/>
                  </a:lnTo>
                  <a:lnTo>
                    <a:pt x="7" y="124"/>
                  </a:lnTo>
                  <a:lnTo>
                    <a:pt x="7" y="138"/>
                  </a:lnTo>
                  <a:lnTo>
                    <a:pt x="7" y="151"/>
                  </a:lnTo>
                  <a:lnTo>
                    <a:pt x="10" y="163"/>
                  </a:lnTo>
                  <a:lnTo>
                    <a:pt x="12" y="177"/>
                  </a:lnTo>
                  <a:lnTo>
                    <a:pt x="16" y="188"/>
                  </a:lnTo>
                  <a:lnTo>
                    <a:pt x="22" y="200"/>
                  </a:lnTo>
                  <a:lnTo>
                    <a:pt x="29" y="211"/>
                  </a:lnTo>
                  <a:lnTo>
                    <a:pt x="37" y="220"/>
                  </a:lnTo>
                  <a:lnTo>
                    <a:pt x="45" y="230"/>
                  </a:lnTo>
                  <a:lnTo>
                    <a:pt x="54" y="238"/>
                  </a:lnTo>
                  <a:lnTo>
                    <a:pt x="64" y="246"/>
                  </a:lnTo>
                  <a:lnTo>
                    <a:pt x="75" y="253"/>
                  </a:lnTo>
                  <a:lnTo>
                    <a:pt x="87" y="258"/>
                  </a:lnTo>
                  <a:lnTo>
                    <a:pt x="99" y="262"/>
                  </a:lnTo>
                  <a:lnTo>
                    <a:pt x="111" y="266"/>
                  </a:lnTo>
                  <a:lnTo>
                    <a:pt x="125" y="268"/>
                  </a:lnTo>
                  <a:lnTo>
                    <a:pt x="137" y="269"/>
                  </a:lnTo>
                  <a:lnTo>
                    <a:pt x="137" y="2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131"/>
            <p:cNvSpPr>
              <a:spLocks noChangeArrowheads="1"/>
            </p:cNvSpPr>
            <p:nvPr/>
          </p:nvSpPr>
          <p:spPr bwMode="auto">
            <a:xfrm>
              <a:off x="47625" y="17463"/>
              <a:ext cx="434975" cy="423863"/>
            </a:xfrm>
            <a:custGeom>
              <a:avLst/>
              <a:gdLst>
                <a:gd name="T0" fmla="*/ 315913 w 274"/>
                <a:gd name="T1" fmla="*/ 28575 h 267"/>
                <a:gd name="T2" fmla="*/ 322263 w 274"/>
                <a:gd name="T3" fmla="*/ 58738 h 267"/>
                <a:gd name="T4" fmla="*/ 339725 w 274"/>
                <a:gd name="T5" fmla="*/ 55563 h 267"/>
                <a:gd name="T6" fmla="*/ 350838 w 274"/>
                <a:gd name="T7" fmla="*/ 68263 h 267"/>
                <a:gd name="T8" fmla="*/ 377825 w 274"/>
                <a:gd name="T9" fmla="*/ 88900 h 267"/>
                <a:gd name="T10" fmla="*/ 407988 w 274"/>
                <a:gd name="T11" fmla="*/ 127000 h 267"/>
                <a:gd name="T12" fmla="*/ 398463 w 274"/>
                <a:gd name="T13" fmla="*/ 144463 h 267"/>
                <a:gd name="T14" fmla="*/ 406400 w 274"/>
                <a:gd name="T15" fmla="*/ 147638 h 267"/>
                <a:gd name="T16" fmla="*/ 415925 w 274"/>
                <a:gd name="T17" fmla="*/ 134938 h 267"/>
                <a:gd name="T18" fmla="*/ 419100 w 274"/>
                <a:gd name="T19" fmla="*/ 147638 h 267"/>
                <a:gd name="T20" fmla="*/ 411163 w 274"/>
                <a:gd name="T21" fmla="*/ 174625 h 267"/>
                <a:gd name="T22" fmla="*/ 392113 w 274"/>
                <a:gd name="T23" fmla="*/ 177800 h 267"/>
                <a:gd name="T24" fmla="*/ 368300 w 274"/>
                <a:gd name="T25" fmla="*/ 201613 h 267"/>
                <a:gd name="T26" fmla="*/ 349250 w 274"/>
                <a:gd name="T27" fmla="*/ 223838 h 267"/>
                <a:gd name="T28" fmla="*/ 320675 w 274"/>
                <a:gd name="T29" fmla="*/ 244475 h 267"/>
                <a:gd name="T30" fmla="*/ 331788 w 274"/>
                <a:gd name="T31" fmla="*/ 290513 h 267"/>
                <a:gd name="T32" fmla="*/ 346075 w 274"/>
                <a:gd name="T33" fmla="*/ 339725 h 267"/>
                <a:gd name="T34" fmla="*/ 333375 w 274"/>
                <a:gd name="T35" fmla="*/ 376238 h 267"/>
                <a:gd name="T36" fmla="*/ 358775 w 274"/>
                <a:gd name="T37" fmla="*/ 361950 h 267"/>
                <a:gd name="T38" fmla="*/ 392113 w 274"/>
                <a:gd name="T39" fmla="*/ 304800 h 267"/>
                <a:gd name="T40" fmla="*/ 419100 w 274"/>
                <a:gd name="T41" fmla="*/ 223838 h 267"/>
                <a:gd name="T42" fmla="*/ 434975 w 274"/>
                <a:gd name="T43" fmla="*/ 182563 h 267"/>
                <a:gd name="T44" fmla="*/ 246063 w 274"/>
                <a:gd name="T45" fmla="*/ 423863 h 267"/>
                <a:gd name="T46" fmla="*/ 282575 w 274"/>
                <a:gd name="T47" fmla="*/ 390525 h 267"/>
                <a:gd name="T48" fmla="*/ 242888 w 274"/>
                <a:gd name="T49" fmla="*/ 388938 h 267"/>
                <a:gd name="T50" fmla="*/ 230188 w 274"/>
                <a:gd name="T51" fmla="*/ 400050 h 267"/>
                <a:gd name="T52" fmla="*/ 198438 w 274"/>
                <a:gd name="T53" fmla="*/ 393700 h 267"/>
                <a:gd name="T54" fmla="*/ 157163 w 274"/>
                <a:gd name="T55" fmla="*/ 395288 h 267"/>
                <a:gd name="T56" fmla="*/ 192088 w 274"/>
                <a:gd name="T57" fmla="*/ 423863 h 267"/>
                <a:gd name="T58" fmla="*/ 0 w 274"/>
                <a:gd name="T59" fmla="*/ 204788 h 267"/>
                <a:gd name="T60" fmla="*/ 98425 w 274"/>
                <a:gd name="T61" fmla="*/ 41275 h 267"/>
                <a:gd name="T62" fmla="*/ 30163 w 274"/>
                <a:gd name="T63" fmla="*/ 138113 h 267"/>
                <a:gd name="T64" fmla="*/ 49213 w 274"/>
                <a:gd name="T65" fmla="*/ 133350 h 267"/>
                <a:gd name="T66" fmla="*/ 79375 w 274"/>
                <a:gd name="T67" fmla="*/ 144463 h 267"/>
                <a:gd name="T68" fmla="*/ 95250 w 274"/>
                <a:gd name="T69" fmla="*/ 139700 h 267"/>
                <a:gd name="T70" fmla="*/ 73025 w 274"/>
                <a:gd name="T71" fmla="*/ 168275 h 267"/>
                <a:gd name="T72" fmla="*/ 55563 w 274"/>
                <a:gd name="T73" fmla="*/ 193675 h 267"/>
                <a:gd name="T74" fmla="*/ 71438 w 274"/>
                <a:gd name="T75" fmla="*/ 249238 h 267"/>
                <a:gd name="T76" fmla="*/ 85725 w 274"/>
                <a:gd name="T77" fmla="*/ 285750 h 267"/>
                <a:gd name="T78" fmla="*/ 138113 w 274"/>
                <a:gd name="T79" fmla="*/ 333375 h 267"/>
                <a:gd name="T80" fmla="*/ 150813 w 274"/>
                <a:gd name="T81" fmla="*/ 298450 h 267"/>
                <a:gd name="T82" fmla="*/ 155575 w 274"/>
                <a:gd name="T83" fmla="*/ 268288 h 267"/>
                <a:gd name="T84" fmla="*/ 165100 w 274"/>
                <a:gd name="T85" fmla="*/ 217488 h 267"/>
                <a:gd name="T86" fmla="*/ 185738 w 274"/>
                <a:gd name="T87" fmla="*/ 193675 h 267"/>
                <a:gd name="T88" fmla="*/ 241300 w 274"/>
                <a:gd name="T89" fmla="*/ 198438 h 267"/>
                <a:gd name="T90" fmla="*/ 261938 w 274"/>
                <a:gd name="T91" fmla="*/ 168275 h 267"/>
                <a:gd name="T92" fmla="*/ 255588 w 274"/>
                <a:gd name="T93" fmla="*/ 128588 h 267"/>
                <a:gd name="T94" fmla="*/ 212725 w 274"/>
                <a:gd name="T95" fmla="*/ 92075 h 267"/>
                <a:gd name="T96" fmla="*/ 176213 w 274"/>
                <a:gd name="T97" fmla="*/ 90488 h 267"/>
                <a:gd name="T98" fmla="*/ 146050 w 274"/>
                <a:gd name="T99" fmla="*/ 107950 h 267"/>
                <a:gd name="T100" fmla="*/ 109538 w 274"/>
                <a:gd name="T101" fmla="*/ 101600 h 267"/>
                <a:gd name="T102" fmla="*/ 115888 w 274"/>
                <a:gd name="T103" fmla="*/ 88900 h 267"/>
                <a:gd name="T104" fmla="*/ 127000 w 274"/>
                <a:gd name="T105" fmla="*/ 71438 h 267"/>
                <a:gd name="T106" fmla="*/ 128588 w 274"/>
                <a:gd name="T107" fmla="*/ 60325 h 267"/>
                <a:gd name="T108" fmla="*/ 152400 w 274"/>
                <a:gd name="T109" fmla="*/ 77788 h 267"/>
                <a:gd name="T110" fmla="*/ 188913 w 274"/>
                <a:gd name="T111" fmla="*/ 74613 h 267"/>
                <a:gd name="T112" fmla="*/ 217488 w 274"/>
                <a:gd name="T113" fmla="*/ 71438 h 267"/>
                <a:gd name="T114" fmla="*/ 223838 w 274"/>
                <a:gd name="T115" fmla="*/ 44450 h 267"/>
                <a:gd name="T116" fmla="*/ 255588 w 274"/>
                <a:gd name="T117" fmla="*/ 34925 h 267"/>
                <a:gd name="T118" fmla="*/ 209550 w 274"/>
                <a:gd name="T119" fmla="*/ 12700 h 26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74"/>
                <a:gd name="T181" fmla="*/ 0 h 267"/>
                <a:gd name="T182" fmla="*/ 274 w 274"/>
                <a:gd name="T183" fmla="*/ 267 h 26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Freeform 132"/>
            <p:cNvSpPr>
              <a:spLocks noChangeArrowheads="1"/>
            </p:cNvSpPr>
            <p:nvPr/>
          </p:nvSpPr>
          <p:spPr bwMode="auto">
            <a:xfrm>
              <a:off x="246063" y="481013"/>
              <a:ext cx="136525" cy="163513"/>
            </a:xfrm>
            <a:custGeom>
              <a:avLst/>
              <a:gdLst>
                <a:gd name="T0" fmla="*/ 42863 w 86"/>
                <a:gd name="T1" fmla="*/ 9525 h 103"/>
                <a:gd name="T2" fmla="*/ 42863 w 86"/>
                <a:gd name="T3" fmla="*/ 60325 h 103"/>
                <a:gd name="T4" fmla="*/ 42863 w 86"/>
                <a:gd name="T5" fmla="*/ 60325 h 103"/>
                <a:gd name="T6" fmla="*/ 44450 w 86"/>
                <a:gd name="T7" fmla="*/ 65088 h 103"/>
                <a:gd name="T8" fmla="*/ 53975 w 86"/>
                <a:gd name="T9" fmla="*/ 74613 h 103"/>
                <a:gd name="T10" fmla="*/ 66675 w 86"/>
                <a:gd name="T11" fmla="*/ 87313 h 103"/>
                <a:gd name="T12" fmla="*/ 74613 w 86"/>
                <a:gd name="T13" fmla="*/ 90488 h 103"/>
                <a:gd name="T14" fmla="*/ 85725 w 86"/>
                <a:gd name="T15" fmla="*/ 95250 h 103"/>
                <a:gd name="T16" fmla="*/ 85725 w 86"/>
                <a:gd name="T17" fmla="*/ 95250 h 103"/>
                <a:gd name="T18" fmla="*/ 104775 w 86"/>
                <a:gd name="T19" fmla="*/ 103188 h 103"/>
                <a:gd name="T20" fmla="*/ 123825 w 86"/>
                <a:gd name="T21" fmla="*/ 114300 h 103"/>
                <a:gd name="T22" fmla="*/ 130175 w 86"/>
                <a:gd name="T23" fmla="*/ 119063 h 103"/>
                <a:gd name="T24" fmla="*/ 134938 w 86"/>
                <a:gd name="T25" fmla="*/ 125413 h 103"/>
                <a:gd name="T26" fmla="*/ 136525 w 86"/>
                <a:gd name="T27" fmla="*/ 130175 h 103"/>
                <a:gd name="T28" fmla="*/ 136525 w 86"/>
                <a:gd name="T29" fmla="*/ 136525 h 103"/>
                <a:gd name="T30" fmla="*/ 136525 w 86"/>
                <a:gd name="T31" fmla="*/ 136525 h 103"/>
                <a:gd name="T32" fmla="*/ 134938 w 86"/>
                <a:gd name="T33" fmla="*/ 142875 h 103"/>
                <a:gd name="T34" fmla="*/ 128588 w 86"/>
                <a:gd name="T35" fmla="*/ 147638 h 103"/>
                <a:gd name="T36" fmla="*/ 120650 w 86"/>
                <a:gd name="T37" fmla="*/ 150813 h 103"/>
                <a:gd name="T38" fmla="*/ 104775 w 86"/>
                <a:gd name="T39" fmla="*/ 155575 h 103"/>
                <a:gd name="T40" fmla="*/ 87313 w 86"/>
                <a:gd name="T41" fmla="*/ 160338 h 103"/>
                <a:gd name="T42" fmla="*/ 63500 w 86"/>
                <a:gd name="T43" fmla="*/ 161925 h 103"/>
                <a:gd name="T44" fmla="*/ 33338 w 86"/>
                <a:gd name="T45" fmla="*/ 163513 h 103"/>
                <a:gd name="T46" fmla="*/ 0 w 86"/>
                <a:gd name="T47" fmla="*/ 163513 h 103"/>
                <a:gd name="T48" fmla="*/ 0 w 86"/>
                <a:gd name="T49" fmla="*/ 0 h 103"/>
                <a:gd name="T50" fmla="*/ 42863 w 86"/>
                <a:gd name="T51" fmla="*/ 9525 h 10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6"/>
                <a:gd name="T79" fmla="*/ 0 h 103"/>
                <a:gd name="T80" fmla="*/ 86 w 86"/>
                <a:gd name="T81" fmla="*/ 103 h 10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6" h="103">
                  <a:moveTo>
                    <a:pt x="27" y="6"/>
                  </a:moveTo>
                  <a:lnTo>
                    <a:pt x="27" y="38"/>
                  </a:lnTo>
                  <a:lnTo>
                    <a:pt x="28" y="41"/>
                  </a:lnTo>
                  <a:lnTo>
                    <a:pt x="34" y="47"/>
                  </a:lnTo>
                  <a:lnTo>
                    <a:pt x="42" y="55"/>
                  </a:lnTo>
                  <a:lnTo>
                    <a:pt x="47" y="57"/>
                  </a:lnTo>
                  <a:lnTo>
                    <a:pt x="54" y="60"/>
                  </a:lnTo>
                  <a:lnTo>
                    <a:pt x="66" y="65"/>
                  </a:lnTo>
                  <a:lnTo>
                    <a:pt x="78" y="72"/>
                  </a:lnTo>
                  <a:lnTo>
                    <a:pt x="82" y="75"/>
                  </a:lnTo>
                  <a:lnTo>
                    <a:pt x="85" y="79"/>
                  </a:lnTo>
                  <a:lnTo>
                    <a:pt x="86" y="82"/>
                  </a:lnTo>
                  <a:lnTo>
                    <a:pt x="86" y="86"/>
                  </a:lnTo>
                  <a:lnTo>
                    <a:pt x="85" y="90"/>
                  </a:lnTo>
                  <a:lnTo>
                    <a:pt x="81" y="93"/>
                  </a:lnTo>
                  <a:lnTo>
                    <a:pt x="76" y="95"/>
                  </a:lnTo>
                  <a:lnTo>
                    <a:pt x="66" y="98"/>
                  </a:lnTo>
                  <a:lnTo>
                    <a:pt x="55" y="101"/>
                  </a:lnTo>
                  <a:lnTo>
                    <a:pt x="40" y="102"/>
                  </a:lnTo>
                  <a:lnTo>
                    <a:pt x="21" y="103"/>
                  </a:lnTo>
                  <a:lnTo>
                    <a:pt x="0" y="103"/>
                  </a:lnTo>
                  <a:lnTo>
                    <a:pt x="0" y="0"/>
                  </a:lnTo>
                  <a:lnTo>
                    <a:pt x="27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Freeform 133"/>
            <p:cNvSpPr>
              <a:spLocks noChangeArrowheads="1"/>
            </p:cNvSpPr>
            <p:nvPr/>
          </p:nvSpPr>
          <p:spPr bwMode="auto">
            <a:xfrm>
              <a:off x="130175" y="481013"/>
              <a:ext cx="130175" cy="163513"/>
            </a:xfrm>
            <a:custGeom>
              <a:avLst/>
              <a:gdLst>
                <a:gd name="T0" fmla="*/ 100013 w 82"/>
                <a:gd name="T1" fmla="*/ 9525 h 103"/>
                <a:gd name="T2" fmla="*/ 100013 w 82"/>
                <a:gd name="T3" fmla="*/ 60325 h 103"/>
                <a:gd name="T4" fmla="*/ 100013 w 82"/>
                <a:gd name="T5" fmla="*/ 60325 h 103"/>
                <a:gd name="T6" fmla="*/ 98425 w 82"/>
                <a:gd name="T7" fmla="*/ 65088 h 103"/>
                <a:gd name="T8" fmla="*/ 92075 w 82"/>
                <a:gd name="T9" fmla="*/ 74613 h 103"/>
                <a:gd name="T10" fmla="*/ 80963 w 82"/>
                <a:gd name="T11" fmla="*/ 87313 h 103"/>
                <a:gd name="T12" fmla="*/ 73025 w 82"/>
                <a:gd name="T13" fmla="*/ 90488 h 103"/>
                <a:gd name="T14" fmla="*/ 61913 w 82"/>
                <a:gd name="T15" fmla="*/ 95250 h 103"/>
                <a:gd name="T16" fmla="*/ 61913 w 82"/>
                <a:gd name="T17" fmla="*/ 95250 h 103"/>
                <a:gd name="T18" fmla="*/ 39688 w 82"/>
                <a:gd name="T19" fmla="*/ 103188 h 103"/>
                <a:gd name="T20" fmla="*/ 19050 w 82"/>
                <a:gd name="T21" fmla="*/ 114300 h 103"/>
                <a:gd name="T22" fmla="*/ 9525 w 82"/>
                <a:gd name="T23" fmla="*/ 119063 h 103"/>
                <a:gd name="T24" fmla="*/ 6350 w 82"/>
                <a:gd name="T25" fmla="*/ 125413 h 103"/>
                <a:gd name="T26" fmla="*/ 1588 w 82"/>
                <a:gd name="T27" fmla="*/ 130175 h 103"/>
                <a:gd name="T28" fmla="*/ 0 w 82"/>
                <a:gd name="T29" fmla="*/ 136525 h 103"/>
                <a:gd name="T30" fmla="*/ 0 w 82"/>
                <a:gd name="T31" fmla="*/ 136525 h 103"/>
                <a:gd name="T32" fmla="*/ 3175 w 82"/>
                <a:gd name="T33" fmla="*/ 142875 h 103"/>
                <a:gd name="T34" fmla="*/ 12700 w 82"/>
                <a:gd name="T35" fmla="*/ 147638 h 103"/>
                <a:gd name="T36" fmla="*/ 23813 w 82"/>
                <a:gd name="T37" fmla="*/ 150813 h 103"/>
                <a:gd name="T38" fmla="*/ 38100 w 82"/>
                <a:gd name="T39" fmla="*/ 155575 h 103"/>
                <a:gd name="T40" fmla="*/ 57150 w 82"/>
                <a:gd name="T41" fmla="*/ 160338 h 103"/>
                <a:gd name="T42" fmla="*/ 79375 w 82"/>
                <a:gd name="T43" fmla="*/ 161925 h 103"/>
                <a:gd name="T44" fmla="*/ 130175 w 82"/>
                <a:gd name="T45" fmla="*/ 163513 h 103"/>
                <a:gd name="T46" fmla="*/ 130175 w 82"/>
                <a:gd name="T47" fmla="*/ 0 h 103"/>
                <a:gd name="T48" fmla="*/ 100013 w 82"/>
                <a:gd name="T49" fmla="*/ 9525 h 10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2"/>
                <a:gd name="T76" fmla="*/ 0 h 103"/>
                <a:gd name="T77" fmla="*/ 82 w 82"/>
                <a:gd name="T78" fmla="*/ 103 h 10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2" h="103">
                  <a:moveTo>
                    <a:pt x="63" y="6"/>
                  </a:moveTo>
                  <a:lnTo>
                    <a:pt x="63" y="38"/>
                  </a:lnTo>
                  <a:lnTo>
                    <a:pt x="62" y="41"/>
                  </a:lnTo>
                  <a:lnTo>
                    <a:pt x="58" y="47"/>
                  </a:lnTo>
                  <a:lnTo>
                    <a:pt x="51" y="55"/>
                  </a:lnTo>
                  <a:lnTo>
                    <a:pt x="46" y="57"/>
                  </a:lnTo>
                  <a:lnTo>
                    <a:pt x="39" y="60"/>
                  </a:lnTo>
                  <a:lnTo>
                    <a:pt x="25" y="65"/>
                  </a:lnTo>
                  <a:lnTo>
                    <a:pt x="12" y="72"/>
                  </a:lnTo>
                  <a:lnTo>
                    <a:pt x="6" y="75"/>
                  </a:lnTo>
                  <a:lnTo>
                    <a:pt x="4" y="79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2" y="90"/>
                  </a:lnTo>
                  <a:lnTo>
                    <a:pt x="8" y="93"/>
                  </a:lnTo>
                  <a:lnTo>
                    <a:pt x="15" y="95"/>
                  </a:lnTo>
                  <a:lnTo>
                    <a:pt x="24" y="98"/>
                  </a:lnTo>
                  <a:lnTo>
                    <a:pt x="36" y="101"/>
                  </a:lnTo>
                  <a:lnTo>
                    <a:pt x="50" y="102"/>
                  </a:lnTo>
                  <a:lnTo>
                    <a:pt x="82" y="103"/>
                  </a:lnTo>
                  <a:lnTo>
                    <a:pt x="82" y="0"/>
                  </a:lnTo>
                  <a:lnTo>
                    <a:pt x="63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134"/>
            <p:cNvSpPr>
              <a:spLocks noChangeArrowheads="1"/>
            </p:cNvSpPr>
            <p:nvPr/>
          </p:nvSpPr>
          <p:spPr bwMode="auto">
            <a:xfrm>
              <a:off x="0" y="0"/>
              <a:ext cx="495300" cy="496888"/>
            </a:xfrm>
            <a:custGeom>
              <a:avLst/>
              <a:gdLst>
                <a:gd name="T0" fmla="*/ 131763 w 312"/>
                <a:gd name="T1" fmla="*/ 25400 h 313"/>
                <a:gd name="T2" fmla="*/ 90488 w 312"/>
                <a:gd name="T3" fmla="*/ 65088 h 313"/>
                <a:gd name="T4" fmla="*/ 58738 w 312"/>
                <a:gd name="T5" fmla="*/ 112713 h 313"/>
                <a:gd name="T6" fmla="*/ 39688 w 312"/>
                <a:gd name="T7" fmla="*/ 163513 h 313"/>
                <a:gd name="T8" fmla="*/ 33338 w 312"/>
                <a:gd name="T9" fmla="*/ 222250 h 313"/>
                <a:gd name="T10" fmla="*/ 33338 w 312"/>
                <a:gd name="T11" fmla="*/ 247650 h 313"/>
                <a:gd name="T12" fmla="*/ 42863 w 312"/>
                <a:gd name="T13" fmla="*/ 295275 h 313"/>
                <a:gd name="T14" fmla="*/ 63500 w 312"/>
                <a:gd name="T15" fmla="*/ 338138 h 313"/>
                <a:gd name="T16" fmla="*/ 88900 w 312"/>
                <a:gd name="T17" fmla="*/ 376238 h 313"/>
                <a:gd name="T18" fmla="*/ 120650 w 312"/>
                <a:gd name="T19" fmla="*/ 411163 h 313"/>
                <a:gd name="T20" fmla="*/ 160338 w 312"/>
                <a:gd name="T21" fmla="*/ 436563 h 313"/>
                <a:gd name="T22" fmla="*/ 203200 w 312"/>
                <a:gd name="T23" fmla="*/ 455613 h 313"/>
                <a:gd name="T24" fmla="*/ 249238 w 312"/>
                <a:gd name="T25" fmla="*/ 465138 h 313"/>
                <a:gd name="T26" fmla="*/ 276225 w 312"/>
                <a:gd name="T27" fmla="*/ 466725 h 313"/>
                <a:gd name="T28" fmla="*/ 333375 w 312"/>
                <a:gd name="T29" fmla="*/ 458788 h 313"/>
                <a:gd name="T30" fmla="*/ 385763 w 312"/>
                <a:gd name="T31" fmla="*/ 438150 h 313"/>
                <a:gd name="T32" fmla="*/ 433388 w 312"/>
                <a:gd name="T33" fmla="*/ 407988 h 313"/>
                <a:gd name="T34" fmla="*/ 469900 w 312"/>
                <a:gd name="T35" fmla="*/ 369888 h 313"/>
                <a:gd name="T36" fmla="*/ 495300 w 312"/>
                <a:gd name="T37" fmla="*/ 388938 h 313"/>
                <a:gd name="T38" fmla="*/ 452438 w 312"/>
                <a:gd name="T39" fmla="*/ 434975 h 313"/>
                <a:gd name="T40" fmla="*/ 400050 w 312"/>
                <a:gd name="T41" fmla="*/ 468313 h 313"/>
                <a:gd name="T42" fmla="*/ 339725 w 312"/>
                <a:gd name="T43" fmla="*/ 490538 h 313"/>
                <a:gd name="T44" fmla="*/ 276225 w 312"/>
                <a:gd name="T45" fmla="*/ 496888 h 313"/>
                <a:gd name="T46" fmla="*/ 247650 w 312"/>
                <a:gd name="T47" fmla="*/ 496888 h 313"/>
                <a:gd name="T48" fmla="*/ 193675 w 312"/>
                <a:gd name="T49" fmla="*/ 485775 h 313"/>
                <a:gd name="T50" fmla="*/ 144463 w 312"/>
                <a:gd name="T51" fmla="*/ 465138 h 313"/>
                <a:gd name="T52" fmla="*/ 101600 w 312"/>
                <a:gd name="T53" fmla="*/ 434975 h 313"/>
                <a:gd name="T54" fmla="*/ 63500 w 312"/>
                <a:gd name="T55" fmla="*/ 398463 h 313"/>
                <a:gd name="T56" fmla="*/ 33338 w 312"/>
                <a:gd name="T57" fmla="*/ 352425 h 313"/>
                <a:gd name="T58" fmla="*/ 12700 w 312"/>
                <a:gd name="T59" fmla="*/ 303213 h 313"/>
                <a:gd name="T60" fmla="*/ 3175 w 312"/>
                <a:gd name="T61" fmla="*/ 252413 h 313"/>
                <a:gd name="T62" fmla="*/ 0 w 312"/>
                <a:gd name="T63" fmla="*/ 222250 h 313"/>
                <a:gd name="T64" fmla="*/ 9525 w 312"/>
                <a:gd name="T65" fmla="*/ 157163 h 313"/>
                <a:gd name="T66" fmla="*/ 30163 w 312"/>
                <a:gd name="T67" fmla="*/ 96838 h 313"/>
                <a:gd name="T68" fmla="*/ 66675 w 312"/>
                <a:gd name="T69" fmla="*/ 42863 h 313"/>
                <a:gd name="T70" fmla="*/ 112713 w 312"/>
                <a:gd name="T71" fmla="*/ 0 h 3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12"/>
                <a:gd name="T109" fmla="*/ 0 h 313"/>
                <a:gd name="T110" fmla="*/ 312 w 312"/>
                <a:gd name="T111" fmla="*/ 313 h 31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135"/>
            <p:cNvSpPr>
              <a:spLocks noEditPoints="1" noChangeArrowheads="1"/>
            </p:cNvSpPr>
            <p:nvPr/>
          </p:nvSpPr>
          <p:spPr bwMode="auto">
            <a:xfrm>
              <a:off x="53975" y="9525"/>
              <a:ext cx="436563" cy="434975"/>
            </a:xfrm>
            <a:custGeom>
              <a:avLst/>
              <a:gdLst>
                <a:gd name="T0" fmla="*/ 241300 w 275"/>
                <a:gd name="T1" fmla="*/ 1588 h 274"/>
                <a:gd name="T2" fmla="*/ 303213 w 275"/>
                <a:gd name="T3" fmla="*/ 15875 h 274"/>
                <a:gd name="T4" fmla="*/ 357188 w 275"/>
                <a:gd name="T5" fmla="*/ 50800 h 274"/>
                <a:gd name="T6" fmla="*/ 400050 w 275"/>
                <a:gd name="T7" fmla="*/ 96838 h 274"/>
                <a:gd name="T8" fmla="*/ 425450 w 275"/>
                <a:gd name="T9" fmla="*/ 153988 h 274"/>
                <a:gd name="T10" fmla="*/ 436563 w 275"/>
                <a:gd name="T11" fmla="*/ 219075 h 274"/>
                <a:gd name="T12" fmla="*/ 431800 w 275"/>
                <a:gd name="T13" fmla="*/ 261938 h 274"/>
                <a:gd name="T14" fmla="*/ 411163 w 275"/>
                <a:gd name="T15" fmla="*/ 322263 h 274"/>
                <a:gd name="T16" fmla="*/ 371475 w 275"/>
                <a:gd name="T17" fmla="*/ 373063 h 274"/>
                <a:gd name="T18" fmla="*/ 322263 w 275"/>
                <a:gd name="T19" fmla="*/ 409575 h 274"/>
                <a:gd name="T20" fmla="*/ 261938 w 275"/>
                <a:gd name="T21" fmla="*/ 431800 h 274"/>
                <a:gd name="T22" fmla="*/ 217488 w 275"/>
                <a:gd name="T23" fmla="*/ 434975 h 274"/>
                <a:gd name="T24" fmla="*/ 217488 w 275"/>
                <a:gd name="T25" fmla="*/ 427038 h 274"/>
                <a:gd name="T26" fmla="*/ 260350 w 275"/>
                <a:gd name="T27" fmla="*/ 422275 h 274"/>
                <a:gd name="T28" fmla="*/ 319088 w 275"/>
                <a:gd name="T29" fmla="*/ 401638 h 274"/>
                <a:gd name="T30" fmla="*/ 365125 w 275"/>
                <a:gd name="T31" fmla="*/ 365125 h 274"/>
                <a:gd name="T32" fmla="*/ 401638 w 275"/>
                <a:gd name="T33" fmla="*/ 317500 h 274"/>
                <a:gd name="T34" fmla="*/ 422275 w 275"/>
                <a:gd name="T35" fmla="*/ 258763 h 274"/>
                <a:gd name="T36" fmla="*/ 425450 w 275"/>
                <a:gd name="T37" fmla="*/ 219075 h 274"/>
                <a:gd name="T38" fmla="*/ 417513 w 275"/>
                <a:gd name="T39" fmla="*/ 155575 h 274"/>
                <a:gd name="T40" fmla="*/ 392113 w 275"/>
                <a:gd name="T41" fmla="*/ 103188 h 274"/>
                <a:gd name="T42" fmla="*/ 350838 w 275"/>
                <a:gd name="T43" fmla="*/ 57150 h 274"/>
                <a:gd name="T44" fmla="*/ 298450 w 275"/>
                <a:gd name="T45" fmla="*/ 26988 h 274"/>
                <a:gd name="T46" fmla="*/ 239713 w 275"/>
                <a:gd name="T47" fmla="*/ 12700 h 274"/>
                <a:gd name="T48" fmla="*/ 217488 w 275"/>
                <a:gd name="T49" fmla="*/ 0 h 274"/>
                <a:gd name="T50" fmla="*/ 217488 w 275"/>
                <a:gd name="T51" fmla="*/ 434975 h 274"/>
                <a:gd name="T52" fmla="*/ 152400 w 275"/>
                <a:gd name="T53" fmla="*/ 427038 h 274"/>
                <a:gd name="T54" fmla="*/ 96838 w 275"/>
                <a:gd name="T55" fmla="*/ 398463 h 274"/>
                <a:gd name="T56" fmla="*/ 49213 w 275"/>
                <a:gd name="T57" fmla="*/ 355600 h 274"/>
                <a:gd name="T58" fmla="*/ 17463 w 275"/>
                <a:gd name="T59" fmla="*/ 303213 h 274"/>
                <a:gd name="T60" fmla="*/ 3175 w 275"/>
                <a:gd name="T61" fmla="*/ 239713 h 274"/>
                <a:gd name="T62" fmla="*/ 3175 w 275"/>
                <a:gd name="T63" fmla="*/ 195263 h 274"/>
                <a:gd name="T64" fmla="*/ 17463 w 275"/>
                <a:gd name="T65" fmla="*/ 133350 h 274"/>
                <a:gd name="T66" fmla="*/ 49213 w 275"/>
                <a:gd name="T67" fmla="*/ 79375 h 274"/>
                <a:gd name="T68" fmla="*/ 96838 w 275"/>
                <a:gd name="T69" fmla="*/ 38100 h 274"/>
                <a:gd name="T70" fmla="*/ 152400 w 275"/>
                <a:gd name="T71" fmla="*/ 9525 h 274"/>
                <a:gd name="T72" fmla="*/ 217488 w 275"/>
                <a:gd name="T73" fmla="*/ 0 h 274"/>
                <a:gd name="T74" fmla="*/ 198438 w 275"/>
                <a:gd name="T75" fmla="*/ 12700 h 274"/>
                <a:gd name="T76" fmla="*/ 138113 w 275"/>
                <a:gd name="T77" fmla="*/ 26988 h 274"/>
                <a:gd name="T78" fmla="*/ 85725 w 275"/>
                <a:gd name="T79" fmla="*/ 57150 h 274"/>
                <a:gd name="T80" fmla="*/ 46038 w 275"/>
                <a:gd name="T81" fmla="*/ 103188 h 274"/>
                <a:gd name="T82" fmla="*/ 19050 w 275"/>
                <a:gd name="T83" fmla="*/ 155575 h 274"/>
                <a:gd name="T84" fmla="*/ 11113 w 275"/>
                <a:gd name="T85" fmla="*/ 219075 h 274"/>
                <a:gd name="T86" fmla="*/ 15875 w 275"/>
                <a:gd name="T87" fmla="*/ 258763 h 274"/>
                <a:gd name="T88" fmla="*/ 34925 w 275"/>
                <a:gd name="T89" fmla="*/ 317500 h 274"/>
                <a:gd name="T90" fmla="*/ 71438 w 275"/>
                <a:gd name="T91" fmla="*/ 365125 h 274"/>
                <a:gd name="T92" fmla="*/ 119063 w 275"/>
                <a:gd name="T93" fmla="*/ 401638 h 274"/>
                <a:gd name="T94" fmla="*/ 176213 w 275"/>
                <a:gd name="T95" fmla="*/ 422275 h 274"/>
                <a:gd name="T96" fmla="*/ 217488 w 275"/>
                <a:gd name="T97" fmla="*/ 434975 h 27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75"/>
                <a:gd name="T148" fmla="*/ 0 h 274"/>
                <a:gd name="T149" fmla="*/ 275 w 275"/>
                <a:gd name="T150" fmla="*/ 274 h 27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75" h="274">
                  <a:moveTo>
                    <a:pt x="137" y="0"/>
                  </a:moveTo>
                  <a:lnTo>
                    <a:pt x="137" y="0"/>
                  </a:lnTo>
                  <a:lnTo>
                    <a:pt x="152" y="1"/>
                  </a:lnTo>
                  <a:lnTo>
                    <a:pt x="165" y="2"/>
                  </a:lnTo>
                  <a:lnTo>
                    <a:pt x="179" y="6"/>
                  </a:lnTo>
                  <a:lnTo>
                    <a:pt x="191" y="10"/>
                  </a:lnTo>
                  <a:lnTo>
                    <a:pt x="203" y="17"/>
                  </a:lnTo>
                  <a:lnTo>
                    <a:pt x="214" y="24"/>
                  </a:lnTo>
                  <a:lnTo>
                    <a:pt x="225" y="32"/>
                  </a:lnTo>
                  <a:lnTo>
                    <a:pt x="234" y="40"/>
                  </a:lnTo>
                  <a:lnTo>
                    <a:pt x="244" y="50"/>
                  </a:lnTo>
                  <a:lnTo>
                    <a:pt x="252" y="61"/>
                  </a:lnTo>
                  <a:lnTo>
                    <a:pt x="259" y="71"/>
                  </a:lnTo>
                  <a:lnTo>
                    <a:pt x="264" y="84"/>
                  </a:lnTo>
                  <a:lnTo>
                    <a:pt x="268" y="97"/>
                  </a:lnTo>
                  <a:lnTo>
                    <a:pt x="272" y="109"/>
                  </a:lnTo>
                  <a:lnTo>
                    <a:pt x="274" y="123"/>
                  </a:lnTo>
                  <a:lnTo>
                    <a:pt x="275" y="138"/>
                  </a:lnTo>
                  <a:lnTo>
                    <a:pt x="274" y="151"/>
                  </a:lnTo>
                  <a:lnTo>
                    <a:pt x="272" y="165"/>
                  </a:lnTo>
                  <a:lnTo>
                    <a:pt x="268" y="178"/>
                  </a:lnTo>
                  <a:lnTo>
                    <a:pt x="264" y="191"/>
                  </a:lnTo>
                  <a:lnTo>
                    <a:pt x="259" y="203"/>
                  </a:lnTo>
                  <a:lnTo>
                    <a:pt x="252" y="215"/>
                  </a:lnTo>
                  <a:lnTo>
                    <a:pt x="244" y="224"/>
                  </a:lnTo>
                  <a:lnTo>
                    <a:pt x="234" y="235"/>
                  </a:lnTo>
                  <a:lnTo>
                    <a:pt x="225" y="243"/>
                  </a:lnTo>
                  <a:lnTo>
                    <a:pt x="214" y="251"/>
                  </a:lnTo>
                  <a:lnTo>
                    <a:pt x="203" y="258"/>
                  </a:lnTo>
                  <a:lnTo>
                    <a:pt x="191" y="264"/>
                  </a:lnTo>
                  <a:lnTo>
                    <a:pt x="179" y="269"/>
                  </a:lnTo>
                  <a:lnTo>
                    <a:pt x="165" y="272"/>
                  </a:lnTo>
                  <a:lnTo>
                    <a:pt x="152" y="274"/>
                  </a:lnTo>
                  <a:lnTo>
                    <a:pt x="137" y="274"/>
                  </a:lnTo>
                  <a:lnTo>
                    <a:pt x="137" y="269"/>
                  </a:lnTo>
                  <a:lnTo>
                    <a:pt x="151" y="268"/>
                  </a:lnTo>
                  <a:lnTo>
                    <a:pt x="164" y="266"/>
                  </a:lnTo>
                  <a:lnTo>
                    <a:pt x="176" y="262"/>
                  </a:lnTo>
                  <a:lnTo>
                    <a:pt x="188" y="258"/>
                  </a:lnTo>
                  <a:lnTo>
                    <a:pt x="201" y="253"/>
                  </a:lnTo>
                  <a:lnTo>
                    <a:pt x="211" y="246"/>
                  </a:lnTo>
                  <a:lnTo>
                    <a:pt x="221" y="238"/>
                  </a:lnTo>
                  <a:lnTo>
                    <a:pt x="230" y="230"/>
                  </a:lnTo>
                  <a:lnTo>
                    <a:pt x="239" y="220"/>
                  </a:lnTo>
                  <a:lnTo>
                    <a:pt x="247" y="211"/>
                  </a:lnTo>
                  <a:lnTo>
                    <a:pt x="253" y="200"/>
                  </a:lnTo>
                  <a:lnTo>
                    <a:pt x="259" y="188"/>
                  </a:lnTo>
                  <a:lnTo>
                    <a:pt x="263" y="177"/>
                  </a:lnTo>
                  <a:lnTo>
                    <a:pt x="266" y="163"/>
                  </a:lnTo>
                  <a:lnTo>
                    <a:pt x="268" y="151"/>
                  </a:lnTo>
                  <a:lnTo>
                    <a:pt x="268" y="138"/>
                  </a:lnTo>
                  <a:lnTo>
                    <a:pt x="268" y="124"/>
                  </a:lnTo>
                  <a:lnTo>
                    <a:pt x="266" y="111"/>
                  </a:lnTo>
                  <a:lnTo>
                    <a:pt x="263" y="98"/>
                  </a:lnTo>
                  <a:lnTo>
                    <a:pt x="259" y="86"/>
                  </a:lnTo>
                  <a:lnTo>
                    <a:pt x="253" y="75"/>
                  </a:lnTo>
                  <a:lnTo>
                    <a:pt x="247" y="65"/>
                  </a:lnTo>
                  <a:lnTo>
                    <a:pt x="239" y="54"/>
                  </a:lnTo>
                  <a:lnTo>
                    <a:pt x="230" y="44"/>
                  </a:lnTo>
                  <a:lnTo>
                    <a:pt x="221" y="36"/>
                  </a:lnTo>
                  <a:lnTo>
                    <a:pt x="211" y="29"/>
                  </a:lnTo>
                  <a:lnTo>
                    <a:pt x="201" y="23"/>
                  </a:lnTo>
                  <a:lnTo>
                    <a:pt x="188" y="17"/>
                  </a:lnTo>
                  <a:lnTo>
                    <a:pt x="176" y="12"/>
                  </a:lnTo>
                  <a:lnTo>
                    <a:pt x="164" y="9"/>
                  </a:lnTo>
                  <a:lnTo>
                    <a:pt x="151" y="8"/>
                  </a:lnTo>
                  <a:lnTo>
                    <a:pt x="137" y="6"/>
                  </a:lnTo>
                  <a:lnTo>
                    <a:pt x="137" y="0"/>
                  </a:lnTo>
                  <a:close/>
                  <a:moveTo>
                    <a:pt x="137" y="274"/>
                  </a:moveTo>
                  <a:lnTo>
                    <a:pt x="137" y="274"/>
                  </a:lnTo>
                  <a:lnTo>
                    <a:pt x="123" y="274"/>
                  </a:lnTo>
                  <a:lnTo>
                    <a:pt x="110" y="272"/>
                  </a:lnTo>
                  <a:lnTo>
                    <a:pt x="96" y="269"/>
                  </a:lnTo>
                  <a:lnTo>
                    <a:pt x="84" y="264"/>
                  </a:lnTo>
                  <a:lnTo>
                    <a:pt x="72" y="258"/>
                  </a:lnTo>
                  <a:lnTo>
                    <a:pt x="61" y="251"/>
                  </a:lnTo>
                  <a:lnTo>
                    <a:pt x="50" y="243"/>
                  </a:lnTo>
                  <a:lnTo>
                    <a:pt x="41" y="235"/>
                  </a:lnTo>
                  <a:lnTo>
                    <a:pt x="31" y="224"/>
                  </a:lnTo>
                  <a:lnTo>
                    <a:pt x="23" y="215"/>
                  </a:lnTo>
                  <a:lnTo>
                    <a:pt x="16" y="203"/>
                  </a:lnTo>
                  <a:lnTo>
                    <a:pt x="11" y="191"/>
                  </a:lnTo>
                  <a:lnTo>
                    <a:pt x="7" y="178"/>
                  </a:lnTo>
                  <a:lnTo>
                    <a:pt x="3" y="165"/>
                  </a:lnTo>
                  <a:lnTo>
                    <a:pt x="2" y="151"/>
                  </a:lnTo>
                  <a:lnTo>
                    <a:pt x="0" y="138"/>
                  </a:lnTo>
                  <a:lnTo>
                    <a:pt x="2" y="123"/>
                  </a:lnTo>
                  <a:lnTo>
                    <a:pt x="3" y="109"/>
                  </a:lnTo>
                  <a:lnTo>
                    <a:pt x="7" y="97"/>
                  </a:lnTo>
                  <a:lnTo>
                    <a:pt x="11" y="84"/>
                  </a:lnTo>
                  <a:lnTo>
                    <a:pt x="16" y="71"/>
                  </a:lnTo>
                  <a:lnTo>
                    <a:pt x="23" y="61"/>
                  </a:lnTo>
                  <a:lnTo>
                    <a:pt x="31" y="50"/>
                  </a:lnTo>
                  <a:lnTo>
                    <a:pt x="41" y="40"/>
                  </a:lnTo>
                  <a:lnTo>
                    <a:pt x="50" y="32"/>
                  </a:lnTo>
                  <a:lnTo>
                    <a:pt x="61" y="24"/>
                  </a:lnTo>
                  <a:lnTo>
                    <a:pt x="72" y="17"/>
                  </a:lnTo>
                  <a:lnTo>
                    <a:pt x="84" y="10"/>
                  </a:lnTo>
                  <a:lnTo>
                    <a:pt x="96" y="6"/>
                  </a:lnTo>
                  <a:lnTo>
                    <a:pt x="110" y="2"/>
                  </a:lnTo>
                  <a:lnTo>
                    <a:pt x="123" y="1"/>
                  </a:lnTo>
                  <a:lnTo>
                    <a:pt x="137" y="0"/>
                  </a:lnTo>
                  <a:lnTo>
                    <a:pt x="137" y="6"/>
                  </a:lnTo>
                  <a:lnTo>
                    <a:pt x="125" y="8"/>
                  </a:lnTo>
                  <a:lnTo>
                    <a:pt x="111" y="9"/>
                  </a:lnTo>
                  <a:lnTo>
                    <a:pt x="99" y="12"/>
                  </a:lnTo>
                  <a:lnTo>
                    <a:pt x="87" y="17"/>
                  </a:lnTo>
                  <a:lnTo>
                    <a:pt x="75" y="23"/>
                  </a:lnTo>
                  <a:lnTo>
                    <a:pt x="64" y="29"/>
                  </a:lnTo>
                  <a:lnTo>
                    <a:pt x="54" y="36"/>
                  </a:lnTo>
                  <a:lnTo>
                    <a:pt x="45" y="44"/>
                  </a:lnTo>
                  <a:lnTo>
                    <a:pt x="37" y="54"/>
                  </a:lnTo>
                  <a:lnTo>
                    <a:pt x="29" y="65"/>
                  </a:lnTo>
                  <a:lnTo>
                    <a:pt x="22" y="75"/>
                  </a:lnTo>
                  <a:lnTo>
                    <a:pt x="16" y="86"/>
                  </a:lnTo>
                  <a:lnTo>
                    <a:pt x="12" y="98"/>
                  </a:lnTo>
                  <a:lnTo>
                    <a:pt x="10" y="111"/>
                  </a:lnTo>
                  <a:lnTo>
                    <a:pt x="7" y="124"/>
                  </a:lnTo>
                  <a:lnTo>
                    <a:pt x="7" y="138"/>
                  </a:lnTo>
                  <a:lnTo>
                    <a:pt x="7" y="151"/>
                  </a:lnTo>
                  <a:lnTo>
                    <a:pt x="10" y="163"/>
                  </a:lnTo>
                  <a:lnTo>
                    <a:pt x="12" y="177"/>
                  </a:lnTo>
                  <a:lnTo>
                    <a:pt x="16" y="188"/>
                  </a:lnTo>
                  <a:lnTo>
                    <a:pt x="22" y="200"/>
                  </a:lnTo>
                  <a:lnTo>
                    <a:pt x="29" y="211"/>
                  </a:lnTo>
                  <a:lnTo>
                    <a:pt x="37" y="220"/>
                  </a:lnTo>
                  <a:lnTo>
                    <a:pt x="45" y="230"/>
                  </a:lnTo>
                  <a:lnTo>
                    <a:pt x="54" y="238"/>
                  </a:lnTo>
                  <a:lnTo>
                    <a:pt x="64" y="246"/>
                  </a:lnTo>
                  <a:lnTo>
                    <a:pt x="75" y="253"/>
                  </a:lnTo>
                  <a:lnTo>
                    <a:pt x="87" y="258"/>
                  </a:lnTo>
                  <a:lnTo>
                    <a:pt x="99" y="262"/>
                  </a:lnTo>
                  <a:lnTo>
                    <a:pt x="111" y="266"/>
                  </a:lnTo>
                  <a:lnTo>
                    <a:pt x="125" y="268"/>
                  </a:lnTo>
                  <a:lnTo>
                    <a:pt x="137" y="269"/>
                  </a:lnTo>
                  <a:lnTo>
                    <a:pt x="137" y="2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136"/>
            <p:cNvSpPr>
              <a:spLocks noChangeArrowheads="1"/>
            </p:cNvSpPr>
            <p:nvPr/>
          </p:nvSpPr>
          <p:spPr bwMode="auto">
            <a:xfrm>
              <a:off x="47625" y="17463"/>
              <a:ext cx="434975" cy="423863"/>
            </a:xfrm>
            <a:custGeom>
              <a:avLst/>
              <a:gdLst>
                <a:gd name="T0" fmla="*/ 315913 w 274"/>
                <a:gd name="T1" fmla="*/ 28575 h 267"/>
                <a:gd name="T2" fmla="*/ 322263 w 274"/>
                <a:gd name="T3" fmla="*/ 58738 h 267"/>
                <a:gd name="T4" fmla="*/ 339725 w 274"/>
                <a:gd name="T5" fmla="*/ 55563 h 267"/>
                <a:gd name="T6" fmla="*/ 350838 w 274"/>
                <a:gd name="T7" fmla="*/ 68263 h 267"/>
                <a:gd name="T8" fmla="*/ 377825 w 274"/>
                <a:gd name="T9" fmla="*/ 88900 h 267"/>
                <a:gd name="T10" fmla="*/ 407988 w 274"/>
                <a:gd name="T11" fmla="*/ 127000 h 267"/>
                <a:gd name="T12" fmla="*/ 398463 w 274"/>
                <a:gd name="T13" fmla="*/ 144463 h 267"/>
                <a:gd name="T14" fmla="*/ 406400 w 274"/>
                <a:gd name="T15" fmla="*/ 147638 h 267"/>
                <a:gd name="T16" fmla="*/ 415925 w 274"/>
                <a:gd name="T17" fmla="*/ 134938 h 267"/>
                <a:gd name="T18" fmla="*/ 419100 w 274"/>
                <a:gd name="T19" fmla="*/ 147638 h 267"/>
                <a:gd name="T20" fmla="*/ 411163 w 274"/>
                <a:gd name="T21" fmla="*/ 174625 h 267"/>
                <a:gd name="T22" fmla="*/ 392113 w 274"/>
                <a:gd name="T23" fmla="*/ 177800 h 267"/>
                <a:gd name="T24" fmla="*/ 368300 w 274"/>
                <a:gd name="T25" fmla="*/ 201613 h 267"/>
                <a:gd name="T26" fmla="*/ 349250 w 274"/>
                <a:gd name="T27" fmla="*/ 223838 h 267"/>
                <a:gd name="T28" fmla="*/ 320675 w 274"/>
                <a:gd name="T29" fmla="*/ 244475 h 267"/>
                <a:gd name="T30" fmla="*/ 331788 w 274"/>
                <a:gd name="T31" fmla="*/ 290513 h 267"/>
                <a:gd name="T32" fmla="*/ 346075 w 274"/>
                <a:gd name="T33" fmla="*/ 339725 h 267"/>
                <a:gd name="T34" fmla="*/ 333375 w 274"/>
                <a:gd name="T35" fmla="*/ 376238 h 267"/>
                <a:gd name="T36" fmla="*/ 358775 w 274"/>
                <a:gd name="T37" fmla="*/ 361950 h 267"/>
                <a:gd name="T38" fmla="*/ 392113 w 274"/>
                <a:gd name="T39" fmla="*/ 304800 h 267"/>
                <a:gd name="T40" fmla="*/ 419100 w 274"/>
                <a:gd name="T41" fmla="*/ 223838 h 267"/>
                <a:gd name="T42" fmla="*/ 434975 w 274"/>
                <a:gd name="T43" fmla="*/ 182563 h 267"/>
                <a:gd name="T44" fmla="*/ 246063 w 274"/>
                <a:gd name="T45" fmla="*/ 423863 h 267"/>
                <a:gd name="T46" fmla="*/ 282575 w 274"/>
                <a:gd name="T47" fmla="*/ 390525 h 267"/>
                <a:gd name="T48" fmla="*/ 242888 w 274"/>
                <a:gd name="T49" fmla="*/ 388938 h 267"/>
                <a:gd name="T50" fmla="*/ 230188 w 274"/>
                <a:gd name="T51" fmla="*/ 400050 h 267"/>
                <a:gd name="T52" fmla="*/ 198438 w 274"/>
                <a:gd name="T53" fmla="*/ 393700 h 267"/>
                <a:gd name="T54" fmla="*/ 157163 w 274"/>
                <a:gd name="T55" fmla="*/ 395288 h 267"/>
                <a:gd name="T56" fmla="*/ 192088 w 274"/>
                <a:gd name="T57" fmla="*/ 423863 h 267"/>
                <a:gd name="T58" fmla="*/ 0 w 274"/>
                <a:gd name="T59" fmla="*/ 204788 h 267"/>
                <a:gd name="T60" fmla="*/ 98425 w 274"/>
                <a:gd name="T61" fmla="*/ 41275 h 267"/>
                <a:gd name="T62" fmla="*/ 30163 w 274"/>
                <a:gd name="T63" fmla="*/ 138113 h 267"/>
                <a:gd name="T64" fmla="*/ 49213 w 274"/>
                <a:gd name="T65" fmla="*/ 133350 h 267"/>
                <a:gd name="T66" fmla="*/ 79375 w 274"/>
                <a:gd name="T67" fmla="*/ 144463 h 267"/>
                <a:gd name="T68" fmla="*/ 95250 w 274"/>
                <a:gd name="T69" fmla="*/ 139700 h 267"/>
                <a:gd name="T70" fmla="*/ 73025 w 274"/>
                <a:gd name="T71" fmla="*/ 168275 h 267"/>
                <a:gd name="T72" fmla="*/ 55563 w 274"/>
                <a:gd name="T73" fmla="*/ 193675 h 267"/>
                <a:gd name="T74" fmla="*/ 71438 w 274"/>
                <a:gd name="T75" fmla="*/ 249238 h 267"/>
                <a:gd name="T76" fmla="*/ 85725 w 274"/>
                <a:gd name="T77" fmla="*/ 285750 h 267"/>
                <a:gd name="T78" fmla="*/ 138113 w 274"/>
                <a:gd name="T79" fmla="*/ 333375 h 267"/>
                <a:gd name="T80" fmla="*/ 150813 w 274"/>
                <a:gd name="T81" fmla="*/ 298450 h 267"/>
                <a:gd name="T82" fmla="*/ 155575 w 274"/>
                <a:gd name="T83" fmla="*/ 268288 h 267"/>
                <a:gd name="T84" fmla="*/ 165100 w 274"/>
                <a:gd name="T85" fmla="*/ 217488 h 267"/>
                <a:gd name="T86" fmla="*/ 185738 w 274"/>
                <a:gd name="T87" fmla="*/ 193675 h 267"/>
                <a:gd name="T88" fmla="*/ 241300 w 274"/>
                <a:gd name="T89" fmla="*/ 198438 h 267"/>
                <a:gd name="T90" fmla="*/ 261938 w 274"/>
                <a:gd name="T91" fmla="*/ 168275 h 267"/>
                <a:gd name="T92" fmla="*/ 255588 w 274"/>
                <a:gd name="T93" fmla="*/ 128588 h 267"/>
                <a:gd name="T94" fmla="*/ 212725 w 274"/>
                <a:gd name="T95" fmla="*/ 92075 h 267"/>
                <a:gd name="T96" fmla="*/ 176213 w 274"/>
                <a:gd name="T97" fmla="*/ 90488 h 267"/>
                <a:gd name="T98" fmla="*/ 146050 w 274"/>
                <a:gd name="T99" fmla="*/ 107950 h 267"/>
                <a:gd name="T100" fmla="*/ 109538 w 274"/>
                <a:gd name="T101" fmla="*/ 101600 h 267"/>
                <a:gd name="T102" fmla="*/ 115888 w 274"/>
                <a:gd name="T103" fmla="*/ 88900 h 267"/>
                <a:gd name="T104" fmla="*/ 127000 w 274"/>
                <a:gd name="T105" fmla="*/ 71438 h 267"/>
                <a:gd name="T106" fmla="*/ 128588 w 274"/>
                <a:gd name="T107" fmla="*/ 60325 h 267"/>
                <a:gd name="T108" fmla="*/ 152400 w 274"/>
                <a:gd name="T109" fmla="*/ 77788 h 267"/>
                <a:gd name="T110" fmla="*/ 188913 w 274"/>
                <a:gd name="T111" fmla="*/ 74613 h 267"/>
                <a:gd name="T112" fmla="*/ 217488 w 274"/>
                <a:gd name="T113" fmla="*/ 71438 h 267"/>
                <a:gd name="T114" fmla="*/ 223838 w 274"/>
                <a:gd name="T115" fmla="*/ 44450 h 267"/>
                <a:gd name="T116" fmla="*/ 255588 w 274"/>
                <a:gd name="T117" fmla="*/ 34925 h 267"/>
                <a:gd name="T118" fmla="*/ 209550 w 274"/>
                <a:gd name="T119" fmla="*/ 12700 h 26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74"/>
                <a:gd name="T181" fmla="*/ 0 h 267"/>
                <a:gd name="T182" fmla="*/ 274 w 274"/>
                <a:gd name="T183" fmla="*/ 267 h 26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2" name="组合 198"/>
          <p:cNvGrpSpPr/>
          <p:nvPr/>
        </p:nvGrpSpPr>
        <p:grpSpPr bwMode="auto">
          <a:xfrm>
            <a:off x="4940300" y="1685925"/>
            <a:ext cx="323850" cy="576263"/>
            <a:chOff x="0" y="0"/>
            <a:chExt cx="323850" cy="576262"/>
          </a:xfrm>
          <a:solidFill>
            <a:schemeClr val="bg1">
              <a:alpha val="70000"/>
            </a:schemeClr>
          </a:solidFill>
        </p:grpSpPr>
        <p:sp>
          <p:nvSpPr>
            <p:cNvPr id="143" name="Freeform 137"/>
            <p:cNvSpPr>
              <a:spLocks noEditPoints="1" noChangeArrowheads="1"/>
            </p:cNvSpPr>
            <p:nvPr/>
          </p:nvSpPr>
          <p:spPr bwMode="auto">
            <a:xfrm>
              <a:off x="0" y="0"/>
              <a:ext cx="323850" cy="323850"/>
            </a:xfrm>
            <a:custGeom>
              <a:avLst/>
              <a:gdLst>
                <a:gd name="T0" fmla="*/ 177800 w 204"/>
                <a:gd name="T1" fmla="*/ 0 h 204"/>
                <a:gd name="T2" fmla="*/ 223838 w 204"/>
                <a:gd name="T3" fmla="*/ 12700 h 204"/>
                <a:gd name="T4" fmla="*/ 261938 w 204"/>
                <a:gd name="T5" fmla="*/ 34925 h 204"/>
                <a:gd name="T6" fmla="*/ 293688 w 204"/>
                <a:gd name="T7" fmla="*/ 66675 h 204"/>
                <a:gd name="T8" fmla="*/ 315913 w 204"/>
                <a:gd name="T9" fmla="*/ 107950 h 204"/>
                <a:gd name="T10" fmla="*/ 323850 w 204"/>
                <a:gd name="T11" fmla="*/ 152400 h 204"/>
                <a:gd name="T12" fmla="*/ 322263 w 204"/>
                <a:gd name="T13" fmla="*/ 187325 h 204"/>
                <a:gd name="T14" fmla="*/ 309563 w 204"/>
                <a:gd name="T15" fmla="*/ 231775 h 204"/>
                <a:gd name="T16" fmla="*/ 284163 w 204"/>
                <a:gd name="T17" fmla="*/ 271463 h 204"/>
                <a:gd name="T18" fmla="*/ 247650 w 204"/>
                <a:gd name="T19" fmla="*/ 301625 h 204"/>
                <a:gd name="T20" fmla="*/ 204788 w 204"/>
                <a:gd name="T21" fmla="*/ 320675 h 204"/>
                <a:gd name="T22" fmla="*/ 171450 w 204"/>
                <a:gd name="T23" fmla="*/ 323850 h 204"/>
                <a:gd name="T24" fmla="*/ 161925 w 204"/>
                <a:gd name="T25" fmla="*/ 293688 h 204"/>
                <a:gd name="T26" fmla="*/ 169863 w 204"/>
                <a:gd name="T27" fmla="*/ 293688 h 204"/>
                <a:gd name="T28" fmla="*/ 207963 w 204"/>
                <a:gd name="T29" fmla="*/ 285750 h 204"/>
                <a:gd name="T30" fmla="*/ 260350 w 204"/>
                <a:gd name="T31" fmla="*/ 250825 h 204"/>
                <a:gd name="T32" fmla="*/ 290513 w 204"/>
                <a:gd name="T33" fmla="*/ 195263 h 204"/>
                <a:gd name="T34" fmla="*/ 293688 w 204"/>
                <a:gd name="T35" fmla="*/ 153988 h 204"/>
                <a:gd name="T36" fmla="*/ 280988 w 204"/>
                <a:gd name="T37" fmla="*/ 104775 h 204"/>
                <a:gd name="T38" fmla="*/ 234950 w 204"/>
                <a:gd name="T39" fmla="*/ 50800 h 204"/>
                <a:gd name="T40" fmla="*/ 161925 w 204"/>
                <a:gd name="T41" fmla="*/ 30163 h 204"/>
                <a:gd name="T42" fmla="*/ 152400 w 204"/>
                <a:gd name="T43" fmla="*/ 0 h 204"/>
                <a:gd name="T44" fmla="*/ 161925 w 204"/>
                <a:gd name="T45" fmla="*/ 30163 h 204"/>
                <a:gd name="T46" fmla="*/ 141288 w 204"/>
                <a:gd name="T47" fmla="*/ 31750 h 204"/>
                <a:gd name="T48" fmla="*/ 104775 w 204"/>
                <a:gd name="T49" fmla="*/ 42863 h 204"/>
                <a:gd name="T50" fmla="*/ 49213 w 204"/>
                <a:gd name="T51" fmla="*/ 95250 h 204"/>
                <a:gd name="T52" fmla="*/ 31750 w 204"/>
                <a:gd name="T53" fmla="*/ 141288 h 204"/>
                <a:gd name="T54" fmla="*/ 30163 w 204"/>
                <a:gd name="T55" fmla="*/ 169863 h 204"/>
                <a:gd name="T56" fmla="*/ 55563 w 204"/>
                <a:gd name="T57" fmla="*/ 241300 h 204"/>
                <a:gd name="T58" fmla="*/ 111125 w 204"/>
                <a:gd name="T59" fmla="*/ 284163 h 204"/>
                <a:gd name="T60" fmla="*/ 161925 w 204"/>
                <a:gd name="T61" fmla="*/ 323850 h 204"/>
                <a:gd name="T62" fmla="*/ 131763 w 204"/>
                <a:gd name="T63" fmla="*/ 322263 h 204"/>
                <a:gd name="T64" fmla="*/ 87313 w 204"/>
                <a:gd name="T65" fmla="*/ 307975 h 204"/>
                <a:gd name="T66" fmla="*/ 50800 w 204"/>
                <a:gd name="T67" fmla="*/ 279400 h 204"/>
                <a:gd name="T68" fmla="*/ 20638 w 204"/>
                <a:gd name="T69" fmla="*/ 244475 h 204"/>
                <a:gd name="T70" fmla="*/ 4763 w 204"/>
                <a:gd name="T71" fmla="*/ 201613 h 204"/>
                <a:gd name="T72" fmla="*/ 0 w 204"/>
                <a:gd name="T73" fmla="*/ 171450 h 204"/>
                <a:gd name="T74" fmla="*/ 4763 w 204"/>
                <a:gd name="T75" fmla="*/ 122238 h 204"/>
                <a:gd name="T76" fmla="*/ 23813 w 204"/>
                <a:gd name="T77" fmla="*/ 79375 h 204"/>
                <a:gd name="T78" fmla="*/ 50800 w 204"/>
                <a:gd name="T79" fmla="*/ 42863 h 204"/>
                <a:gd name="T80" fmla="*/ 90488 w 204"/>
                <a:gd name="T81" fmla="*/ 17463 h 204"/>
                <a:gd name="T82" fmla="*/ 138113 w 204"/>
                <a:gd name="T83" fmla="*/ 1588 h 2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4"/>
                <a:gd name="T127" fmla="*/ 0 h 204"/>
                <a:gd name="T128" fmla="*/ 204 w 204"/>
                <a:gd name="T129" fmla="*/ 204 h 20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4" h="204">
                  <a:moveTo>
                    <a:pt x="102" y="0"/>
                  </a:moveTo>
                  <a:lnTo>
                    <a:pt x="102" y="0"/>
                  </a:lnTo>
                  <a:lnTo>
                    <a:pt x="112" y="0"/>
                  </a:lnTo>
                  <a:lnTo>
                    <a:pt x="122" y="1"/>
                  </a:lnTo>
                  <a:lnTo>
                    <a:pt x="131" y="4"/>
                  </a:lnTo>
                  <a:lnTo>
                    <a:pt x="141" y="8"/>
                  </a:lnTo>
                  <a:lnTo>
                    <a:pt x="149" y="11"/>
                  </a:lnTo>
                  <a:lnTo>
                    <a:pt x="157" y="16"/>
                  </a:lnTo>
                  <a:lnTo>
                    <a:pt x="165" y="22"/>
                  </a:lnTo>
                  <a:lnTo>
                    <a:pt x="172" y="28"/>
                  </a:lnTo>
                  <a:lnTo>
                    <a:pt x="179" y="35"/>
                  </a:lnTo>
                  <a:lnTo>
                    <a:pt x="185" y="42"/>
                  </a:lnTo>
                  <a:lnTo>
                    <a:pt x="190" y="50"/>
                  </a:lnTo>
                  <a:lnTo>
                    <a:pt x="195" y="58"/>
                  </a:lnTo>
                  <a:lnTo>
                    <a:pt x="199" y="68"/>
                  </a:lnTo>
                  <a:lnTo>
                    <a:pt x="202" y="77"/>
                  </a:lnTo>
                  <a:lnTo>
                    <a:pt x="203" y="87"/>
                  </a:lnTo>
                  <a:lnTo>
                    <a:pt x="204" y="96"/>
                  </a:lnTo>
                  <a:lnTo>
                    <a:pt x="204" y="107"/>
                  </a:lnTo>
                  <a:lnTo>
                    <a:pt x="203" y="118"/>
                  </a:lnTo>
                  <a:lnTo>
                    <a:pt x="202" y="127"/>
                  </a:lnTo>
                  <a:lnTo>
                    <a:pt x="199" y="137"/>
                  </a:lnTo>
                  <a:lnTo>
                    <a:pt x="195" y="146"/>
                  </a:lnTo>
                  <a:lnTo>
                    <a:pt x="190" y="154"/>
                  </a:lnTo>
                  <a:lnTo>
                    <a:pt x="184" y="162"/>
                  </a:lnTo>
                  <a:lnTo>
                    <a:pt x="179" y="171"/>
                  </a:lnTo>
                  <a:lnTo>
                    <a:pt x="172" y="177"/>
                  </a:lnTo>
                  <a:lnTo>
                    <a:pt x="164" y="184"/>
                  </a:lnTo>
                  <a:lnTo>
                    <a:pt x="156" y="190"/>
                  </a:lnTo>
                  <a:lnTo>
                    <a:pt x="148" y="194"/>
                  </a:lnTo>
                  <a:lnTo>
                    <a:pt x="138" y="198"/>
                  </a:lnTo>
                  <a:lnTo>
                    <a:pt x="129" y="202"/>
                  </a:lnTo>
                  <a:lnTo>
                    <a:pt x="118" y="203"/>
                  </a:lnTo>
                  <a:lnTo>
                    <a:pt x="108" y="204"/>
                  </a:lnTo>
                  <a:lnTo>
                    <a:pt x="102" y="204"/>
                  </a:lnTo>
                  <a:lnTo>
                    <a:pt x="102" y="185"/>
                  </a:lnTo>
                  <a:lnTo>
                    <a:pt x="107" y="185"/>
                  </a:lnTo>
                  <a:lnTo>
                    <a:pt x="115" y="184"/>
                  </a:lnTo>
                  <a:lnTo>
                    <a:pt x="123" y="183"/>
                  </a:lnTo>
                  <a:lnTo>
                    <a:pt x="131" y="180"/>
                  </a:lnTo>
                  <a:lnTo>
                    <a:pt x="138" y="177"/>
                  </a:lnTo>
                  <a:lnTo>
                    <a:pt x="152" y="169"/>
                  </a:lnTo>
                  <a:lnTo>
                    <a:pt x="164" y="158"/>
                  </a:lnTo>
                  <a:lnTo>
                    <a:pt x="173" y="145"/>
                  </a:lnTo>
                  <a:lnTo>
                    <a:pt x="180" y="130"/>
                  </a:lnTo>
                  <a:lnTo>
                    <a:pt x="183" y="123"/>
                  </a:lnTo>
                  <a:lnTo>
                    <a:pt x="184" y="115"/>
                  </a:lnTo>
                  <a:lnTo>
                    <a:pt x="185" y="107"/>
                  </a:lnTo>
                  <a:lnTo>
                    <a:pt x="185" y="97"/>
                  </a:lnTo>
                  <a:lnTo>
                    <a:pt x="183" y="81"/>
                  </a:lnTo>
                  <a:lnTo>
                    <a:pt x="177" y="66"/>
                  </a:lnTo>
                  <a:lnTo>
                    <a:pt x="169" y="53"/>
                  </a:lnTo>
                  <a:lnTo>
                    <a:pt x="160" y="42"/>
                  </a:lnTo>
                  <a:lnTo>
                    <a:pt x="148" y="32"/>
                  </a:lnTo>
                  <a:lnTo>
                    <a:pt x="133" y="26"/>
                  </a:lnTo>
                  <a:lnTo>
                    <a:pt x="118" y="20"/>
                  </a:lnTo>
                  <a:lnTo>
                    <a:pt x="102" y="19"/>
                  </a:lnTo>
                  <a:lnTo>
                    <a:pt x="102" y="0"/>
                  </a:lnTo>
                  <a:close/>
                  <a:moveTo>
                    <a:pt x="96" y="0"/>
                  </a:moveTo>
                  <a:lnTo>
                    <a:pt x="96" y="0"/>
                  </a:lnTo>
                  <a:lnTo>
                    <a:pt x="102" y="0"/>
                  </a:lnTo>
                  <a:lnTo>
                    <a:pt x="102" y="19"/>
                  </a:lnTo>
                  <a:lnTo>
                    <a:pt x="97" y="19"/>
                  </a:lnTo>
                  <a:lnTo>
                    <a:pt x="89" y="20"/>
                  </a:lnTo>
                  <a:lnTo>
                    <a:pt x="81" y="22"/>
                  </a:lnTo>
                  <a:lnTo>
                    <a:pt x="73" y="24"/>
                  </a:lnTo>
                  <a:lnTo>
                    <a:pt x="66" y="27"/>
                  </a:lnTo>
                  <a:lnTo>
                    <a:pt x="51" y="37"/>
                  </a:lnTo>
                  <a:lnTo>
                    <a:pt x="41" y="46"/>
                  </a:lnTo>
                  <a:lnTo>
                    <a:pt x="31" y="60"/>
                  </a:lnTo>
                  <a:lnTo>
                    <a:pt x="24" y="74"/>
                  </a:lnTo>
                  <a:lnTo>
                    <a:pt x="22" y="81"/>
                  </a:lnTo>
                  <a:lnTo>
                    <a:pt x="20" y="89"/>
                  </a:lnTo>
                  <a:lnTo>
                    <a:pt x="19" y="99"/>
                  </a:lnTo>
                  <a:lnTo>
                    <a:pt x="19" y="107"/>
                  </a:lnTo>
                  <a:lnTo>
                    <a:pt x="22" y="123"/>
                  </a:lnTo>
                  <a:lnTo>
                    <a:pt x="27" y="138"/>
                  </a:lnTo>
                  <a:lnTo>
                    <a:pt x="35" y="152"/>
                  </a:lnTo>
                  <a:lnTo>
                    <a:pt x="45" y="162"/>
                  </a:lnTo>
                  <a:lnTo>
                    <a:pt x="57" y="172"/>
                  </a:lnTo>
                  <a:lnTo>
                    <a:pt x="70" y="179"/>
                  </a:lnTo>
                  <a:lnTo>
                    <a:pt x="87" y="184"/>
                  </a:lnTo>
                  <a:lnTo>
                    <a:pt x="102" y="185"/>
                  </a:lnTo>
                  <a:lnTo>
                    <a:pt x="102" y="204"/>
                  </a:lnTo>
                  <a:lnTo>
                    <a:pt x="92" y="204"/>
                  </a:lnTo>
                  <a:lnTo>
                    <a:pt x="83" y="203"/>
                  </a:lnTo>
                  <a:lnTo>
                    <a:pt x="73" y="200"/>
                  </a:lnTo>
                  <a:lnTo>
                    <a:pt x="64" y="198"/>
                  </a:lnTo>
                  <a:lnTo>
                    <a:pt x="55" y="194"/>
                  </a:lnTo>
                  <a:lnTo>
                    <a:pt x="47" y="188"/>
                  </a:lnTo>
                  <a:lnTo>
                    <a:pt x="39" y="183"/>
                  </a:lnTo>
                  <a:lnTo>
                    <a:pt x="32" y="176"/>
                  </a:lnTo>
                  <a:lnTo>
                    <a:pt x="26" y="169"/>
                  </a:lnTo>
                  <a:lnTo>
                    <a:pt x="19" y="162"/>
                  </a:lnTo>
                  <a:lnTo>
                    <a:pt x="13" y="154"/>
                  </a:lnTo>
                  <a:lnTo>
                    <a:pt x="9" y="146"/>
                  </a:lnTo>
                  <a:lnTo>
                    <a:pt x="5" y="137"/>
                  </a:lnTo>
                  <a:lnTo>
                    <a:pt x="3" y="127"/>
                  </a:lnTo>
                  <a:lnTo>
                    <a:pt x="1" y="118"/>
                  </a:lnTo>
                  <a:lnTo>
                    <a:pt x="0" y="108"/>
                  </a:lnTo>
                  <a:lnTo>
                    <a:pt x="0" y="97"/>
                  </a:lnTo>
                  <a:lnTo>
                    <a:pt x="1" y="87"/>
                  </a:lnTo>
                  <a:lnTo>
                    <a:pt x="3" y="77"/>
                  </a:lnTo>
                  <a:lnTo>
                    <a:pt x="5" y="68"/>
                  </a:lnTo>
                  <a:lnTo>
                    <a:pt x="9" y="58"/>
                  </a:lnTo>
                  <a:lnTo>
                    <a:pt x="15" y="50"/>
                  </a:lnTo>
                  <a:lnTo>
                    <a:pt x="20" y="42"/>
                  </a:lnTo>
                  <a:lnTo>
                    <a:pt x="26" y="34"/>
                  </a:lnTo>
                  <a:lnTo>
                    <a:pt x="32" y="27"/>
                  </a:lnTo>
                  <a:lnTo>
                    <a:pt x="41" y="20"/>
                  </a:lnTo>
                  <a:lnTo>
                    <a:pt x="49" y="15"/>
                  </a:lnTo>
                  <a:lnTo>
                    <a:pt x="57" y="11"/>
                  </a:lnTo>
                  <a:lnTo>
                    <a:pt x="66" y="7"/>
                  </a:lnTo>
                  <a:lnTo>
                    <a:pt x="76" y="3"/>
                  </a:lnTo>
                  <a:lnTo>
                    <a:pt x="87" y="1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138"/>
            <p:cNvSpPr>
              <a:spLocks noChangeArrowheads="1"/>
            </p:cNvSpPr>
            <p:nvPr/>
          </p:nvSpPr>
          <p:spPr bwMode="auto">
            <a:xfrm>
              <a:off x="147638" y="304800"/>
              <a:ext cx="52388" cy="161925"/>
            </a:xfrm>
            <a:custGeom>
              <a:avLst/>
              <a:gdLst>
                <a:gd name="T0" fmla="*/ 9525 w 33"/>
                <a:gd name="T1" fmla="*/ 161925 h 102"/>
                <a:gd name="T2" fmla="*/ 52388 w 33"/>
                <a:gd name="T3" fmla="*/ 158750 h 102"/>
                <a:gd name="T4" fmla="*/ 42863 w 33"/>
                <a:gd name="T5" fmla="*/ 0 h 102"/>
                <a:gd name="T6" fmla="*/ 0 w 33"/>
                <a:gd name="T7" fmla="*/ 3175 h 102"/>
                <a:gd name="T8" fmla="*/ 9525 w 33"/>
                <a:gd name="T9" fmla="*/ 161925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102"/>
                <a:gd name="T17" fmla="*/ 33 w 33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102">
                  <a:moveTo>
                    <a:pt x="6" y="102"/>
                  </a:moveTo>
                  <a:lnTo>
                    <a:pt x="33" y="100"/>
                  </a:lnTo>
                  <a:lnTo>
                    <a:pt x="27" y="0"/>
                  </a:lnTo>
                  <a:lnTo>
                    <a:pt x="0" y="2"/>
                  </a:lnTo>
                  <a:lnTo>
                    <a:pt x="6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139"/>
            <p:cNvSpPr>
              <a:spLocks noChangeArrowheads="1"/>
            </p:cNvSpPr>
            <p:nvPr/>
          </p:nvSpPr>
          <p:spPr bwMode="auto">
            <a:xfrm>
              <a:off x="139700" y="357187"/>
              <a:ext cx="77788" cy="219075"/>
            </a:xfrm>
            <a:custGeom>
              <a:avLst/>
              <a:gdLst>
                <a:gd name="T0" fmla="*/ 7938 w 49"/>
                <a:gd name="T1" fmla="*/ 184150 h 138"/>
                <a:gd name="T2" fmla="*/ 7938 w 49"/>
                <a:gd name="T3" fmla="*/ 184150 h 138"/>
                <a:gd name="T4" fmla="*/ 7938 w 49"/>
                <a:gd name="T5" fmla="*/ 193675 h 138"/>
                <a:gd name="T6" fmla="*/ 11113 w 49"/>
                <a:gd name="T7" fmla="*/ 200025 h 138"/>
                <a:gd name="T8" fmla="*/ 14288 w 49"/>
                <a:gd name="T9" fmla="*/ 203200 h 138"/>
                <a:gd name="T10" fmla="*/ 19050 w 49"/>
                <a:gd name="T11" fmla="*/ 209550 h 138"/>
                <a:gd name="T12" fmla="*/ 25400 w 49"/>
                <a:gd name="T13" fmla="*/ 212725 h 138"/>
                <a:gd name="T14" fmla="*/ 30163 w 49"/>
                <a:gd name="T15" fmla="*/ 215900 h 138"/>
                <a:gd name="T16" fmla="*/ 36513 w 49"/>
                <a:gd name="T17" fmla="*/ 219075 h 138"/>
                <a:gd name="T18" fmla="*/ 44450 w 49"/>
                <a:gd name="T19" fmla="*/ 219075 h 138"/>
                <a:gd name="T20" fmla="*/ 44450 w 49"/>
                <a:gd name="T21" fmla="*/ 219075 h 138"/>
                <a:gd name="T22" fmla="*/ 50800 w 49"/>
                <a:gd name="T23" fmla="*/ 215900 h 138"/>
                <a:gd name="T24" fmla="*/ 58738 w 49"/>
                <a:gd name="T25" fmla="*/ 214313 h 138"/>
                <a:gd name="T26" fmla="*/ 65088 w 49"/>
                <a:gd name="T27" fmla="*/ 209550 h 138"/>
                <a:gd name="T28" fmla="*/ 68263 w 49"/>
                <a:gd name="T29" fmla="*/ 206375 h 138"/>
                <a:gd name="T30" fmla="*/ 73025 w 49"/>
                <a:gd name="T31" fmla="*/ 201613 h 138"/>
                <a:gd name="T32" fmla="*/ 74613 w 49"/>
                <a:gd name="T33" fmla="*/ 195263 h 138"/>
                <a:gd name="T34" fmla="*/ 77788 w 49"/>
                <a:gd name="T35" fmla="*/ 188913 h 138"/>
                <a:gd name="T36" fmla="*/ 77788 w 49"/>
                <a:gd name="T37" fmla="*/ 182563 h 138"/>
                <a:gd name="T38" fmla="*/ 68263 w 49"/>
                <a:gd name="T39" fmla="*/ 31750 h 138"/>
                <a:gd name="T40" fmla="*/ 68263 w 49"/>
                <a:gd name="T41" fmla="*/ 31750 h 138"/>
                <a:gd name="T42" fmla="*/ 68263 w 49"/>
                <a:gd name="T43" fmla="*/ 25400 h 138"/>
                <a:gd name="T44" fmla="*/ 66675 w 49"/>
                <a:gd name="T45" fmla="*/ 19050 h 138"/>
                <a:gd name="T46" fmla="*/ 61913 w 49"/>
                <a:gd name="T47" fmla="*/ 12700 h 138"/>
                <a:gd name="T48" fmla="*/ 58738 w 49"/>
                <a:gd name="T49" fmla="*/ 7938 h 138"/>
                <a:gd name="T50" fmla="*/ 53975 w 49"/>
                <a:gd name="T51" fmla="*/ 3175 h 138"/>
                <a:gd name="T52" fmla="*/ 47625 w 49"/>
                <a:gd name="T53" fmla="*/ 1588 h 138"/>
                <a:gd name="T54" fmla="*/ 41275 w 49"/>
                <a:gd name="T55" fmla="*/ 0 h 138"/>
                <a:gd name="T56" fmla="*/ 31750 w 49"/>
                <a:gd name="T57" fmla="*/ 0 h 138"/>
                <a:gd name="T58" fmla="*/ 31750 w 49"/>
                <a:gd name="T59" fmla="*/ 0 h 138"/>
                <a:gd name="T60" fmla="*/ 25400 w 49"/>
                <a:gd name="T61" fmla="*/ 0 h 138"/>
                <a:gd name="T62" fmla="*/ 19050 w 49"/>
                <a:gd name="T63" fmla="*/ 1588 h 138"/>
                <a:gd name="T64" fmla="*/ 12700 w 49"/>
                <a:gd name="T65" fmla="*/ 6350 h 138"/>
                <a:gd name="T66" fmla="*/ 7938 w 49"/>
                <a:gd name="T67" fmla="*/ 9525 h 138"/>
                <a:gd name="T68" fmla="*/ 4763 w 49"/>
                <a:gd name="T69" fmla="*/ 17463 h 138"/>
                <a:gd name="T70" fmla="*/ 1588 w 49"/>
                <a:gd name="T71" fmla="*/ 23813 h 138"/>
                <a:gd name="T72" fmla="*/ 0 w 49"/>
                <a:gd name="T73" fmla="*/ 30163 h 138"/>
                <a:gd name="T74" fmla="*/ 0 w 49"/>
                <a:gd name="T75" fmla="*/ 36513 h 138"/>
                <a:gd name="T76" fmla="*/ 7938 w 49"/>
                <a:gd name="T77" fmla="*/ 184150 h 13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9"/>
                <a:gd name="T118" fmla="*/ 0 h 138"/>
                <a:gd name="T119" fmla="*/ 49 w 49"/>
                <a:gd name="T120" fmla="*/ 138 h 13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9" h="138">
                  <a:moveTo>
                    <a:pt x="5" y="116"/>
                  </a:moveTo>
                  <a:lnTo>
                    <a:pt x="5" y="116"/>
                  </a:lnTo>
                  <a:lnTo>
                    <a:pt x="5" y="122"/>
                  </a:lnTo>
                  <a:lnTo>
                    <a:pt x="7" y="126"/>
                  </a:lnTo>
                  <a:lnTo>
                    <a:pt x="9" y="128"/>
                  </a:lnTo>
                  <a:lnTo>
                    <a:pt x="12" y="132"/>
                  </a:lnTo>
                  <a:lnTo>
                    <a:pt x="16" y="134"/>
                  </a:lnTo>
                  <a:lnTo>
                    <a:pt x="19" y="136"/>
                  </a:lnTo>
                  <a:lnTo>
                    <a:pt x="23" y="138"/>
                  </a:lnTo>
                  <a:lnTo>
                    <a:pt x="28" y="138"/>
                  </a:lnTo>
                  <a:lnTo>
                    <a:pt x="32" y="136"/>
                  </a:lnTo>
                  <a:lnTo>
                    <a:pt x="37" y="135"/>
                  </a:lnTo>
                  <a:lnTo>
                    <a:pt x="41" y="132"/>
                  </a:lnTo>
                  <a:lnTo>
                    <a:pt x="43" y="130"/>
                  </a:lnTo>
                  <a:lnTo>
                    <a:pt x="46" y="127"/>
                  </a:lnTo>
                  <a:lnTo>
                    <a:pt x="47" y="123"/>
                  </a:lnTo>
                  <a:lnTo>
                    <a:pt x="49" y="119"/>
                  </a:lnTo>
                  <a:lnTo>
                    <a:pt x="49" y="115"/>
                  </a:lnTo>
                  <a:lnTo>
                    <a:pt x="43" y="20"/>
                  </a:lnTo>
                  <a:lnTo>
                    <a:pt x="43" y="16"/>
                  </a:lnTo>
                  <a:lnTo>
                    <a:pt x="42" y="12"/>
                  </a:lnTo>
                  <a:lnTo>
                    <a:pt x="39" y="8"/>
                  </a:lnTo>
                  <a:lnTo>
                    <a:pt x="37" y="5"/>
                  </a:lnTo>
                  <a:lnTo>
                    <a:pt x="34" y="2"/>
                  </a:lnTo>
                  <a:lnTo>
                    <a:pt x="30" y="1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2" y="1"/>
                  </a:lnTo>
                  <a:lnTo>
                    <a:pt x="8" y="4"/>
                  </a:lnTo>
                  <a:lnTo>
                    <a:pt x="5" y="6"/>
                  </a:lnTo>
                  <a:lnTo>
                    <a:pt x="3" y="11"/>
                  </a:lnTo>
                  <a:lnTo>
                    <a:pt x="1" y="15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5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6" name="Freeform 140"/>
          <p:cNvSpPr>
            <a:spLocks noChangeArrowheads="1"/>
          </p:cNvSpPr>
          <p:nvPr/>
        </p:nvSpPr>
        <p:spPr bwMode="auto">
          <a:xfrm>
            <a:off x="3660775" y="1030288"/>
            <a:ext cx="515938" cy="420687"/>
          </a:xfrm>
          <a:custGeom>
            <a:avLst/>
            <a:gdLst>
              <a:gd name="T0" fmla="*/ 263525 w 325"/>
              <a:gd name="T1" fmla="*/ 420687 h 265"/>
              <a:gd name="T2" fmla="*/ 263525 w 325"/>
              <a:gd name="T3" fmla="*/ 420687 h 265"/>
              <a:gd name="T4" fmla="*/ 268288 w 325"/>
              <a:gd name="T5" fmla="*/ 417512 h 265"/>
              <a:gd name="T6" fmla="*/ 280988 w 325"/>
              <a:gd name="T7" fmla="*/ 407987 h 265"/>
              <a:gd name="T8" fmla="*/ 300038 w 325"/>
              <a:gd name="T9" fmla="*/ 396875 h 265"/>
              <a:gd name="T10" fmla="*/ 314325 w 325"/>
              <a:gd name="T11" fmla="*/ 390525 h 265"/>
              <a:gd name="T12" fmla="*/ 328613 w 325"/>
              <a:gd name="T13" fmla="*/ 387350 h 265"/>
              <a:gd name="T14" fmla="*/ 346075 w 325"/>
              <a:gd name="T15" fmla="*/ 382587 h 265"/>
              <a:gd name="T16" fmla="*/ 365125 w 325"/>
              <a:gd name="T17" fmla="*/ 381000 h 265"/>
              <a:gd name="T18" fmla="*/ 384175 w 325"/>
              <a:gd name="T19" fmla="*/ 381000 h 265"/>
              <a:gd name="T20" fmla="*/ 407988 w 325"/>
              <a:gd name="T21" fmla="*/ 382587 h 265"/>
              <a:gd name="T22" fmla="*/ 431800 w 325"/>
              <a:gd name="T23" fmla="*/ 384175 h 265"/>
              <a:gd name="T24" fmla="*/ 457200 w 325"/>
              <a:gd name="T25" fmla="*/ 393700 h 265"/>
              <a:gd name="T26" fmla="*/ 485775 w 325"/>
              <a:gd name="T27" fmla="*/ 404812 h 265"/>
              <a:gd name="T28" fmla="*/ 515938 w 325"/>
              <a:gd name="T29" fmla="*/ 417512 h 265"/>
              <a:gd name="T30" fmla="*/ 515938 w 325"/>
              <a:gd name="T31" fmla="*/ 41275 h 265"/>
              <a:gd name="T32" fmla="*/ 515938 w 325"/>
              <a:gd name="T33" fmla="*/ 41275 h 265"/>
              <a:gd name="T34" fmla="*/ 487363 w 325"/>
              <a:gd name="T35" fmla="*/ 28575 h 265"/>
              <a:gd name="T36" fmla="*/ 457200 w 325"/>
              <a:gd name="T37" fmla="*/ 14287 h 265"/>
              <a:gd name="T38" fmla="*/ 420688 w 325"/>
              <a:gd name="T39" fmla="*/ 6350 h 265"/>
              <a:gd name="T40" fmla="*/ 401638 w 325"/>
              <a:gd name="T41" fmla="*/ 1587 h 265"/>
              <a:gd name="T42" fmla="*/ 381000 w 325"/>
              <a:gd name="T43" fmla="*/ 0 h 265"/>
              <a:gd name="T44" fmla="*/ 358775 w 325"/>
              <a:gd name="T45" fmla="*/ 0 h 265"/>
              <a:gd name="T46" fmla="*/ 336550 w 325"/>
              <a:gd name="T47" fmla="*/ 1587 h 265"/>
              <a:gd name="T48" fmla="*/ 315913 w 325"/>
              <a:gd name="T49" fmla="*/ 6350 h 265"/>
              <a:gd name="T50" fmla="*/ 296863 w 325"/>
              <a:gd name="T51" fmla="*/ 12700 h 265"/>
              <a:gd name="T52" fmla="*/ 277813 w 325"/>
              <a:gd name="T53" fmla="*/ 25400 h 265"/>
              <a:gd name="T54" fmla="*/ 257175 w 325"/>
              <a:gd name="T55" fmla="*/ 41275 h 265"/>
              <a:gd name="T56" fmla="*/ 0 w 325"/>
              <a:gd name="T57" fmla="*/ 41275 h 265"/>
              <a:gd name="T58" fmla="*/ 0 w 325"/>
              <a:gd name="T59" fmla="*/ 419100 h 265"/>
              <a:gd name="T60" fmla="*/ 263525 w 325"/>
              <a:gd name="T61" fmla="*/ 420687 h 26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325"/>
              <a:gd name="T94" fmla="*/ 0 h 265"/>
              <a:gd name="T95" fmla="*/ 325 w 325"/>
              <a:gd name="T96" fmla="*/ 265 h 265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325" h="265">
                <a:moveTo>
                  <a:pt x="166" y="265"/>
                </a:moveTo>
                <a:lnTo>
                  <a:pt x="166" y="265"/>
                </a:lnTo>
                <a:lnTo>
                  <a:pt x="169" y="263"/>
                </a:lnTo>
                <a:lnTo>
                  <a:pt x="177" y="257"/>
                </a:lnTo>
                <a:lnTo>
                  <a:pt x="189" y="250"/>
                </a:lnTo>
                <a:lnTo>
                  <a:pt x="198" y="246"/>
                </a:lnTo>
                <a:lnTo>
                  <a:pt x="207" y="244"/>
                </a:lnTo>
                <a:lnTo>
                  <a:pt x="218" y="241"/>
                </a:lnTo>
                <a:lnTo>
                  <a:pt x="230" y="240"/>
                </a:lnTo>
                <a:lnTo>
                  <a:pt x="242" y="240"/>
                </a:lnTo>
                <a:lnTo>
                  <a:pt x="257" y="241"/>
                </a:lnTo>
                <a:lnTo>
                  <a:pt x="272" y="242"/>
                </a:lnTo>
                <a:lnTo>
                  <a:pt x="288" y="248"/>
                </a:lnTo>
                <a:lnTo>
                  <a:pt x="306" y="255"/>
                </a:lnTo>
                <a:lnTo>
                  <a:pt x="325" y="263"/>
                </a:lnTo>
                <a:lnTo>
                  <a:pt x="325" y="26"/>
                </a:lnTo>
                <a:lnTo>
                  <a:pt x="307" y="18"/>
                </a:lnTo>
                <a:lnTo>
                  <a:pt x="288" y="9"/>
                </a:lnTo>
                <a:lnTo>
                  <a:pt x="265" y="4"/>
                </a:lnTo>
                <a:lnTo>
                  <a:pt x="253" y="1"/>
                </a:lnTo>
                <a:lnTo>
                  <a:pt x="240" y="0"/>
                </a:lnTo>
                <a:lnTo>
                  <a:pt x="226" y="0"/>
                </a:lnTo>
                <a:lnTo>
                  <a:pt x="212" y="1"/>
                </a:lnTo>
                <a:lnTo>
                  <a:pt x="199" y="4"/>
                </a:lnTo>
                <a:lnTo>
                  <a:pt x="187" y="8"/>
                </a:lnTo>
                <a:lnTo>
                  <a:pt x="175" y="16"/>
                </a:lnTo>
                <a:lnTo>
                  <a:pt x="162" y="26"/>
                </a:lnTo>
                <a:lnTo>
                  <a:pt x="0" y="26"/>
                </a:lnTo>
                <a:lnTo>
                  <a:pt x="0" y="264"/>
                </a:lnTo>
                <a:lnTo>
                  <a:pt x="166" y="26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7" name="Freeform 141"/>
          <p:cNvSpPr>
            <a:spLocks noEditPoints="1" noChangeArrowheads="1"/>
          </p:cNvSpPr>
          <p:nvPr/>
        </p:nvSpPr>
        <p:spPr bwMode="auto">
          <a:xfrm>
            <a:off x="3702050" y="3603625"/>
            <a:ext cx="628650" cy="519113"/>
          </a:xfrm>
          <a:custGeom>
            <a:avLst/>
            <a:gdLst>
              <a:gd name="T0" fmla="*/ 579438 w 396"/>
              <a:gd name="T1" fmla="*/ 0 h 327"/>
              <a:gd name="T2" fmla="*/ 608013 w 396"/>
              <a:gd name="T3" fmla="*/ 7938 h 327"/>
              <a:gd name="T4" fmla="*/ 625475 w 396"/>
              <a:gd name="T5" fmla="*/ 30163 h 327"/>
              <a:gd name="T6" fmla="*/ 628650 w 396"/>
              <a:gd name="T7" fmla="*/ 312738 h 327"/>
              <a:gd name="T8" fmla="*/ 625475 w 396"/>
              <a:gd name="T9" fmla="*/ 333375 h 327"/>
              <a:gd name="T10" fmla="*/ 608013 w 396"/>
              <a:gd name="T11" fmla="*/ 355600 h 327"/>
              <a:gd name="T12" fmla="*/ 579438 w 396"/>
              <a:gd name="T13" fmla="*/ 365125 h 327"/>
              <a:gd name="T14" fmla="*/ 468313 w 396"/>
              <a:gd name="T15" fmla="*/ 412750 h 327"/>
              <a:gd name="T16" fmla="*/ 487363 w 396"/>
              <a:gd name="T17" fmla="*/ 415925 h 327"/>
              <a:gd name="T18" fmla="*/ 509588 w 396"/>
              <a:gd name="T19" fmla="*/ 433388 h 327"/>
              <a:gd name="T20" fmla="*/ 517525 w 396"/>
              <a:gd name="T21" fmla="*/ 461963 h 327"/>
              <a:gd name="T22" fmla="*/ 517525 w 396"/>
              <a:gd name="T23" fmla="*/ 479425 h 327"/>
              <a:gd name="T24" fmla="*/ 504825 w 396"/>
              <a:gd name="T25" fmla="*/ 504825 h 327"/>
              <a:gd name="T26" fmla="*/ 479425 w 396"/>
              <a:gd name="T27" fmla="*/ 517525 h 327"/>
              <a:gd name="T28" fmla="*/ 315913 w 396"/>
              <a:gd name="T29" fmla="*/ 330200 h 327"/>
              <a:gd name="T30" fmla="*/ 552450 w 396"/>
              <a:gd name="T31" fmla="*/ 330200 h 327"/>
              <a:gd name="T32" fmla="*/ 573088 w 396"/>
              <a:gd name="T33" fmla="*/ 323850 h 327"/>
              <a:gd name="T34" fmla="*/ 588963 w 396"/>
              <a:gd name="T35" fmla="*/ 304800 h 327"/>
              <a:gd name="T36" fmla="*/ 592138 w 396"/>
              <a:gd name="T37" fmla="*/ 74613 h 327"/>
              <a:gd name="T38" fmla="*/ 588963 w 396"/>
              <a:gd name="T39" fmla="*/ 57150 h 327"/>
              <a:gd name="T40" fmla="*/ 573088 w 396"/>
              <a:gd name="T41" fmla="*/ 39688 h 327"/>
              <a:gd name="T42" fmla="*/ 552450 w 396"/>
              <a:gd name="T43" fmla="*/ 31750 h 327"/>
              <a:gd name="T44" fmla="*/ 201613 w 396"/>
              <a:gd name="T45" fmla="*/ 412750 h 327"/>
              <a:gd name="T46" fmla="*/ 201613 w 396"/>
              <a:gd name="T47" fmla="*/ 365125 h 327"/>
              <a:gd name="T48" fmla="*/ 315913 w 396"/>
              <a:gd name="T49" fmla="*/ 519113 h 327"/>
              <a:gd name="T50" fmla="*/ 244475 w 396"/>
              <a:gd name="T51" fmla="*/ 457200 h 327"/>
              <a:gd name="T52" fmla="*/ 250825 w 396"/>
              <a:gd name="T53" fmla="*/ 455613 h 327"/>
              <a:gd name="T54" fmla="*/ 252413 w 396"/>
              <a:gd name="T55" fmla="*/ 449263 h 327"/>
              <a:gd name="T56" fmla="*/ 246063 w 396"/>
              <a:gd name="T57" fmla="*/ 439738 h 327"/>
              <a:gd name="T58" fmla="*/ 201613 w 396"/>
              <a:gd name="T59" fmla="*/ 412750 h 327"/>
              <a:gd name="T60" fmla="*/ 315913 w 396"/>
              <a:gd name="T61" fmla="*/ 0 h 327"/>
              <a:gd name="T62" fmla="*/ 201613 w 396"/>
              <a:gd name="T63" fmla="*/ 0 h 327"/>
              <a:gd name="T64" fmla="*/ 201613 w 396"/>
              <a:gd name="T65" fmla="*/ 438150 h 327"/>
              <a:gd name="T66" fmla="*/ 153988 w 396"/>
              <a:gd name="T67" fmla="*/ 439738 h 327"/>
              <a:gd name="T68" fmla="*/ 149225 w 396"/>
              <a:gd name="T69" fmla="*/ 449263 h 327"/>
              <a:gd name="T70" fmla="*/ 152400 w 396"/>
              <a:gd name="T71" fmla="*/ 455613 h 327"/>
              <a:gd name="T72" fmla="*/ 158750 w 396"/>
              <a:gd name="T73" fmla="*/ 457200 h 327"/>
              <a:gd name="T74" fmla="*/ 160338 w 396"/>
              <a:gd name="T75" fmla="*/ 519113 h 327"/>
              <a:gd name="T76" fmla="*/ 139700 w 396"/>
              <a:gd name="T77" fmla="*/ 515938 h 327"/>
              <a:gd name="T78" fmla="*/ 117475 w 396"/>
              <a:gd name="T79" fmla="*/ 498475 h 327"/>
              <a:gd name="T80" fmla="*/ 109538 w 396"/>
              <a:gd name="T81" fmla="*/ 468313 h 327"/>
              <a:gd name="T82" fmla="*/ 111125 w 396"/>
              <a:gd name="T83" fmla="*/ 452438 h 327"/>
              <a:gd name="T84" fmla="*/ 123825 w 396"/>
              <a:gd name="T85" fmla="*/ 427038 h 327"/>
              <a:gd name="T86" fmla="*/ 149225 w 396"/>
              <a:gd name="T87" fmla="*/ 412750 h 327"/>
              <a:gd name="T88" fmla="*/ 201613 w 396"/>
              <a:gd name="T89" fmla="*/ 365125 h 327"/>
              <a:gd name="T90" fmla="*/ 39688 w 396"/>
              <a:gd name="T91" fmla="*/ 363538 h 327"/>
              <a:gd name="T92" fmla="*/ 14288 w 396"/>
              <a:gd name="T93" fmla="*/ 349250 h 327"/>
              <a:gd name="T94" fmla="*/ 1588 w 396"/>
              <a:gd name="T95" fmla="*/ 323850 h 327"/>
              <a:gd name="T96" fmla="*/ 0 w 396"/>
              <a:gd name="T97" fmla="*/ 49213 h 327"/>
              <a:gd name="T98" fmla="*/ 7938 w 396"/>
              <a:gd name="T99" fmla="*/ 20638 h 327"/>
              <a:gd name="T100" fmla="*/ 31750 w 396"/>
              <a:gd name="T101" fmla="*/ 3175 h 327"/>
              <a:gd name="T102" fmla="*/ 201613 w 396"/>
              <a:gd name="T103" fmla="*/ 0 h 327"/>
              <a:gd name="T104" fmla="*/ 79375 w 396"/>
              <a:gd name="T105" fmla="*/ 31750 h 327"/>
              <a:gd name="T106" fmla="*/ 55563 w 396"/>
              <a:gd name="T107" fmla="*/ 39688 h 327"/>
              <a:gd name="T108" fmla="*/ 39688 w 396"/>
              <a:gd name="T109" fmla="*/ 57150 h 327"/>
              <a:gd name="T110" fmla="*/ 38100 w 396"/>
              <a:gd name="T111" fmla="*/ 288925 h 327"/>
              <a:gd name="T112" fmla="*/ 39688 w 396"/>
              <a:gd name="T113" fmla="*/ 304800 h 327"/>
              <a:gd name="T114" fmla="*/ 55563 w 396"/>
              <a:gd name="T115" fmla="*/ 323850 h 327"/>
              <a:gd name="T116" fmla="*/ 79375 w 396"/>
              <a:gd name="T117" fmla="*/ 330200 h 327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396"/>
              <a:gd name="T178" fmla="*/ 0 h 327"/>
              <a:gd name="T179" fmla="*/ 396 w 396"/>
              <a:gd name="T180" fmla="*/ 327 h 327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396" h="327">
                <a:moveTo>
                  <a:pt x="199" y="0"/>
                </a:moveTo>
                <a:lnTo>
                  <a:pt x="365" y="0"/>
                </a:lnTo>
                <a:lnTo>
                  <a:pt x="372" y="0"/>
                </a:lnTo>
                <a:lnTo>
                  <a:pt x="377" y="2"/>
                </a:lnTo>
                <a:lnTo>
                  <a:pt x="383" y="5"/>
                </a:lnTo>
                <a:lnTo>
                  <a:pt x="387" y="9"/>
                </a:lnTo>
                <a:lnTo>
                  <a:pt x="391" y="13"/>
                </a:lnTo>
                <a:lnTo>
                  <a:pt x="394" y="19"/>
                </a:lnTo>
                <a:lnTo>
                  <a:pt x="396" y="24"/>
                </a:lnTo>
                <a:lnTo>
                  <a:pt x="396" y="31"/>
                </a:lnTo>
                <a:lnTo>
                  <a:pt x="396" y="197"/>
                </a:lnTo>
                <a:lnTo>
                  <a:pt x="396" y="204"/>
                </a:lnTo>
                <a:lnTo>
                  <a:pt x="394" y="210"/>
                </a:lnTo>
                <a:lnTo>
                  <a:pt x="391" y="215"/>
                </a:lnTo>
                <a:lnTo>
                  <a:pt x="387" y="220"/>
                </a:lnTo>
                <a:lnTo>
                  <a:pt x="383" y="224"/>
                </a:lnTo>
                <a:lnTo>
                  <a:pt x="377" y="227"/>
                </a:lnTo>
                <a:lnTo>
                  <a:pt x="372" y="229"/>
                </a:lnTo>
                <a:lnTo>
                  <a:pt x="365" y="230"/>
                </a:lnTo>
                <a:lnTo>
                  <a:pt x="238" y="230"/>
                </a:lnTo>
                <a:lnTo>
                  <a:pt x="238" y="260"/>
                </a:lnTo>
                <a:lnTo>
                  <a:pt x="295" y="260"/>
                </a:lnTo>
                <a:lnTo>
                  <a:pt x="302" y="260"/>
                </a:lnTo>
                <a:lnTo>
                  <a:pt x="307" y="262"/>
                </a:lnTo>
                <a:lnTo>
                  <a:pt x="312" y="265"/>
                </a:lnTo>
                <a:lnTo>
                  <a:pt x="318" y="269"/>
                </a:lnTo>
                <a:lnTo>
                  <a:pt x="321" y="273"/>
                </a:lnTo>
                <a:lnTo>
                  <a:pt x="325" y="279"/>
                </a:lnTo>
                <a:lnTo>
                  <a:pt x="326" y="285"/>
                </a:lnTo>
                <a:lnTo>
                  <a:pt x="326" y="291"/>
                </a:lnTo>
                <a:lnTo>
                  <a:pt x="326" y="295"/>
                </a:lnTo>
                <a:lnTo>
                  <a:pt x="326" y="302"/>
                </a:lnTo>
                <a:lnTo>
                  <a:pt x="325" y="308"/>
                </a:lnTo>
                <a:lnTo>
                  <a:pt x="321" y="314"/>
                </a:lnTo>
                <a:lnTo>
                  <a:pt x="318" y="318"/>
                </a:lnTo>
                <a:lnTo>
                  <a:pt x="312" y="322"/>
                </a:lnTo>
                <a:lnTo>
                  <a:pt x="307" y="325"/>
                </a:lnTo>
                <a:lnTo>
                  <a:pt x="302" y="326"/>
                </a:lnTo>
                <a:lnTo>
                  <a:pt x="295" y="327"/>
                </a:lnTo>
                <a:lnTo>
                  <a:pt x="199" y="327"/>
                </a:lnTo>
                <a:lnTo>
                  <a:pt x="199" y="208"/>
                </a:lnTo>
                <a:lnTo>
                  <a:pt x="348" y="208"/>
                </a:lnTo>
                <a:lnTo>
                  <a:pt x="352" y="207"/>
                </a:lnTo>
                <a:lnTo>
                  <a:pt x="357" y="205"/>
                </a:lnTo>
                <a:lnTo>
                  <a:pt x="361" y="204"/>
                </a:lnTo>
                <a:lnTo>
                  <a:pt x="365" y="200"/>
                </a:lnTo>
                <a:lnTo>
                  <a:pt x="368" y="196"/>
                </a:lnTo>
                <a:lnTo>
                  <a:pt x="371" y="192"/>
                </a:lnTo>
                <a:lnTo>
                  <a:pt x="372" y="188"/>
                </a:lnTo>
                <a:lnTo>
                  <a:pt x="373" y="182"/>
                </a:lnTo>
                <a:lnTo>
                  <a:pt x="373" y="47"/>
                </a:lnTo>
                <a:lnTo>
                  <a:pt x="372" y="42"/>
                </a:lnTo>
                <a:lnTo>
                  <a:pt x="371" y="36"/>
                </a:lnTo>
                <a:lnTo>
                  <a:pt x="368" y="32"/>
                </a:lnTo>
                <a:lnTo>
                  <a:pt x="365" y="28"/>
                </a:lnTo>
                <a:lnTo>
                  <a:pt x="361" y="25"/>
                </a:lnTo>
                <a:lnTo>
                  <a:pt x="357" y="23"/>
                </a:lnTo>
                <a:lnTo>
                  <a:pt x="352" y="21"/>
                </a:lnTo>
                <a:lnTo>
                  <a:pt x="348" y="20"/>
                </a:lnTo>
                <a:lnTo>
                  <a:pt x="199" y="20"/>
                </a:lnTo>
                <a:lnTo>
                  <a:pt x="199" y="0"/>
                </a:lnTo>
                <a:close/>
                <a:moveTo>
                  <a:pt x="127" y="260"/>
                </a:moveTo>
                <a:lnTo>
                  <a:pt x="159" y="260"/>
                </a:lnTo>
                <a:lnTo>
                  <a:pt x="159" y="230"/>
                </a:lnTo>
                <a:lnTo>
                  <a:pt x="127" y="230"/>
                </a:lnTo>
                <a:lnTo>
                  <a:pt x="127" y="208"/>
                </a:lnTo>
                <a:lnTo>
                  <a:pt x="199" y="208"/>
                </a:lnTo>
                <a:lnTo>
                  <a:pt x="199" y="327"/>
                </a:lnTo>
                <a:lnTo>
                  <a:pt x="127" y="327"/>
                </a:lnTo>
                <a:lnTo>
                  <a:pt x="127" y="288"/>
                </a:lnTo>
                <a:lnTo>
                  <a:pt x="154" y="288"/>
                </a:lnTo>
                <a:lnTo>
                  <a:pt x="155" y="288"/>
                </a:lnTo>
                <a:lnTo>
                  <a:pt x="158" y="287"/>
                </a:lnTo>
                <a:lnTo>
                  <a:pt x="159" y="284"/>
                </a:lnTo>
                <a:lnTo>
                  <a:pt x="159" y="283"/>
                </a:lnTo>
                <a:lnTo>
                  <a:pt x="159" y="280"/>
                </a:lnTo>
                <a:lnTo>
                  <a:pt x="158" y="279"/>
                </a:lnTo>
                <a:lnTo>
                  <a:pt x="155" y="277"/>
                </a:lnTo>
                <a:lnTo>
                  <a:pt x="154" y="276"/>
                </a:lnTo>
                <a:lnTo>
                  <a:pt x="127" y="276"/>
                </a:lnTo>
                <a:lnTo>
                  <a:pt x="127" y="260"/>
                </a:lnTo>
                <a:close/>
                <a:moveTo>
                  <a:pt x="127" y="0"/>
                </a:moveTo>
                <a:lnTo>
                  <a:pt x="199" y="0"/>
                </a:lnTo>
                <a:lnTo>
                  <a:pt x="199" y="20"/>
                </a:lnTo>
                <a:lnTo>
                  <a:pt x="127" y="20"/>
                </a:lnTo>
                <a:lnTo>
                  <a:pt x="127" y="0"/>
                </a:lnTo>
                <a:close/>
                <a:moveTo>
                  <a:pt x="101" y="260"/>
                </a:moveTo>
                <a:lnTo>
                  <a:pt x="127" y="260"/>
                </a:lnTo>
                <a:lnTo>
                  <a:pt x="127" y="276"/>
                </a:lnTo>
                <a:lnTo>
                  <a:pt x="100" y="276"/>
                </a:lnTo>
                <a:lnTo>
                  <a:pt x="97" y="277"/>
                </a:lnTo>
                <a:lnTo>
                  <a:pt x="96" y="279"/>
                </a:lnTo>
                <a:lnTo>
                  <a:pt x="94" y="280"/>
                </a:lnTo>
                <a:lnTo>
                  <a:pt x="94" y="283"/>
                </a:lnTo>
                <a:lnTo>
                  <a:pt x="94" y="284"/>
                </a:lnTo>
                <a:lnTo>
                  <a:pt x="96" y="287"/>
                </a:lnTo>
                <a:lnTo>
                  <a:pt x="97" y="288"/>
                </a:lnTo>
                <a:lnTo>
                  <a:pt x="100" y="288"/>
                </a:lnTo>
                <a:lnTo>
                  <a:pt x="127" y="288"/>
                </a:lnTo>
                <a:lnTo>
                  <a:pt x="127" y="327"/>
                </a:lnTo>
                <a:lnTo>
                  <a:pt x="101" y="327"/>
                </a:lnTo>
                <a:lnTo>
                  <a:pt x="94" y="326"/>
                </a:lnTo>
                <a:lnTo>
                  <a:pt x="88" y="325"/>
                </a:lnTo>
                <a:lnTo>
                  <a:pt x="82" y="322"/>
                </a:lnTo>
                <a:lnTo>
                  <a:pt x="78" y="318"/>
                </a:lnTo>
                <a:lnTo>
                  <a:pt x="74" y="314"/>
                </a:lnTo>
                <a:lnTo>
                  <a:pt x="71" y="308"/>
                </a:lnTo>
                <a:lnTo>
                  <a:pt x="70" y="302"/>
                </a:lnTo>
                <a:lnTo>
                  <a:pt x="69" y="295"/>
                </a:lnTo>
                <a:lnTo>
                  <a:pt x="69" y="291"/>
                </a:lnTo>
                <a:lnTo>
                  <a:pt x="70" y="285"/>
                </a:lnTo>
                <a:lnTo>
                  <a:pt x="71" y="279"/>
                </a:lnTo>
                <a:lnTo>
                  <a:pt x="74" y="273"/>
                </a:lnTo>
                <a:lnTo>
                  <a:pt x="78" y="269"/>
                </a:lnTo>
                <a:lnTo>
                  <a:pt x="82" y="265"/>
                </a:lnTo>
                <a:lnTo>
                  <a:pt x="88" y="262"/>
                </a:lnTo>
                <a:lnTo>
                  <a:pt x="94" y="260"/>
                </a:lnTo>
                <a:lnTo>
                  <a:pt x="101" y="260"/>
                </a:lnTo>
                <a:close/>
                <a:moveTo>
                  <a:pt x="127" y="230"/>
                </a:moveTo>
                <a:lnTo>
                  <a:pt x="32" y="230"/>
                </a:lnTo>
                <a:lnTo>
                  <a:pt x="25" y="229"/>
                </a:lnTo>
                <a:lnTo>
                  <a:pt x="20" y="227"/>
                </a:lnTo>
                <a:lnTo>
                  <a:pt x="14" y="224"/>
                </a:lnTo>
                <a:lnTo>
                  <a:pt x="9" y="220"/>
                </a:lnTo>
                <a:lnTo>
                  <a:pt x="5" y="215"/>
                </a:lnTo>
                <a:lnTo>
                  <a:pt x="2" y="210"/>
                </a:lnTo>
                <a:lnTo>
                  <a:pt x="1" y="204"/>
                </a:lnTo>
                <a:lnTo>
                  <a:pt x="0" y="197"/>
                </a:lnTo>
                <a:lnTo>
                  <a:pt x="0" y="31"/>
                </a:lnTo>
                <a:lnTo>
                  <a:pt x="1" y="24"/>
                </a:lnTo>
                <a:lnTo>
                  <a:pt x="2" y="19"/>
                </a:lnTo>
                <a:lnTo>
                  <a:pt x="5" y="13"/>
                </a:lnTo>
                <a:lnTo>
                  <a:pt x="9" y="9"/>
                </a:lnTo>
                <a:lnTo>
                  <a:pt x="14" y="5"/>
                </a:lnTo>
                <a:lnTo>
                  <a:pt x="20" y="2"/>
                </a:lnTo>
                <a:lnTo>
                  <a:pt x="25" y="0"/>
                </a:lnTo>
                <a:lnTo>
                  <a:pt x="32" y="0"/>
                </a:lnTo>
                <a:lnTo>
                  <a:pt x="127" y="0"/>
                </a:lnTo>
                <a:lnTo>
                  <a:pt x="127" y="20"/>
                </a:lnTo>
                <a:lnTo>
                  <a:pt x="50" y="20"/>
                </a:lnTo>
                <a:lnTo>
                  <a:pt x="44" y="21"/>
                </a:lnTo>
                <a:lnTo>
                  <a:pt x="40" y="23"/>
                </a:lnTo>
                <a:lnTo>
                  <a:pt x="35" y="25"/>
                </a:lnTo>
                <a:lnTo>
                  <a:pt x="31" y="28"/>
                </a:lnTo>
                <a:lnTo>
                  <a:pt x="28" y="32"/>
                </a:lnTo>
                <a:lnTo>
                  <a:pt x="25" y="36"/>
                </a:lnTo>
                <a:lnTo>
                  <a:pt x="24" y="42"/>
                </a:lnTo>
                <a:lnTo>
                  <a:pt x="24" y="47"/>
                </a:lnTo>
                <a:lnTo>
                  <a:pt x="24" y="182"/>
                </a:lnTo>
                <a:lnTo>
                  <a:pt x="24" y="188"/>
                </a:lnTo>
                <a:lnTo>
                  <a:pt x="25" y="192"/>
                </a:lnTo>
                <a:lnTo>
                  <a:pt x="28" y="196"/>
                </a:lnTo>
                <a:lnTo>
                  <a:pt x="31" y="200"/>
                </a:lnTo>
                <a:lnTo>
                  <a:pt x="35" y="204"/>
                </a:lnTo>
                <a:lnTo>
                  <a:pt x="40" y="205"/>
                </a:lnTo>
                <a:lnTo>
                  <a:pt x="44" y="207"/>
                </a:lnTo>
                <a:lnTo>
                  <a:pt x="50" y="208"/>
                </a:lnTo>
                <a:lnTo>
                  <a:pt x="127" y="208"/>
                </a:lnTo>
                <a:lnTo>
                  <a:pt x="127" y="23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8" name="Freeform 142"/>
          <p:cNvSpPr>
            <a:spLocks noEditPoints="1" noChangeArrowheads="1"/>
          </p:cNvSpPr>
          <p:nvPr/>
        </p:nvSpPr>
        <p:spPr bwMode="auto">
          <a:xfrm>
            <a:off x="2409825" y="2562225"/>
            <a:ext cx="808038" cy="941388"/>
          </a:xfrm>
          <a:custGeom>
            <a:avLst/>
            <a:gdLst>
              <a:gd name="T0" fmla="*/ 146050 w 509"/>
              <a:gd name="T1" fmla="*/ 200025 h 593"/>
              <a:gd name="T2" fmla="*/ 233363 w 509"/>
              <a:gd name="T3" fmla="*/ 149225 h 593"/>
              <a:gd name="T4" fmla="*/ 217488 w 509"/>
              <a:gd name="T5" fmla="*/ 211138 h 593"/>
              <a:gd name="T6" fmla="*/ 266700 w 509"/>
              <a:gd name="T7" fmla="*/ 190500 h 593"/>
              <a:gd name="T8" fmla="*/ 249238 w 509"/>
              <a:gd name="T9" fmla="*/ 249238 h 593"/>
              <a:gd name="T10" fmla="*/ 300038 w 509"/>
              <a:gd name="T11" fmla="*/ 228600 h 593"/>
              <a:gd name="T12" fmla="*/ 280988 w 509"/>
              <a:gd name="T13" fmla="*/ 290513 h 593"/>
              <a:gd name="T14" fmla="*/ 333375 w 509"/>
              <a:gd name="T15" fmla="*/ 269875 h 593"/>
              <a:gd name="T16" fmla="*/ 276225 w 509"/>
              <a:gd name="T17" fmla="*/ 361950 h 593"/>
              <a:gd name="T18" fmla="*/ 365125 w 509"/>
              <a:gd name="T19" fmla="*/ 309563 h 593"/>
              <a:gd name="T20" fmla="*/ 347663 w 509"/>
              <a:gd name="T21" fmla="*/ 373063 h 593"/>
              <a:gd name="T22" fmla="*/ 400050 w 509"/>
              <a:gd name="T23" fmla="*/ 350838 h 593"/>
              <a:gd name="T24" fmla="*/ 379413 w 509"/>
              <a:gd name="T25" fmla="*/ 411163 h 593"/>
              <a:gd name="T26" fmla="*/ 431800 w 509"/>
              <a:gd name="T27" fmla="*/ 388938 h 593"/>
              <a:gd name="T28" fmla="*/ 414338 w 509"/>
              <a:gd name="T29" fmla="*/ 452438 h 593"/>
              <a:gd name="T30" fmla="*/ 466725 w 509"/>
              <a:gd name="T31" fmla="*/ 430213 h 593"/>
              <a:gd name="T32" fmla="*/ 409575 w 509"/>
              <a:gd name="T33" fmla="*/ 522288 h 593"/>
              <a:gd name="T34" fmla="*/ 498475 w 509"/>
              <a:gd name="T35" fmla="*/ 471488 h 593"/>
              <a:gd name="T36" fmla="*/ 479425 w 509"/>
              <a:gd name="T37" fmla="*/ 533400 h 593"/>
              <a:gd name="T38" fmla="*/ 530225 w 509"/>
              <a:gd name="T39" fmla="*/ 512763 h 593"/>
              <a:gd name="T40" fmla="*/ 512763 w 509"/>
              <a:gd name="T41" fmla="*/ 574675 h 593"/>
              <a:gd name="T42" fmla="*/ 565150 w 509"/>
              <a:gd name="T43" fmla="*/ 550863 h 593"/>
              <a:gd name="T44" fmla="*/ 546100 w 509"/>
              <a:gd name="T45" fmla="*/ 612775 h 593"/>
              <a:gd name="T46" fmla="*/ 596900 w 509"/>
              <a:gd name="T47" fmla="*/ 592138 h 593"/>
              <a:gd name="T48" fmla="*/ 541338 w 509"/>
              <a:gd name="T49" fmla="*/ 684213 h 593"/>
              <a:gd name="T50" fmla="*/ 630238 w 509"/>
              <a:gd name="T51" fmla="*/ 631825 h 593"/>
              <a:gd name="T52" fmla="*/ 612775 w 509"/>
              <a:gd name="T53" fmla="*/ 695325 h 593"/>
              <a:gd name="T54" fmla="*/ 663575 w 509"/>
              <a:gd name="T55" fmla="*/ 673100 h 593"/>
              <a:gd name="T56" fmla="*/ 644525 w 509"/>
              <a:gd name="T57" fmla="*/ 735013 h 593"/>
              <a:gd name="T58" fmla="*/ 695325 w 509"/>
              <a:gd name="T59" fmla="*/ 714375 h 593"/>
              <a:gd name="T60" fmla="*/ 676275 w 509"/>
              <a:gd name="T61" fmla="*/ 774700 h 593"/>
              <a:gd name="T62" fmla="*/ 728663 w 509"/>
              <a:gd name="T63" fmla="*/ 752475 h 593"/>
              <a:gd name="T64" fmla="*/ 673100 w 509"/>
              <a:gd name="T65" fmla="*/ 844550 h 593"/>
              <a:gd name="T66" fmla="*/ 762000 w 509"/>
              <a:gd name="T67" fmla="*/ 793750 h 593"/>
              <a:gd name="T68" fmla="*/ 693738 w 509"/>
              <a:gd name="T69" fmla="*/ 941388 h 593"/>
              <a:gd name="T70" fmla="*/ 111125 w 509"/>
              <a:gd name="T71" fmla="*/ 130175 h 593"/>
              <a:gd name="T72" fmla="*/ 122238 w 509"/>
              <a:gd name="T73" fmla="*/ 127000 h 593"/>
              <a:gd name="T74" fmla="*/ 130175 w 509"/>
              <a:gd name="T75" fmla="*/ 123825 h 593"/>
              <a:gd name="T76" fmla="*/ 139700 w 509"/>
              <a:gd name="T77" fmla="*/ 103188 h 593"/>
              <a:gd name="T78" fmla="*/ 133350 w 509"/>
              <a:gd name="T79" fmla="*/ 82550 h 593"/>
              <a:gd name="T80" fmla="*/ 128588 w 509"/>
              <a:gd name="T81" fmla="*/ 77788 h 593"/>
              <a:gd name="T82" fmla="*/ 117475 w 509"/>
              <a:gd name="T83" fmla="*/ 71438 h 593"/>
              <a:gd name="T84" fmla="*/ 111125 w 509"/>
              <a:gd name="T85" fmla="*/ 3175 h 593"/>
              <a:gd name="T86" fmla="*/ 223838 w 509"/>
              <a:gd name="T87" fmla="*/ 136525 h 593"/>
              <a:gd name="T88" fmla="*/ 0 w 509"/>
              <a:gd name="T89" fmla="*/ 93663 h 593"/>
              <a:gd name="T90" fmla="*/ 111125 w 509"/>
              <a:gd name="T91" fmla="*/ 71438 h 593"/>
              <a:gd name="T92" fmla="*/ 103188 w 509"/>
              <a:gd name="T93" fmla="*/ 73025 h 593"/>
              <a:gd name="T94" fmla="*/ 93663 w 509"/>
              <a:gd name="T95" fmla="*/ 77788 h 593"/>
              <a:gd name="T96" fmla="*/ 84138 w 509"/>
              <a:gd name="T97" fmla="*/ 96838 h 593"/>
              <a:gd name="T98" fmla="*/ 90488 w 509"/>
              <a:gd name="T99" fmla="*/ 119063 h 593"/>
              <a:gd name="T100" fmla="*/ 90488 w 509"/>
              <a:gd name="T101" fmla="*/ 119063 h 593"/>
              <a:gd name="T102" fmla="*/ 100013 w 509"/>
              <a:gd name="T103" fmla="*/ 125413 h 593"/>
              <a:gd name="T104" fmla="*/ 111125 w 509"/>
              <a:gd name="T105" fmla="*/ 130175 h 593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509"/>
              <a:gd name="T160" fmla="*/ 0 h 593"/>
              <a:gd name="T161" fmla="*/ 509 w 509"/>
              <a:gd name="T162" fmla="*/ 593 h 593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509" h="593">
                <a:moveTo>
                  <a:pt x="141" y="86"/>
                </a:moveTo>
                <a:lnTo>
                  <a:pt x="92" y="126"/>
                </a:lnTo>
                <a:lnTo>
                  <a:pt x="99" y="134"/>
                </a:lnTo>
                <a:lnTo>
                  <a:pt x="147" y="94"/>
                </a:lnTo>
                <a:lnTo>
                  <a:pt x="162" y="111"/>
                </a:lnTo>
                <a:lnTo>
                  <a:pt x="137" y="133"/>
                </a:lnTo>
                <a:lnTo>
                  <a:pt x="142" y="140"/>
                </a:lnTo>
                <a:lnTo>
                  <a:pt x="168" y="120"/>
                </a:lnTo>
                <a:lnTo>
                  <a:pt x="183" y="137"/>
                </a:lnTo>
                <a:lnTo>
                  <a:pt x="157" y="157"/>
                </a:lnTo>
                <a:lnTo>
                  <a:pt x="164" y="166"/>
                </a:lnTo>
                <a:lnTo>
                  <a:pt x="189" y="144"/>
                </a:lnTo>
                <a:lnTo>
                  <a:pt x="203" y="161"/>
                </a:lnTo>
                <a:lnTo>
                  <a:pt x="177" y="183"/>
                </a:lnTo>
                <a:lnTo>
                  <a:pt x="184" y="191"/>
                </a:lnTo>
                <a:lnTo>
                  <a:pt x="210" y="170"/>
                </a:lnTo>
                <a:lnTo>
                  <a:pt x="225" y="187"/>
                </a:lnTo>
                <a:lnTo>
                  <a:pt x="174" y="228"/>
                </a:lnTo>
                <a:lnTo>
                  <a:pt x="181" y="236"/>
                </a:lnTo>
                <a:lnTo>
                  <a:pt x="230" y="195"/>
                </a:lnTo>
                <a:lnTo>
                  <a:pt x="245" y="213"/>
                </a:lnTo>
                <a:lnTo>
                  <a:pt x="219" y="235"/>
                </a:lnTo>
                <a:lnTo>
                  <a:pt x="226" y="241"/>
                </a:lnTo>
                <a:lnTo>
                  <a:pt x="252" y="221"/>
                </a:lnTo>
                <a:lnTo>
                  <a:pt x="267" y="239"/>
                </a:lnTo>
                <a:lnTo>
                  <a:pt x="239" y="259"/>
                </a:lnTo>
                <a:lnTo>
                  <a:pt x="246" y="267"/>
                </a:lnTo>
                <a:lnTo>
                  <a:pt x="272" y="245"/>
                </a:lnTo>
                <a:lnTo>
                  <a:pt x="287" y="263"/>
                </a:lnTo>
                <a:lnTo>
                  <a:pt x="261" y="285"/>
                </a:lnTo>
                <a:lnTo>
                  <a:pt x="267" y="293"/>
                </a:lnTo>
                <a:lnTo>
                  <a:pt x="294" y="271"/>
                </a:lnTo>
                <a:lnTo>
                  <a:pt x="307" y="289"/>
                </a:lnTo>
                <a:lnTo>
                  <a:pt x="258" y="329"/>
                </a:lnTo>
                <a:lnTo>
                  <a:pt x="264" y="338"/>
                </a:lnTo>
                <a:lnTo>
                  <a:pt x="314" y="297"/>
                </a:lnTo>
                <a:lnTo>
                  <a:pt x="329" y="314"/>
                </a:lnTo>
                <a:lnTo>
                  <a:pt x="302" y="336"/>
                </a:lnTo>
                <a:lnTo>
                  <a:pt x="308" y="343"/>
                </a:lnTo>
                <a:lnTo>
                  <a:pt x="334" y="323"/>
                </a:lnTo>
                <a:lnTo>
                  <a:pt x="349" y="340"/>
                </a:lnTo>
                <a:lnTo>
                  <a:pt x="323" y="362"/>
                </a:lnTo>
                <a:lnTo>
                  <a:pt x="329" y="369"/>
                </a:lnTo>
                <a:lnTo>
                  <a:pt x="356" y="347"/>
                </a:lnTo>
                <a:lnTo>
                  <a:pt x="369" y="366"/>
                </a:lnTo>
                <a:lnTo>
                  <a:pt x="344" y="386"/>
                </a:lnTo>
                <a:lnTo>
                  <a:pt x="350" y="394"/>
                </a:lnTo>
                <a:lnTo>
                  <a:pt x="376" y="373"/>
                </a:lnTo>
                <a:lnTo>
                  <a:pt x="391" y="390"/>
                </a:lnTo>
                <a:lnTo>
                  <a:pt x="341" y="431"/>
                </a:lnTo>
                <a:lnTo>
                  <a:pt x="348" y="439"/>
                </a:lnTo>
                <a:lnTo>
                  <a:pt x="397" y="398"/>
                </a:lnTo>
                <a:lnTo>
                  <a:pt x="411" y="416"/>
                </a:lnTo>
                <a:lnTo>
                  <a:pt x="386" y="438"/>
                </a:lnTo>
                <a:lnTo>
                  <a:pt x="391" y="446"/>
                </a:lnTo>
                <a:lnTo>
                  <a:pt x="418" y="424"/>
                </a:lnTo>
                <a:lnTo>
                  <a:pt x="432" y="442"/>
                </a:lnTo>
                <a:lnTo>
                  <a:pt x="406" y="463"/>
                </a:lnTo>
                <a:lnTo>
                  <a:pt x="413" y="470"/>
                </a:lnTo>
                <a:lnTo>
                  <a:pt x="438" y="450"/>
                </a:lnTo>
                <a:lnTo>
                  <a:pt x="453" y="467"/>
                </a:lnTo>
                <a:lnTo>
                  <a:pt x="426" y="488"/>
                </a:lnTo>
                <a:lnTo>
                  <a:pt x="433" y="496"/>
                </a:lnTo>
                <a:lnTo>
                  <a:pt x="459" y="474"/>
                </a:lnTo>
                <a:lnTo>
                  <a:pt x="474" y="492"/>
                </a:lnTo>
                <a:lnTo>
                  <a:pt x="424" y="532"/>
                </a:lnTo>
                <a:lnTo>
                  <a:pt x="430" y="541"/>
                </a:lnTo>
                <a:lnTo>
                  <a:pt x="480" y="500"/>
                </a:lnTo>
                <a:lnTo>
                  <a:pt x="509" y="535"/>
                </a:lnTo>
                <a:lnTo>
                  <a:pt x="437" y="593"/>
                </a:lnTo>
                <a:lnTo>
                  <a:pt x="70" y="145"/>
                </a:lnTo>
                <a:lnTo>
                  <a:pt x="70" y="82"/>
                </a:lnTo>
                <a:lnTo>
                  <a:pt x="77" y="80"/>
                </a:lnTo>
                <a:lnTo>
                  <a:pt x="82" y="78"/>
                </a:lnTo>
                <a:lnTo>
                  <a:pt x="86" y="72"/>
                </a:lnTo>
                <a:lnTo>
                  <a:pt x="88" y="65"/>
                </a:lnTo>
                <a:lnTo>
                  <a:pt x="88" y="59"/>
                </a:lnTo>
                <a:lnTo>
                  <a:pt x="84" y="52"/>
                </a:lnTo>
                <a:lnTo>
                  <a:pt x="81" y="49"/>
                </a:lnTo>
                <a:lnTo>
                  <a:pt x="78" y="46"/>
                </a:lnTo>
                <a:lnTo>
                  <a:pt x="74" y="45"/>
                </a:lnTo>
                <a:lnTo>
                  <a:pt x="70" y="45"/>
                </a:lnTo>
                <a:lnTo>
                  <a:pt x="70" y="2"/>
                </a:lnTo>
                <a:lnTo>
                  <a:pt x="72" y="0"/>
                </a:lnTo>
                <a:lnTo>
                  <a:pt x="141" y="86"/>
                </a:lnTo>
                <a:close/>
                <a:moveTo>
                  <a:pt x="70" y="145"/>
                </a:moveTo>
                <a:lnTo>
                  <a:pt x="0" y="59"/>
                </a:lnTo>
                <a:lnTo>
                  <a:pt x="70" y="2"/>
                </a:lnTo>
                <a:lnTo>
                  <a:pt x="70" y="45"/>
                </a:lnTo>
                <a:lnTo>
                  <a:pt x="65" y="46"/>
                </a:lnTo>
                <a:lnTo>
                  <a:pt x="59" y="49"/>
                </a:lnTo>
                <a:lnTo>
                  <a:pt x="54" y="55"/>
                </a:lnTo>
                <a:lnTo>
                  <a:pt x="53" y="61"/>
                </a:lnTo>
                <a:lnTo>
                  <a:pt x="53" y="68"/>
                </a:lnTo>
                <a:lnTo>
                  <a:pt x="57" y="75"/>
                </a:lnTo>
                <a:lnTo>
                  <a:pt x="59" y="78"/>
                </a:lnTo>
                <a:lnTo>
                  <a:pt x="63" y="79"/>
                </a:lnTo>
                <a:lnTo>
                  <a:pt x="66" y="80"/>
                </a:lnTo>
                <a:lnTo>
                  <a:pt x="70" y="82"/>
                </a:lnTo>
                <a:lnTo>
                  <a:pt x="70" y="14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9" name="Freeform 143"/>
          <p:cNvSpPr>
            <a:spLocks noEditPoints="1" noChangeArrowheads="1"/>
          </p:cNvSpPr>
          <p:nvPr/>
        </p:nvSpPr>
        <p:spPr bwMode="auto">
          <a:xfrm>
            <a:off x="2263775" y="2840038"/>
            <a:ext cx="339725" cy="684212"/>
          </a:xfrm>
          <a:custGeom>
            <a:avLst/>
            <a:gdLst>
              <a:gd name="T0" fmla="*/ 307975 w 214"/>
              <a:gd name="T1" fmla="*/ 684212 h 431"/>
              <a:gd name="T2" fmla="*/ 268288 w 214"/>
              <a:gd name="T3" fmla="*/ 647700 h 431"/>
              <a:gd name="T4" fmla="*/ 331788 w 214"/>
              <a:gd name="T5" fmla="*/ 554037 h 431"/>
              <a:gd name="T6" fmla="*/ 322263 w 214"/>
              <a:gd name="T7" fmla="*/ 541337 h 431"/>
              <a:gd name="T8" fmla="*/ 298450 w 214"/>
              <a:gd name="T9" fmla="*/ 534987 h 431"/>
              <a:gd name="T10" fmla="*/ 285750 w 214"/>
              <a:gd name="T11" fmla="*/ 546100 h 431"/>
              <a:gd name="T12" fmla="*/ 284163 w 214"/>
              <a:gd name="T13" fmla="*/ 560387 h 431"/>
              <a:gd name="T14" fmla="*/ 271463 w 214"/>
              <a:gd name="T15" fmla="*/ 550862 h 431"/>
              <a:gd name="T16" fmla="*/ 198438 w 214"/>
              <a:gd name="T17" fmla="*/ 611187 h 431"/>
              <a:gd name="T18" fmla="*/ 79375 w 214"/>
              <a:gd name="T19" fmla="*/ 307975 h 431"/>
              <a:gd name="T20" fmla="*/ 85725 w 214"/>
              <a:gd name="T21" fmla="*/ 295275 h 431"/>
              <a:gd name="T22" fmla="*/ 128588 w 214"/>
              <a:gd name="T23" fmla="*/ 279400 h 431"/>
              <a:gd name="T24" fmla="*/ 117475 w 214"/>
              <a:gd name="T25" fmla="*/ 274637 h 431"/>
              <a:gd name="T26" fmla="*/ 79375 w 214"/>
              <a:gd name="T27" fmla="*/ 182562 h 431"/>
              <a:gd name="T28" fmla="*/ 157163 w 214"/>
              <a:gd name="T29" fmla="*/ 96837 h 431"/>
              <a:gd name="T30" fmla="*/ 176213 w 214"/>
              <a:gd name="T31" fmla="*/ 103187 h 431"/>
              <a:gd name="T32" fmla="*/ 228600 w 214"/>
              <a:gd name="T33" fmla="*/ 231775 h 431"/>
              <a:gd name="T34" fmla="*/ 228600 w 214"/>
              <a:gd name="T35" fmla="*/ 247650 h 431"/>
              <a:gd name="T36" fmla="*/ 266700 w 214"/>
              <a:gd name="T37" fmla="*/ 550862 h 431"/>
              <a:gd name="T38" fmla="*/ 258763 w 214"/>
              <a:gd name="T39" fmla="*/ 552450 h 431"/>
              <a:gd name="T40" fmla="*/ 242888 w 214"/>
              <a:gd name="T41" fmla="*/ 566737 h 431"/>
              <a:gd name="T42" fmla="*/ 238125 w 214"/>
              <a:gd name="T43" fmla="*/ 569912 h 431"/>
              <a:gd name="T44" fmla="*/ 214313 w 214"/>
              <a:gd name="T45" fmla="*/ 566737 h 431"/>
              <a:gd name="T46" fmla="*/ 204788 w 214"/>
              <a:gd name="T47" fmla="*/ 581025 h 431"/>
              <a:gd name="T48" fmla="*/ 206375 w 214"/>
              <a:gd name="T49" fmla="*/ 604837 h 431"/>
              <a:gd name="T50" fmla="*/ 198438 w 214"/>
              <a:gd name="T51" fmla="*/ 611187 h 431"/>
              <a:gd name="T52" fmla="*/ 79375 w 214"/>
              <a:gd name="T53" fmla="*/ 122237 h 431"/>
              <a:gd name="T54" fmla="*/ 138113 w 214"/>
              <a:gd name="T55" fmla="*/ 44450 h 431"/>
              <a:gd name="T56" fmla="*/ 122238 w 214"/>
              <a:gd name="T57" fmla="*/ 22225 h 431"/>
              <a:gd name="T58" fmla="*/ 98425 w 214"/>
              <a:gd name="T59" fmla="*/ 4762 h 431"/>
              <a:gd name="T60" fmla="*/ 79375 w 214"/>
              <a:gd name="T61" fmla="*/ 0 h 431"/>
              <a:gd name="T62" fmla="*/ 71438 w 214"/>
              <a:gd name="T63" fmla="*/ 303212 h 431"/>
              <a:gd name="T64" fmla="*/ 17463 w 214"/>
              <a:gd name="T65" fmla="*/ 171450 h 431"/>
              <a:gd name="T66" fmla="*/ 19050 w 214"/>
              <a:gd name="T67" fmla="*/ 152400 h 431"/>
              <a:gd name="T68" fmla="*/ 6350 w 214"/>
              <a:gd name="T69" fmla="*/ 96837 h 431"/>
              <a:gd name="T70" fmla="*/ 1588 w 214"/>
              <a:gd name="T71" fmla="*/ 55562 h 431"/>
              <a:gd name="T72" fmla="*/ 23813 w 214"/>
              <a:gd name="T73" fmla="*/ 19050 h 431"/>
              <a:gd name="T74" fmla="*/ 47625 w 214"/>
              <a:gd name="T75" fmla="*/ 4762 h 431"/>
              <a:gd name="T76" fmla="*/ 79375 w 214"/>
              <a:gd name="T77" fmla="*/ 122237 h 431"/>
              <a:gd name="T78" fmla="*/ 79375 w 214"/>
              <a:gd name="T79" fmla="*/ 182562 h 431"/>
              <a:gd name="T80" fmla="*/ 68263 w 214"/>
              <a:gd name="T81" fmla="*/ 155575 h 431"/>
              <a:gd name="T82" fmla="*/ 74613 w 214"/>
              <a:gd name="T83" fmla="*/ 139700 h 431"/>
              <a:gd name="T84" fmla="*/ 34925 w 214"/>
              <a:gd name="T85" fmla="*/ 157162 h 431"/>
              <a:gd name="T86" fmla="*/ 30163 w 214"/>
              <a:gd name="T87" fmla="*/ 176212 h 431"/>
              <a:gd name="T88" fmla="*/ 74613 w 214"/>
              <a:gd name="T89" fmla="*/ 287337 h 431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14"/>
              <a:gd name="T136" fmla="*/ 0 h 431"/>
              <a:gd name="T137" fmla="*/ 214 w 214"/>
              <a:gd name="T138" fmla="*/ 431 h 431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14" h="431">
                <a:moveTo>
                  <a:pt x="168" y="228"/>
                </a:moveTo>
                <a:lnTo>
                  <a:pt x="214" y="349"/>
                </a:lnTo>
                <a:lnTo>
                  <a:pt x="194" y="431"/>
                </a:lnTo>
                <a:lnTo>
                  <a:pt x="168" y="413"/>
                </a:lnTo>
                <a:lnTo>
                  <a:pt x="168" y="405"/>
                </a:lnTo>
                <a:lnTo>
                  <a:pt x="169" y="408"/>
                </a:lnTo>
                <a:lnTo>
                  <a:pt x="196" y="397"/>
                </a:lnTo>
                <a:lnTo>
                  <a:pt x="209" y="349"/>
                </a:lnTo>
                <a:lnTo>
                  <a:pt x="206" y="345"/>
                </a:lnTo>
                <a:lnTo>
                  <a:pt x="203" y="341"/>
                </a:lnTo>
                <a:lnTo>
                  <a:pt x="199" y="337"/>
                </a:lnTo>
                <a:lnTo>
                  <a:pt x="194" y="336"/>
                </a:lnTo>
                <a:lnTo>
                  <a:pt x="188" y="337"/>
                </a:lnTo>
                <a:lnTo>
                  <a:pt x="184" y="340"/>
                </a:lnTo>
                <a:lnTo>
                  <a:pt x="180" y="344"/>
                </a:lnTo>
                <a:lnTo>
                  <a:pt x="179" y="348"/>
                </a:lnTo>
                <a:lnTo>
                  <a:pt x="179" y="353"/>
                </a:lnTo>
                <a:lnTo>
                  <a:pt x="176" y="351"/>
                </a:lnTo>
                <a:lnTo>
                  <a:pt x="173" y="348"/>
                </a:lnTo>
                <a:lnTo>
                  <a:pt x="171" y="347"/>
                </a:lnTo>
                <a:lnTo>
                  <a:pt x="168" y="347"/>
                </a:lnTo>
                <a:lnTo>
                  <a:pt x="168" y="228"/>
                </a:lnTo>
                <a:close/>
                <a:moveTo>
                  <a:pt x="125" y="385"/>
                </a:moveTo>
                <a:lnTo>
                  <a:pt x="51" y="194"/>
                </a:lnTo>
                <a:lnTo>
                  <a:pt x="50" y="194"/>
                </a:lnTo>
                <a:lnTo>
                  <a:pt x="50" y="183"/>
                </a:lnTo>
                <a:lnTo>
                  <a:pt x="54" y="186"/>
                </a:lnTo>
                <a:lnTo>
                  <a:pt x="60" y="184"/>
                </a:lnTo>
                <a:lnTo>
                  <a:pt x="81" y="176"/>
                </a:lnTo>
                <a:lnTo>
                  <a:pt x="79" y="175"/>
                </a:lnTo>
                <a:lnTo>
                  <a:pt x="74" y="173"/>
                </a:lnTo>
                <a:lnTo>
                  <a:pt x="73" y="172"/>
                </a:lnTo>
                <a:lnTo>
                  <a:pt x="70" y="168"/>
                </a:lnTo>
                <a:lnTo>
                  <a:pt x="50" y="115"/>
                </a:lnTo>
                <a:lnTo>
                  <a:pt x="50" y="80"/>
                </a:lnTo>
                <a:lnTo>
                  <a:pt x="99" y="61"/>
                </a:lnTo>
                <a:lnTo>
                  <a:pt x="104" y="61"/>
                </a:lnTo>
                <a:lnTo>
                  <a:pt x="107" y="62"/>
                </a:lnTo>
                <a:lnTo>
                  <a:pt x="111" y="65"/>
                </a:lnTo>
                <a:lnTo>
                  <a:pt x="114" y="69"/>
                </a:lnTo>
                <a:lnTo>
                  <a:pt x="144" y="146"/>
                </a:lnTo>
                <a:lnTo>
                  <a:pt x="144" y="149"/>
                </a:lnTo>
                <a:lnTo>
                  <a:pt x="144" y="153"/>
                </a:lnTo>
                <a:lnTo>
                  <a:pt x="144" y="156"/>
                </a:lnTo>
                <a:lnTo>
                  <a:pt x="141" y="158"/>
                </a:lnTo>
                <a:lnTo>
                  <a:pt x="168" y="228"/>
                </a:lnTo>
                <a:lnTo>
                  <a:pt x="168" y="347"/>
                </a:lnTo>
                <a:lnTo>
                  <a:pt x="163" y="348"/>
                </a:lnTo>
                <a:lnTo>
                  <a:pt x="157" y="349"/>
                </a:lnTo>
                <a:lnTo>
                  <a:pt x="154" y="353"/>
                </a:lnTo>
                <a:lnTo>
                  <a:pt x="153" y="357"/>
                </a:lnTo>
                <a:lnTo>
                  <a:pt x="153" y="363"/>
                </a:lnTo>
                <a:lnTo>
                  <a:pt x="150" y="359"/>
                </a:lnTo>
                <a:lnTo>
                  <a:pt x="145" y="357"/>
                </a:lnTo>
                <a:lnTo>
                  <a:pt x="141" y="356"/>
                </a:lnTo>
                <a:lnTo>
                  <a:pt x="135" y="357"/>
                </a:lnTo>
                <a:lnTo>
                  <a:pt x="131" y="360"/>
                </a:lnTo>
                <a:lnTo>
                  <a:pt x="129" y="366"/>
                </a:lnTo>
                <a:lnTo>
                  <a:pt x="127" y="370"/>
                </a:lnTo>
                <a:lnTo>
                  <a:pt x="127" y="376"/>
                </a:lnTo>
                <a:lnTo>
                  <a:pt x="130" y="381"/>
                </a:lnTo>
                <a:lnTo>
                  <a:pt x="168" y="405"/>
                </a:lnTo>
                <a:lnTo>
                  <a:pt x="168" y="413"/>
                </a:lnTo>
                <a:lnTo>
                  <a:pt x="125" y="385"/>
                </a:lnTo>
                <a:close/>
                <a:moveTo>
                  <a:pt x="50" y="0"/>
                </a:moveTo>
                <a:lnTo>
                  <a:pt x="50" y="77"/>
                </a:lnTo>
                <a:lnTo>
                  <a:pt x="95" y="49"/>
                </a:lnTo>
                <a:lnTo>
                  <a:pt x="87" y="28"/>
                </a:lnTo>
                <a:lnTo>
                  <a:pt x="84" y="23"/>
                </a:lnTo>
                <a:lnTo>
                  <a:pt x="81" y="18"/>
                </a:lnTo>
                <a:lnTo>
                  <a:pt x="77" y="14"/>
                </a:lnTo>
                <a:lnTo>
                  <a:pt x="72" y="10"/>
                </a:lnTo>
                <a:lnTo>
                  <a:pt x="68" y="5"/>
                </a:lnTo>
                <a:lnTo>
                  <a:pt x="62" y="3"/>
                </a:lnTo>
                <a:lnTo>
                  <a:pt x="56" y="1"/>
                </a:lnTo>
                <a:lnTo>
                  <a:pt x="50" y="0"/>
                </a:lnTo>
                <a:close/>
                <a:moveTo>
                  <a:pt x="50" y="194"/>
                </a:moveTo>
                <a:lnTo>
                  <a:pt x="50" y="194"/>
                </a:lnTo>
                <a:lnTo>
                  <a:pt x="45" y="191"/>
                </a:lnTo>
                <a:lnTo>
                  <a:pt x="41" y="186"/>
                </a:lnTo>
                <a:lnTo>
                  <a:pt x="11" y="108"/>
                </a:lnTo>
                <a:lnTo>
                  <a:pt x="9" y="104"/>
                </a:lnTo>
                <a:lnTo>
                  <a:pt x="11" y="99"/>
                </a:lnTo>
                <a:lnTo>
                  <a:pt x="12" y="96"/>
                </a:lnTo>
                <a:lnTo>
                  <a:pt x="16" y="92"/>
                </a:lnTo>
                <a:lnTo>
                  <a:pt x="4" y="61"/>
                </a:lnTo>
                <a:lnTo>
                  <a:pt x="1" y="53"/>
                </a:lnTo>
                <a:lnTo>
                  <a:pt x="0" y="43"/>
                </a:lnTo>
                <a:lnTo>
                  <a:pt x="1" y="35"/>
                </a:lnTo>
                <a:lnTo>
                  <a:pt x="4" y="27"/>
                </a:lnTo>
                <a:lnTo>
                  <a:pt x="8" y="19"/>
                </a:lnTo>
                <a:lnTo>
                  <a:pt x="15" y="12"/>
                </a:lnTo>
                <a:lnTo>
                  <a:pt x="22" y="7"/>
                </a:lnTo>
                <a:lnTo>
                  <a:pt x="30" y="3"/>
                </a:lnTo>
                <a:lnTo>
                  <a:pt x="39" y="0"/>
                </a:lnTo>
                <a:lnTo>
                  <a:pt x="50" y="0"/>
                </a:lnTo>
                <a:lnTo>
                  <a:pt x="50" y="77"/>
                </a:lnTo>
                <a:lnTo>
                  <a:pt x="43" y="81"/>
                </a:lnTo>
                <a:lnTo>
                  <a:pt x="50" y="80"/>
                </a:lnTo>
                <a:lnTo>
                  <a:pt x="50" y="115"/>
                </a:lnTo>
                <a:lnTo>
                  <a:pt x="45" y="100"/>
                </a:lnTo>
                <a:lnTo>
                  <a:pt x="43" y="98"/>
                </a:lnTo>
                <a:lnTo>
                  <a:pt x="45" y="93"/>
                </a:lnTo>
                <a:lnTo>
                  <a:pt x="46" y="91"/>
                </a:lnTo>
                <a:lnTo>
                  <a:pt x="47" y="88"/>
                </a:lnTo>
                <a:lnTo>
                  <a:pt x="26" y="96"/>
                </a:lnTo>
                <a:lnTo>
                  <a:pt x="22" y="99"/>
                </a:lnTo>
                <a:lnTo>
                  <a:pt x="19" y="103"/>
                </a:lnTo>
                <a:lnTo>
                  <a:pt x="19" y="107"/>
                </a:lnTo>
                <a:lnTo>
                  <a:pt x="19" y="111"/>
                </a:lnTo>
                <a:lnTo>
                  <a:pt x="45" y="177"/>
                </a:lnTo>
                <a:lnTo>
                  <a:pt x="47" y="181"/>
                </a:lnTo>
                <a:lnTo>
                  <a:pt x="50" y="183"/>
                </a:lnTo>
                <a:lnTo>
                  <a:pt x="50" y="19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50" name="组合 213"/>
          <p:cNvGrpSpPr/>
          <p:nvPr/>
        </p:nvGrpSpPr>
        <p:grpSpPr bwMode="auto">
          <a:xfrm>
            <a:off x="3258820" y="2928938"/>
            <a:ext cx="571500" cy="574675"/>
            <a:chOff x="0" y="0"/>
            <a:chExt cx="571500" cy="574675"/>
          </a:xfrm>
          <a:solidFill>
            <a:schemeClr val="bg1">
              <a:alpha val="70000"/>
            </a:schemeClr>
          </a:solidFill>
        </p:grpSpPr>
        <p:sp>
          <p:nvSpPr>
            <p:cNvPr id="151" name="Freeform 144"/>
            <p:cNvSpPr>
              <a:spLocks noEditPoints="1" noChangeArrowheads="1"/>
            </p:cNvSpPr>
            <p:nvPr/>
          </p:nvSpPr>
          <p:spPr bwMode="auto">
            <a:xfrm>
              <a:off x="0" y="0"/>
              <a:ext cx="571500" cy="574675"/>
            </a:xfrm>
            <a:custGeom>
              <a:avLst/>
              <a:gdLst>
                <a:gd name="T0" fmla="*/ 285750 w 360"/>
                <a:gd name="T1" fmla="*/ 0 h 362"/>
                <a:gd name="T2" fmla="*/ 368300 w 360"/>
                <a:gd name="T3" fmla="*/ 12700 h 362"/>
                <a:gd name="T4" fmla="*/ 444500 w 360"/>
                <a:gd name="T5" fmla="*/ 49213 h 362"/>
                <a:gd name="T6" fmla="*/ 506413 w 360"/>
                <a:gd name="T7" fmla="*/ 106363 h 362"/>
                <a:gd name="T8" fmla="*/ 549275 w 360"/>
                <a:gd name="T9" fmla="*/ 176213 h 362"/>
                <a:gd name="T10" fmla="*/ 568325 w 360"/>
                <a:gd name="T11" fmla="*/ 258763 h 362"/>
                <a:gd name="T12" fmla="*/ 568325 w 360"/>
                <a:gd name="T13" fmla="*/ 315913 h 362"/>
                <a:gd name="T14" fmla="*/ 549275 w 360"/>
                <a:gd name="T15" fmla="*/ 398463 h 362"/>
                <a:gd name="T16" fmla="*/ 506413 w 360"/>
                <a:gd name="T17" fmla="*/ 468313 h 362"/>
                <a:gd name="T18" fmla="*/ 444500 w 360"/>
                <a:gd name="T19" fmla="*/ 525463 h 362"/>
                <a:gd name="T20" fmla="*/ 368300 w 360"/>
                <a:gd name="T21" fmla="*/ 561975 h 362"/>
                <a:gd name="T22" fmla="*/ 285750 w 360"/>
                <a:gd name="T23" fmla="*/ 574675 h 362"/>
                <a:gd name="T24" fmla="*/ 285750 w 360"/>
                <a:gd name="T25" fmla="*/ 498475 h 362"/>
                <a:gd name="T26" fmla="*/ 306388 w 360"/>
                <a:gd name="T27" fmla="*/ 504825 h 362"/>
                <a:gd name="T28" fmla="*/ 319088 w 360"/>
                <a:gd name="T29" fmla="*/ 522288 h 362"/>
                <a:gd name="T30" fmla="*/ 376238 w 360"/>
                <a:gd name="T31" fmla="*/ 508000 h 362"/>
                <a:gd name="T32" fmla="*/ 425450 w 360"/>
                <a:gd name="T33" fmla="*/ 479425 h 362"/>
                <a:gd name="T34" fmla="*/ 465138 w 360"/>
                <a:gd name="T35" fmla="*/ 441325 h 362"/>
                <a:gd name="T36" fmla="*/ 495300 w 360"/>
                <a:gd name="T37" fmla="*/ 393700 h 362"/>
                <a:gd name="T38" fmla="*/ 515938 w 360"/>
                <a:gd name="T39" fmla="*/ 341313 h 362"/>
                <a:gd name="T40" fmla="*/ 511175 w 360"/>
                <a:gd name="T41" fmla="*/ 315913 h 362"/>
                <a:gd name="T42" fmla="*/ 495300 w 360"/>
                <a:gd name="T43" fmla="*/ 285750 h 362"/>
                <a:gd name="T44" fmla="*/ 501650 w 360"/>
                <a:gd name="T45" fmla="*/ 265113 h 362"/>
                <a:gd name="T46" fmla="*/ 519113 w 360"/>
                <a:gd name="T47" fmla="*/ 252413 h 362"/>
                <a:gd name="T48" fmla="*/ 504825 w 360"/>
                <a:gd name="T49" fmla="*/ 195263 h 362"/>
                <a:gd name="T50" fmla="*/ 476250 w 360"/>
                <a:gd name="T51" fmla="*/ 149225 h 362"/>
                <a:gd name="T52" fmla="*/ 439738 w 360"/>
                <a:gd name="T53" fmla="*/ 106363 h 362"/>
                <a:gd name="T54" fmla="*/ 392113 w 360"/>
                <a:gd name="T55" fmla="*/ 76200 h 362"/>
                <a:gd name="T56" fmla="*/ 339725 w 360"/>
                <a:gd name="T57" fmla="*/ 55563 h 362"/>
                <a:gd name="T58" fmla="*/ 315913 w 360"/>
                <a:gd name="T59" fmla="*/ 61913 h 362"/>
                <a:gd name="T60" fmla="*/ 285750 w 360"/>
                <a:gd name="T61" fmla="*/ 76200 h 362"/>
                <a:gd name="T62" fmla="*/ 285750 w 360"/>
                <a:gd name="T63" fmla="*/ 0 h 362"/>
                <a:gd name="T64" fmla="*/ 285750 w 360"/>
                <a:gd name="T65" fmla="*/ 76200 h 362"/>
                <a:gd name="T66" fmla="*/ 255588 w 360"/>
                <a:gd name="T67" fmla="*/ 61913 h 362"/>
                <a:gd name="T68" fmla="*/ 231775 w 360"/>
                <a:gd name="T69" fmla="*/ 55563 h 362"/>
                <a:gd name="T70" fmla="*/ 177800 w 360"/>
                <a:gd name="T71" fmla="*/ 76200 h 362"/>
                <a:gd name="T72" fmla="*/ 130175 w 360"/>
                <a:gd name="T73" fmla="*/ 106363 h 362"/>
                <a:gd name="T74" fmla="*/ 93663 w 360"/>
                <a:gd name="T75" fmla="*/ 149225 h 362"/>
                <a:gd name="T76" fmla="*/ 66675 w 360"/>
                <a:gd name="T77" fmla="*/ 195263 h 362"/>
                <a:gd name="T78" fmla="*/ 50800 w 360"/>
                <a:gd name="T79" fmla="*/ 252413 h 362"/>
                <a:gd name="T80" fmla="*/ 68263 w 360"/>
                <a:gd name="T81" fmla="*/ 265113 h 362"/>
                <a:gd name="T82" fmla="*/ 74613 w 360"/>
                <a:gd name="T83" fmla="*/ 285750 h 362"/>
                <a:gd name="T84" fmla="*/ 58738 w 360"/>
                <a:gd name="T85" fmla="*/ 315913 h 362"/>
                <a:gd name="T86" fmla="*/ 52388 w 360"/>
                <a:gd name="T87" fmla="*/ 341313 h 362"/>
                <a:gd name="T88" fmla="*/ 73025 w 360"/>
                <a:gd name="T89" fmla="*/ 393700 h 362"/>
                <a:gd name="T90" fmla="*/ 104775 w 360"/>
                <a:gd name="T91" fmla="*/ 441325 h 362"/>
                <a:gd name="T92" fmla="*/ 146050 w 360"/>
                <a:gd name="T93" fmla="*/ 479425 h 362"/>
                <a:gd name="T94" fmla="*/ 195263 w 360"/>
                <a:gd name="T95" fmla="*/ 508000 h 362"/>
                <a:gd name="T96" fmla="*/ 250825 w 360"/>
                <a:gd name="T97" fmla="*/ 522288 h 362"/>
                <a:gd name="T98" fmla="*/ 255588 w 360"/>
                <a:gd name="T99" fmla="*/ 511175 h 362"/>
                <a:gd name="T100" fmla="*/ 285750 w 360"/>
                <a:gd name="T101" fmla="*/ 498475 h 362"/>
                <a:gd name="T102" fmla="*/ 285750 w 360"/>
                <a:gd name="T103" fmla="*/ 574675 h 362"/>
                <a:gd name="T104" fmla="*/ 200025 w 360"/>
                <a:gd name="T105" fmla="*/ 561975 h 362"/>
                <a:gd name="T106" fmla="*/ 123825 w 360"/>
                <a:gd name="T107" fmla="*/ 525463 h 362"/>
                <a:gd name="T108" fmla="*/ 63500 w 360"/>
                <a:gd name="T109" fmla="*/ 468313 h 362"/>
                <a:gd name="T110" fmla="*/ 20638 w 360"/>
                <a:gd name="T111" fmla="*/ 398463 h 362"/>
                <a:gd name="T112" fmla="*/ 0 w 360"/>
                <a:gd name="T113" fmla="*/ 315913 h 362"/>
                <a:gd name="T114" fmla="*/ 0 w 360"/>
                <a:gd name="T115" fmla="*/ 258763 h 362"/>
                <a:gd name="T116" fmla="*/ 20638 w 360"/>
                <a:gd name="T117" fmla="*/ 176213 h 362"/>
                <a:gd name="T118" fmla="*/ 63500 w 360"/>
                <a:gd name="T119" fmla="*/ 106363 h 362"/>
                <a:gd name="T120" fmla="*/ 123825 w 360"/>
                <a:gd name="T121" fmla="*/ 49213 h 362"/>
                <a:gd name="T122" fmla="*/ 200025 w 360"/>
                <a:gd name="T123" fmla="*/ 12700 h 362"/>
                <a:gd name="T124" fmla="*/ 285750 w 360"/>
                <a:gd name="T125" fmla="*/ 0 h 36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60"/>
                <a:gd name="T190" fmla="*/ 0 h 362"/>
                <a:gd name="T191" fmla="*/ 360 w 360"/>
                <a:gd name="T192" fmla="*/ 362 h 36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60" h="362">
                  <a:moveTo>
                    <a:pt x="180" y="0"/>
                  </a:moveTo>
                  <a:lnTo>
                    <a:pt x="180" y="0"/>
                  </a:lnTo>
                  <a:lnTo>
                    <a:pt x="197" y="2"/>
                  </a:lnTo>
                  <a:lnTo>
                    <a:pt x="216" y="4"/>
                  </a:lnTo>
                  <a:lnTo>
                    <a:pt x="232" y="8"/>
                  </a:lnTo>
                  <a:lnTo>
                    <a:pt x="250" y="15"/>
                  </a:lnTo>
                  <a:lnTo>
                    <a:pt x="265" y="22"/>
                  </a:lnTo>
                  <a:lnTo>
                    <a:pt x="280" y="31"/>
                  </a:lnTo>
                  <a:lnTo>
                    <a:pt x="295" y="42"/>
                  </a:lnTo>
                  <a:lnTo>
                    <a:pt x="307" y="53"/>
                  </a:lnTo>
                  <a:lnTo>
                    <a:pt x="319" y="67"/>
                  </a:lnTo>
                  <a:lnTo>
                    <a:pt x="329" y="80"/>
                  </a:lnTo>
                  <a:lnTo>
                    <a:pt x="338" y="95"/>
                  </a:lnTo>
                  <a:lnTo>
                    <a:pt x="346" y="111"/>
                  </a:lnTo>
                  <a:lnTo>
                    <a:pt x="352" y="127"/>
                  </a:lnTo>
                  <a:lnTo>
                    <a:pt x="356" y="145"/>
                  </a:lnTo>
                  <a:lnTo>
                    <a:pt x="358" y="163"/>
                  </a:lnTo>
                  <a:lnTo>
                    <a:pt x="360" y="180"/>
                  </a:lnTo>
                  <a:lnTo>
                    <a:pt x="358" y="199"/>
                  </a:lnTo>
                  <a:lnTo>
                    <a:pt x="356" y="217"/>
                  </a:lnTo>
                  <a:lnTo>
                    <a:pt x="352" y="234"/>
                  </a:lnTo>
                  <a:lnTo>
                    <a:pt x="346" y="251"/>
                  </a:lnTo>
                  <a:lnTo>
                    <a:pt x="338" y="267"/>
                  </a:lnTo>
                  <a:lnTo>
                    <a:pt x="329" y="282"/>
                  </a:lnTo>
                  <a:lnTo>
                    <a:pt x="319" y="295"/>
                  </a:lnTo>
                  <a:lnTo>
                    <a:pt x="307" y="309"/>
                  </a:lnTo>
                  <a:lnTo>
                    <a:pt x="295" y="320"/>
                  </a:lnTo>
                  <a:lnTo>
                    <a:pt x="280" y="331"/>
                  </a:lnTo>
                  <a:lnTo>
                    <a:pt x="265" y="340"/>
                  </a:lnTo>
                  <a:lnTo>
                    <a:pt x="250" y="347"/>
                  </a:lnTo>
                  <a:lnTo>
                    <a:pt x="232" y="354"/>
                  </a:lnTo>
                  <a:lnTo>
                    <a:pt x="216" y="358"/>
                  </a:lnTo>
                  <a:lnTo>
                    <a:pt x="197" y="360"/>
                  </a:lnTo>
                  <a:lnTo>
                    <a:pt x="180" y="362"/>
                  </a:lnTo>
                  <a:lnTo>
                    <a:pt x="180" y="314"/>
                  </a:lnTo>
                  <a:lnTo>
                    <a:pt x="186" y="314"/>
                  </a:lnTo>
                  <a:lnTo>
                    <a:pt x="193" y="318"/>
                  </a:lnTo>
                  <a:lnTo>
                    <a:pt x="199" y="322"/>
                  </a:lnTo>
                  <a:lnTo>
                    <a:pt x="201" y="329"/>
                  </a:lnTo>
                  <a:lnTo>
                    <a:pt x="214" y="327"/>
                  </a:lnTo>
                  <a:lnTo>
                    <a:pt x="226" y="324"/>
                  </a:lnTo>
                  <a:lnTo>
                    <a:pt x="237" y="320"/>
                  </a:lnTo>
                  <a:lnTo>
                    <a:pt x="247" y="314"/>
                  </a:lnTo>
                  <a:lnTo>
                    <a:pt x="258" y="309"/>
                  </a:lnTo>
                  <a:lnTo>
                    <a:pt x="268" y="302"/>
                  </a:lnTo>
                  <a:lnTo>
                    <a:pt x="277" y="294"/>
                  </a:lnTo>
                  <a:lnTo>
                    <a:pt x="285" y="286"/>
                  </a:lnTo>
                  <a:lnTo>
                    <a:pt x="293" y="278"/>
                  </a:lnTo>
                  <a:lnTo>
                    <a:pt x="300" y="268"/>
                  </a:lnTo>
                  <a:lnTo>
                    <a:pt x="307" y="259"/>
                  </a:lnTo>
                  <a:lnTo>
                    <a:pt x="312" y="248"/>
                  </a:lnTo>
                  <a:lnTo>
                    <a:pt x="318" y="237"/>
                  </a:lnTo>
                  <a:lnTo>
                    <a:pt x="322" y="226"/>
                  </a:lnTo>
                  <a:lnTo>
                    <a:pt x="325" y="215"/>
                  </a:lnTo>
                  <a:lnTo>
                    <a:pt x="327" y="203"/>
                  </a:lnTo>
                  <a:lnTo>
                    <a:pt x="322" y="199"/>
                  </a:lnTo>
                  <a:lnTo>
                    <a:pt x="316" y="194"/>
                  </a:lnTo>
                  <a:lnTo>
                    <a:pt x="314" y="188"/>
                  </a:lnTo>
                  <a:lnTo>
                    <a:pt x="312" y="180"/>
                  </a:lnTo>
                  <a:lnTo>
                    <a:pt x="314" y="174"/>
                  </a:lnTo>
                  <a:lnTo>
                    <a:pt x="316" y="167"/>
                  </a:lnTo>
                  <a:lnTo>
                    <a:pt x="322" y="163"/>
                  </a:lnTo>
                  <a:lnTo>
                    <a:pt x="327" y="159"/>
                  </a:lnTo>
                  <a:lnTo>
                    <a:pt x="325" y="146"/>
                  </a:lnTo>
                  <a:lnTo>
                    <a:pt x="322" y="136"/>
                  </a:lnTo>
                  <a:lnTo>
                    <a:pt x="318" y="123"/>
                  </a:lnTo>
                  <a:lnTo>
                    <a:pt x="312" y="113"/>
                  </a:lnTo>
                  <a:lnTo>
                    <a:pt x="307" y="103"/>
                  </a:lnTo>
                  <a:lnTo>
                    <a:pt x="300" y="94"/>
                  </a:lnTo>
                  <a:lnTo>
                    <a:pt x="293" y="84"/>
                  </a:lnTo>
                  <a:lnTo>
                    <a:pt x="285" y="75"/>
                  </a:lnTo>
                  <a:lnTo>
                    <a:pt x="277" y="67"/>
                  </a:lnTo>
                  <a:lnTo>
                    <a:pt x="268" y="60"/>
                  </a:lnTo>
                  <a:lnTo>
                    <a:pt x="258" y="53"/>
                  </a:lnTo>
                  <a:lnTo>
                    <a:pt x="247" y="48"/>
                  </a:lnTo>
                  <a:lnTo>
                    <a:pt x="237" y="42"/>
                  </a:lnTo>
                  <a:lnTo>
                    <a:pt x="226" y="38"/>
                  </a:lnTo>
                  <a:lnTo>
                    <a:pt x="214" y="35"/>
                  </a:lnTo>
                  <a:lnTo>
                    <a:pt x="201" y="33"/>
                  </a:lnTo>
                  <a:lnTo>
                    <a:pt x="199" y="39"/>
                  </a:lnTo>
                  <a:lnTo>
                    <a:pt x="193" y="44"/>
                  </a:lnTo>
                  <a:lnTo>
                    <a:pt x="186" y="46"/>
                  </a:lnTo>
                  <a:lnTo>
                    <a:pt x="180" y="48"/>
                  </a:lnTo>
                  <a:lnTo>
                    <a:pt x="180" y="0"/>
                  </a:lnTo>
                  <a:close/>
                  <a:moveTo>
                    <a:pt x="180" y="0"/>
                  </a:moveTo>
                  <a:lnTo>
                    <a:pt x="180" y="0"/>
                  </a:lnTo>
                  <a:lnTo>
                    <a:pt x="180" y="48"/>
                  </a:lnTo>
                  <a:lnTo>
                    <a:pt x="173" y="46"/>
                  </a:lnTo>
                  <a:lnTo>
                    <a:pt x="166" y="44"/>
                  </a:lnTo>
                  <a:lnTo>
                    <a:pt x="161" y="39"/>
                  </a:lnTo>
                  <a:lnTo>
                    <a:pt x="158" y="33"/>
                  </a:lnTo>
                  <a:lnTo>
                    <a:pt x="146" y="35"/>
                  </a:lnTo>
                  <a:lnTo>
                    <a:pt x="134" y="38"/>
                  </a:lnTo>
                  <a:lnTo>
                    <a:pt x="123" y="42"/>
                  </a:lnTo>
                  <a:lnTo>
                    <a:pt x="112" y="48"/>
                  </a:lnTo>
                  <a:lnTo>
                    <a:pt x="101" y="53"/>
                  </a:lnTo>
                  <a:lnTo>
                    <a:pt x="92" y="60"/>
                  </a:lnTo>
                  <a:lnTo>
                    <a:pt x="82" y="67"/>
                  </a:lnTo>
                  <a:lnTo>
                    <a:pt x="74" y="75"/>
                  </a:lnTo>
                  <a:lnTo>
                    <a:pt x="66" y="84"/>
                  </a:lnTo>
                  <a:lnTo>
                    <a:pt x="59" y="94"/>
                  </a:lnTo>
                  <a:lnTo>
                    <a:pt x="52" y="103"/>
                  </a:lnTo>
                  <a:lnTo>
                    <a:pt x="46" y="113"/>
                  </a:lnTo>
                  <a:lnTo>
                    <a:pt x="42" y="123"/>
                  </a:lnTo>
                  <a:lnTo>
                    <a:pt x="37" y="136"/>
                  </a:lnTo>
                  <a:lnTo>
                    <a:pt x="33" y="146"/>
                  </a:lnTo>
                  <a:lnTo>
                    <a:pt x="32" y="159"/>
                  </a:lnTo>
                  <a:lnTo>
                    <a:pt x="37" y="163"/>
                  </a:lnTo>
                  <a:lnTo>
                    <a:pt x="43" y="167"/>
                  </a:lnTo>
                  <a:lnTo>
                    <a:pt x="46" y="174"/>
                  </a:lnTo>
                  <a:lnTo>
                    <a:pt x="47" y="180"/>
                  </a:lnTo>
                  <a:lnTo>
                    <a:pt x="46" y="188"/>
                  </a:lnTo>
                  <a:lnTo>
                    <a:pt x="43" y="194"/>
                  </a:lnTo>
                  <a:lnTo>
                    <a:pt x="37" y="199"/>
                  </a:lnTo>
                  <a:lnTo>
                    <a:pt x="32" y="203"/>
                  </a:lnTo>
                  <a:lnTo>
                    <a:pt x="33" y="215"/>
                  </a:lnTo>
                  <a:lnTo>
                    <a:pt x="37" y="226"/>
                  </a:lnTo>
                  <a:lnTo>
                    <a:pt x="42" y="237"/>
                  </a:lnTo>
                  <a:lnTo>
                    <a:pt x="46" y="248"/>
                  </a:lnTo>
                  <a:lnTo>
                    <a:pt x="52" y="259"/>
                  </a:lnTo>
                  <a:lnTo>
                    <a:pt x="59" y="268"/>
                  </a:lnTo>
                  <a:lnTo>
                    <a:pt x="66" y="278"/>
                  </a:lnTo>
                  <a:lnTo>
                    <a:pt x="74" y="286"/>
                  </a:lnTo>
                  <a:lnTo>
                    <a:pt x="82" y="294"/>
                  </a:lnTo>
                  <a:lnTo>
                    <a:pt x="92" y="302"/>
                  </a:lnTo>
                  <a:lnTo>
                    <a:pt x="101" y="309"/>
                  </a:lnTo>
                  <a:lnTo>
                    <a:pt x="112" y="314"/>
                  </a:lnTo>
                  <a:lnTo>
                    <a:pt x="123" y="320"/>
                  </a:lnTo>
                  <a:lnTo>
                    <a:pt x="134" y="324"/>
                  </a:lnTo>
                  <a:lnTo>
                    <a:pt x="146" y="327"/>
                  </a:lnTo>
                  <a:lnTo>
                    <a:pt x="158" y="329"/>
                  </a:lnTo>
                  <a:lnTo>
                    <a:pt x="161" y="322"/>
                  </a:lnTo>
                  <a:lnTo>
                    <a:pt x="166" y="318"/>
                  </a:lnTo>
                  <a:lnTo>
                    <a:pt x="173" y="314"/>
                  </a:lnTo>
                  <a:lnTo>
                    <a:pt x="180" y="314"/>
                  </a:lnTo>
                  <a:lnTo>
                    <a:pt x="180" y="362"/>
                  </a:lnTo>
                  <a:lnTo>
                    <a:pt x="161" y="360"/>
                  </a:lnTo>
                  <a:lnTo>
                    <a:pt x="143" y="358"/>
                  </a:lnTo>
                  <a:lnTo>
                    <a:pt x="126" y="354"/>
                  </a:lnTo>
                  <a:lnTo>
                    <a:pt x="109" y="347"/>
                  </a:lnTo>
                  <a:lnTo>
                    <a:pt x="93" y="340"/>
                  </a:lnTo>
                  <a:lnTo>
                    <a:pt x="78" y="331"/>
                  </a:lnTo>
                  <a:lnTo>
                    <a:pt x="65" y="320"/>
                  </a:lnTo>
                  <a:lnTo>
                    <a:pt x="52" y="309"/>
                  </a:lnTo>
                  <a:lnTo>
                    <a:pt x="40" y="295"/>
                  </a:lnTo>
                  <a:lnTo>
                    <a:pt x="29" y="282"/>
                  </a:lnTo>
                  <a:lnTo>
                    <a:pt x="21" y="267"/>
                  </a:lnTo>
                  <a:lnTo>
                    <a:pt x="13" y="251"/>
                  </a:lnTo>
                  <a:lnTo>
                    <a:pt x="8" y="234"/>
                  </a:lnTo>
                  <a:lnTo>
                    <a:pt x="2" y="217"/>
                  </a:lnTo>
                  <a:lnTo>
                    <a:pt x="0" y="199"/>
                  </a:lnTo>
                  <a:lnTo>
                    <a:pt x="0" y="180"/>
                  </a:lnTo>
                  <a:lnTo>
                    <a:pt x="0" y="163"/>
                  </a:lnTo>
                  <a:lnTo>
                    <a:pt x="2" y="145"/>
                  </a:lnTo>
                  <a:lnTo>
                    <a:pt x="8" y="127"/>
                  </a:lnTo>
                  <a:lnTo>
                    <a:pt x="13" y="111"/>
                  </a:lnTo>
                  <a:lnTo>
                    <a:pt x="21" y="95"/>
                  </a:lnTo>
                  <a:lnTo>
                    <a:pt x="29" y="80"/>
                  </a:lnTo>
                  <a:lnTo>
                    <a:pt x="40" y="67"/>
                  </a:lnTo>
                  <a:lnTo>
                    <a:pt x="52" y="53"/>
                  </a:lnTo>
                  <a:lnTo>
                    <a:pt x="65" y="42"/>
                  </a:lnTo>
                  <a:lnTo>
                    <a:pt x="78" y="31"/>
                  </a:lnTo>
                  <a:lnTo>
                    <a:pt x="93" y="22"/>
                  </a:lnTo>
                  <a:lnTo>
                    <a:pt x="109" y="15"/>
                  </a:lnTo>
                  <a:lnTo>
                    <a:pt x="126" y="8"/>
                  </a:lnTo>
                  <a:lnTo>
                    <a:pt x="143" y="4"/>
                  </a:lnTo>
                  <a:lnTo>
                    <a:pt x="161" y="2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145"/>
            <p:cNvSpPr>
              <a:spLocks noChangeArrowheads="1"/>
            </p:cNvSpPr>
            <p:nvPr/>
          </p:nvSpPr>
          <p:spPr bwMode="auto">
            <a:xfrm>
              <a:off x="179388" y="180975"/>
              <a:ext cx="285750" cy="150813"/>
            </a:xfrm>
            <a:custGeom>
              <a:avLst/>
              <a:gdLst>
                <a:gd name="T0" fmla="*/ 20638 w 180"/>
                <a:gd name="T1" fmla="*/ 0 h 95"/>
                <a:gd name="T2" fmla="*/ 85725 w 180"/>
                <a:gd name="T3" fmla="*/ 66675 h 95"/>
                <a:gd name="T4" fmla="*/ 85725 w 180"/>
                <a:gd name="T5" fmla="*/ 66675 h 95"/>
                <a:gd name="T6" fmla="*/ 95250 w 180"/>
                <a:gd name="T7" fmla="*/ 61913 h 95"/>
                <a:gd name="T8" fmla="*/ 106363 w 180"/>
                <a:gd name="T9" fmla="*/ 61913 h 95"/>
                <a:gd name="T10" fmla="*/ 106363 w 180"/>
                <a:gd name="T11" fmla="*/ 61913 h 95"/>
                <a:gd name="T12" fmla="*/ 119063 w 180"/>
                <a:gd name="T13" fmla="*/ 65088 h 95"/>
                <a:gd name="T14" fmla="*/ 131763 w 180"/>
                <a:gd name="T15" fmla="*/ 71438 h 95"/>
                <a:gd name="T16" fmla="*/ 139700 w 180"/>
                <a:gd name="T17" fmla="*/ 79375 h 95"/>
                <a:gd name="T18" fmla="*/ 146050 w 180"/>
                <a:gd name="T19" fmla="*/ 92075 h 95"/>
                <a:gd name="T20" fmla="*/ 285750 w 180"/>
                <a:gd name="T21" fmla="*/ 92075 h 95"/>
                <a:gd name="T22" fmla="*/ 285750 w 180"/>
                <a:gd name="T23" fmla="*/ 120650 h 95"/>
                <a:gd name="T24" fmla="*/ 146050 w 180"/>
                <a:gd name="T25" fmla="*/ 120650 h 95"/>
                <a:gd name="T26" fmla="*/ 146050 w 180"/>
                <a:gd name="T27" fmla="*/ 120650 h 95"/>
                <a:gd name="T28" fmla="*/ 139700 w 180"/>
                <a:gd name="T29" fmla="*/ 133350 h 95"/>
                <a:gd name="T30" fmla="*/ 131763 w 180"/>
                <a:gd name="T31" fmla="*/ 141288 h 95"/>
                <a:gd name="T32" fmla="*/ 119063 w 180"/>
                <a:gd name="T33" fmla="*/ 147638 h 95"/>
                <a:gd name="T34" fmla="*/ 106363 w 180"/>
                <a:gd name="T35" fmla="*/ 150813 h 95"/>
                <a:gd name="T36" fmla="*/ 106363 w 180"/>
                <a:gd name="T37" fmla="*/ 150813 h 95"/>
                <a:gd name="T38" fmla="*/ 96838 w 180"/>
                <a:gd name="T39" fmla="*/ 150813 h 95"/>
                <a:gd name="T40" fmla="*/ 88900 w 180"/>
                <a:gd name="T41" fmla="*/ 146050 h 95"/>
                <a:gd name="T42" fmla="*/ 79375 w 180"/>
                <a:gd name="T43" fmla="*/ 144463 h 95"/>
                <a:gd name="T44" fmla="*/ 73025 w 180"/>
                <a:gd name="T45" fmla="*/ 138113 h 95"/>
                <a:gd name="T46" fmla="*/ 69850 w 180"/>
                <a:gd name="T47" fmla="*/ 131763 h 95"/>
                <a:gd name="T48" fmla="*/ 65088 w 180"/>
                <a:gd name="T49" fmla="*/ 122238 h 95"/>
                <a:gd name="T50" fmla="*/ 63500 w 180"/>
                <a:gd name="T51" fmla="*/ 115888 h 95"/>
                <a:gd name="T52" fmla="*/ 60325 w 180"/>
                <a:gd name="T53" fmla="*/ 104775 h 95"/>
                <a:gd name="T54" fmla="*/ 60325 w 180"/>
                <a:gd name="T55" fmla="*/ 104775 h 95"/>
                <a:gd name="T56" fmla="*/ 63500 w 180"/>
                <a:gd name="T57" fmla="*/ 96838 h 95"/>
                <a:gd name="T58" fmla="*/ 65088 w 180"/>
                <a:gd name="T59" fmla="*/ 85725 h 95"/>
                <a:gd name="T60" fmla="*/ 0 w 180"/>
                <a:gd name="T61" fmla="*/ 20638 h 95"/>
                <a:gd name="T62" fmla="*/ 20638 w 180"/>
                <a:gd name="T63" fmla="*/ 0 h 9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80"/>
                <a:gd name="T97" fmla="*/ 0 h 95"/>
                <a:gd name="T98" fmla="*/ 180 w 180"/>
                <a:gd name="T99" fmla="*/ 95 h 9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80" h="95">
                  <a:moveTo>
                    <a:pt x="13" y="0"/>
                  </a:moveTo>
                  <a:lnTo>
                    <a:pt x="54" y="42"/>
                  </a:lnTo>
                  <a:lnTo>
                    <a:pt x="60" y="39"/>
                  </a:lnTo>
                  <a:lnTo>
                    <a:pt x="67" y="39"/>
                  </a:lnTo>
                  <a:lnTo>
                    <a:pt x="75" y="41"/>
                  </a:lnTo>
                  <a:lnTo>
                    <a:pt x="83" y="45"/>
                  </a:lnTo>
                  <a:lnTo>
                    <a:pt x="88" y="50"/>
                  </a:lnTo>
                  <a:lnTo>
                    <a:pt x="92" y="58"/>
                  </a:lnTo>
                  <a:lnTo>
                    <a:pt x="180" y="58"/>
                  </a:lnTo>
                  <a:lnTo>
                    <a:pt x="180" y="76"/>
                  </a:lnTo>
                  <a:lnTo>
                    <a:pt x="92" y="76"/>
                  </a:lnTo>
                  <a:lnTo>
                    <a:pt x="88" y="84"/>
                  </a:lnTo>
                  <a:lnTo>
                    <a:pt x="83" y="89"/>
                  </a:lnTo>
                  <a:lnTo>
                    <a:pt x="75" y="93"/>
                  </a:lnTo>
                  <a:lnTo>
                    <a:pt x="67" y="95"/>
                  </a:lnTo>
                  <a:lnTo>
                    <a:pt x="61" y="95"/>
                  </a:lnTo>
                  <a:lnTo>
                    <a:pt x="56" y="92"/>
                  </a:lnTo>
                  <a:lnTo>
                    <a:pt x="50" y="91"/>
                  </a:lnTo>
                  <a:lnTo>
                    <a:pt x="46" y="87"/>
                  </a:lnTo>
                  <a:lnTo>
                    <a:pt x="44" y="83"/>
                  </a:lnTo>
                  <a:lnTo>
                    <a:pt x="41" y="77"/>
                  </a:lnTo>
                  <a:lnTo>
                    <a:pt x="40" y="73"/>
                  </a:lnTo>
                  <a:lnTo>
                    <a:pt x="38" y="66"/>
                  </a:lnTo>
                  <a:lnTo>
                    <a:pt x="40" y="61"/>
                  </a:lnTo>
                  <a:lnTo>
                    <a:pt x="41" y="54"/>
                  </a:lnTo>
                  <a:lnTo>
                    <a:pt x="0" y="13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3" name="组合 211"/>
          <p:cNvGrpSpPr/>
          <p:nvPr/>
        </p:nvGrpSpPr>
        <p:grpSpPr bwMode="auto">
          <a:xfrm>
            <a:off x="3146425" y="3663950"/>
            <a:ext cx="447675" cy="422275"/>
            <a:chOff x="0" y="0"/>
            <a:chExt cx="447675" cy="422275"/>
          </a:xfrm>
          <a:solidFill>
            <a:schemeClr val="bg1">
              <a:alpha val="70000"/>
            </a:schemeClr>
          </a:solidFill>
        </p:grpSpPr>
        <p:sp>
          <p:nvSpPr>
            <p:cNvPr id="154" name="Freeform 146"/>
            <p:cNvSpPr>
              <a:spLocks noChangeArrowheads="1"/>
            </p:cNvSpPr>
            <p:nvPr/>
          </p:nvSpPr>
          <p:spPr bwMode="auto">
            <a:xfrm>
              <a:off x="0" y="87312"/>
              <a:ext cx="447675" cy="334963"/>
            </a:xfrm>
            <a:custGeom>
              <a:avLst/>
              <a:gdLst>
                <a:gd name="T0" fmla="*/ 136525 w 282"/>
                <a:gd name="T1" fmla="*/ 0 h 211"/>
                <a:gd name="T2" fmla="*/ 182563 w 282"/>
                <a:gd name="T3" fmla="*/ 9525 h 211"/>
                <a:gd name="T4" fmla="*/ 223838 w 282"/>
                <a:gd name="T5" fmla="*/ 31750 h 211"/>
                <a:gd name="T6" fmla="*/ 242888 w 282"/>
                <a:gd name="T7" fmla="*/ 17463 h 211"/>
                <a:gd name="T8" fmla="*/ 288925 w 282"/>
                <a:gd name="T9" fmla="*/ 1588 h 211"/>
                <a:gd name="T10" fmla="*/ 314325 w 282"/>
                <a:gd name="T11" fmla="*/ 0 h 211"/>
                <a:gd name="T12" fmla="*/ 339725 w 282"/>
                <a:gd name="T13" fmla="*/ 1588 h 211"/>
                <a:gd name="T14" fmla="*/ 388938 w 282"/>
                <a:gd name="T15" fmla="*/ 22225 h 211"/>
                <a:gd name="T16" fmla="*/ 425450 w 282"/>
                <a:gd name="T17" fmla="*/ 55563 h 211"/>
                <a:gd name="T18" fmla="*/ 441325 w 282"/>
                <a:gd name="T19" fmla="*/ 90488 h 211"/>
                <a:gd name="T20" fmla="*/ 447675 w 282"/>
                <a:gd name="T21" fmla="*/ 115888 h 211"/>
                <a:gd name="T22" fmla="*/ 447675 w 282"/>
                <a:gd name="T23" fmla="*/ 128588 h 211"/>
                <a:gd name="T24" fmla="*/ 446088 w 282"/>
                <a:gd name="T25" fmla="*/ 161925 h 211"/>
                <a:gd name="T26" fmla="*/ 434975 w 282"/>
                <a:gd name="T27" fmla="*/ 195263 h 211"/>
                <a:gd name="T28" fmla="*/ 417513 w 282"/>
                <a:gd name="T29" fmla="*/ 230188 h 211"/>
                <a:gd name="T30" fmla="*/ 393700 w 282"/>
                <a:gd name="T31" fmla="*/ 261938 h 211"/>
                <a:gd name="T32" fmla="*/ 361950 w 282"/>
                <a:gd name="T33" fmla="*/ 292100 h 211"/>
                <a:gd name="T34" fmla="*/ 322263 w 282"/>
                <a:gd name="T35" fmla="*/ 315913 h 211"/>
                <a:gd name="T36" fmla="*/ 273050 w 282"/>
                <a:gd name="T37" fmla="*/ 331788 h 211"/>
                <a:gd name="T38" fmla="*/ 217488 w 282"/>
                <a:gd name="T39" fmla="*/ 334963 h 211"/>
                <a:gd name="T40" fmla="*/ 187325 w 282"/>
                <a:gd name="T41" fmla="*/ 334963 h 211"/>
                <a:gd name="T42" fmla="*/ 136525 w 282"/>
                <a:gd name="T43" fmla="*/ 322263 h 211"/>
                <a:gd name="T44" fmla="*/ 92075 w 282"/>
                <a:gd name="T45" fmla="*/ 303213 h 211"/>
                <a:gd name="T46" fmla="*/ 60325 w 282"/>
                <a:gd name="T47" fmla="*/ 274638 h 211"/>
                <a:gd name="T48" fmla="*/ 34925 w 282"/>
                <a:gd name="T49" fmla="*/ 242888 h 211"/>
                <a:gd name="T50" fmla="*/ 17463 w 282"/>
                <a:gd name="T51" fmla="*/ 211138 h 211"/>
                <a:gd name="T52" fmla="*/ 6350 w 282"/>
                <a:gd name="T53" fmla="*/ 176213 h 211"/>
                <a:gd name="T54" fmla="*/ 0 w 282"/>
                <a:gd name="T55" fmla="*/ 128588 h 211"/>
                <a:gd name="T56" fmla="*/ 0 w 282"/>
                <a:gd name="T57" fmla="*/ 115888 h 211"/>
                <a:gd name="T58" fmla="*/ 6350 w 282"/>
                <a:gd name="T59" fmla="*/ 90488 h 211"/>
                <a:gd name="T60" fmla="*/ 23813 w 282"/>
                <a:gd name="T61" fmla="*/ 55563 h 211"/>
                <a:gd name="T62" fmla="*/ 60325 w 282"/>
                <a:gd name="T63" fmla="*/ 22225 h 211"/>
                <a:gd name="T64" fmla="*/ 107950 w 282"/>
                <a:gd name="T65" fmla="*/ 1588 h 211"/>
                <a:gd name="T66" fmla="*/ 136525 w 282"/>
                <a:gd name="T67" fmla="*/ 0 h 21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82"/>
                <a:gd name="T103" fmla="*/ 0 h 211"/>
                <a:gd name="T104" fmla="*/ 282 w 282"/>
                <a:gd name="T105" fmla="*/ 211 h 21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82" h="211">
                  <a:moveTo>
                    <a:pt x="86" y="0"/>
                  </a:moveTo>
                  <a:lnTo>
                    <a:pt x="86" y="0"/>
                  </a:lnTo>
                  <a:lnTo>
                    <a:pt x="100" y="1"/>
                  </a:lnTo>
                  <a:lnTo>
                    <a:pt x="115" y="6"/>
                  </a:lnTo>
                  <a:lnTo>
                    <a:pt x="129" y="11"/>
                  </a:lnTo>
                  <a:lnTo>
                    <a:pt x="141" y="20"/>
                  </a:lnTo>
                  <a:lnTo>
                    <a:pt x="153" y="11"/>
                  </a:lnTo>
                  <a:lnTo>
                    <a:pt x="167" y="6"/>
                  </a:lnTo>
                  <a:lnTo>
                    <a:pt x="182" y="1"/>
                  </a:lnTo>
                  <a:lnTo>
                    <a:pt x="198" y="0"/>
                  </a:lnTo>
                  <a:lnTo>
                    <a:pt x="206" y="0"/>
                  </a:lnTo>
                  <a:lnTo>
                    <a:pt x="214" y="1"/>
                  </a:lnTo>
                  <a:lnTo>
                    <a:pt x="230" y="6"/>
                  </a:lnTo>
                  <a:lnTo>
                    <a:pt x="245" y="14"/>
                  </a:lnTo>
                  <a:lnTo>
                    <a:pt x="258" y="23"/>
                  </a:lnTo>
                  <a:lnTo>
                    <a:pt x="268" y="35"/>
                  </a:lnTo>
                  <a:lnTo>
                    <a:pt x="275" y="49"/>
                  </a:lnTo>
                  <a:lnTo>
                    <a:pt x="278" y="57"/>
                  </a:lnTo>
                  <a:lnTo>
                    <a:pt x="281" y="65"/>
                  </a:lnTo>
                  <a:lnTo>
                    <a:pt x="282" y="73"/>
                  </a:lnTo>
                  <a:lnTo>
                    <a:pt x="282" y="81"/>
                  </a:lnTo>
                  <a:lnTo>
                    <a:pt x="282" y="91"/>
                  </a:lnTo>
                  <a:lnTo>
                    <a:pt x="281" y="102"/>
                  </a:lnTo>
                  <a:lnTo>
                    <a:pt x="278" y="112"/>
                  </a:lnTo>
                  <a:lnTo>
                    <a:pt x="274" y="123"/>
                  </a:lnTo>
                  <a:lnTo>
                    <a:pt x="270" y="134"/>
                  </a:lnTo>
                  <a:lnTo>
                    <a:pt x="263" y="145"/>
                  </a:lnTo>
                  <a:lnTo>
                    <a:pt x="256" y="156"/>
                  </a:lnTo>
                  <a:lnTo>
                    <a:pt x="248" y="165"/>
                  </a:lnTo>
                  <a:lnTo>
                    <a:pt x="239" y="175"/>
                  </a:lnTo>
                  <a:lnTo>
                    <a:pt x="228" y="184"/>
                  </a:lnTo>
                  <a:lnTo>
                    <a:pt x="216" y="192"/>
                  </a:lnTo>
                  <a:lnTo>
                    <a:pt x="203" y="199"/>
                  </a:lnTo>
                  <a:lnTo>
                    <a:pt x="188" y="205"/>
                  </a:lnTo>
                  <a:lnTo>
                    <a:pt x="172" y="209"/>
                  </a:lnTo>
                  <a:lnTo>
                    <a:pt x="156" y="211"/>
                  </a:lnTo>
                  <a:lnTo>
                    <a:pt x="137" y="211"/>
                  </a:lnTo>
                  <a:lnTo>
                    <a:pt x="118" y="211"/>
                  </a:lnTo>
                  <a:lnTo>
                    <a:pt x="100" y="209"/>
                  </a:lnTo>
                  <a:lnTo>
                    <a:pt x="86" y="203"/>
                  </a:lnTo>
                  <a:lnTo>
                    <a:pt x="71" y="198"/>
                  </a:lnTo>
                  <a:lnTo>
                    <a:pt x="58" y="191"/>
                  </a:lnTo>
                  <a:lnTo>
                    <a:pt x="48" y="183"/>
                  </a:lnTo>
                  <a:lnTo>
                    <a:pt x="38" y="173"/>
                  </a:lnTo>
                  <a:lnTo>
                    <a:pt x="29" y="164"/>
                  </a:lnTo>
                  <a:lnTo>
                    <a:pt x="22" y="153"/>
                  </a:lnTo>
                  <a:lnTo>
                    <a:pt x="15" y="144"/>
                  </a:lnTo>
                  <a:lnTo>
                    <a:pt x="11" y="133"/>
                  </a:lnTo>
                  <a:lnTo>
                    <a:pt x="7" y="121"/>
                  </a:lnTo>
                  <a:lnTo>
                    <a:pt x="4" y="111"/>
                  </a:lnTo>
                  <a:lnTo>
                    <a:pt x="2" y="100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7" y="49"/>
                  </a:lnTo>
                  <a:lnTo>
                    <a:pt x="15" y="35"/>
                  </a:lnTo>
                  <a:lnTo>
                    <a:pt x="25" y="23"/>
                  </a:lnTo>
                  <a:lnTo>
                    <a:pt x="38" y="14"/>
                  </a:lnTo>
                  <a:lnTo>
                    <a:pt x="52" y="6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147"/>
            <p:cNvSpPr>
              <a:spLocks noChangeArrowheads="1"/>
            </p:cNvSpPr>
            <p:nvPr/>
          </p:nvSpPr>
          <p:spPr bwMode="auto">
            <a:xfrm>
              <a:off x="127000" y="0"/>
              <a:ext cx="107950" cy="153988"/>
            </a:xfrm>
            <a:custGeom>
              <a:avLst/>
              <a:gdLst>
                <a:gd name="T0" fmla="*/ 95250 w 68"/>
                <a:gd name="T1" fmla="*/ 153988 h 97"/>
                <a:gd name="T2" fmla="*/ 95250 w 68"/>
                <a:gd name="T3" fmla="*/ 153988 h 97"/>
                <a:gd name="T4" fmla="*/ 103188 w 68"/>
                <a:gd name="T5" fmla="*/ 134938 h 97"/>
                <a:gd name="T6" fmla="*/ 107950 w 68"/>
                <a:gd name="T7" fmla="*/ 112713 h 97"/>
                <a:gd name="T8" fmla="*/ 107950 w 68"/>
                <a:gd name="T9" fmla="*/ 92075 h 97"/>
                <a:gd name="T10" fmla="*/ 104775 w 68"/>
                <a:gd name="T11" fmla="*/ 73025 h 97"/>
                <a:gd name="T12" fmla="*/ 98425 w 68"/>
                <a:gd name="T13" fmla="*/ 52388 h 97"/>
                <a:gd name="T14" fmla="*/ 88900 w 68"/>
                <a:gd name="T15" fmla="*/ 33338 h 97"/>
                <a:gd name="T16" fmla="*/ 77788 w 68"/>
                <a:gd name="T17" fmla="*/ 15875 h 97"/>
                <a:gd name="T18" fmla="*/ 61913 w 68"/>
                <a:gd name="T19" fmla="*/ 0 h 97"/>
                <a:gd name="T20" fmla="*/ 0 w 68"/>
                <a:gd name="T21" fmla="*/ 9525 h 97"/>
                <a:gd name="T22" fmla="*/ 0 w 68"/>
                <a:gd name="T23" fmla="*/ 9525 h 97"/>
                <a:gd name="T24" fmla="*/ 22225 w 68"/>
                <a:gd name="T25" fmla="*/ 23813 h 97"/>
                <a:gd name="T26" fmla="*/ 38100 w 68"/>
                <a:gd name="T27" fmla="*/ 36513 h 97"/>
                <a:gd name="T28" fmla="*/ 55563 w 68"/>
                <a:gd name="T29" fmla="*/ 50800 h 97"/>
                <a:gd name="T30" fmla="*/ 68263 w 68"/>
                <a:gd name="T31" fmla="*/ 66675 h 97"/>
                <a:gd name="T32" fmla="*/ 79375 w 68"/>
                <a:gd name="T33" fmla="*/ 85725 h 97"/>
                <a:gd name="T34" fmla="*/ 88900 w 68"/>
                <a:gd name="T35" fmla="*/ 104775 h 97"/>
                <a:gd name="T36" fmla="*/ 92075 w 68"/>
                <a:gd name="T37" fmla="*/ 128588 h 97"/>
                <a:gd name="T38" fmla="*/ 95250 w 68"/>
                <a:gd name="T39" fmla="*/ 153988 h 97"/>
                <a:gd name="T40" fmla="*/ 95250 w 68"/>
                <a:gd name="T41" fmla="*/ 153988 h 9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8"/>
                <a:gd name="T64" fmla="*/ 0 h 97"/>
                <a:gd name="T65" fmla="*/ 68 w 68"/>
                <a:gd name="T66" fmla="*/ 97 h 9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8" h="97">
                  <a:moveTo>
                    <a:pt x="60" y="97"/>
                  </a:moveTo>
                  <a:lnTo>
                    <a:pt x="60" y="97"/>
                  </a:lnTo>
                  <a:lnTo>
                    <a:pt x="65" y="85"/>
                  </a:lnTo>
                  <a:lnTo>
                    <a:pt x="68" y="71"/>
                  </a:lnTo>
                  <a:lnTo>
                    <a:pt x="68" y="58"/>
                  </a:lnTo>
                  <a:lnTo>
                    <a:pt x="66" y="46"/>
                  </a:lnTo>
                  <a:lnTo>
                    <a:pt x="62" y="33"/>
                  </a:lnTo>
                  <a:lnTo>
                    <a:pt x="56" y="21"/>
                  </a:lnTo>
                  <a:lnTo>
                    <a:pt x="49" y="10"/>
                  </a:lnTo>
                  <a:lnTo>
                    <a:pt x="39" y="0"/>
                  </a:lnTo>
                  <a:lnTo>
                    <a:pt x="0" y="6"/>
                  </a:lnTo>
                  <a:lnTo>
                    <a:pt x="14" y="15"/>
                  </a:lnTo>
                  <a:lnTo>
                    <a:pt x="24" y="23"/>
                  </a:lnTo>
                  <a:lnTo>
                    <a:pt x="35" y="32"/>
                  </a:lnTo>
                  <a:lnTo>
                    <a:pt x="43" y="42"/>
                  </a:lnTo>
                  <a:lnTo>
                    <a:pt x="50" y="54"/>
                  </a:lnTo>
                  <a:lnTo>
                    <a:pt x="56" y="66"/>
                  </a:lnTo>
                  <a:lnTo>
                    <a:pt x="58" y="81"/>
                  </a:lnTo>
                  <a:lnTo>
                    <a:pt x="60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6" name="组合 200"/>
          <p:cNvGrpSpPr/>
          <p:nvPr/>
        </p:nvGrpSpPr>
        <p:grpSpPr bwMode="auto">
          <a:xfrm>
            <a:off x="4286250" y="1101725"/>
            <a:ext cx="676275" cy="555625"/>
            <a:chOff x="0" y="0"/>
            <a:chExt cx="676275" cy="555625"/>
          </a:xfrm>
          <a:solidFill>
            <a:schemeClr val="bg1">
              <a:alpha val="70000"/>
            </a:schemeClr>
          </a:solidFill>
        </p:grpSpPr>
        <p:sp>
          <p:nvSpPr>
            <p:cNvPr id="157" name="Freeform 148"/>
            <p:cNvSpPr>
              <a:spLocks noChangeArrowheads="1"/>
            </p:cNvSpPr>
            <p:nvPr/>
          </p:nvSpPr>
          <p:spPr bwMode="auto">
            <a:xfrm>
              <a:off x="19050" y="26987"/>
              <a:ext cx="657225" cy="528638"/>
            </a:xfrm>
            <a:custGeom>
              <a:avLst/>
              <a:gdLst>
                <a:gd name="T0" fmla="*/ 0 w 414"/>
                <a:gd name="T1" fmla="*/ 185738 h 333"/>
                <a:gd name="T2" fmla="*/ 15875 w 414"/>
                <a:gd name="T3" fmla="*/ 161925 h 333"/>
                <a:gd name="T4" fmla="*/ 501650 w 414"/>
                <a:gd name="T5" fmla="*/ 485775 h 333"/>
                <a:gd name="T6" fmla="*/ 501650 w 414"/>
                <a:gd name="T7" fmla="*/ 485775 h 333"/>
                <a:gd name="T8" fmla="*/ 515938 w 414"/>
                <a:gd name="T9" fmla="*/ 492125 h 333"/>
                <a:gd name="T10" fmla="*/ 531813 w 414"/>
                <a:gd name="T11" fmla="*/ 496888 h 333"/>
                <a:gd name="T12" fmla="*/ 544513 w 414"/>
                <a:gd name="T13" fmla="*/ 496888 h 333"/>
                <a:gd name="T14" fmla="*/ 558800 w 414"/>
                <a:gd name="T15" fmla="*/ 495300 h 333"/>
                <a:gd name="T16" fmla="*/ 574675 w 414"/>
                <a:gd name="T17" fmla="*/ 490538 h 333"/>
                <a:gd name="T18" fmla="*/ 588963 w 414"/>
                <a:gd name="T19" fmla="*/ 482600 h 333"/>
                <a:gd name="T20" fmla="*/ 600075 w 414"/>
                <a:gd name="T21" fmla="*/ 471488 h 333"/>
                <a:gd name="T22" fmla="*/ 611188 w 414"/>
                <a:gd name="T23" fmla="*/ 458788 h 333"/>
                <a:gd name="T24" fmla="*/ 611188 w 414"/>
                <a:gd name="T25" fmla="*/ 458788 h 333"/>
                <a:gd name="T26" fmla="*/ 619125 w 414"/>
                <a:gd name="T27" fmla="*/ 442913 h 333"/>
                <a:gd name="T28" fmla="*/ 623888 w 414"/>
                <a:gd name="T29" fmla="*/ 428625 h 333"/>
                <a:gd name="T30" fmla="*/ 625475 w 414"/>
                <a:gd name="T31" fmla="*/ 412750 h 333"/>
                <a:gd name="T32" fmla="*/ 625475 w 414"/>
                <a:gd name="T33" fmla="*/ 398463 h 333"/>
                <a:gd name="T34" fmla="*/ 620713 w 414"/>
                <a:gd name="T35" fmla="*/ 382588 h 333"/>
                <a:gd name="T36" fmla="*/ 614363 w 414"/>
                <a:gd name="T37" fmla="*/ 368300 h 333"/>
                <a:gd name="T38" fmla="*/ 606425 w 414"/>
                <a:gd name="T39" fmla="*/ 357188 h 333"/>
                <a:gd name="T40" fmla="*/ 595313 w 414"/>
                <a:gd name="T41" fmla="*/ 346075 h 333"/>
                <a:gd name="T42" fmla="*/ 109538 w 414"/>
                <a:gd name="T43" fmla="*/ 22225 h 333"/>
                <a:gd name="T44" fmla="*/ 125413 w 414"/>
                <a:gd name="T45" fmla="*/ 0 h 333"/>
                <a:gd name="T46" fmla="*/ 617538 w 414"/>
                <a:gd name="T47" fmla="*/ 328613 h 333"/>
                <a:gd name="T48" fmla="*/ 617538 w 414"/>
                <a:gd name="T49" fmla="*/ 328613 h 333"/>
                <a:gd name="T50" fmla="*/ 631825 w 414"/>
                <a:gd name="T51" fmla="*/ 342900 h 333"/>
                <a:gd name="T52" fmla="*/ 642938 w 414"/>
                <a:gd name="T53" fmla="*/ 357188 h 333"/>
                <a:gd name="T54" fmla="*/ 650875 w 414"/>
                <a:gd name="T55" fmla="*/ 374650 h 333"/>
                <a:gd name="T56" fmla="*/ 657225 w 414"/>
                <a:gd name="T57" fmla="*/ 393700 h 333"/>
                <a:gd name="T58" fmla="*/ 657225 w 414"/>
                <a:gd name="T59" fmla="*/ 415925 h 333"/>
                <a:gd name="T60" fmla="*/ 655638 w 414"/>
                <a:gd name="T61" fmla="*/ 436563 h 333"/>
                <a:gd name="T62" fmla="*/ 649288 w 414"/>
                <a:gd name="T63" fmla="*/ 455613 h 333"/>
                <a:gd name="T64" fmla="*/ 638175 w 414"/>
                <a:gd name="T65" fmla="*/ 476250 h 333"/>
                <a:gd name="T66" fmla="*/ 638175 w 414"/>
                <a:gd name="T67" fmla="*/ 476250 h 333"/>
                <a:gd name="T68" fmla="*/ 623888 w 414"/>
                <a:gd name="T69" fmla="*/ 495300 h 333"/>
                <a:gd name="T70" fmla="*/ 606425 w 414"/>
                <a:gd name="T71" fmla="*/ 508000 h 333"/>
                <a:gd name="T72" fmla="*/ 588963 w 414"/>
                <a:gd name="T73" fmla="*/ 519113 h 333"/>
                <a:gd name="T74" fmla="*/ 569913 w 414"/>
                <a:gd name="T75" fmla="*/ 525463 h 333"/>
                <a:gd name="T76" fmla="*/ 550863 w 414"/>
                <a:gd name="T77" fmla="*/ 528638 h 333"/>
                <a:gd name="T78" fmla="*/ 531813 w 414"/>
                <a:gd name="T79" fmla="*/ 527050 h 333"/>
                <a:gd name="T80" fmla="*/ 511175 w 414"/>
                <a:gd name="T81" fmla="*/ 522288 h 333"/>
                <a:gd name="T82" fmla="*/ 492125 w 414"/>
                <a:gd name="T83" fmla="*/ 512763 h 333"/>
                <a:gd name="T84" fmla="*/ 0 w 414"/>
                <a:gd name="T85" fmla="*/ 185738 h 33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14"/>
                <a:gd name="T130" fmla="*/ 0 h 333"/>
                <a:gd name="T131" fmla="*/ 414 w 414"/>
                <a:gd name="T132" fmla="*/ 333 h 33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14" h="333">
                  <a:moveTo>
                    <a:pt x="0" y="117"/>
                  </a:moveTo>
                  <a:lnTo>
                    <a:pt x="10" y="102"/>
                  </a:lnTo>
                  <a:lnTo>
                    <a:pt x="316" y="306"/>
                  </a:lnTo>
                  <a:lnTo>
                    <a:pt x="325" y="310"/>
                  </a:lnTo>
                  <a:lnTo>
                    <a:pt x="335" y="313"/>
                  </a:lnTo>
                  <a:lnTo>
                    <a:pt x="343" y="313"/>
                  </a:lnTo>
                  <a:lnTo>
                    <a:pt x="352" y="312"/>
                  </a:lnTo>
                  <a:lnTo>
                    <a:pt x="362" y="309"/>
                  </a:lnTo>
                  <a:lnTo>
                    <a:pt x="371" y="304"/>
                  </a:lnTo>
                  <a:lnTo>
                    <a:pt x="378" y="297"/>
                  </a:lnTo>
                  <a:lnTo>
                    <a:pt x="385" y="289"/>
                  </a:lnTo>
                  <a:lnTo>
                    <a:pt x="390" y="279"/>
                  </a:lnTo>
                  <a:lnTo>
                    <a:pt x="393" y="270"/>
                  </a:lnTo>
                  <a:lnTo>
                    <a:pt x="394" y="260"/>
                  </a:lnTo>
                  <a:lnTo>
                    <a:pt x="394" y="251"/>
                  </a:lnTo>
                  <a:lnTo>
                    <a:pt x="391" y="241"/>
                  </a:lnTo>
                  <a:lnTo>
                    <a:pt x="387" y="232"/>
                  </a:lnTo>
                  <a:lnTo>
                    <a:pt x="382" y="225"/>
                  </a:lnTo>
                  <a:lnTo>
                    <a:pt x="375" y="218"/>
                  </a:lnTo>
                  <a:lnTo>
                    <a:pt x="69" y="14"/>
                  </a:lnTo>
                  <a:lnTo>
                    <a:pt x="79" y="0"/>
                  </a:lnTo>
                  <a:lnTo>
                    <a:pt x="389" y="207"/>
                  </a:lnTo>
                  <a:lnTo>
                    <a:pt x="398" y="216"/>
                  </a:lnTo>
                  <a:lnTo>
                    <a:pt x="405" y="225"/>
                  </a:lnTo>
                  <a:lnTo>
                    <a:pt x="410" y="236"/>
                  </a:lnTo>
                  <a:lnTo>
                    <a:pt x="414" y="248"/>
                  </a:lnTo>
                  <a:lnTo>
                    <a:pt x="414" y="262"/>
                  </a:lnTo>
                  <a:lnTo>
                    <a:pt x="413" y="275"/>
                  </a:lnTo>
                  <a:lnTo>
                    <a:pt x="409" y="287"/>
                  </a:lnTo>
                  <a:lnTo>
                    <a:pt x="402" y="300"/>
                  </a:lnTo>
                  <a:lnTo>
                    <a:pt x="393" y="312"/>
                  </a:lnTo>
                  <a:lnTo>
                    <a:pt x="382" y="320"/>
                  </a:lnTo>
                  <a:lnTo>
                    <a:pt x="371" y="327"/>
                  </a:lnTo>
                  <a:lnTo>
                    <a:pt x="359" y="331"/>
                  </a:lnTo>
                  <a:lnTo>
                    <a:pt x="347" y="333"/>
                  </a:lnTo>
                  <a:lnTo>
                    <a:pt x="335" y="332"/>
                  </a:lnTo>
                  <a:lnTo>
                    <a:pt x="322" y="329"/>
                  </a:lnTo>
                  <a:lnTo>
                    <a:pt x="310" y="323"/>
                  </a:lnTo>
                  <a:lnTo>
                    <a:pt x="0" y="1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149"/>
            <p:cNvSpPr>
              <a:spLocks noChangeArrowheads="1"/>
            </p:cNvSpPr>
            <p:nvPr/>
          </p:nvSpPr>
          <p:spPr bwMode="auto">
            <a:xfrm>
              <a:off x="0" y="0"/>
              <a:ext cx="176213" cy="246063"/>
            </a:xfrm>
            <a:custGeom>
              <a:avLst/>
              <a:gdLst>
                <a:gd name="T0" fmla="*/ 7938 w 111"/>
                <a:gd name="T1" fmla="*/ 244475 h 155"/>
                <a:gd name="T2" fmla="*/ 7938 w 111"/>
                <a:gd name="T3" fmla="*/ 244475 h 155"/>
                <a:gd name="T4" fmla="*/ 14288 w 111"/>
                <a:gd name="T5" fmla="*/ 246063 h 155"/>
                <a:gd name="T6" fmla="*/ 23813 w 111"/>
                <a:gd name="T7" fmla="*/ 246063 h 155"/>
                <a:gd name="T8" fmla="*/ 30163 w 111"/>
                <a:gd name="T9" fmla="*/ 244475 h 155"/>
                <a:gd name="T10" fmla="*/ 36513 w 111"/>
                <a:gd name="T11" fmla="*/ 238125 h 155"/>
                <a:gd name="T12" fmla="*/ 174625 w 111"/>
                <a:gd name="T13" fmla="*/ 31750 h 155"/>
                <a:gd name="T14" fmla="*/ 174625 w 111"/>
                <a:gd name="T15" fmla="*/ 31750 h 155"/>
                <a:gd name="T16" fmla="*/ 176213 w 111"/>
                <a:gd name="T17" fmla="*/ 23813 h 155"/>
                <a:gd name="T18" fmla="*/ 176213 w 111"/>
                <a:gd name="T19" fmla="*/ 17463 h 155"/>
                <a:gd name="T20" fmla="*/ 174625 w 111"/>
                <a:gd name="T21" fmla="*/ 7938 h 155"/>
                <a:gd name="T22" fmla="*/ 168275 w 111"/>
                <a:gd name="T23" fmla="*/ 3175 h 155"/>
                <a:gd name="T24" fmla="*/ 168275 w 111"/>
                <a:gd name="T25" fmla="*/ 3175 h 155"/>
                <a:gd name="T26" fmla="*/ 160338 w 111"/>
                <a:gd name="T27" fmla="*/ 0 h 155"/>
                <a:gd name="T28" fmla="*/ 152400 w 111"/>
                <a:gd name="T29" fmla="*/ 0 h 155"/>
                <a:gd name="T30" fmla="*/ 146050 w 111"/>
                <a:gd name="T31" fmla="*/ 3175 h 155"/>
                <a:gd name="T32" fmla="*/ 141288 w 111"/>
                <a:gd name="T33" fmla="*/ 7938 h 155"/>
                <a:gd name="T34" fmla="*/ 1588 w 111"/>
                <a:gd name="T35" fmla="*/ 215900 h 155"/>
                <a:gd name="T36" fmla="*/ 1588 w 111"/>
                <a:gd name="T37" fmla="*/ 215900 h 155"/>
                <a:gd name="T38" fmla="*/ 0 w 111"/>
                <a:gd name="T39" fmla="*/ 222250 h 155"/>
                <a:gd name="T40" fmla="*/ 0 w 111"/>
                <a:gd name="T41" fmla="*/ 231775 h 155"/>
                <a:gd name="T42" fmla="*/ 1588 w 111"/>
                <a:gd name="T43" fmla="*/ 238125 h 155"/>
                <a:gd name="T44" fmla="*/ 7938 w 111"/>
                <a:gd name="T45" fmla="*/ 244475 h 155"/>
                <a:gd name="T46" fmla="*/ 7938 w 111"/>
                <a:gd name="T47" fmla="*/ 244475 h 15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1"/>
                <a:gd name="T73" fmla="*/ 0 h 155"/>
                <a:gd name="T74" fmla="*/ 111 w 111"/>
                <a:gd name="T75" fmla="*/ 155 h 15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1" h="155">
                  <a:moveTo>
                    <a:pt x="5" y="154"/>
                  </a:moveTo>
                  <a:lnTo>
                    <a:pt x="5" y="154"/>
                  </a:lnTo>
                  <a:lnTo>
                    <a:pt x="9" y="155"/>
                  </a:lnTo>
                  <a:lnTo>
                    <a:pt x="15" y="155"/>
                  </a:lnTo>
                  <a:lnTo>
                    <a:pt x="19" y="154"/>
                  </a:lnTo>
                  <a:lnTo>
                    <a:pt x="23" y="150"/>
                  </a:lnTo>
                  <a:lnTo>
                    <a:pt x="110" y="20"/>
                  </a:lnTo>
                  <a:lnTo>
                    <a:pt x="111" y="15"/>
                  </a:lnTo>
                  <a:lnTo>
                    <a:pt x="111" y="11"/>
                  </a:lnTo>
                  <a:lnTo>
                    <a:pt x="110" y="5"/>
                  </a:lnTo>
                  <a:lnTo>
                    <a:pt x="106" y="2"/>
                  </a:lnTo>
                  <a:lnTo>
                    <a:pt x="101" y="0"/>
                  </a:lnTo>
                  <a:lnTo>
                    <a:pt x="96" y="0"/>
                  </a:lnTo>
                  <a:lnTo>
                    <a:pt x="92" y="2"/>
                  </a:lnTo>
                  <a:lnTo>
                    <a:pt x="89" y="5"/>
                  </a:lnTo>
                  <a:lnTo>
                    <a:pt x="1" y="136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1" y="150"/>
                  </a:lnTo>
                  <a:lnTo>
                    <a:pt x="5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150"/>
            <p:cNvSpPr>
              <a:spLocks noChangeArrowheads="1"/>
            </p:cNvSpPr>
            <p:nvPr/>
          </p:nvSpPr>
          <p:spPr bwMode="auto">
            <a:xfrm>
              <a:off x="96837" y="169862"/>
              <a:ext cx="504825" cy="323850"/>
            </a:xfrm>
            <a:custGeom>
              <a:avLst/>
              <a:gdLst>
                <a:gd name="T0" fmla="*/ 0 w 318"/>
                <a:gd name="T1" fmla="*/ 30163 h 204"/>
                <a:gd name="T2" fmla="*/ 17463 w 318"/>
                <a:gd name="T3" fmla="*/ 0 h 204"/>
                <a:gd name="T4" fmla="*/ 450850 w 318"/>
                <a:gd name="T5" fmla="*/ 288925 h 204"/>
                <a:gd name="T6" fmla="*/ 450850 w 318"/>
                <a:gd name="T7" fmla="*/ 288925 h 204"/>
                <a:gd name="T8" fmla="*/ 463550 w 318"/>
                <a:gd name="T9" fmla="*/ 295275 h 204"/>
                <a:gd name="T10" fmla="*/ 479425 w 318"/>
                <a:gd name="T11" fmla="*/ 298450 h 204"/>
                <a:gd name="T12" fmla="*/ 492125 w 318"/>
                <a:gd name="T13" fmla="*/ 298450 h 204"/>
                <a:gd name="T14" fmla="*/ 504825 w 318"/>
                <a:gd name="T15" fmla="*/ 293688 h 204"/>
                <a:gd name="T16" fmla="*/ 504825 w 318"/>
                <a:gd name="T17" fmla="*/ 293688 h 204"/>
                <a:gd name="T18" fmla="*/ 503238 w 318"/>
                <a:gd name="T19" fmla="*/ 295275 h 204"/>
                <a:gd name="T20" fmla="*/ 503238 w 318"/>
                <a:gd name="T21" fmla="*/ 295275 h 204"/>
                <a:gd name="T22" fmla="*/ 496888 w 318"/>
                <a:gd name="T23" fmla="*/ 304800 h 204"/>
                <a:gd name="T24" fmla="*/ 487363 w 318"/>
                <a:gd name="T25" fmla="*/ 312738 h 204"/>
                <a:gd name="T26" fmla="*/ 479425 w 318"/>
                <a:gd name="T27" fmla="*/ 317500 h 204"/>
                <a:gd name="T28" fmla="*/ 468313 w 318"/>
                <a:gd name="T29" fmla="*/ 322263 h 204"/>
                <a:gd name="T30" fmla="*/ 457200 w 318"/>
                <a:gd name="T31" fmla="*/ 323850 h 204"/>
                <a:gd name="T32" fmla="*/ 447675 w 318"/>
                <a:gd name="T33" fmla="*/ 322263 h 204"/>
                <a:gd name="T34" fmla="*/ 438150 w 318"/>
                <a:gd name="T35" fmla="*/ 319088 h 204"/>
                <a:gd name="T36" fmla="*/ 427038 w 318"/>
                <a:gd name="T37" fmla="*/ 315913 h 204"/>
                <a:gd name="T38" fmla="*/ 0 w 318"/>
                <a:gd name="T39" fmla="*/ 30163 h 2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18"/>
                <a:gd name="T61" fmla="*/ 0 h 204"/>
                <a:gd name="T62" fmla="*/ 318 w 318"/>
                <a:gd name="T63" fmla="*/ 204 h 2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18" h="204">
                  <a:moveTo>
                    <a:pt x="0" y="19"/>
                  </a:moveTo>
                  <a:lnTo>
                    <a:pt x="11" y="0"/>
                  </a:lnTo>
                  <a:lnTo>
                    <a:pt x="284" y="182"/>
                  </a:lnTo>
                  <a:lnTo>
                    <a:pt x="292" y="186"/>
                  </a:lnTo>
                  <a:lnTo>
                    <a:pt x="302" y="188"/>
                  </a:lnTo>
                  <a:lnTo>
                    <a:pt x="310" y="188"/>
                  </a:lnTo>
                  <a:lnTo>
                    <a:pt x="318" y="185"/>
                  </a:lnTo>
                  <a:lnTo>
                    <a:pt x="317" y="186"/>
                  </a:lnTo>
                  <a:lnTo>
                    <a:pt x="313" y="192"/>
                  </a:lnTo>
                  <a:lnTo>
                    <a:pt x="307" y="197"/>
                  </a:lnTo>
                  <a:lnTo>
                    <a:pt x="302" y="200"/>
                  </a:lnTo>
                  <a:lnTo>
                    <a:pt x="295" y="203"/>
                  </a:lnTo>
                  <a:lnTo>
                    <a:pt x="288" y="204"/>
                  </a:lnTo>
                  <a:lnTo>
                    <a:pt x="282" y="203"/>
                  </a:lnTo>
                  <a:lnTo>
                    <a:pt x="276" y="201"/>
                  </a:lnTo>
                  <a:lnTo>
                    <a:pt x="269" y="199"/>
                  </a:ln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0" name="Freeform 151"/>
          <p:cNvSpPr>
            <a:spLocks noEditPoints="1" noChangeArrowheads="1"/>
          </p:cNvSpPr>
          <p:nvPr/>
        </p:nvSpPr>
        <p:spPr bwMode="auto">
          <a:xfrm>
            <a:off x="2647950" y="3503613"/>
            <a:ext cx="381000" cy="660400"/>
          </a:xfrm>
          <a:custGeom>
            <a:avLst/>
            <a:gdLst>
              <a:gd name="T0" fmla="*/ 228600 w 240"/>
              <a:gd name="T1" fmla="*/ 558800 h 416"/>
              <a:gd name="T2" fmla="*/ 244475 w 240"/>
              <a:gd name="T3" fmla="*/ 561975 h 416"/>
              <a:gd name="T4" fmla="*/ 260350 w 240"/>
              <a:gd name="T5" fmla="*/ 569913 h 416"/>
              <a:gd name="T6" fmla="*/ 271463 w 240"/>
              <a:gd name="T7" fmla="*/ 581025 h 416"/>
              <a:gd name="T8" fmla="*/ 277813 w 240"/>
              <a:gd name="T9" fmla="*/ 595313 h 416"/>
              <a:gd name="T10" fmla="*/ 279400 w 240"/>
              <a:gd name="T11" fmla="*/ 606425 h 416"/>
              <a:gd name="T12" fmla="*/ 277813 w 240"/>
              <a:gd name="T13" fmla="*/ 625475 h 416"/>
              <a:gd name="T14" fmla="*/ 266700 w 240"/>
              <a:gd name="T15" fmla="*/ 642938 h 416"/>
              <a:gd name="T16" fmla="*/ 250825 w 240"/>
              <a:gd name="T17" fmla="*/ 655638 h 416"/>
              <a:gd name="T18" fmla="*/ 241300 w 240"/>
              <a:gd name="T19" fmla="*/ 658813 h 416"/>
              <a:gd name="T20" fmla="*/ 228600 w 240"/>
              <a:gd name="T21" fmla="*/ 558800 h 416"/>
              <a:gd name="T22" fmla="*/ 228600 w 240"/>
              <a:gd name="T23" fmla="*/ 515938 h 416"/>
              <a:gd name="T24" fmla="*/ 228600 w 240"/>
              <a:gd name="T25" fmla="*/ 223838 h 416"/>
              <a:gd name="T26" fmla="*/ 258763 w 240"/>
              <a:gd name="T27" fmla="*/ 254000 h 416"/>
              <a:gd name="T28" fmla="*/ 277813 w 240"/>
              <a:gd name="T29" fmla="*/ 300038 h 416"/>
              <a:gd name="T30" fmla="*/ 298450 w 240"/>
              <a:gd name="T31" fmla="*/ 385763 h 416"/>
              <a:gd name="T32" fmla="*/ 304800 w 240"/>
              <a:gd name="T33" fmla="*/ 398463 h 416"/>
              <a:gd name="T34" fmla="*/ 325438 w 240"/>
              <a:gd name="T35" fmla="*/ 412750 h 416"/>
              <a:gd name="T36" fmla="*/ 357188 w 240"/>
              <a:gd name="T37" fmla="*/ 419100 h 416"/>
              <a:gd name="T38" fmla="*/ 381000 w 240"/>
              <a:gd name="T39" fmla="*/ 476250 h 416"/>
              <a:gd name="T40" fmla="*/ 214313 w 240"/>
              <a:gd name="T41" fmla="*/ 558800 h 416"/>
              <a:gd name="T42" fmla="*/ 228600 w 240"/>
              <a:gd name="T43" fmla="*/ 558800 h 416"/>
              <a:gd name="T44" fmla="*/ 228600 w 240"/>
              <a:gd name="T45" fmla="*/ 660400 h 416"/>
              <a:gd name="T46" fmla="*/ 212725 w 240"/>
              <a:gd name="T47" fmla="*/ 658813 h 416"/>
              <a:gd name="T48" fmla="*/ 198438 w 240"/>
              <a:gd name="T49" fmla="*/ 649288 h 416"/>
              <a:gd name="T50" fmla="*/ 187325 w 240"/>
              <a:gd name="T51" fmla="*/ 639763 h 416"/>
              <a:gd name="T52" fmla="*/ 177800 w 240"/>
              <a:gd name="T53" fmla="*/ 622300 h 416"/>
              <a:gd name="T54" fmla="*/ 177800 w 240"/>
              <a:gd name="T55" fmla="*/ 612775 h 416"/>
              <a:gd name="T56" fmla="*/ 180975 w 240"/>
              <a:gd name="T57" fmla="*/ 593725 h 416"/>
              <a:gd name="T58" fmla="*/ 192088 w 240"/>
              <a:gd name="T59" fmla="*/ 576263 h 416"/>
              <a:gd name="T60" fmla="*/ 206375 w 240"/>
              <a:gd name="T61" fmla="*/ 563563 h 416"/>
              <a:gd name="T62" fmla="*/ 214313 w 240"/>
              <a:gd name="T63" fmla="*/ 558800 h 416"/>
              <a:gd name="T64" fmla="*/ 228600 w 240"/>
              <a:gd name="T65" fmla="*/ 223838 h 416"/>
              <a:gd name="T66" fmla="*/ 193675 w 240"/>
              <a:gd name="T67" fmla="*/ 206375 h 416"/>
              <a:gd name="T68" fmla="*/ 155575 w 240"/>
              <a:gd name="T69" fmla="*/ 200025 h 416"/>
              <a:gd name="T70" fmla="*/ 109538 w 240"/>
              <a:gd name="T71" fmla="*/ 30163 h 416"/>
              <a:gd name="T72" fmla="*/ 103188 w 240"/>
              <a:gd name="T73" fmla="*/ 15875 h 416"/>
              <a:gd name="T74" fmla="*/ 92075 w 240"/>
              <a:gd name="T75" fmla="*/ 6350 h 416"/>
              <a:gd name="T76" fmla="*/ 77788 w 240"/>
              <a:gd name="T77" fmla="*/ 0 h 416"/>
              <a:gd name="T78" fmla="*/ 61913 w 240"/>
              <a:gd name="T79" fmla="*/ 3175 h 416"/>
              <a:gd name="T80" fmla="*/ 53975 w 240"/>
              <a:gd name="T81" fmla="*/ 4763 h 416"/>
              <a:gd name="T82" fmla="*/ 41275 w 240"/>
              <a:gd name="T83" fmla="*/ 15875 h 416"/>
              <a:gd name="T84" fmla="*/ 34925 w 240"/>
              <a:gd name="T85" fmla="*/ 28575 h 416"/>
              <a:gd name="T86" fmla="*/ 31750 w 240"/>
              <a:gd name="T87" fmla="*/ 42863 h 416"/>
              <a:gd name="T88" fmla="*/ 77788 w 240"/>
              <a:gd name="T89" fmla="*/ 220663 h 416"/>
              <a:gd name="T90" fmla="*/ 60325 w 240"/>
              <a:gd name="T91" fmla="*/ 230188 h 416"/>
              <a:gd name="T92" fmla="*/ 31750 w 240"/>
              <a:gd name="T93" fmla="*/ 260350 h 416"/>
              <a:gd name="T94" fmla="*/ 17463 w 240"/>
              <a:gd name="T95" fmla="*/ 296863 h 416"/>
              <a:gd name="T96" fmla="*/ 12700 w 240"/>
              <a:gd name="T97" fmla="*/ 342900 h 416"/>
              <a:gd name="T98" fmla="*/ 17463 w 240"/>
              <a:gd name="T99" fmla="*/ 368300 h 416"/>
              <a:gd name="T100" fmla="*/ 41275 w 240"/>
              <a:gd name="T101" fmla="*/ 452438 h 416"/>
              <a:gd name="T102" fmla="*/ 41275 w 240"/>
              <a:gd name="T103" fmla="*/ 466725 h 416"/>
              <a:gd name="T104" fmla="*/ 31750 w 240"/>
              <a:gd name="T105" fmla="*/ 488950 h 416"/>
              <a:gd name="T106" fmla="*/ 7938 w 240"/>
              <a:gd name="T107" fmla="*/ 509588 h 416"/>
              <a:gd name="T108" fmla="*/ 15875 w 240"/>
              <a:gd name="T109" fmla="*/ 573088 h 416"/>
              <a:gd name="T110" fmla="*/ 228600 w 240"/>
              <a:gd name="T111" fmla="*/ 223838 h 41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40"/>
              <a:gd name="T169" fmla="*/ 0 h 416"/>
              <a:gd name="T170" fmla="*/ 240 w 240"/>
              <a:gd name="T171" fmla="*/ 416 h 41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40" h="416">
                <a:moveTo>
                  <a:pt x="144" y="352"/>
                </a:moveTo>
                <a:lnTo>
                  <a:pt x="144" y="352"/>
                </a:lnTo>
                <a:lnTo>
                  <a:pt x="149" y="352"/>
                </a:lnTo>
                <a:lnTo>
                  <a:pt x="154" y="354"/>
                </a:lnTo>
                <a:lnTo>
                  <a:pt x="160" y="355"/>
                </a:lnTo>
                <a:lnTo>
                  <a:pt x="164" y="359"/>
                </a:lnTo>
                <a:lnTo>
                  <a:pt x="168" y="362"/>
                </a:lnTo>
                <a:lnTo>
                  <a:pt x="171" y="366"/>
                </a:lnTo>
                <a:lnTo>
                  <a:pt x="173" y="371"/>
                </a:lnTo>
                <a:lnTo>
                  <a:pt x="175" y="375"/>
                </a:lnTo>
                <a:lnTo>
                  <a:pt x="176" y="382"/>
                </a:lnTo>
                <a:lnTo>
                  <a:pt x="176" y="389"/>
                </a:lnTo>
                <a:lnTo>
                  <a:pt x="175" y="394"/>
                </a:lnTo>
                <a:lnTo>
                  <a:pt x="172" y="400"/>
                </a:lnTo>
                <a:lnTo>
                  <a:pt x="168" y="405"/>
                </a:lnTo>
                <a:lnTo>
                  <a:pt x="164" y="409"/>
                </a:lnTo>
                <a:lnTo>
                  <a:pt x="158" y="413"/>
                </a:lnTo>
                <a:lnTo>
                  <a:pt x="152" y="415"/>
                </a:lnTo>
                <a:lnTo>
                  <a:pt x="144" y="416"/>
                </a:lnTo>
                <a:lnTo>
                  <a:pt x="144" y="352"/>
                </a:lnTo>
                <a:close/>
                <a:moveTo>
                  <a:pt x="144" y="325"/>
                </a:moveTo>
                <a:lnTo>
                  <a:pt x="144" y="141"/>
                </a:lnTo>
                <a:lnTo>
                  <a:pt x="154" y="149"/>
                </a:lnTo>
                <a:lnTo>
                  <a:pt x="163" y="160"/>
                </a:lnTo>
                <a:lnTo>
                  <a:pt x="169" y="174"/>
                </a:lnTo>
                <a:lnTo>
                  <a:pt x="175" y="189"/>
                </a:lnTo>
                <a:lnTo>
                  <a:pt x="188" y="243"/>
                </a:lnTo>
                <a:lnTo>
                  <a:pt x="192" y="251"/>
                </a:lnTo>
                <a:lnTo>
                  <a:pt x="198" y="256"/>
                </a:lnTo>
                <a:lnTo>
                  <a:pt x="205" y="260"/>
                </a:lnTo>
                <a:lnTo>
                  <a:pt x="211" y="263"/>
                </a:lnTo>
                <a:lnTo>
                  <a:pt x="225" y="264"/>
                </a:lnTo>
                <a:lnTo>
                  <a:pt x="230" y="264"/>
                </a:lnTo>
                <a:lnTo>
                  <a:pt x="240" y="300"/>
                </a:lnTo>
                <a:lnTo>
                  <a:pt x="144" y="325"/>
                </a:lnTo>
                <a:close/>
                <a:moveTo>
                  <a:pt x="135" y="352"/>
                </a:moveTo>
                <a:lnTo>
                  <a:pt x="135" y="352"/>
                </a:lnTo>
                <a:lnTo>
                  <a:pt x="144" y="352"/>
                </a:lnTo>
                <a:lnTo>
                  <a:pt x="144" y="416"/>
                </a:lnTo>
                <a:lnTo>
                  <a:pt x="138" y="416"/>
                </a:lnTo>
                <a:lnTo>
                  <a:pt x="134" y="415"/>
                </a:lnTo>
                <a:lnTo>
                  <a:pt x="129" y="412"/>
                </a:lnTo>
                <a:lnTo>
                  <a:pt x="125" y="409"/>
                </a:lnTo>
                <a:lnTo>
                  <a:pt x="121" y="407"/>
                </a:lnTo>
                <a:lnTo>
                  <a:pt x="118" y="403"/>
                </a:lnTo>
                <a:lnTo>
                  <a:pt x="115" y="397"/>
                </a:lnTo>
                <a:lnTo>
                  <a:pt x="112" y="392"/>
                </a:lnTo>
                <a:lnTo>
                  <a:pt x="112" y="386"/>
                </a:lnTo>
                <a:lnTo>
                  <a:pt x="112" y="380"/>
                </a:lnTo>
                <a:lnTo>
                  <a:pt x="114" y="374"/>
                </a:lnTo>
                <a:lnTo>
                  <a:pt x="117" y="367"/>
                </a:lnTo>
                <a:lnTo>
                  <a:pt x="121" y="363"/>
                </a:lnTo>
                <a:lnTo>
                  <a:pt x="125" y="359"/>
                </a:lnTo>
                <a:lnTo>
                  <a:pt x="130" y="355"/>
                </a:lnTo>
                <a:lnTo>
                  <a:pt x="135" y="352"/>
                </a:lnTo>
                <a:close/>
                <a:moveTo>
                  <a:pt x="144" y="141"/>
                </a:moveTo>
                <a:lnTo>
                  <a:pt x="144" y="141"/>
                </a:lnTo>
                <a:lnTo>
                  <a:pt x="133" y="134"/>
                </a:lnTo>
                <a:lnTo>
                  <a:pt x="122" y="130"/>
                </a:lnTo>
                <a:lnTo>
                  <a:pt x="110" y="128"/>
                </a:lnTo>
                <a:lnTo>
                  <a:pt x="98" y="126"/>
                </a:lnTo>
                <a:lnTo>
                  <a:pt x="69" y="19"/>
                </a:lnTo>
                <a:lnTo>
                  <a:pt x="68" y="15"/>
                </a:lnTo>
                <a:lnTo>
                  <a:pt x="65" y="10"/>
                </a:lnTo>
                <a:lnTo>
                  <a:pt x="61" y="7"/>
                </a:lnTo>
                <a:lnTo>
                  <a:pt x="58" y="4"/>
                </a:lnTo>
                <a:lnTo>
                  <a:pt x="53" y="2"/>
                </a:lnTo>
                <a:lnTo>
                  <a:pt x="49" y="0"/>
                </a:lnTo>
                <a:lnTo>
                  <a:pt x="43" y="0"/>
                </a:lnTo>
                <a:lnTo>
                  <a:pt x="39" y="2"/>
                </a:lnTo>
                <a:lnTo>
                  <a:pt x="34" y="3"/>
                </a:lnTo>
                <a:lnTo>
                  <a:pt x="30" y="6"/>
                </a:lnTo>
                <a:lnTo>
                  <a:pt x="26" y="10"/>
                </a:lnTo>
                <a:lnTo>
                  <a:pt x="23" y="13"/>
                </a:lnTo>
                <a:lnTo>
                  <a:pt x="22" y="18"/>
                </a:lnTo>
                <a:lnTo>
                  <a:pt x="20" y="22"/>
                </a:lnTo>
                <a:lnTo>
                  <a:pt x="20" y="27"/>
                </a:lnTo>
                <a:lnTo>
                  <a:pt x="20" y="32"/>
                </a:lnTo>
                <a:lnTo>
                  <a:pt x="49" y="139"/>
                </a:lnTo>
                <a:lnTo>
                  <a:pt x="38" y="145"/>
                </a:lnTo>
                <a:lnTo>
                  <a:pt x="28" y="155"/>
                </a:lnTo>
                <a:lnTo>
                  <a:pt x="20" y="164"/>
                </a:lnTo>
                <a:lnTo>
                  <a:pt x="15" y="175"/>
                </a:lnTo>
                <a:lnTo>
                  <a:pt x="11" y="187"/>
                </a:lnTo>
                <a:lnTo>
                  <a:pt x="8" y="201"/>
                </a:lnTo>
                <a:lnTo>
                  <a:pt x="8" y="216"/>
                </a:lnTo>
                <a:lnTo>
                  <a:pt x="11" y="232"/>
                </a:lnTo>
                <a:lnTo>
                  <a:pt x="26" y="285"/>
                </a:lnTo>
                <a:lnTo>
                  <a:pt x="26" y="294"/>
                </a:lnTo>
                <a:lnTo>
                  <a:pt x="24" y="301"/>
                </a:lnTo>
                <a:lnTo>
                  <a:pt x="20" y="308"/>
                </a:lnTo>
                <a:lnTo>
                  <a:pt x="15" y="313"/>
                </a:lnTo>
                <a:lnTo>
                  <a:pt x="5" y="321"/>
                </a:lnTo>
                <a:lnTo>
                  <a:pt x="0" y="324"/>
                </a:lnTo>
                <a:lnTo>
                  <a:pt x="10" y="361"/>
                </a:lnTo>
                <a:lnTo>
                  <a:pt x="144" y="325"/>
                </a:lnTo>
                <a:lnTo>
                  <a:pt x="144" y="14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1" name="Freeform 152"/>
          <p:cNvSpPr>
            <a:spLocks noEditPoints="1" noChangeArrowheads="1"/>
          </p:cNvSpPr>
          <p:nvPr/>
        </p:nvSpPr>
        <p:spPr bwMode="auto">
          <a:xfrm>
            <a:off x="5019675" y="2640013"/>
            <a:ext cx="547688" cy="595312"/>
          </a:xfrm>
          <a:custGeom>
            <a:avLst/>
            <a:gdLst>
              <a:gd name="T0" fmla="*/ 425450 w 345"/>
              <a:gd name="T1" fmla="*/ 273050 h 375"/>
              <a:gd name="T2" fmla="*/ 409575 w 345"/>
              <a:gd name="T3" fmla="*/ 206375 h 375"/>
              <a:gd name="T4" fmla="*/ 419100 w 345"/>
              <a:gd name="T5" fmla="*/ 400050 h 375"/>
              <a:gd name="T6" fmla="*/ 469900 w 345"/>
              <a:gd name="T7" fmla="*/ 461962 h 375"/>
              <a:gd name="T8" fmla="*/ 446088 w 345"/>
              <a:gd name="T9" fmla="*/ 468312 h 375"/>
              <a:gd name="T10" fmla="*/ 446088 w 345"/>
              <a:gd name="T11" fmla="*/ 79375 h 375"/>
              <a:gd name="T12" fmla="*/ 469900 w 345"/>
              <a:gd name="T13" fmla="*/ 84137 h 375"/>
              <a:gd name="T14" fmla="*/ 419100 w 345"/>
              <a:gd name="T15" fmla="*/ 149225 h 375"/>
              <a:gd name="T16" fmla="*/ 450850 w 345"/>
              <a:gd name="T17" fmla="*/ 273050 h 375"/>
              <a:gd name="T18" fmla="*/ 533400 w 345"/>
              <a:gd name="T19" fmla="*/ 260350 h 375"/>
              <a:gd name="T20" fmla="*/ 546100 w 345"/>
              <a:gd name="T21" fmla="*/ 279400 h 375"/>
              <a:gd name="T22" fmla="*/ 458788 w 345"/>
              <a:gd name="T23" fmla="*/ 285750 h 375"/>
              <a:gd name="T24" fmla="*/ 274638 w 345"/>
              <a:gd name="T25" fmla="*/ 122237 h 375"/>
              <a:gd name="T26" fmla="*/ 385763 w 345"/>
              <a:gd name="T27" fmla="*/ 171450 h 375"/>
              <a:gd name="T28" fmla="*/ 388938 w 345"/>
              <a:gd name="T29" fmla="*/ 374650 h 375"/>
              <a:gd name="T30" fmla="*/ 352425 w 345"/>
              <a:gd name="T31" fmla="*/ 547687 h 375"/>
              <a:gd name="T32" fmla="*/ 282575 w 345"/>
              <a:gd name="T33" fmla="*/ 595312 h 375"/>
              <a:gd name="T34" fmla="*/ 328613 w 345"/>
              <a:gd name="T35" fmla="*/ 384175 h 375"/>
              <a:gd name="T36" fmla="*/ 377825 w 345"/>
              <a:gd name="T37" fmla="*/ 334962 h 375"/>
              <a:gd name="T38" fmla="*/ 393700 w 345"/>
              <a:gd name="T39" fmla="*/ 249237 h 375"/>
              <a:gd name="T40" fmla="*/ 322263 w 345"/>
              <a:gd name="T41" fmla="*/ 163512 h 375"/>
              <a:gd name="T42" fmla="*/ 274638 w 345"/>
              <a:gd name="T43" fmla="*/ 122237 h 375"/>
              <a:gd name="T44" fmla="*/ 396875 w 345"/>
              <a:gd name="T45" fmla="*/ 144462 h 375"/>
              <a:gd name="T46" fmla="*/ 409575 w 345"/>
              <a:gd name="T47" fmla="*/ 115887 h 375"/>
              <a:gd name="T48" fmla="*/ 396875 w 345"/>
              <a:gd name="T49" fmla="*/ 404812 h 375"/>
              <a:gd name="T50" fmla="*/ 409575 w 345"/>
              <a:gd name="T51" fmla="*/ 395287 h 375"/>
              <a:gd name="T52" fmla="*/ 285750 w 345"/>
              <a:gd name="T53" fmla="*/ 9525 h 375"/>
              <a:gd name="T54" fmla="*/ 279400 w 345"/>
              <a:gd name="T55" fmla="*/ 95250 h 375"/>
              <a:gd name="T56" fmla="*/ 249238 w 345"/>
              <a:gd name="T57" fmla="*/ 593725 h 375"/>
              <a:gd name="T58" fmla="*/ 190500 w 345"/>
              <a:gd name="T59" fmla="*/ 534987 h 375"/>
              <a:gd name="T60" fmla="*/ 147638 w 345"/>
              <a:gd name="T61" fmla="*/ 355600 h 375"/>
              <a:gd name="T62" fmla="*/ 176213 w 345"/>
              <a:gd name="T63" fmla="*/ 158750 h 375"/>
              <a:gd name="T64" fmla="*/ 274638 w 345"/>
              <a:gd name="T65" fmla="*/ 152400 h 375"/>
              <a:gd name="T66" fmla="*/ 188913 w 345"/>
              <a:gd name="T67" fmla="*/ 188912 h 375"/>
              <a:gd name="T68" fmla="*/ 153988 w 345"/>
              <a:gd name="T69" fmla="*/ 290512 h 375"/>
              <a:gd name="T70" fmla="*/ 200025 w 345"/>
              <a:gd name="T71" fmla="*/ 368300 h 375"/>
              <a:gd name="T72" fmla="*/ 220663 w 345"/>
              <a:gd name="T73" fmla="*/ 460375 h 375"/>
              <a:gd name="T74" fmla="*/ 274638 w 345"/>
              <a:gd name="T75" fmla="*/ 95250 h 375"/>
              <a:gd name="T76" fmla="*/ 260350 w 345"/>
              <a:gd name="T77" fmla="*/ 85725 h 375"/>
              <a:gd name="T78" fmla="*/ 268288 w 345"/>
              <a:gd name="T79" fmla="*/ 0 h 375"/>
              <a:gd name="T80" fmla="*/ 147638 w 345"/>
              <a:gd name="T81" fmla="*/ 419100 h 375"/>
              <a:gd name="T82" fmla="*/ 147638 w 345"/>
              <a:gd name="T83" fmla="*/ 400050 h 375"/>
              <a:gd name="T84" fmla="*/ 136525 w 345"/>
              <a:gd name="T85" fmla="*/ 152400 h 375"/>
              <a:gd name="T86" fmla="*/ 149225 w 345"/>
              <a:gd name="T87" fmla="*/ 133350 h 375"/>
              <a:gd name="T88" fmla="*/ 130175 w 345"/>
              <a:gd name="T89" fmla="*/ 322262 h 375"/>
              <a:gd name="T90" fmla="*/ 127000 w 345"/>
              <a:gd name="T91" fmla="*/ 241300 h 375"/>
              <a:gd name="T92" fmla="*/ 136525 w 345"/>
              <a:gd name="T93" fmla="*/ 152400 h 375"/>
              <a:gd name="T94" fmla="*/ 79375 w 345"/>
              <a:gd name="T95" fmla="*/ 101600 h 375"/>
              <a:gd name="T96" fmla="*/ 84138 w 345"/>
              <a:gd name="T97" fmla="*/ 77787 h 375"/>
              <a:gd name="T98" fmla="*/ 136525 w 345"/>
              <a:gd name="T99" fmla="*/ 395287 h 375"/>
              <a:gd name="T100" fmla="*/ 84138 w 345"/>
              <a:gd name="T101" fmla="*/ 471487 h 375"/>
              <a:gd name="T102" fmla="*/ 79375 w 345"/>
              <a:gd name="T103" fmla="*/ 447675 h 375"/>
              <a:gd name="T104" fmla="*/ 136525 w 345"/>
              <a:gd name="T105" fmla="*/ 395287 h 375"/>
              <a:gd name="T106" fmla="*/ 90488 w 345"/>
              <a:gd name="T107" fmla="*/ 265112 h 375"/>
              <a:gd name="T108" fmla="*/ 85725 w 345"/>
              <a:gd name="T109" fmla="*/ 285750 h 375"/>
              <a:gd name="T110" fmla="*/ 0 w 345"/>
              <a:gd name="T111" fmla="*/ 279400 h 375"/>
              <a:gd name="T112" fmla="*/ 12700 w 345"/>
              <a:gd name="T113" fmla="*/ 260350 h 37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345"/>
              <a:gd name="T172" fmla="*/ 0 h 375"/>
              <a:gd name="T173" fmla="*/ 345 w 345"/>
              <a:gd name="T174" fmla="*/ 375 h 375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345" h="375">
                <a:moveTo>
                  <a:pt x="258" y="130"/>
                </a:moveTo>
                <a:lnTo>
                  <a:pt x="258" y="130"/>
                </a:lnTo>
                <a:lnTo>
                  <a:pt x="262" y="141"/>
                </a:lnTo>
                <a:lnTo>
                  <a:pt x="266" y="150"/>
                </a:lnTo>
                <a:lnTo>
                  <a:pt x="268" y="161"/>
                </a:lnTo>
                <a:lnTo>
                  <a:pt x="268" y="172"/>
                </a:lnTo>
                <a:lnTo>
                  <a:pt x="268" y="184"/>
                </a:lnTo>
                <a:lnTo>
                  <a:pt x="266" y="194"/>
                </a:lnTo>
                <a:lnTo>
                  <a:pt x="262" y="205"/>
                </a:lnTo>
                <a:lnTo>
                  <a:pt x="258" y="214"/>
                </a:lnTo>
                <a:lnTo>
                  <a:pt x="258" y="130"/>
                </a:lnTo>
                <a:close/>
                <a:moveTo>
                  <a:pt x="258" y="272"/>
                </a:moveTo>
                <a:lnTo>
                  <a:pt x="258" y="249"/>
                </a:lnTo>
                <a:lnTo>
                  <a:pt x="261" y="251"/>
                </a:lnTo>
                <a:lnTo>
                  <a:pt x="264" y="252"/>
                </a:lnTo>
                <a:lnTo>
                  <a:pt x="295" y="282"/>
                </a:lnTo>
                <a:lnTo>
                  <a:pt x="296" y="286"/>
                </a:lnTo>
                <a:lnTo>
                  <a:pt x="296" y="289"/>
                </a:lnTo>
                <a:lnTo>
                  <a:pt x="296" y="291"/>
                </a:lnTo>
                <a:lnTo>
                  <a:pt x="295" y="295"/>
                </a:lnTo>
                <a:lnTo>
                  <a:pt x="291" y="297"/>
                </a:lnTo>
                <a:lnTo>
                  <a:pt x="288" y="298"/>
                </a:lnTo>
                <a:lnTo>
                  <a:pt x="284" y="297"/>
                </a:lnTo>
                <a:lnTo>
                  <a:pt x="281" y="295"/>
                </a:lnTo>
                <a:lnTo>
                  <a:pt x="258" y="272"/>
                </a:lnTo>
                <a:close/>
                <a:moveTo>
                  <a:pt x="258" y="96"/>
                </a:moveTo>
                <a:lnTo>
                  <a:pt x="258" y="73"/>
                </a:lnTo>
                <a:lnTo>
                  <a:pt x="281" y="50"/>
                </a:lnTo>
                <a:lnTo>
                  <a:pt x="284" y="49"/>
                </a:lnTo>
                <a:lnTo>
                  <a:pt x="288" y="48"/>
                </a:lnTo>
                <a:lnTo>
                  <a:pt x="291" y="49"/>
                </a:lnTo>
                <a:lnTo>
                  <a:pt x="295" y="50"/>
                </a:lnTo>
                <a:lnTo>
                  <a:pt x="296" y="53"/>
                </a:lnTo>
                <a:lnTo>
                  <a:pt x="296" y="57"/>
                </a:lnTo>
                <a:lnTo>
                  <a:pt x="296" y="60"/>
                </a:lnTo>
                <a:lnTo>
                  <a:pt x="295" y="64"/>
                </a:lnTo>
                <a:lnTo>
                  <a:pt x="264" y="94"/>
                </a:lnTo>
                <a:lnTo>
                  <a:pt x="261" y="95"/>
                </a:lnTo>
                <a:lnTo>
                  <a:pt x="258" y="96"/>
                </a:lnTo>
                <a:close/>
                <a:moveTo>
                  <a:pt x="284" y="172"/>
                </a:moveTo>
                <a:lnTo>
                  <a:pt x="284" y="172"/>
                </a:lnTo>
                <a:lnTo>
                  <a:pt x="285" y="169"/>
                </a:lnTo>
                <a:lnTo>
                  <a:pt x="287" y="167"/>
                </a:lnTo>
                <a:lnTo>
                  <a:pt x="289" y="164"/>
                </a:lnTo>
                <a:lnTo>
                  <a:pt x="294" y="164"/>
                </a:lnTo>
                <a:lnTo>
                  <a:pt x="336" y="164"/>
                </a:lnTo>
                <a:lnTo>
                  <a:pt x="340" y="164"/>
                </a:lnTo>
                <a:lnTo>
                  <a:pt x="342" y="167"/>
                </a:lnTo>
                <a:lnTo>
                  <a:pt x="344" y="169"/>
                </a:lnTo>
                <a:lnTo>
                  <a:pt x="345" y="172"/>
                </a:lnTo>
                <a:lnTo>
                  <a:pt x="344" y="176"/>
                </a:lnTo>
                <a:lnTo>
                  <a:pt x="342" y="179"/>
                </a:lnTo>
                <a:lnTo>
                  <a:pt x="340" y="180"/>
                </a:lnTo>
                <a:lnTo>
                  <a:pt x="336" y="182"/>
                </a:lnTo>
                <a:lnTo>
                  <a:pt x="294" y="182"/>
                </a:lnTo>
                <a:lnTo>
                  <a:pt x="289" y="180"/>
                </a:lnTo>
                <a:lnTo>
                  <a:pt x="287" y="179"/>
                </a:lnTo>
                <a:lnTo>
                  <a:pt x="285" y="176"/>
                </a:lnTo>
                <a:lnTo>
                  <a:pt x="284" y="172"/>
                </a:lnTo>
                <a:close/>
                <a:moveTo>
                  <a:pt x="173" y="77"/>
                </a:moveTo>
                <a:lnTo>
                  <a:pt x="173" y="77"/>
                </a:lnTo>
                <a:lnTo>
                  <a:pt x="187" y="79"/>
                </a:lnTo>
                <a:lnTo>
                  <a:pt x="200" y="81"/>
                </a:lnTo>
                <a:lnTo>
                  <a:pt x="212" y="85"/>
                </a:lnTo>
                <a:lnTo>
                  <a:pt x="224" y="92"/>
                </a:lnTo>
                <a:lnTo>
                  <a:pt x="235" y="100"/>
                </a:lnTo>
                <a:lnTo>
                  <a:pt x="243" y="108"/>
                </a:lnTo>
                <a:lnTo>
                  <a:pt x="252" y="119"/>
                </a:lnTo>
                <a:lnTo>
                  <a:pt x="258" y="130"/>
                </a:lnTo>
                <a:lnTo>
                  <a:pt x="258" y="214"/>
                </a:lnTo>
                <a:lnTo>
                  <a:pt x="252" y="225"/>
                </a:lnTo>
                <a:lnTo>
                  <a:pt x="245" y="236"/>
                </a:lnTo>
                <a:lnTo>
                  <a:pt x="235" y="245"/>
                </a:lnTo>
                <a:lnTo>
                  <a:pt x="224" y="252"/>
                </a:lnTo>
                <a:lnTo>
                  <a:pt x="224" y="328"/>
                </a:lnTo>
                <a:lnTo>
                  <a:pt x="224" y="337"/>
                </a:lnTo>
                <a:lnTo>
                  <a:pt x="222" y="345"/>
                </a:lnTo>
                <a:lnTo>
                  <a:pt x="216" y="354"/>
                </a:lnTo>
                <a:lnTo>
                  <a:pt x="211" y="360"/>
                </a:lnTo>
                <a:lnTo>
                  <a:pt x="204" y="367"/>
                </a:lnTo>
                <a:lnTo>
                  <a:pt x="196" y="371"/>
                </a:lnTo>
                <a:lnTo>
                  <a:pt x="188" y="374"/>
                </a:lnTo>
                <a:lnTo>
                  <a:pt x="178" y="375"/>
                </a:lnTo>
                <a:lnTo>
                  <a:pt x="173" y="375"/>
                </a:lnTo>
                <a:lnTo>
                  <a:pt x="173" y="290"/>
                </a:lnTo>
                <a:lnTo>
                  <a:pt x="206" y="290"/>
                </a:lnTo>
                <a:lnTo>
                  <a:pt x="206" y="247"/>
                </a:lnTo>
                <a:lnTo>
                  <a:pt x="207" y="242"/>
                </a:lnTo>
                <a:lnTo>
                  <a:pt x="211" y="238"/>
                </a:lnTo>
                <a:lnTo>
                  <a:pt x="219" y="233"/>
                </a:lnTo>
                <a:lnTo>
                  <a:pt x="226" y="226"/>
                </a:lnTo>
                <a:lnTo>
                  <a:pt x="233" y="219"/>
                </a:lnTo>
                <a:lnTo>
                  <a:pt x="238" y="211"/>
                </a:lnTo>
                <a:lnTo>
                  <a:pt x="242" y="202"/>
                </a:lnTo>
                <a:lnTo>
                  <a:pt x="246" y="192"/>
                </a:lnTo>
                <a:lnTo>
                  <a:pt x="248" y="183"/>
                </a:lnTo>
                <a:lnTo>
                  <a:pt x="249" y="172"/>
                </a:lnTo>
                <a:lnTo>
                  <a:pt x="248" y="157"/>
                </a:lnTo>
                <a:lnTo>
                  <a:pt x="242" y="144"/>
                </a:lnTo>
                <a:lnTo>
                  <a:pt x="235" y="130"/>
                </a:lnTo>
                <a:lnTo>
                  <a:pt x="226" y="119"/>
                </a:lnTo>
                <a:lnTo>
                  <a:pt x="215" y="110"/>
                </a:lnTo>
                <a:lnTo>
                  <a:pt x="203" y="103"/>
                </a:lnTo>
                <a:lnTo>
                  <a:pt x="188" y="99"/>
                </a:lnTo>
                <a:lnTo>
                  <a:pt x="173" y="96"/>
                </a:lnTo>
                <a:lnTo>
                  <a:pt x="173" y="77"/>
                </a:lnTo>
                <a:close/>
                <a:moveTo>
                  <a:pt x="258" y="73"/>
                </a:moveTo>
                <a:lnTo>
                  <a:pt x="252" y="81"/>
                </a:lnTo>
                <a:lnTo>
                  <a:pt x="250" y="84"/>
                </a:lnTo>
                <a:lnTo>
                  <a:pt x="249" y="87"/>
                </a:lnTo>
                <a:lnTo>
                  <a:pt x="250" y="91"/>
                </a:lnTo>
                <a:lnTo>
                  <a:pt x="252" y="94"/>
                </a:lnTo>
                <a:lnTo>
                  <a:pt x="254" y="95"/>
                </a:lnTo>
                <a:lnTo>
                  <a:pt x="258" y="96"/>
                </a:lnTo>
                <a:lnTo>
                  <a:pt x="258" y="73"/>
                </a:lnTo>
                <a:close/>
                <a:moveTo>
                  <a:pt x="258" y="249"/>
                </a:moveTo>
                <a:lnTo>
                  <a:pt x="258" y="249"/>
                </a:lnTo>
                <a:lnTo>
                  <a:pt x="254" y="251"/>
                </a:lnTo>
                <a:lnTo>
                  <a:pt x="252" y="252"/>
                </a:lnTo>
                <a:lnTo>
                  <a:pt x="250" y="255"/>
                </a:lnTo>
                <a:lnTo>
                  <a:pt x="249" y="259"/>
                </a:lnTo>
                <a:lnTo>
                  <a:pt x="250" y="261"/>
                </a:lnTo>
                <a:lnTo>
                  <a:pt x="252" y="264"/>
                </a:lnTo>
                <a:lnTo>
                  <a:pt x="258" y="272"/>
                </a:lnTo>
                <a:lnTo>
                  <a:pt x="258" y="249"/>
                </a:lnTo>
                <a:close/>
                <a:moveTo>
                  <a:pt x="173" y="60"/>
                </a:moveTo>
                <a:lnTo>
                  <a:pt x="173" y="0"/>
                </a:lnTo>
                <a:lnTo>
                  <a:pt x="176" y="1"/>
                </a:lnTo>
                <a:lnTo>
                  <a:pt x="178" y="3"/>
                </a:lnTo>
                <a:lnTo>
                  <a:pt x="180" y="6"/>
                </a:lnTo>
                <a:lnTo>
                  <a:pt x="181" y="8"/>
                </a:lnTo>
                <a:lnTo>
                  <a:pt x="181" y="52"/>
                </a:lnTo>
                <a:lnTo>
                  <a:pt x="180" y="54"/>
                </a:lnTo>
                <a:lnTo>
                  <a:pt x="178" y="57"/>
                </a:lnTo>
                <a:lnTo>
                  <a:pt x="176" y="60"/>
                </a:lnTo>
                <a:lnTo>
                  <a:pt x="173" y="60"/>
                </a:lnTo>
                <a:close/>
                <a:moveTo>
                  <a:pt x="173" y="375"/>
                </a:moveTo>
                <a:lnTo>
                  <a:pt x="166" y="375"/>
                </a:lnTo>
                <a:lnTo>
                  <a:pt x="157" y="374"/>
                </a:lnTo>
                <a:lnTo>
                  <a:pt x="147" y="371"/>
                </a:lnTo>
                <a:lnTo>
                  <a:pt x="139" y="367"/>
                </a:lnTo>
                <a:lnTo>
                  <a:pt x="132" y="360"/>
                </a:lnTo>
                <a:lnTo>
                  <a:pt x="127" y="354"/>
                </a:lnTo>
                <a:lnTo>
                  <a:pt x="123" y="345"/>
                </a:lnTo>
                <a:lnTo>
                  <a:pt x="120" y="337"/>
                </a:lnTo>
                <a:lnTo>
                  <a:pt x="119" y="328"/>
                </a:lnTo>
                <a:lnTo>
                  <a:pt x="119" y="252"/>
                </a:lnTo>
                <a:lnTo>
                  <a:pt x="109" y="244"/>
                </a:lnTo>
                <a:lnTo>
                  <a:pt x="100" y="234"/>
                </a:lnTo>
                <a:lnTo>
                  <a:pt x="93" y="224"/>
                </a:lnTo>
                <a:lnTo>
                  <a:pt x="86" y="213"/>
                </a:lnTo>
                <a:lnTo>
                  <a:pt x="86" y="131"/>
                </a:lnTo>
                <a:lnTo>
                  <a:pt x="93" y="121"/>
                </a:lnTo>
                <a:lnTo>
                  <a:pt x="101" y="110"/>
                </a:lnTo>
                <a:lnTo>
                  <a:pt x="111" y="100"/>
                </a:lnTo>
                <a:lnTo>
                  <a:pt x="122" y="92"/>
                </a:lnTo>
                <a:lnTo>
                  <a:pt x="132" y="85"/>
                </a:lnTo>
                <a:lnTo>
                  <a:pt x="146" y="81"/>
                </a:lnTo>
                <a:lnTo>
                  <a:pt x="158" y="79"/>
                </a:lnTo>
                <a:lnTo>
                  <a:pt x="173" y="77"/>
                </a:lnTo>
                <a:lnTo>
                  <a:pt x="173" y="96"/>
                </a:lnTo>
                <a:lnTo>
                  <a:pt x="158" y="99"/>
                </a:lnTo>
                <a:lnTo>
                  <a:pt x="143" y="103"/>
                </a:lnTo>
                <a:lnTo>
                  <a:pt x="131" y="110"/>
                </a:lnTo>
                <a:lnTo>
                  <a:pt x="119" y="119"/>
                </a:lnTo>
                <a:lnTo>
                  <a:pt x="109" y="130"/>
                </a:lnTo>
                <a:lnTo>
                  <a:pt x="103" y="144"/>
                </a:lnTo>
                <a:lnTo>
                  <a:pt x="99" y="157"/>
                </a:lnTo>
                <a:lnTo>
                  <a:pt x="97" y="172"/>
                </a:lnTo>
                <a:lnTo>
                  <a:pt x="97" y="183"/>
                </a:lnTo>
                <a:lnTo>
                  <a:pt x="100" y="192"/>
                </a:lnTo>
                <a:lnTo>
                  <a:pt x="103" y="202"/>
                </a:lnTo>
                <a:lnTo>
                  <a:pt x="107" y="210"/>
                </a:lnTo>
                <a:lnTo>
                  <a:pt x="112" y="218"/>
                </a:lnTo>
                <a:lnTo>
                  <a:pt x="119" y="226"/>
                </a:lnTo>
                <a:lnTo>
                  <a:pt x="126" y="232"/>
                </a:lnTo>
                <a:lnTo>
                  <a:pt x="134" y="237"/>
                </a:lnTo>
                <a:lnTo>
                  <a:pt x="138" y="241"/>
                </a:lnTo>
                <a:lnTo>
                  <a:pt x="139" y="247"/>
                </a:lnTo>
                <a:lnTo>
                  <a:pt x="139" y="290"/>
                </a:lnTo>
                <a:lnTo>
                  <a:pt x="173" y="290"/>
                </a:lnTo>
                <a:lnTo>
                  <a:pt x="173" y="375"/>
                </a:lnTo>
                <a:close/>
                <a:moveTo>
                  <a:pt x="173" y="0"/>
                </a:moveTo>
                <a:lnTo>
                  <a:pt x="173" y="60"/>
                </a:lnTo>
                <a:lnTo>
                  <a:pt x="172" y="60"/>
                </a:lnTo>
                <a:lnTo>
                  <a:pt x="169" y="60"/>
                </a:lnTo>
                <a:lnTo>
                  <a:pt x="166" y="58"/>
                </a:lnTo>
                <a:lnTo>
                  <a:pt x="164" y="54"/>
                </a:lnTo>
                <a:lnTo>
                  <a:pt x="164" y="52"/>
                </a:lnTo>
                <a:lnTo>
                  <a:pt x="164" y="8"/>
                </a:lnTo>
                <a:lnTo>
                  <a:pt x="164" y="6"/>
                </a:lnTo>
                <a:lnTo>
                  <a:pt x="166" y="3"/>
                </a:lnTo>
                <a:lnTo>
                  <a:pt x="169" y="0"/>
                </a:lnTo>
                <a:lnTo>
                  <a:pt x="172" y="0"/>
                </a:lnTo>
                <a:lnTo>
                  <a:pt x="173" y="0"/>
                </a:lnTo>
                <a:close/>
                <a:moveTo>
                  <a:pt x="86" y="271"/>
                </a:moveTo>
                <a:lnTo>
                  <a:pt x="93" y="264"/>
                </a:lnTo>
                <a:lnTo>
                  <a:pt x="94" y="261"/>
                </a:lnTo>
                <a:lnTo>
                  <a:pt x="96" y="259"/>
                </a:lnTo>
                <a:lnTo>
                  <a:pt x="94" y="255"/>
                </a:lnTo>
                <a:lnTo>
                  <a:pt x="93" y="252"/>
                </a:lnTo>
                <a:lnTo>
                  <a:pt x="90" y="251"/>
                </a:lnTo>
                <a:lnTo>
                  <a:pt x="86" y="249"/>
                </a:lnTo>
                <a:lnTo>
                  <a:pt x="86" y="271"/>
                </a:lnTo>
                <a:close/>
                <a:moveTo>
                  <a:pt x="86" y="96"/>
                </a:moveTo>
                <a:lnTo>
                  <a:pt x="86" y="96"/>
                </a:lnTo>
                <a:lnTo>
                  <a:pt x="90" y="95"/>
                </a:lnTo>
                <a:lnTo>
                  <a:pt x="93" y="94"/>
                </a:lnTo>
                <a:lnTo>
                  <a:pt x="94" y="91"/>
                </a:lnTo>
                <a:lnTo>
                  <a:pt x="96" y="87"/>
                </a:lnTo>
                <a:lnTo>
                  <a:pt x="94" y="84"/>
                </a:lnTo>
                <a:lnTo>
                  <a:pt x="93" y="81"/>
                </a:lnTo>
                <a:lnTo>
                  <a:pt x="86" y="75"/>
                </a:lnTo>
                <a:lnTo>
                  <a:pt x="86" y="96"/>
                </a:lnTo>
                <a:close/>
                <a:moveTo>
                  <a:pt x="86" y="213"/>
                </a:moveTo>
                <a:lnTo>
                  <a:pt x="86" y="213"/>
                </a:lnTo>
                <a:lnTo>
                  <a:pt x="82" y="203"/>
                </a:lnTo>
                <a:lnTo>
                  <a:pt x="80" y="194"/>
                </a:lnTo>
                <a:lnTo>
                  <a:pt x="78" y="183"/>
                </a:lnTo>
                <a:lnTo>
                  <a:pt x="77" y="172"/>
                </a:lnTo>
                <a:lnTo>
                  <a:pt x="78" y="161"/>
                </a:lnTo>
                <a:lnTo>
                  <a:pt x="80" y="152"/>
                </a:lnTo>
                <a:lnTo>
                  <a:pt x="82" y="141"/>
                </a:lnTo>
                <a:lnTo>
                  <a:pt x="86" y="131"/>
                </a:lnTo>
                <a:lnTo>
                  <a:pt x="86" y="213"/>
                </a:lnTo>
                <a:close/>
                <a:moveTo>
                  <a:pt x="86" y="75"/>
                </a:moveTo>
                <a:lnTo>
                  <a:pt x="86" y="96"/>
                </a:lnTo>
                <a:lnTo>
                  <a:pt x="84" y="95"/>
                </a:lnTo>
                <a:lnTo>
                  <a:pt x="80" y="94"/>
                </a:lnTo>
                <a:lnTo>
                  <a:pt x="50" y="64"/>
                </a:lnTo>
                <a:lnTo>
                  <a:pt x="48" y="60"/>
                </a:lnTo>
                <a:lnTo>
                  <a:pt x="47" y="57"/>
                </a:lnTo>
                <a:lnTo>
                  <a:pt x="48" y="53"/>
                </a:lnTo>
                <a:lnTo>
                  <a:pt x="50" y="50"/>
                </a:lnTo>
                <a:lnTo>
                  <a:pt x="53" y="49"/>
                </a:lnTo>
                <a:lnTo>
                  <a:pt x="57" y="48"/>
                </a:lnTo>
                <a:lnTo>
                  <a:pt x="59" y="49"/>
                </a:lnTo>
                <a:lnTo>
                  <a:pt x="62" y="50"/>
                </a:lnTo>
                <a:lnTo>
                  <a:pt x="86" y="75"/>
                </a:lnTo>
                <a:close/>
                <a:moveTo>
                  <a:pt x="86" y="249"/>
                </a:moveTo>
                <a:lnTo>
                  <a:pt x="86" y="271"/>
                </a:lnTo>
                <a:lnTo>
                  <a:pt x="62" y="295"/>
                </a:lnTo>
                <a:lnTo>
                  <a:pt x="59" y="297"/>
                </a:lnTo>
                <a:lnTo>
                  <a:pt x="57" y="298"/>
                </a:lnTo>
                <a:lnTo>
                  <a:pt x="53" y="297"/>
                </a:lnTo>
                <a:lnTo>
                  <a:pt x="50" y="295"/>
                </a:lnTo>
                <a:lnTo>
                  <a:pt x="48" y="291"/>
                </a:lnTo>
                <a:lnTo>
                  <a:pt x="47" y="289"/>
                </a:lnTo>
                <a:lnTo>
                  <a:pt x="48" y="286"/>
                </a:lnTo>
                <a:lnTo>
                  <a:pt x="50" y="282"/>
                </a:lnTo>
                <a:lnTo>
                  <a:pt x="80" y="252"/>
                </a:lnTo>
                <a:lnTo>
                  <a:pt x="84" y="251"/>
                </a:lnTo>
                <a:lnTo>
                  <a:pt x="86" y="249"/>
                </a:lnTo>
                <a:close/>
                <a:moveTo>
                  <a:pt x="8" y="164"/>
                </a:moveTo>
                <a:lnTo>
                  <a:pt x="8" y="164"/>
                </a:lnTo>
                <a:lnTo>
                  <a:pt x="51" y="164"/>
                </a:lnTo>
                <a:lnTo>
                  <a:pt x="54" y="164"/>
                </a:lnTo>
                <a:lnTo>
                  <a:pt x="57" y="167"/>
                </a:lnTo>
                <a:lnTo>
                  <a:pt x="59" y="169"/>
                </a:lnTo>
                <a:lnTo>
                  <a:pt x="59" y="172"/>
                </a:lnTo>
                <a:lnTo>
                  <a:pt x="59" y="176"/>
                </a:lnTo>
                <a:lnTo>
                  <a:pt x="57" y="179"/>
                </a:lnTo>
                <a:lnTo>
                  <a:pt x="54" y="180"/>
                </a:lnTo>
                <a:lnTo>
                  <a:pt x="51" y="182"/>
                </a:lnTo>
                <a:lnTo>
                  <a:pt x="8" y="182"/>
                </a:lnTo>
                <a:lnTo>
                  <a:pt x="5" y="180"/>
                </a:lnTo>
                <a:lnTo>
                  <a:pt x="2" y="179"/>
                </a:lnTo>
                <a:lnTo>
                  <a:pt x="0" y="176"/>
                </a:lnTo>
                <a:lnTo>
                  <a:pt x="0" y="172"/>
                </a:lnTo>
                <a:lnTo>
                  <a:pt x="0" y="169"/>
                </a:lnTo>
                <a:lnTo>
                  <a:pt x="2" y="167"/>
                </a:lnTo>
                <a:lnTo>
                  <a:pt x="5" y="164"/>
                </a:lnTo>
                <a:lnTo>
                  <a:pt x="8" y="16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2" name="Freeform 153"/>
          <p:cNvSpPr>
            <a:spLocks noEditPoints="1" noChangeArrowheads="1"/>
          </p:cNvSpPr>
          <p:nvPr/>
        </p:nvSpPr>
        <p:spPr bwMode="auto">
          <a:xfrm>
            <a:off x="3022600" y="1095375"/>
            <a:ext cx="517525" cy="504825"/>
          </a:xfrm>
          <a:custGeom>
            <a:avLst/>
            <a:gdLst>
              <a:gd name="T0" fmla="*/ 318477 w 325"/>
              <a:gd name="T1" fmla="*/ 55563 h 318"/>
              <a:gd name="T2" fmla="*/ 340770 w 325"/>
              <a:gd name="T3" fmla="*/ 46038 h 318"/>
              <a:gd name="T4" fmla="*/ 342363 w 325"/>
              <a:gd name="T5" fmla="*/ 25400 h 318"/>
              <a:gd name="T6" fmla="*/ 511155 w 325"/>
              <a:gd name="T7" fmla="*/ 280988 h 318"/>
              <a:gd name="T8" fmla="*/ 517525 w 325"/>
              <a:gd name="T9" fmla="*/ 311150 h 318"/>
              <a:gd name="T10" fmla="*/ 500009 w 325"/>
              <a:gd name="T11" fmla="*/ 346075 h 318"/>
              <a:gd name="T12" fmla="*/ 463384 w 325"/>
              <a:gd name="T13" fmla="*/ 250825 h 318"/>
              <a:gd name="T14" fmla="*/ 466569 w 325"/>
              <a:gd name="T15" fmla="*/ 244475 h 318"/>
              <a:gd name="T16" fmla="*/ 308923 w 325"/>
              <a:gd name="T17" fmla="*/ 276225 h 318"/>
              <a:gd name="T18" fmla="*/ 439498 w 325"/>
              <a:gd name="T19" fmla="*/ 200025 h 318"/>
              <a:gd name="T20" fmla="*/ 308923 w 325"/>
              <a:gd name="T21" fmla="*/ 266700 h 318"/>
              <a:gd name="T22" fmla="*/ 415612 w 325"/>
              <a:gd name="T23" fmla="*/ 155575 h 318"/>
              <a:gd name="T24" fmla="*/ 409243 w 325"/>
              <a:gd name="T25" fmla="*/ 152400 h 318"/>
              <a:gd name="T26" fmla="*/ 388542 w 325"/>
              <a:gd name="T27" fmla="*/ 115888 h 318"/>
              <a:gd name="T28" fmla="*/ 388542 w 325"/>
              <a:gd name="T29" fmla="*/ 106363 h 318"/>
              <a:gd name="T30" fmla="*/ 23886 w 325"/>
              <a:gd name="T31" fmla="*/ 184150 h 318"/>
              <a:gd name="T32" fmla="*/ 25478 w 325"/>
              <a:gd name="T33" fmla="*/ 200025 h 318"/>
              <a:gd name="T34" fmla="*/ 54141 w 325"/>
              <a:gd name="T35" fmla="*/ 207963 h 318"/>
              <a:gd name="T36" fmla="*/ 65288 w 325"/>
              <a:gd name="T37" fmla="*/ 185738 h 318"/>
              <a:gd name="T38" fmla="*/ 49364 w 325"/>
              <a:gd name="T39" fmla="*/ 169863 h 318"/>
              <a:gd name="T40" fmla="*/ 81212 w 325"/>
              <a:gd name="T41" fmla="*/ 169863 h 318"/>
              <a:gd name="T42" fmla="*/ 101913 w 325"/>
              <a:gd name="T43" fmla="*/ 179388 h 318"/>
              <a:gd name="T44" fmla="*/ 121021 w 325"/>
              <a:gd name="T45" fmla="*/ 165100 h 318"/>
              <a:gd name="T46" fmla="*/ 111467 w 325"/>
              <a:gd name="T47" fmla="*/ 141288 h 318"/>
              <a:gd name="T48" fmla="*/ 135353 w 325"/>
              <a:gd name="T49" fmla="*/ 128588 h 318"/>
              <a:gd name="T50" fmla="*/ 151277 w 325"/>
              <a:gd name="T51" fmla="*/ 147638 h 318"/>
              <a:gd name="T52" fmla="*/ 171978 w 325"/>
              <a:gd name="T53" fmla="*/ 139700 h 318"/>
              <a:gd name="T54" fmla="*/ 175162 w 325"/>
              <a:gd name="T55" fmla="*/ 117475 h 318"/>
              <a:gd name="T56" fmla="*/ 192679 w 325"/>
              <a:gd name="T57" fmla="*/ 88900 h 318"/>
              <a:gd name="T58" fmla="*/ 199048 w 325"/>
              <a:gd name="T59" fmla="*/ 112713 h 318"/>
              <a:gd name="T60" fmla="*/ 222934 w 325"/>
              <a:gd name="T61" fmla="*/ 115888 h 318"/>
              <a:gd name="T62" fmla="*/ 230896 w 325"/>
              <a:gd name="T63" fmla="*/ 85725 h 318"/>
              <a:gd name="T64" fmla="*/ 248412 w 325"/>
              <a:gd name="T65" fmla="*/ 60325 h 318"/>
              <a:gd name="T66" fmla="*/ 250004 w 325"/>
              <a:gd name="T67" fmla="*/ 74613 h 318"/>
              <a:gd name="T68" fmla="*/ 278667 w 325"/>
              <a:gd name="T69" fmla="*/ 82550 h 318"/>
              <a:gd name="T70" fmla="*/ 288222 w 325"/>
              <a:gd name="T71" fmla="*/ 63500 h 318"/>
              <a:gd name="T72" fmla="*/ 273890 w 325"/>
              <a:gd name="T73" fmla="*/ 44450 h 318"/>
              <a:gd name="T74" fmla="*/ 305738 w 325"/>
              <a:gd name="T75" fmla="*/ 44450 h 318"/>
              <a:gd name="T76" fmla="*/ 74842 w 325"/>
              <a:gd name="T77" fmla="*/ 276225 h 318"/>
              <a:gd name="T78" fmla="*/ 73250 w 325"/>
              <a:gd name="T79" fmla="*/ 282575 h 318"/>
              <a:gd name="T80" fmla="*/ 308923 w 325"/>
              <a:gd name="T81" fmla="*/ 158750 h 318"/>
              <a:gd name="T82" fmla="*/ 98728 w 325"/>
              <a:gd name="T83" fmla="*/ 323850 h 318"/>
              <a:gd name="T84" fmla="*/ 105097 w 325"/>
              <a:gd name="T85" fmla="*/ 330200 h 318"/>
              <a:gd name="T86" fmla="*/ 127391 w 325"/>
              <a:gd name="T87" fmla="*/ 366713 h 318"/>
              <a:gd name="T88" fmla="*/ 125798 w 325"/>
              <a:gd name="T89" fmla="*/ 373063 h 318"/>
              <a:gd name="T90" fmla="*/ 308923 w 325"/>
              <a:gd name="T91" fmla="*/ 276225 h 318"/>
              <a:gd name="T92" fmla="*/ 148092 w 325"/>
              <a:gd name="T93" fmla="*/ 414338 h 318"/>
              <a:gd name="T94" fmla="*/ 156054 w 325"/>
              <a:gd name="T95" fmla="*/ 420688 h 318"/>
              <a:gd name="T96" fmla="*/ 226119 w 325"/>
              <a:gd name="T97" fmla="*/ 498475 h 318"/>
              <a:gd name="T98" fmla="*/ 195863 w 325"/>
              <a:gd name="T99" fmla="*/ 504825 h 318"/>
              <a:gd name="T100" fmla="*/ 162423 w 325"/>
              <a:gd name="T101" fmla="*/ 485775 h 31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325"/>
              <a:gd name="T154" fmla="*/ 0 h 318"/>
              <a:gd name="T155" fmla="*/ 325 w 325"/>
              <a:gd name="T156" fmla="*/ 318 h 318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325" h="318">
                <a:moveTo>
                  <a:pt x="194" y="31"/>
                </a:moveTo>
                <a:lnTo>
                  <a:pt x="194" y="31"/>
                </a:lnTo>
                <a:lnTo>
                  <a:pt x="196" y="33"/>
                </a:lnTo>
                <a:lnTo>
                  <a:pt x="200" y="35"/>
                </a:lnTo>
                <a:lnTo>
                  <a:pt x="206" y="35"/>
                </a:lnTo>
                <a:lnTo>
                  <a:pt x="210" y="33"/>
                </a:lnTo>
                <a:lnTo>
                  <a:pt x="214" y="29"/>
                </a:lnTo>
                <a:lnTo>
                  <a:pt x="215" y="25"/>
                </a:lnTo>
                <a:lnTo>
                  <a:pt x="217" y="20"/>
                </a:lnTo>
                <a:lnTo>
                  <a:pt x="215" y="16"/>
                </a:lnTo>
                <a:lnTo>
                  <a:pt x="211" y="12"/>
                </a:lnTo>
                <a:lnTo>
                  <a:pt x="207" y="9"/>
                </a:lnTo>
                <a:lnTo>
                  <a:pt x="223" y="0"/>
                </a:lnTo>
                <a:lnTo>
                  <a:pt x="321" y="177"/>
                </a:lnTo>
                <a:lnTo>
                  <a:pt x="324" y="182"/>
                </a:lnTo>
                <a:lnTo>
                  <a:pt x="325" y="189"/>
                </a:lnTo>
                <a:lnTo>
                  <a:pt x="325" y="196"/>
                </a:lnTo>
                <a:lnTo>
                  <a:pt x="324" y="201"/>
                </a:lnTo>
                <a:lnTo>
                  <a:pt x="322" y="208"/>
                </a:lnTo>
                <a:lnTo>
                  <a:pt x="318" y="212"/>
                </a:lnTo>
                <a:lnTo>
                  <a:pt x="314" y="218"/>
                </a:lnTo>
                <a:lnTo>
                  <a:pt x="309" y="222"/>
                </a:lnTo>
                <a:lnTo>
                  <a:pt x="194" y="285"/>
                </a:lnTo>
                <a:lnTo>
                  <a:pt x="194" y="212"/>
                </a:lnTo>
                <a:lnTo>
                  <a:pt x="291" y="158"/>
                </a:lnTo>
                <a:lnTo>
                  <a:pt x="293" y="155"/>
                </a:lnTo>
                <a:lnTo>
                  <a:pt x="293" y="154"/>
                </a:lnTo>
                <a:lnTo>
                  <a:pt x="291" y="153"/>
                </a:lnTo>
                <a:lnTo>
                  <a:pt x="288" y="153"/>
                </a:lnTo>
                <a:lnTo>
                  <a:pt x="194" y="205"/>
                </a:lnTo>
                <a:lnTo>
                  <a:pt x="194" y="174"/>
                </a:lnTo>
                <a:lnTo>
                  <a:pt x="275" y="130"/>
                </a:lnTo>
                <a:lnTo>
                  <a:pt x="276" y="127"/>
                </a:lnTo>
                <a:lnTo>
                  <a:pt x="276" y="126"/>
                </a:lnTo>
                <a:lnTo>
                  <a:pt x="275" y="124"/>
                </a:lnTo>
                <a:lnTo>
                  <a:pt x="272" y="124"/>
                </a:lnTo>
                <a:lnTo>
                  <a:pt x="194" y="168"/>
                </a:lnTo>
                <a:lnTo>
                  <a:pt x="194" y="138"/>
                </a:lnTo>
                <a:lnTo>
                  <a:pt x="260" y="101"/>
                </a:lnTo>
                <a:lnTo>
                  <a:pt x="261" y="98"/>
                </a:lnTo>
                <a:lnTo>
                  <a:pt x="261" y="97"/>
                </a:lnTo>
                <a:lnTo>
                  <a:pt x="259" y="96"/>
                </a:lnTo>
                <a:lnTo>
                  <a:pt x="257" y="96"/>
                </a:lnTo>
                <a:lnTo>
                  <a:pt x="194" y="131"/>
                </a:lnTo>
                <a:lnTo>
                  <a:pt x="194" y="100"/>
                </a:lnTo>
                <a:lnTo>
                  <a:pt x="244" y="73"/>
                </a:lnTo>
                <a:lnTo>
                  <a:pt x="245" y="70"/>
                </a:lnTo>
                <a:lnTo>
                  <a:pt x="245" y="69"/>
                </a:lnTo>
                <a:lnTo>
                  <a:pt x="244" y="67"/>
                </a:lnTo>
                <a:lnTo>
                  <a:pt x="241" y="67"/>
                </a:lnTo>
                <a:lnTo>
                  <a:pt x="194" y="93"/>
                </a:lnTo>
                <a:lnTo>
                  <a:pt x="194" y="31"/>
                </a:lnTo>
                <a:close/>
                <a:moveTo>
                  <a:pt x="15" y="116"/>
                </a:moveTo>
                <a:lnTo>
                  <a:pt x="15" y="116"/>
                </a:lnTo>
                <a:lnTo>
                  <a:pt x="15" y="120"/>
                </a:lnTo>
                <a:lnTo>
                  <a:pt x="16" y="126"/>
                </a:lnTo>
                <a:lnTo>
                  <a:pt x="19" y="130"/>
                </a:lnTo>
                <a:lnTo>
                  <a:pt x="24" y="132"/>
                </a:lnTo>
                <a:lnTo>
                  <a:pt x="28" y="132"/>
                </a:lnTo>
                <a:lnTo>
                  <a:pt x="34" y="131"/>
                </a:lnTo>
                <a:lnTo>
                  <a:pt x="38" y="127"/>
                </a:lnTo>
                <a:lnTo>
                  <a:pt x="41" y="123"/>
                </a:lnTo>
                <a:lnTo>
                  <a:pt x="41" y="117"/>
                </a:lnTo>
                <a:lnTo>
                  <a:pt x="39" y="113"/>
                </a:lnTo>
                <a:lnTo>
                  <a:pt x="35" y="109"/>
                </a:lnTo>
                <a:lnTo>
                  <a:pt x="31" y="107"/>
                </a:lnTo>
                <a:lnTo>
                  <a:pt x="50" y="96"/>
                </a:lnTo>
                <a:lnTo>
                  <a:pt x="50" y="101"/>
                </a:lnTo>
                <a:lnTo>
                  <a:pt x="51" y="107"/>
                </a:lnTo>
                <a:lnTo>
                  <a:pt x="54" y="111"/>
                </a:lnTo>
                <a:lnTo>
                  <a:pt x="60" y="112"/>
                </a:lnTo>
                <a:lnTo>
                  <a:pt x="64" y="113"/>
                </a:lnTo>
                <a:lnTo>
                  <a:pt x="69" y="111"/>
                </a:lnTo>
                <a:lnTo>
                  <a:pt x="73" y="108"/>
                </a:lnTo>
                <a:lnTo>
                  <a:pt x="76" y="104"/>
                </a:lnTo>
                <a:lnTo>
                  <a:pt x="76" y="98"/>
                </a:lnTo>
                <a:lnTo>
                  <a:pt x="75" y="93"/>
                </a:lnTo>
                <a:lnTo>
                  <a:pt x="70" y="89"/>
                </a:lnTo>
                <a:lnTo>
                  <a:pt x="66" y="88"/>
                </a:lnTo>
                <a:lnTo>
                  <a:pt x="85" y="77"/>
                </a:lnTo>
                <a:lnTo>
                  <a:pt x="85" y="81"/>
                </a:lnTo>
                <a:lnTo>
                  <a:pt x="87" y="86"/>
                </a:lnTo>
                <a:lnTo>
                  <a:pt x="89" y="90"/>
                </a:lnTo>
                <a:lnTo>
                  <a:pt x="95" y="93"/>
                </a:lnTo>
                <a:lnTo>
                  <a:pt x="99" y="93"/>
                </a:lnTo>
                <a:lnTo>
                  <a:pt x="104" y="92"/>
                </a:lnTo>
                <a:lnTo>
                  <a:pt x="108" y="88"/>
                </a:lnTo>
                <a:lnTo>
                  <a:pt x="111" y="84"/>
                </a:lnTo>
                <a:lnTo>
                  <a:pt x="111" y="78"/>
                </a:lnTo>
                <a:lnTo>
                  <a:pt x="110" y="74"/>
                </a:lnTo>
                <a:lnTo>
                  <a:pt x="106" y="70"/>
                </a:lnTo>
                <a:lnTo>
                  <a:pt x="102" y="67"/>
                </a:lnTo>
                <a:lnTo>
                  <a:pt x="121" y="56"/>
                </a:lnTo>
                <a:lnTo>
                  <a:pt x="121" y="62"/>
                </a:lnTo>
                <a:lnTo>
                  <a:pt x="122" y="67"/>
                </a:lnTo>
                <a:lnTo>
                  <a:pt x="125" y="71"/>
                </a:lnTo>
                <a:lnTo>
                  <a:pt x="130" y="73"/>
                </a:lnTo>
                <a:lnTo>
                  <a:pt x="134" y="74"/>
                </a:lnTo>
                <a:lnTo>
                  <a:pt x="140" y="73"/>
                </a:lnTo>
                <a:lnTo>
                  <a:pt x="144" y="69"/>
                </a:lnTo>
                <a:lnTo>
                  <a:pt x="146" y="65"/>
                </a:lnTo>
                <a:lnTo>
                  <a:pt x="146" y="59"/>
                </a:lnTo>
                <a:lnTo>
                  <a:pt x="145" y="54"/>
                </a:lnTo>
                <a:lnTo>
                  <a:pt x="141" y="50"/>
                </a:lnTo>
                <a:lnTo>
                  <a:pt x="137" y="48"/>
                </a:lnTo>
                <a:lnTo>
                  <a:pt x="156" y="38"/>
                </a:lnTo>
                <a:lnTo>
                  <a:pt x="154" y="43"/>
                </a:lnTo>
                <a:lnTo>
                  <a:pt x="157" y="47"/>
                </a:lnTo>
                <a:lnTo>
                  <a:pt x="160" y="51"/>
                </a:lnTo>
                <a:lnTo>
                  <a:pt x="164" y="54"/>
                </a:lnTo>
                <a:lnTo>
                  <a:pt x="169" y="54"/>
                </a:lnTo>
                <a:lnTo>
                  <a:pt x="175" y="52"/>
                </a:lnTo>
                <a:lnTo>
                  <a:pt x="179" y="50"/>
                </a:lnTo>
                <a:lnTo>
                  <a:pt x="180" y="44"/>
                </a:lnTo>
                <a:lnTo>
                  <a:pt x="181" y="40"/>
                </a:lnTo>
                <a:lnTo>
                  <a:pt x="180" y="35"/>
                </a:lnTo>
                <a:lnTo>
                  <a:pt x="176" y="31"/>
                </a:lnTo>
                <a:lnTo>
                  <a:pt x="172" y="28"/>
                </a:lnTo>
                <a:lnTo>
                  <a:pt x="191" y="19"/>
                </a:lnTo>
                <a:lnTo>
                  <a:pt x="190" y="23"/>
                </a:lnTo>
                <a:lnTo>
                  <a:pt x="192" y="28"/>
                </a:lnTo>
                <a:lnTo>
                  <a:pt x="194" y="31"/>
                </a:lnTo>
                <a:lnTo>
                  <a:pt x="194" y="93"/>
                </a:lnTo>
                <a:lnTo>
                  <a:pt x="47" y="174"/>
                </a:lnTo>
                <a:lnTo>
                  <a:pt x="46" y="176"/>
                </a:lnTo>
                <a:lnTo>
                  <a:pt x="46" y="178"/>
                </a:lnTo>
                <a:lnTo>
                  <a:pt x="49" y="180"/>
                </a:lnTo>
                <a:lnTo>
                  <a:pt x="50" y="180"/>
                </a:lnTo>
                <a:lnTo>
                  <a:pt x="194" y="100"/>
                </a:lnTo>
                <a:lnTo>
                  <a:pt x="194" y="131"/>
                </a:lnTo>
                <a:lnTo>
                  <a:pt x="64" y="203"/>
                </a:lnTo>
                <a:lnTo>
                  <a:pt x="62" y="204"/>
                </a:lnTo>
                <a:lnTo>
                  <a:pt x="62" y="207"/>
                </a:lnTo>
                <a:lnTo>
                  <a:pt x="64" y="208"/>
                </a:lnTo>
                <a:lnTo>
                  <a:pt x="66" y="208"/>
                </a:lnTo>
                <a:lnTo>
                  <a:pt x="194" y="138"/>
                </a:lnTo>
                <a:lnTo>
                  <a:pt x="194" y="168"/>
                </a:lnTo>
                <a:lnTo>
                  <a:pt x="80" y="231"/>
                </a:lnTo>
                <a:lnTo>
                  <a:pt x="77" y="233"/>
                </a:lnTo>
                <a:lnTo>
                  <a:pt x="79" y="235"/>
                </a:lnTo>
                <a:lnTo>
                  <a:pt x="80" y="237"/>
                </a:lnTo>
                <a:lnTo>
                  <a:pt x="83" y="237"/>
                </a:lnTo>
                <a:lnTo>
                  <a:pt x="194" y="174"/>
                </a:lnTo>
                <a:lnTo>
                  <a:pt x="194" y="205"/>
                </a:lnTo>
                <a:lnTo>
                  <a:pt x="95" y="260"/>
                </a:lnTo>
                <a:lnTo>
                  <a:pt x="93" y="261"/>
                </a:lnTo>
                <a:lnTo>
                  <a:pt x="93" y="264"/>
                </a:lnTo>
                <a:lnTo>
                  <a:pt x="96" y="265"/>
                </a:lnTo>
                <a:lnTo>
                  <a:pt x="98" y="265"/>
                </a:lnTo>
                <a:lnTo>
                  <a:pt x="194" y="212"/>
                </a:lnTo>
                <a:lnTo>
                  <a:pt x="194" y="285"/>
                </a:lnTo>
                <a:lnTo>
                  <a:pt x="142" y="314"/>
                </a:lnTo>
                <a:lnTo>
                  <a:pt x="137" y="316"/>
                </a:lnTo>
                <a:lnTo>
                  <a:pt x="130" y="318"/>
                </a:lnTo>
                <a:lnTo>
                  <a:pt x="123" y="318"/>
                </a:lnTo>
                <a:lnTo>
                  <a:pt x="118" y="316"/>
                </a:lnTo>
                <a:lnTo>
                  <a:pt x="111" y="314"/>
                </a:lnTo>
                <a:lnTo>
                  <a:pt x="107" y="311"/>
                </a:lnTo>
                <a:lnTo>
                  <a:pt x="102" y="306"/>
                </a:lnTo>
                <a:lnTo>
                  <a:pt x="98" y="300"/>
                </a:lnTo>
                <a:lnTo>
                  <a:pt x="0" y="124"/>
                </a:lnTo>
                <a:lnTo>
                  <a:pt x="15" y="116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3" name="Freeform 154"/>
          <p:cNvSpPr>
            <a:spLocks noEditPoints="1" noChangeArrowheads="1"/>
          </p:cNvSpPr>
          <p:nvPr/>
        </p:nvSpPr>
        <p:spPr bwMode="auto">
          <a:xfrm>
            <a:off x="4835525" y="3248025"/>
            <a:ext cx="488950" cy="512763"/>
          </a:xfrm>
          <a:custGeom>
            <a:avLst/>
            <a:gdLst>
              <a:gd name="T0" fmla="*/ 485775 w 308"/>
              <a:gd name="T1" fmla="*/ 152400 h 323"/>
              <a:gd name="T2" fmla="*/ 346075 w 308"/>
              <a:gd name="T3" fmla="*/ 488950 h 323"/>
              <a:gd name="T4" fmla="*/ 360363 w 308"/>
              <a:gd name="T5" fmla="*/ 355600 h 323"/>
              <a:gd name="T6" fmla="*/ 369888 w 308"/>
              <a:gd name="T7" fmla="*/ 331788 h 323"/>
              <a:gd name="T8" fmla="*/ 390525 w 308"/>
              <a:gd name="T9" fmla="*/ 292100 h 323"/>
              <a:gd name="T10" fmla="*/ 396875 w 308"/>
              <a:gd name="T11" fmla="*/ 252413 h 323"/>
              <a:gd name="T12" fmla="*/ 444500 w 308"/>
              <a:gd name="T13" fmla="*/ 173038 h 323"/>
              <a:gd name="T14" fmla="*/ 346075 w 308"/>
              <a:gd name="T15" fmla="*/ 119063 h 323"/>
              <a:gd name="T16" fmla="*/ 319088 w 308"/>
              <a:gd name="T17" fmla="*/ 508000 h 323"/>
              <a:gd name="T18" fmla="*/ 312738 w 308"/>
              <a:gd name="T19" fmla="*/ 458788 h 323"/>
              <a:gd name="T20" fmla="*/ 330200 w 308"/>
              <a:gd name="T21" fmla="*/ 415925 h 323"/>
              <a:gd name="T22" fmla="*/ 346075 w 308"/>
              <a:gd name="T23" fmla="*/ 393700 h 323"/>
              <a:gd name="T24" fmla="*/ 322263 w 308"/>
              <a:gd name="T25" fmla="*/ 255588 h 323"/>
              <a:gd name="T26" fmla="*/ 300038 w 308"/>
              <a:gd name="T27" fmla="*/ 292100 h 323"/>
              <a:gd name="T28" fmla="*/ 295275 w 308"/>
              <a:gd name="T29" fmla="*/ 320675 h 323"/>
              <a:gd name="T30" fmla="*/ 293688 w 308"/>
              <a:gd name="T31" fmla="*/ 246063 h 323"/>
              <a:gd name="T32" fmla="*/ 285750 w 308"/>
              <a:gd name="T33" fmla="*/ 41275 h 323"/>
              <a:gd name="T34" fmla="*/ 276225 w 308"/>
              <a:gd name="T35" fmla="*/ 504825 h 323"/>
              <a:gd name="T36" fmla="*/ 233363 w 308"/>
              <a:gd name="T37" fmla="*/ 346075 h 323"/>
              <a:gd name="T38" fmla="*/ 263525 w 308"/>
              <a:gd name="T39" fmla="*/ 315913 h 323"/>
              <a:gd name="T40" fmla="*/ 233363 w 308"/>
              <a:gd name="T41" fmla="*/ 269875 h 323"/>
              <a:gd name="T42" fmla="*/ 285750 w 308"/>
              <a:gd name="T43" fmla="*/ 269875 h 323"/>
              <a:gd name="T44" fmla="*/ 269875 w 308"/>
              <a:gd name="T45" fmla="*/ 357188 h 323"/>
              <a:gd name="T46" fmla="*/ 266700 w 308"/>
              <a:gd name="T47" fmla="*/ 385763 h 323"/>
              <a:gd name="T48" fmla="*/ 239713 w 308"/>
              <a:gd name="T49" fmla="*/ 417513 h 323"/>
              <a:gd name="T50" fmla="*/ 285750 w 308"/>
              <a:gd name="T51" fmla="*/ 509588 h 323"/>
              <a:gd name="T52" fmla="*/ 233363 w 308"/>
              <a:gd name="T53" fmla="*/ 15875 h 323"/>
              <a:gd name="T54" fmla="*/ 188913 w 308"/>
              <a:gd name="T55" fmla="*/ 0 h 323"/>
              <a:gd name="T56" fmla="*/ 209550 w 308"/>
              <a:gd name="T57" fmla="*/ 412750 h 323"/>
              <a:gd name="T58" fmla="*/ 233363 w 308"/>
              <a:gd name="T59" fmla="*/ 485775 h 323"/>
              <a:gd name="T60" fmla="*/ 220663 w 308"/>
              <a:gd name="T61" fmla="*/ 212725 h 323"/>
              <a:gd name="T62" fmla="*/ 203200 w 308"/>
              <a:gd name="T63" fmla="*/ 252413 h 323"/>
              <a:gd name="T64" fmla="*/ 192088 w 308"/>
              <a:gd name="T65" fmla="*/ 276225 h 323"/>
              <a:gd name="T66" fmla="*/ 195263 w 308"/>
              <a:gd name="T67" fmla="*/ 198438 h 323"/>
              <a:gd name="T68" fmla="*/ 233363 w 308"/>
              <a:gd name="T69" fmla="*/ 373063 h 323"/>
              <a:gd name="T70" fmla="*/ 155575 w 308"/>
              <a:gd name="T71" fmla="*/ 449263 h 323"/>
              <a:gd name="T72" fmla="*/ 163513 w 308"/>
              <a:gd name="T73" fmla="*/ 6350 h 323"/>
              <a:gd name="T74" fmla="*/ 176213 w 308"/>
              <a:gd name="T75" fmla="*/ 53975 h 323"/>
              <a:gd name="T76" fmla="*/ 188913 w 308"/>
              <a:gd name="T77" fmla="*/ 193675 h 323"/>
              <a:gd name="T78" fmla="*/ 188913 w 308"/>
              <a:gd name="T79" fmla="*/ 223838 h 323"/>
              <a:gd name="T80" fmla="*/ 173038 w 308"/>
              <a:gd name="T81" fmla="*/ 312738 h 323"/>
              <a:gd name="T82" fmla="*/ 169863 w 308"/>
              <a:gd name="T83" fmla="*/ 339725 h 323"/>
              <a:gd name="T84" fmla="*/ 166688 w 308"/>
              <a:gd name="T85" fmla="*/ 271463 h 323"/>
              <a:gd name="T86" fmla="*/ 155575 w 308"/>
              <a:gd name="T87" fmla="*/ 233363 h 323"/>
              <a:gd name="T88" fmla="*/ 188913 w 308"/>
              <a:gd name="T89" fmla="*/ 223838 h 323"/>
              <a:gd name="T90" fmla="*/ 136525 w 308"/>
              <a:gd name="T91" fmla="*/ 327025 h 323"/>
              <a:gd name="T92" fmla="*/ 153988 w 308"/>
              <a:gd name="T93" fmla="*/ 298450 h 323"/>
              <a:gd name="T94" fmla="*/ 142875 w 308"/>
              <a:gd name="T95" fmla="*/ 379413 h 323"/>
              <a:gd name="T96" fmla="*/ 136525 w 308"/>
              <a:gd name="T97" fmla="*/ 34925 h 323"/>
              <a:gd name="T98" fmla="*/ 147638 w 308"/>
              <a:gd name="T99" fmla="*/ 107950 h 323"/>
              <a:gd name="T100" fmla="*/ 136525 w 308"/>
              <a:gd name="T101" fmla="*/ 34925 h 323"/>
              <a:gd name="T102" fmla="*/ 136525 w 308"/>
              <a:gd name="T103" fmla="*/ 441325 h 323"/>
              <a:gd name="T104" fmla="*/ 122238 w 308"/>
              <a:gd name="T105" fmla="*/ 365125 h 323"/>
              <a:gd name="T106" fmla="*/ 136525 w 308"/>
              <a:gd name="T107" fmla="*/ 169863 h 323"/>
              <a:gd name="T108" fmla="*/ 106363 w 308"/>
              <a:gd name="T109" fmla="*/ 200025 h 323"/>
              <a:gd name="T110" fmla="*/ 136525 w 308"/>
              <a:gd name="T111" fmla="*/ 223838 h 323"/>
              <a:gd name="T112" fmla="*/ 92075 w 308"/>
              <a:gd name="T113" fmla="*/ 131763 h 323"/>
              <a:gd name="T114" fmla="*/ 136525 w 308"/>
              <a:gd name="T115" fmla="*/ 301625 h 323"/>
              <a:gd name="T116" fmla="*/ 3175 w 308"/>
              <a:gd name="T117" fmla="*/ 358775 h 323"/>
              <a:gd name="T118" fmla="*/ 92075 w 308"/>
              <a:gd name="T119" fmla="*/ 233363 h 323"/>
              <a:gd name="T120" fmla="*/ 79375 w 308"/>
              <a:gd name="T121" fmla="*/ 273050 h 323"/>
              <a:gd name="T122" fmla="*/ 66675 w 308"/>
              <a:gd name="T123" fmla="*/ 295275 h 323"/>
              <a:gd name="T124" fmla="*/ 46038 w 308"/>
              <a:gd name="T125" fmla="*/ 333375 h 32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08"/>
              <a:gd name="T190" fmla="*/ 0 h 323"/>
              <a:gd name="T191" fmla="*/ 308 w 308"/>
              <a:gd name="T192" fmla="*/ 323 h 323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08" h="323">
                <a:moveTo>
                  <a:pt x="218" y="44"/>
                </a:moveTo>
                <a:lnTo>
                  <a:pt x="288" y="76"/>
                </a:lnTo>
                <a:lnTo>
                  <a:pt x="293" y="80"/>
                </a:lnTo>
                <a:lnTo>
                  <a:pt x="299" y="84"/>
                </a:lnTo>
                <a:lnTo>
                  <a:pt x="303" y="90"/>
                </a:lnTo>
                <a:lnTo>
                  <a:pt x="306" y="96"/>
                </a:lnTo>
                <a:lnTo>
                  <a:pt x="308" y="103"/>
                </a:lnTo>
                <a:lnTo>
                  <a:pt x="308" y="110"/>
                </a:lnTo>
                <a:lnTo>
                  <a:pt x="307" y="117"/>
                </a:lnTo>
                <a:lnTo>
                  <a:pt x="304" y="124"/>
                </a:lnTo>
                <a:lnTo>
                  <a:pt x="222" y="301"/>
                </a:lnTo>
                <a:lnTo>
                  <a:pt x="218" y="308"/>
                </a:lnTo>
                <a:lnTo>
                  <a:pt x="218" y="248"/>
                </a:lnTo>
                <a:lnTo>
                  <a:pt x="219" y="245"/>
                </a:lnTo>
                <a:lnTo>
                  <a:pt x="227" y="228"/>
                </a:lnTo>
                <a:lnTo>
                  <a:pt x="228" y="226"/>
                </a:lnTo>
                <a:lnTo>
                  <a:pt x="227" y="224"/>
                </a:lnTo>
                <a:lnTo>
                  <a:pt x="227" y="222"/>
                </a:lnTo>
                <a:lnTo>
                  <a:pt x="224" y="221"/>
                </a:lnTo>
                <a:lnTo>
                  <a:pt x="218" y="217"/>
                </a:lnTo>
                <a:lnTo>
                  <a:pt x="218" y="202"/>
                </a:lnTo>
                <a:lnTo>
                  <a:pt x="230" y="209"/>
                </a:lnTo>
                <a:lnTo>
                  <a:pt x="233" y="209"/>
                </a:lnTo>
                <a:lnTo>
                  <a:pt x="235" y="209"/>
                </a:lnTo>
                <a:lnTo>
                  <a:pt x="237" y="207"/>
                </a:lnTo>
                <a:lnTo>
                  <a:pt x="238" y="206"/>
                </a:lnTo>
                <a:lnTo>
                  <a:pt x="246" y="188"/>
                </a:lnTo>
                <a:lnTo>
                  <a:pt x="247" y="186"/>
                </a:lnTo>
                <a:lnTo>
                  <a:pt x="246" y="184"/>
                </a:lnTo>
                <a:lnTo>
                  <a:pt x="246" y="182"/>
                </a:lnTo>
                <a:lnTo>
                  <a:pt x="243" y="180"/>
                </a:lnTo>
                <a:lnTo>
                  <a:pt x="218" y="168"/>
                </a:lnTo>
                <a:lnTo>
                  <a:pt x="218" y="145"/>
                </a:lnTo>
                <a:lnTo>
                  <a:pt x="243" y="157"/>
                </a:lnTo>
                <a:lnTo>
                  <a:pt x="250" y="159"/>
                </a:lnTo>
                <a:lnTo>
                  <a:pt x="257" y="157"/>
                </a:lnTo>
                <a:lnTo>
                  <a:pt x="262" y="155"/>
                </a:lnTo>
                <a:lnTo>
                  <a:pt x="266" y="149"/>
                </a:lnTo>
                <a:lnTo>
                  <a:pt x="279" y="122"/>
                </a:lnTo>
                <a:lnTo>
                  <a:pt x="280" y="115"/>
                </a:lnTo>
                <a:lnTo>
                  <a:pt x="280" y="109"/>
                </a:lnTo>
                <a:lnTo>
                  <a:pt x="276" y="103"/>
                </a:lnTo>
                <a:lnTo>
                  <a:pt x="270" y="99"/>
                </a:lnTo>
                <a:lnTo>
                  <a:pt x="218" y="75"/>
                </a:lnTo>
                <a:lnTo>
                  <a:pt x="218" y="44"/>
                </a:lnTo>
                <a:close/>
                <a:moveTo>
                  <a:pt x="180" y="26"/>
                </a:moveTo>
                <a:lnTo>
                  <a:pt x="218" y="44"/>
                </a:lnTo>
                <a:lnTo>
                  <a:pt x="218" y="75"/>
                </a:lnTo>
                <a:lnTo>
                  <a:pt x="180" y="57"/>
                </a:lnTo>
                <a:lnTo>
                  <a:pt x="180" y="26"/>
                </a:lnTo>
                <a:close/>
                <a:moveTo>
                  <a:pt x="218" y="308"/>
                </a:moveTo>
                <a:lnTo>
                  <a:pt x="218" y="308"/>
                </a:lnTo>
                <a:lnTo>
                  <a:pt x="211" y="316"/>
                </a:lnTo>
                <a:lnTo>
                  <a:pt x="201" y="320"/>
                </a:lnTo>
                <a:lnTo>
                  <a:pt x="191" y="323"/>
                </a:lnTo>
                <a:lnTo>
                  <a:pt x="180" y="321"/>
                </a:lnTo>
                <a:lnTo>
                  <a:pt x="180" y="283"/>
                </a:lnTo>
                <a:lnTo>
                  <a:pt x="193" y="289"/>
                </a:lnTo>
                <a:lnTo>
                  <a:pt x="195" y="289"/>
                </a:lnTo>
                <a:lnTo>
                  <a:pt x="197" y="289"/>
                </a:lnTo>
                <a:lnTo>
                  <a:pt x="199" y="287"/>
                </a:lnTo>
                <a:lnTo>
                  <a:pt x="200" y="286"/>
                </a:lnTo>
                <a:lnTo>
                  <a:pt x="208" y="268"/>
                </a:lnTo>
                <a:lnTo>
                  <a:pt x="209" y="266"/>
                </a:lnTo>
                <a:lnTo>
                  <a:pt x="209" y="264"/>
                </a:lnTo>
                <a:lnTo>
                  <a:pt x="208" y="262"/>
                </a:lnTo>
                <a:lnTo>
                  <a:pt x="205" y="260"/>
                </a:lnTo>
                <a:lnTo>
                  <a:pt x="180" y="249"/>
                </a:lnTo>
                <a:lnTo>
                  <a:pt x="180" y="235"/>
                </a:lnTo>
                <a:lnTo>
                  <a:pt x="212" y="248"/>
                </a:lnTo>
                <a:lnTo>
                  <a:pt x="215" y="249"/>
                </a:lnTo>
                <a:lnTo>
                  <a:pt x="218" y="248"/>
                </a:lnTo>
                <a:lnTo>
                  <a:pt x="218" y="308"/>
                </a:lnTo>
                <a:close/>
                <a:moveTo>
                  <a:pt x="218" y="145"/>
                </a:moveTo>
                <a:lnTo>
                  <a:pt x="218" y="168"/>
                </a:lnTo>
                <a:lnTo>
                  <a:pt x="205" y="163"/>
                </a:lnTo>
                <a:lnTo>
                  <a:pt x="203" y="161"/>
                </a:lnTo>
                <a:lnTo>
                  <a:pt x="201" y="163"/>
                </a:lnTo>
                <a:lnTo>
                  <a:pt x="199" y="164"/>
                </a:lnTo>
                <a:lnTo>
                  <a:pt x="197" y="165"/>
                </a:lnTo>
                <a:lnTo>
                  <a:pt x="189" y="183"/>
                </a:lnTo>
                <a:lnTo>
                  <a:pt x="189" y="184"/>
                </a:lnTo>
                <a:lnTo>
                  <a:pt x="189" y="187"/>
                </a:lnTo>
                <a:lnTo>
                  <a:pt x="191" y="190"/>
                </a:lnTo>
                <a:lnTo>
                  <a:pt x="192" y="191"/>
                </a:lnTo>
                <a:lnTo>
                  <a:pt x="218" y="202"/>
                </a:lnTo>
                <a:lnTo>
                  <a:pt x="218" y="217"/>
                </a:lnTo>
                <a:lnTo>
                  <a:pt x="186" y="202"/>
                </a:lnTo>
                <a:lnTo>
                  <a:pt x="184" y="202"/>
                </a:lnTo>
                <a:lnTo>
                  <a:pt x="180" y="203"/>
                </a:lnTo>
                <a:lnTo>
                  <a:pt x="180" y="170"/>
                </a:lnTo>
                <a:lnTo>
                  <a:pt x="185" y="160"/>
                </a:lnTo>
                <a:lnTo>
                  <a:pt x="185" y="157"/>
                </a:lnTo>
                <a:lnTo>
                  <a:pt x="185" y="155"/>
                </a:lnTo>
                <a:lnTo>
                  <a:pt x="184" y="153"/>
                </a:lnTo>
                <a:lnTo>
                  <a:pt x="182" y="152"/>
                </a:lnTo>
                <a:lnTo>
                  <a:pt x="180" y="151"/>
                </a:lnTo>
                <a:lnTo>
                  <a:pt x="180" y="128"/>
                </a:lnTo>
                <a:lnTo>
                  <a:pt x="218" y="145"/>
                </a:lnTo>
                <a:close/>
                <a:moveTo>
                  <a:pt x="147" y="10"/>
                </a:moveTo>
                <a:lnTo>
                  <a:pt x="180" y="26"/>
                </a:lnTo>
                <a:lnTo>
                  <a:pt x="180" y="57"/>
                </a:lnTo>
                <a:lnTo>
                  <a:pt x="147" y="41"/>
                </a:lnTo>
                <a:lnTo>
                  <a:pt x="147" y="10"/>
                </a:lnTo>
                <a:close/>
                <a:moveTo>
                  <a:pt x="180" y="321"/>
                </a:moveTo>
                <a:lnTo>
                  <a:pt x="180" y="321"/>
                </a:lnTo>
                <a:lnTo>
                  <a:pt x="174" y="318"/>
                </a:lnTo>
                <a:lnTo>
                  <a:pt x="147" y="306"/>
                </a:lnTo>
                <a:lnTo>
                  <a:pt x="147" y="240"/>
                </a:lnTo>
                <a:lnTo>
                  <a:pt x="149" y="237"/>
                </a:lnTo>
                <a:lnTo>
                  <a:pt x="147" y="235"/>
                </a:lnTo>
                <a:lnTo>
                  <a:pt x="147" y="218"/>
                </a:lnTo>
                <a:lnTo>
                  <a:pt x="150" y="220"/>
                </a:lnTo>
                <a:lnTo>
                  <a:pt x="153" y="221"/>
                </a:lnTo>
                <a:lnTo>
                  <a:pt x="155" y="220"/>
                </a:lnTo>
                <a:lnTo>
                  <a:pt x="157" y="218"/>
                </a:lnTo>
                <a:lnTo>
                  <a:pt x="158" y="217"/>
                </a:lnTo>
                <a:lnTo>
                  <a:pt x="166" y="199"/>
                </a:lnTo>
                <a:lnTo>
                  <a:pt x="166" y="198"/>
                </a:lnTo>
                <a:lnTo>
                  <a:pt x="166" y="195"/>
                </a:lnTo>
                <a:lnTo>
                  <a:pt x="165" y="193"/>
                </a:lnTo>
                <a:lnTo>
                  <a:pt x="163" y="191"/>
                </a:lnTo>
                <a:lnTo>
                  <a:pt x="147" y="184"/>
                </a:lnTo>
                <a:lnTo>
                  <a:pt x="147" y="170"/>
                </a:lnTo>
                <a:lnTo>
                  <a:pt x="169" y="180"/>
                </a:lnTo>
                <a:lnTo>
                  <a:pt x="172" y="180"/>
                </a:lnTo>
                <a:lnTo>
                  <a:pt x="173" y="180"/>
                </a:lnTo>
                <a:lnTo>
                  <a:pt x="176" y="179"/>
                </a:lnTo>
                <a:lnTo>
                  <a:pt x="177" y="176"/>
                </a:lnTo>
                <a:lnTo>
                  <a:pt x="180" y="170"/>
                </a:lnTo>
                <a:lnTo>
                  <a:pt x="180" y="203"/>
                </a:lnTo>
                <a:lnTo>
                  <a:pt x="178" y="206"/>
                </a:lnTo>
                <a:lnTo>
                  <a:pt x="170" y="222"/>
                </a:lnTo>
                <a:lnTo>
                  <a:pt x="170" y="225"/>
                </a:lnTo>
                <a:lnTo>
                  <a:pt x="170" y="228"/>
                </a:lnTo>
                <a:lnTo>
                  <a:pt x="172" y="229"/>
                </a:lnTo>
                <a:lnTo>
                  <a:pt x="173" y="230"/>
                </a:lnTo>
                <a:lnTo>
                  <a:pt x="180" y="235"/>
                </a:lnTo>
                <a:lnTo>
                  <a:pt x="180" y="249"/>
                </a:lnTo>
                <a:lnTo>
                  <a:pt x="168" y="243"/>
                </a:lnTo>
                <a:lnTo>
                  <a:pt x="166" y="243"/>
                </a:lnTo>
                <a:lnTo>
                  <a:pt x="163" y="243"/>
                </a:lnTo>
                <a:lnTo>
                  <a:pt x="162" y="244"/>
                </a:lnTo>
                <a:lnTo>
                  <a:pt x="161" y="245"/>
                </a:lnTo>
                <a:lnTo>
                  <a:pt x="151" y="263"/>
                </a:lnTo>
                <a:lnTo>
                  <a:pt x="151" y="266"/>
                </a:lnTo>
                <a:lnTo>
                  <a:pt x="151" y="267"/>
                </a:lnTo>
                <a:lnTo>
                  <a:pt x="153" y="270"/>
                </a:lnTo>
                <a:lnTo>
                  <a:pt x="155" y="271"/>
                </a:lnTo>
                <a:lnTo>
                  <a:pt x="180" y="283"/>
                </a:lnTo>
                <a:lnTo>
                  <a:pt x="180" y="321"/>
                </a:lnTo>
                <a:close/>
                <a:moveTo>
                  <a:pt x="180" y="128"/>
                </a:moveTo>
                <a:lnTo>
                  <a:pt x="180" y="151"/>
                </a:lnTo>
                <a:lnTo>
                  <a:pt x="147" y="136"/>
                </a:lnTo>
                <a:lnTo>
                  <a:pt x="147" y="113"/>
                </a:lnTo>
                <a:lnTo>
                  <a:pt x="180" y="128"/>
                </a:lnTo>
                <a:close/>
                <a:moveTo>
                  <a:pt x="135" y="4"/>
                </a:moveTo>
                <a:lnTo>
                  <a:pt x="147" y="10"/>
                </a:lnTo>
                <a:lnTo>
                  <a:pt x="147" y="41"/>
                </a:lnTo>
                <a:lnTo>
                  <a:pt x="128" y="33"/>
                </a:lnTo>
                <a:lnTo>
                  <a:pt x="124" y="31"/>
                </a:lnTo>
                <a:lnTo>
                  <a:pt x="119" y="31"/>
                </a:lnTo>
                <a:lnTo>
                  <a:pt x="119" y="0"/>
                </a:lnTo>
                <a:lnTo>
                  <a:pt x="127" y="2"/>
                </a:lnTo>
                <a:lnTo>
                  <a:pt x="135" y="4"/>
                </a:lnTo>
                <a:close/>
                <a:moveTo>
                  <a:pt x="147" y="306"/>
                </a:moveTo>
                <a:lnTo>
                  <a:pt x="119" y="293"/>
                </a:lnTo>
                <a:lnTo>
                  <a:pt x="119" y="253"/>
                </a:lnTo>
                <a:lnTo>
                  <a:pt x="132" y="260"/>
                </a:lnTo>
                <a:lnTo>
                  <a:pt x="134" y="260"/>
                </a:lnTo>
                <a:lnTo>
                  <a:pt x="136" y="260"/>
                </a:lnTo>
                <a:lnTo>
                  <a:pt x="138" y="259"/>
                </a:lnTo>
                <a:lnTo>
                  <a:pt x="139" y="258"/>
                </a:lnTo>
                <a:lnTo>
                  <a:pt x="147" y="240"/>
                </a:lnTo>
                <a:lnTo>
                  <a:pt x="147" y="306"/>
                </a:lnTo>
                <a:close/>
                <a:moveTo>
                  <a:pt x="147" y="113"/>
                </a:moveTo>
                <a:lnTo>
                  <a:pt x="147" y="136"/>
                </a:lnTo>
                <a:lnTo>
                  <a:pt x="144" y="134"/>
                </a:lnTo>
                <a:lnTo>
                  <a:pt x="142" y="133"/>
                </a:lnTo>
                <a:lnTo>
                  <a:pt x="139" y="134"/>
                </a:lnTo>
                <a:lnTo>
                  <a:pt x="138" y="134"/>
                </a:lnTo>
                <a:lnTo>
                  <a:pt x="136" y="137"/>
                </a:lnTo>
                <a:lnTo>
                  <a:pt x="128" y="155"/>
                </a:lnTo>
                <a:lnTo>
                  <a:pt x="128" y="156"/>
                </a:lnTo>
                <a:lnTo>
                  <a:pt x="128" y="159"/>
                </a:lnTo>
                <a:lnTo>
                  <a:pt x="130" y="160"/>
                </a:lnTo>
                <a:lnTo>
                  <a:pt x="131" y="161"/>
                </a:lnTo>
                <a:lnTo>
                  <a:pt x="147" y="170"/>
                </a:lnTo>
                <a:lnTo>
                  <a:pt x="147" y="184"/>
                </a:lnTo>
                <a:lnTo>
                  <a:pt x="126" y="174"/>
                </a:lnTo>
                <a:lnTo>
                  <a:pt x="121" y="174"/>
                </a:lnTo>
                <a:lnTo>
                  <a:pt x="119" y="175"/>
                </a:lnTo>
                <a:lnTo>
                  <a:pt x="119" y="141"/>
                </a:lnTo>
                <a:lnTo>
                  <a:pt x="124" y="130"/>
                </a:lnTo>
                <a:lnTo>
                  <a:pt x="124" y="129"/>
                </a:lnTo>
                <a:lnTo>
                  <a:pt x="124" y="126"/>
                </a:lnTo>
                <a:lnTo>
                  <a:pt x="123" y="125"/>
                </a:lnTo>
                <a:lnTo>
                  <a:pt x="121" y="124"/>
                </a:lnTo>
                <a:lnTo>
                  <a:pt x="119" y="122"/>
                </a:lnTo>
                <a:lnTo>
                  <a:pt x="119" y="99"/>
                </a:lnTo>
                <a:lnTo>
                  <a:pt x="147" y="113"/>
                </a:lnTo>
                <a:close/>
                <a:moveTo>
                  <a:pt x="147" y="218"/>
                </a:moveTo>
                <a:lnTo>
                  <a:pt x="147" y="235"/>
                </a:lnTo>
                <a:lnTo>
                  <a:pt x="144" y="232"/>
                </a:lnTo>
                <a:lnTo>
                  <a:pt x="119" y="220"/>
                </a:lnTo>
                <a:lnTo>
                  <a:pt x="119" y="205"/>
                </a:lnTo>
                <a:lnTo>
                  <a:pt x="147" y="218"/>
                </a:lnTo>
                <a:close/>
                <a:moveTo>
                  <a:pt x="119" y="293"/>
                </a:moveTo>
                <a:lnTo>
                  <a:pt x="98" y="283"/>
                </a:lnTo>
                <a:lnTo>
                  <a:pt x="98" y="244"/>
                </a:lnTo>
                <a:lnTo>
                  <a:pt x="119" y="253"/>
                </a:lnTo>
                <a:lnTo>
                  <a:pt x="119" y="293"/>
                </a:lnTo>
                <a:close/>
                <a:moveTo>
                  <a:pt x="98" y="7"/>
                </a:moveTo>
                <a:lnTo>
                  <a:pt x="98" y="7"/>
                </a:lnTo>
                <a:lnTo>
                  <a:pt x="103" y="4"/>
                </a:lnTo>
                <a:lnTo>
                  <a:pt x="108" y="3"/>
                </a:lnTo>
                <a:lnTo>
                  <a:pt x="113" y="2"/>
                </a:lnTo>
                <a:lnTo>
                  <a:pt x="119" y="0"/>
                </a:lnTo>
                <a:lnTo>
                  <a:pt x="119" y="31"/>
                </a:lnTo>
                <a:lnTo>
                  <a:pt x="115" y="33"/>
                </a:lnTo>
                <a:lnTo>
                  <a:pt x="111" y="34"/>
                </a:lnTo>
                <a:lnTo>
                  <a:pt x="108" y="37"/>
                </a:lnTo>
                <a:lnTo>
                  <a:pt x="105" y="41"/>
                </a:lnTo>
                <a:lnTo>
                  <a:pt x="98" y="56"/>
                </a:lnTo>
                <a:lnTo>
                  <a:pt x="98" y="7"/>
                </a:lnTo>
                <a:close/>
                <a:moveTo>
                  <a:pt x="119" y="99"/>
                </a:moveTo>
                <a:lnTo>
                  <a:pt x="119" y="122"/>
                </a:lnTo>
                <a:lnTo>
                  <a:pt x="98" y="113"/>
                </a:lnTo>
                <a:lnTo>
                  <a:pt x="98" y="90"/>
                </a:lnTo>
                <a:lnTo>
                  <a:pt x="101" y="91"/>
                </a:lnTo>
                <a:lnTo>
                  <a:pt x="119" y="99"/>
                </a:lnTo>
                <a:close/>
                <a:moveTo>
                  <a:pt x="119" y="141"/>
                </a:moveTo>
                <a:lnTo>
                  <a:pt x="119" y="175"/>
                </a:lnTo>
                <a:lnTo>
                  <a:pt x="117" y="176"/>
                </a:lnTo>
                <a:lnTo>
                  <a:pt x="109" y="194"/>
                </a:lnTo>
                <a:lnTo>
                  <a:pt x="109" y="197"/>
                </a:lnTo>
                <a:lnTo>
                  <a:pt x="109" y="199"/>
                </a:lnTo>
                <a:lnTo>
                  <a:pt x="111" y="201"/>
                </a:lnTo>
                <a:lnTo>
                  <a:pt x="112" y="202"/>
                </a:lnTo>
                <a:lnTo>
                  <a:pt x="119" y="205"/>
                </a:lnTo>
                <a:lnTo>
                  <a:pt x="119" y="220"/>
                </a:lnTo>
                <a:lnTo>
                  <a:pt x="107" y="214"/>
                </a:lnTo>
                <a:lnTo>
                  <a:pt x="104" y="214"/>
                </a:lnTo>
                <a:lnTo>
                  <a:pt x="103" y="214"/>
                </a:lnTo>
                <a:lnTo>
                  <a:pt x="100" y="216"/>
                </a:lnTo>
                <a:lnTo>
                  <a:pt x="98" y="217"/>
                </a:lnTo>
                <a:lnTo>
                  <a:pt x="98" y="218"/>
                </a:lnTo>
                <a:lnTo>
                  <a:pt x="98" y="186"/>
                </a:lnTo>
                <a:lnTo>
                  <a:pt x="105" y="171"/>
                </a:lnTo>
                <a:lnTo>
                  <a:pt x="105" y="168"/>
                </a:lnTo>
                <a:lnTo>
                  <a:pt x="105" y="167"/>
                </a:lnTo>
                <a:lnTo>
                  <a:pt x="104" y="164"/>
                </a:lnTo>
                <a:lnTo>
                  <a:pt x="103" y="163"/>
                </a:lnTo>
                <a:lnTo>
                  <a:pt x="98" y="161"/>
                </a:lnTo>
                <a:lnTo>
                  <a:pt x="98" y="147"/>
                </a:lnTo>
                <a:lnTo>
                  <a:pt x="108" y="152"/>
                </a:lnTo>
                <a:lnTo>
                  <a:pt x="111" y="152"/>
                </a:lnTo>
                <a:lnTo>
                  <a:pt x="112" y="152"/>
                </a:lnTo>
                <a:lnTo>
                  <a:pt x="115" y="151"/>
                </a:lnTo>
                <a:lnTo>
                  <a:pt x="116" y="148"/>
                </a:lnTo>
                <a:lnTo>
                  <a:pt x="119" y="141"/>
                </a:lnTo>
                <a:close/>
                <a:moveTo>
                  <a:pt x="98" y="283"/>
                </a:moveTo>
                <a:lnTo>
                  <a:pt x="86" y="278"/>
                </a:lnTo>
                <a:lnTo>
                  <a:pt x="86" y="212"/>
                </a:lnTo>
                <a:lnTo>
                  <a:pt x="86" y="209"/>
                </a:lnTo>
                <a:lnTo>
                  <a:pt x="86" y="206"/>
                </a:lnTo>
                <a:lnTo>
                  <a:pt x="86" y="190"/>
                </a:lnTo>
                <a:lnTo>
                  <a:pt x="89" y="191"/>
                </a:lnTo>
                <a:lnTo>
                  <a:pt x="92" y="191"/>
                </a:lnTo>
                <a:lnTo>
                  <a:pt x="93" y="191"/>
                </a:lnTo>
                <a:lnTo>
                  <a:pt x="96" y="190"/>
                </a:lnTo>
                <a:lnTo>
                  <a:pt x="97" y="188"/>
                </a:lnTo>
                <a:lnTo>
                  <a:pt x="98" y="186"/>
                </a:lnTo>
                <a:lnTo>
                  <a:pt x="98" y="218"/>
                </a:lnTo>
                <a:lnTo>
                  <a:pt x="90" y="235"/>
                </a:lnTo>
                <a:lnTo>
                  <a:pt x="90" y="237"/>
                </a:lnTo>
                <a:lnTo>
                  <a:pt x="90" y="239"/>
                </a:lnTo>
                <a:lnTo>
                  <a:pt x="92" y="241"/>
                </a:lnTo>
                <a:lnTo>
                  <a:pt x="93" y="243"/>
                </a:lnTo>
                <a:lnTo>
                  <a:pt x="98" y="244"/>
                </a:lnTo>
                <a:lnTo>
                  <a:pt x="98" y="283"/>
                </a:lnTo>
                <a:close/>
                <a:moveTo>
                  <a:pt x="86" y="22"/>
                </a:moveTo>
                <a:lnTo>
                  <a:pt x="86" y="22"/>
                </a:lnTo>
                <a:lnTo>
                  <a:pt x="92" y="14"/>
                </a:lnTo>
                <a:lnTo>
                  <a:pt x="98" y="7"/>
                </a:lnTo>
                <a:lnTo>
                  <a:pt x="98" y="56"/>
                </a:lnTo>
                <a:lnTo>
                  <a:pt x="93" y="68"/>
                </a:lnTo>
                <a:lnTo>
                  <a:pt x="92" y="73"/>
                </a:lnTo>
                <a:lnTo>
                  <a:pt x="92" y="79"/>
                </a:lnTo>
                <a:lnTo>
                  <a:pt x="94" y="84"/>
                </a:lnTo>
                <a:lnTo>
                  <a:pt x="98" y="90"/>
                </a:lnTo>
                <a:lnTo>
                  <a:pt x="98" y="113"/>
                </a:lnTo>
                <a:lnTo>
                  <a:pt x="86" y="107"/>
                </a:lnTo>
                <a:lnTo>
                  <a:pt x="86" y="22"/>
                </a:lnTo>
                <a:close/>
                <a:moveTo>
                  <a:pt x="98" y="147"/>
                </a:moveTo>
                <a:lnTo>
                  <a:pt x="98" y="161"/>
                </a:lnTo>
                <a:lnTo>
                  <a:pt x="86" y="156"/>
                </a:lnTo>
                <a:lnTo>
                  <a:pt x="86" y="141"/>
                </a:lnTo>
                <a:lnTo>
                  <a:pt x="98" y="147"/>
                </a:lnTo>
                <a:close/>
                <a:moveTo>
                  <a:pt x="86" y="278"/>
                </a:moveTo>
                <a:lnTo>
                  <a:pt x="58" y="264"/>
                </a:lnTo>
                <a:lnTo>
                  <a:pt x="58" y="225"/>
                </a:lnTo>
                <a:lnTo>
                  <a:pt x="70" y="232"/>
                </a:lnTo>
                <a:lnTo>
                  <a:pt x="73" y="232"/>
                </a:lnTo>
                <a:lnTo>
                  <a:pt x="75" y="232"/>
                </a:lnTo>
                <a:lnTo>
                  <a:pt x="77" y="230"/>
                </a:lnTo>
                <a:lnTo>
                  <a:pt x="78" y="229"/>
                </a:lnTo>
                <a:lnTo>
                  <a:pt x="86" y="212"/>
                </a:lnTo>
                <a:lnTo>
                  <a:pt x="86" y="278"/>
                </a:lnTo>
                <a:close/>
                <a:moveTo>
                  <a:pt x="58" y="83"/>
                </a:moveTo>
                <a:lnTo>
                  <a:pt x="86" y="22"/>
                </a:lnTo>
                <a:lnTo>
                  <a:pt x="86" y="107"/>
                </a:lnTo>
                <a:lnTo>
                  <a:pt x="82" y="106"/>
                </a:lnTo>
                <a:lnTo>
                  <a:pt x="81" y="105"/>
                </a:lnTo>
                <a:lnTo>
                  <a:pt x="78" y="105"/>
                </a:lnTo>
                <a:lnTo>
                  <a:pt x="77" y="106"/>
                </a:lnTo>
                <a:lnTo>
                  <a:pt x="75" y="109"/>
                </a:lnTo>
                <a:lnTo>
                  <a:pt x="67" y="126"/>
                </a:lnTo>
                <a:lnTo>
                  <a:pt x="66" y="128"/>
                </a:lnTo>
                <a:lnTo>
                  <a:pt x="67" y="130"/>
                </a:lnTo>
                <a:lnTo>
                  <a:pt x="67" y="132"/>
                </a:lnTo>
                <a:lnTo>
                  <a:pt x="70" y="133"/>
                </a:lnTo>
                <a:lnTo>
                  <a:pt x="86" y="141"/>
                </a:lnTo>
                <a:lnTo>
                  <a:pt x="86" y="156"/>
                </a:lnTo>
                <a:lnTo>
                  <a:pt x="65" y="145"/>
                </a:lnTo>
                <a:lnTo>
                  <a:pt x="61" y="145"/>
                </a:lnTo>
                <a:lnTo>
                  <a:pt x="58" y="147"/>
                </a:lnTo>
                <a:lnTo>
                  <a:pt x="58" y="83"/>
                </a:lnTo>
                <a:close/>
                <a:moveTo>
                  <a:pt x="86" y="190"/>
                </a:moveTo>
                <a:lnTo>
                  <a:pt x="86" y="206"/>
                </a:lnTo>
                <a:lnTo>
                  <a:pt x="84" y="203"/>
                </a:lnTo>
                <a:lnTo>
                  <a:pt x="58" y="191"/>
                </a:lnTo>
                <a:lnTo>
                  <a:pt x="58" y="176"/>
                </a:lnTo>
                <a:lnTo>
                  <a:pt x="86" y="190"/>
                </a:lnTo>
                <a:close/>
                <a:moveTo>
                  <a:pt x="58" y="264"/>
                </a:moveTo>
                <a:lnTo>
                  <a:pt x="21" y="247"/>
                </a:lnTo>
                <a:lnTo>
                  <a:pt x="14" y="243"/>
                </a:lnTo>
                <a:lnTo>
                  <a:pt x="9" y="239"/>
                </a:lnTo>
                <a:lnTo>
                  <a:pt x="5" y="233"/>
                </a:lnTo>
                <a:lnTo>
                  <a:pt x="2" y="226"/>
                </a:lnTo>
                <a:lnTo>
                  <a:pt x="1" y="220"/>
                </a:lnTo>
                <a:lnTo>
                  <a:pt x="0" y="213"/>
                </a:lnTo>
                <a:lnTo>
                  <a:pt x="1" y="206"/>
                </a:lnTo>
                <a:lnTo>
                  <a:pt x="4" y="199"/>
                </a:lnTo>
                <a:lnTo>
                  <a:pt x="58" y="83"/>
                </a:lnTo>
                <a:lnTo>
                  <a:pt x="58" y="147"/>
                </a:lnTo>
                <a:lnTo>
                  <a:pt x="56" y="148"/>
                </a:lnTo>
                <a:lnTo>
                  <a:pt x="48" y="165"/>
                </a:lnTo>
                <a:lnTo>
                  <a:pt x="48" y="168"/>
                </a:lnTo>
                <a:lnTo>
                  <a:pt x="48" y="170"/>
                </a:lnTo>
                <a:lnTo>
                  <a:pt x="50" y="172"/>
                </a:lnTo>
                <a:lnTo>
                  <a:pt x="51" y="174"/>
                </a:lnTo>
                <a:lnTo>
                  <a:pt x="58" y="176"/>
                </a:lnTo>
                <a:lnTo>
                  <a:pt x="58" y="191"/>
                </a:lnTo>
                <a:lnTo>
                  <a:pt x="46" y="186"/>
                </a:lnTo>
                <a:lnTo>
                  <a:pt x="43" y="184"/>
                </a:lnTo>
                <a:lnTo>
                  <a:pt x="42" y="186"/>
                </a:lnTo>
                <a:lnTo>
                  <a:pt x="39" y="187"/>
                </a:lnTo>
                <a:lnTo>
                  <a:pt x="38" y="188"/>
                </a:lnTo>
                <a:lnTo>
                  <a:pt x="29" y="206"/>
                </a:lnTo>
                <a:lnTo>
                  <a:pt x="29" y="207"/>
                </a:lnTo>
                <a:lnTo>
                  <a:pt x="29" y="210"/>
                </a:lnTo>
                <a:lnTo>
                  <a:pt x="31" y="212"/>
                </a:lnTo>
                <a:lnTo>
                  <a:pt x="32" y="213"/>
                </a:lnTo>
                <a:lnTo>
                  <a:pt x="58" y="225"/>
                </a:lnTo>
                <a:lnTo>
                  <a:pt x="58" y="26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64" name="组合 212"/>
          <p:cNvGrpSpPr/>
          <p:nvPr/>
        </p:nvGrpSpPr>
        <p:grpSpPr bwMode="auto">
          <a:xfrm>
            <a:off x="2800350" y="2127250"/>
            <a:ext cx="619125" cy="650875"/>
            <a:chOff x="0" y="0"/>
            <a:chExt cx="619125" cy="650875"/>
          </a:xfrm>
          <a:solidFill>
            <a:schemeClr val="bg1">
              <a:alpha val="70000"/>
            </a:schemeClr>
          </a:solidFill>
        </p:grpSpPr>
        <p:sp>
          <p:nvSpPr>
            <p:cNvPr id="165" name="Rectangle 155"/>
            <p:cNvSpPr>
              <a:spLocks noChangeArrowheads="1"/>
            </p:cNvSpPr>
            <p:nvPr/>
          </p:nvSpPr>
          <p:spPr bwMode="auto">
            <a:xfrm>
              <a:off x="0" y="617537"/>
              <a:ext cx="6191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66" name="Rectangle 156"/>
            <p:cNvSpPr>
              <a:spLocks noChangeArrowheads="1"/>
            </p:cNvSpPr>
            <p:nvPr/>
          </p:nvSpPr>
          <p:spPr bwMode="auto">
            <a:xfrm>
              <a:off x="25400" y="555625"/>
              <a:ext cx="5683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67" name="Rectangle 157"/>
            <p:cNvSpPr>
              <a:spLocks noChangeArrowheads="1"/>
            </p:cNvSpPr>
            <p:nvPr/>
          </p:nvSpPr>
          <p:spPr bwMode="auto">
            <a:xfrm>
              <a:off x="249237" y="492125"/>
              <a:ext cx="1206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68" name="Rectangle 158"/>
            <p:cNvSpPr>
              <a:spLocks noChangeArrowheads="1"/>
            </p:cNvSpPr>
            <p:nvPr/>
          </p:nvSpPr>
          <p:spPr bwMode="auto">
            <a:xfrm>
              <a:off x="271462" y="261937"/>
              <a:ext cx="77788" cy="250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69" name="Rectangle 159"/>
            <p:cNvSpPr>
              <a:spLocks noChangeArrowheads="1"/>
            </p:cNvSpPr>
            <p:nvPr/>
          </p:nvSpPr>
          <p:spPr bwMode="auto">
            <a:xfrm>
              <a:off x="249237" y="249237"/>
              <a:ext cx="1206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0" name="Rectangle 160"/>
            <p:cNvSpPr>
              <a:spLocks noChangeArrowheads="1"/>
            </p:cNvSpPr>
            <p:nvPr/>
          </p:nvSpPr>
          <p:spPr bwMode="auto">
            <a:xfrm>
              <a:off x="69850" y="492125"/>
              <a:ext cx="11906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1" name="Rectangle 161"/>
            <p:cNvSpPr>
              <a:spLocks noChangeArrowheads="1"/>
            </p:cNvSpPr>
            <p:nvPr/>
          </p:nvSpPr>
          <p:spPr bwMode="auto">
            <a:xfrm>
              <a:off x="90487" y="261937"/>
              <a:ext cx="77788" cy="250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2" name="Rectangle 162"/>
            <p:cNvSpPr>
              <a:spLocks noChangeArrowheads="1"/>
            </p:cNvSpPr>
            <p:nvPr/>
          </p:nvSpPr>
          <p:spPr bwMode="auto">
            <a:xfrm>
              <a:off x="69850" y="249237"/>
              <a:ext cx="11906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3" name="Rectangle 163"/>
            <p:cNvSpPr>
              <a:spLocks noChangeArrowheads="1"/>
            </p:cNvSpPr>
            <p:nvPr/>
          </p:nvSpPr>
          <p:spPr bwMode="auto">
            <a:xfrm>
              <a:off x="430212" y="492125"/>
              <a:ext cx="1206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4" name="Rectangle 164"/>
            <p:cNvSpPr>
              <a:spLocks noChangeArrowheads="1"/>
            </p:cNvSpPr>
            <p:nvPr/>
          </p:nvSpPr>
          <p:spPr bwMode="auto">
            <a:xfrm>
              <a:off x="452437" y="261937"/>
              <a:ext cx="76200" cy="250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5" name="Rectangle 165"/>
            <p:cNvSpPr>
              <a:spLocks noChangeArrowheads="1"/>
            </p:cNvSpPr>
            <p:nvPr/>
          </p:nvSpPr>
          <p:spPr bwMode="auto">
            <a:xfrm>
              <a:off x="430212" y="249237"/>
              <a:ext cx="1206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6" name="Rectangle 166"/>
            <p:cNvSpPr>
              <a:spLocks noChangeArrowheads="1"/>
            </p:cNvSpPr>
            <p:nvPr/>
          </p:nvSpPr>
          <p:spPr bwMode="auto">
            <a:xfrm>
              <a:off x="25400" y="179387"/>
              <a:ext cx="5683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7" name="Freeform 167"/>
            <p:cNvSpPr>
              <a:spLocks noChangeArrowheads="1"/>
            </p:cNvSpPr>
            <p:nvPr/>
          </p:nvSpPr>
          <p:spPr bwMode="auto">
            <a:xfrm>
              <a:off x="25400" y="0"/>
              <a:ext cx="568325" cy="179388"/>
            </a:xfrm>
            <a:custGeom>
              <a:avLst/>
              <a:gdLst>
                <a:gd name="T0" fmla="*/ 284163 w 358"/>
                <a:gd name="T1" fmla="*/ 0 h 113"/>
                <a:gd name="T2" fmla="*/ 0 w 358"/>
                <a:gd name="T3" fmla="*/ 179388 h 113"/>
                <a:gd name="T4" fmla="*/ 568325 w 358"/>
                <a:gd name="T5" fmla="*/ 179388 h 113"/>
                <a:gd name="T6" fmla="*/ 284163 w 358"/>
                <a:gd name="T7" fmla="*/ 0 h 1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8"/>
                <a:gd name="T13" fmla="*/ 0 h 113"/>
                <a:gd name="T14" fmla="*/ 358 w 358"/>
                <a:gd name="T15" fmla="*/ 113 h 1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8" h="113">
                  <a:moveTo>
                    <a:pt x="179" y="0"/>
                  </a:moveTo>
                  <a:lnTo>
                    <a:pt x="0" y="113"/>
                  </a:lnTo>
                  <a:lnTo>
                    <a:pt x="358" y="113"/>
                  </a:lnTo>
                  <a:lnTo>
                    <a:pt x="1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78" name="Freeform 168"/>
          <p:cNvSpPr>
            <a:spLocks noEditPoints="1" noChangeArrowheads="1"/>
          </p:cNvSpPr>
          <p:nvPr/>
        </p:nvSpPr>
        <p:spPr bwMode="auto">
          <a:xfrm>
            <a:off x="4165600" y="2289175"/>
            <a:ext cx="790575" cy="515938"/>
          </a:xfrm>
          <a:custGeom>
            <a:avLst/>
            <a:gdLst>
              <a:gd name="T0" fmla="*/ 790575 w 497"/>
              <a:gd name="T1" fmla="*/ 0 h 325"/>
              <a:gd name="T2" fmla="*/ 614008 w 497"/>
              <a:gd name="T3" fmla="*/ 58738 h 325"/>
              <a:gd name="T4" fmla="*/ 614008 w 497"/>
              <a:gd name="T5" fmla="*/ 333375 h 325"/>
              <a:gd name="T6" fmla="*/ 614008 w 497"/>
              <a:gd name="T7" fmla="*/ 333375 h 325"/>
              <a:gd name="T8" fmla="*/ 631506 w 497"/>
              <a:gd name="T9" fmla="*/ 331788 h 325"/>
              <a:gd name="T10" fmla="*/ 644231 w 497"/>
              <a:gd name="T11" fmla="*/ 327025 h 325"/>
              <a:gd name="T12" fmla="*/ 650594 w 497"/>
              <a:gd name="T13" fmla="*/ 323850 h 325"/>
              <a:gd name="T14" fmla="*/ 653775 w 497"/>
              <a:gd name="T15" fmla="*/ 319088 h 325"/>
              <a:gd name="T16" fmla="*/ 656957 w 497"/>
              <a:gd name="T17" fmla="*/ 312738 h 325"/>
              <a:gd name="T18" fmla="*/ 656957 w 497"/>
              <a:gd name="T19" fmla="*/ 307975 h 325"/>
              <a:gd name="T20" fmla="*/ 656957 w 497"/>
              <a:gd name="T21" fmla="*/ 187325 h 325"/>
              <a:gd name="T22" fmla="*/ 634687 w 497"/>
              <a:gd name="T23" fmla="*/ 187325 h 325"/>
              <a:gd name="T24" fmla="*/ 634687 w 497"/>
              <a:gd name="T25" fmla="*/ 136525 h 325"/>
              <a:gd name="T26" fmla="*/ 656957 w 497"/>
              <a:gd name="T27" fmla="*/ 136525 h 325"/>
              <a:gd name="T28" fmla="*/ 711040 w 497"/>
              <a:gd name="T29" fmla="*/ 136525 h 325"/>
              <a:gd name="T30" fmla="*/ 734901 w 497"/>
              <a:gd name="T31" fmla="*/ 136525 h 325"/>
              <a:gd name="T32" fmla="*/ 734901 w 497"/>
              <a:gd name="T33" fmla="*/ 187325 h 325"/>
              <a:gd name="T34" fmla="*/ 711040 w 497"/>
              <a:gd name="T35" fmla="*/ 187325 h 325"/>
              <a:gd name="T36" fmla="*/ 711040 w 497"/>
              <a:gd name="T37" fmla="*/ 307975 h 325"/>
              <a:gd name="T38" fmla="*/ 711040 w 497"/>
              <a:gd name="T39" fmla="*/ 307975 h 325"/>
              <a:gd name="T40" fmla="*/ 709450 w 497"/>
              <a:gd name="T41" fmla="*/ 323850 h 325"/>
              <a:gd name="T42" fmla="*/ 703087 w 497"/>
              <a:gd name="T43" fmla="*/ 336550 h 325"/>
              <a:gd name="T44" fmla="*/ 693543 w 497"/>
              <a:gd name="T45" fmla="*/ 349250 h 325"/>
              <a:gd name="T46" fmla="*/ 683998 w 497"/>
              <a:gd name="T47" fmla="*/ 360363 h 325"/>
              <a:gd name="T48" fmla="*/ 668092 w 497"/>
              <a:gd name="T49" fmla="*/ 368300 h 325"/>
              <a:gd name="T50" fmla="*/ 653775 w 497"/>
              <a:gd name="T51" fmla="*/ 374650 h 325"/>
              <a:gd name="T52" fmla="*/ 634687 w 497"/>
              <a:gd name="T53" fmla="*/ 379413 h 325"/>
              <a:gd name="T54" fmla="*/ 614008 w 497"/>
              <a:gd name="T55" fmla="*/ 379413 h 325"/>
              <a:gd name="T56" fmla="*/ 614008 w 497"/>
              <a:gd name="T57" fmla="*/ 458788 h 325"/>
              <a:gd name="T58" fmla="*/ 790575 w 497"/>
              <a:gd name="T59" fmla="*/ 515938 h 325"/>
              <a:gd name="T60" fmla="*/ 790575 w 497"/>
              <a:gd name="T61" fmla="*/ 0 h 325"/>
              <a:gd name="T62" fmla="*/ 614008 w 497"/>
              <a:gd name="T63" fmla="*/ 58738 h 325"/>
              <a:gd name="T64" fmla="*/ 0 w 497"/>
              <a:gd name="T65" fmla="*/ 258763 h 325"/>
              <a:gd name="T66" fmla="*/ 614008 w 497"/>
              <a:gd name="T67" fmla="*/ 458788 h 325"/>
              <a:gd name="T68" fmla="*/ 614008 w 497"/>
              <a:gd name="T69" fmla="*/ 379413 h 325"/>
              <a:gd name="T70" fmla="*/ 614008 w 497"/>
              <a:gd name="T71" fmla="*/ 379413 h 325"/>
              <a:gd name="T72" fmla="*/ 594920 w 497"/>
              <a:gd name="T73" fmla="*/ 379413 h 325"/>
              <a:gd name="T74" fmla="*/ 577422 w 497"/>
              <a:gd name="T75" fmla="*/ 374650 h 325"/>
              <a:gd name="T76" fmla="*/ 561515 w 497"/>
              <a:gd name="T77" fmla="*/ 368300 h 325"/>
              <a:gd name="T78" fmla="*/ 545608 w 497"/>
              <a:gd name="T79" fmla="*/ 360363 h 325"/>
              <a:gd name="T80" fmla="*/ 534473 w 497"/>
              <a:gd name="T81" fmla="*/ 349250 h 325"/>
              <a:gd name="T82" fmla="*/ 526520 w 497"/>
              <a:gd name="T83" fmla="*/ 336550 h 325"/>
              <a:gd name="T84" fmla="*/ 520157 w 497"/>
              <a:gd name="T85" fmla="*/ 323850 h 325"/>
              <a:gd name="T86" fmla="*/ 516976 w 497"/>
              <a:gd name="T87" fmla="*/ 307975 h 325"/>
              <a:gd name="T88" fmla="*/ 516976 w 497"/>
              <a:gd name="T89" fmla="*/ 187325 h 325"/>
              <a:gd name="T90" fmla="*/ 494706 w 497"/>
              <a:gd name="T91" fmla="*/ 187325 h 325"/>
              <a:gd name="T92" fmla="*/ 494706 w 497"/>
              <a:gd name="T93" fmla="*/ 136525 h 325"/>
              <a:gd name="T94" fmla="*/ 516976 w 497"/>
              <a:gd name="T95" fmla="*/ 136525 h 325"/>
              <a:gd name="T96" fmla="*/ 571059 w 497"/>
              <a:gd name="T97" fmla="*/ 136525 h 325"/>
              <a:gd name="T98" fmla="*/ 598101 w 497"/>
              <a:gd name="T99" fmla="*/ 136525 h 325"/>
              <a:gd name="T100" fmla="*/ 598101 w 497"/>
              <a:gd name="T101" fmla="*/ 187325 h 325"/>
              <a:gd name="T102" fmla="*/ 571059 w 497"/>
              <a:gd name="T103" fmla="*/ 187325 h 325"/>
              <a:gd name="T104" fmla="*/ 571059 w 497"/>
              <a:gd name="T105" fmla="*/ 307975 h 325"/>
              <a:gd name="T106" fmla="*/ 571059 w 497"/>
              <a:gd name="T107" fmla="*/ 307975 h 325"/>
              <a:gd name="T108" fmla="*/ 574241 w 497"/>
              <a:gd name="T109" fmla="*/ 312738 h 325"/>
              <a:gd name="T110" fmla="*/ 575831 w 497"/>
              <a:gd name="T111" fmla="*/ 319088 h 325"/>
              <a:gd name="T112" fmla="*/ 580603 w 497"/>
              <a:gd name="T113" fmla="*/ 323850 h 325"/>
              <a:gd name="T114" fmla="*/ 583785 w 497"/>
              <a:gd name="T115" fmla="*/ 327025 h 325"/>
              <a:gd name="T116" fmla="*/ 598101 w 497"/>
              <a:gd name="T117" fmla="*/ 331788 h 325"/>
              <a:gd name="T118" fmla="*/ 614008 w 497"/>
              <a:gd name="T119" fmla="*/ 333375 h 325"/>
              <a:gd name="T120" fmla="*/ 614008 w 497"/>
              <a:gd name="T121" fmla="*/ 58738 h 32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497"/>
              <a:gd name="T184" fmla="*/ 0 h 325"/>
              <a:gd name="T185" fmla="*/ 497 w 497"/>
              <a:gd name="T186" fmla="*/ 325 h 325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497" h="325">
                <a:moveTo>
                  <a:pt x="497" y="0"/>
                </a:moveTo>
                <a:lnTo>
                  <a:pt x="386" y="37"/>
                </a:lnTo>
                <a:lnTo>
                  <a:pt x="386" y="210"/>
                </a:lnTo>
                <a:lnTo>
                  <a:pt x="397" y="209"/>
                </a:lnTo>
                <a:lnTo>
                  <a:pt x="405" y="206"/>
                </a:lnTo>
                <a:lnTo>
                  <a:pt x="409" y="204"/>
                </a:lnTo>
                <a:lnTo>
                  <a:pt x="411" y="201"/>
                </a:lnTo>
                <a:lnTo>
                  <a:pt x="413" y="197"/>
                </a:lnTo>
                <a:lnTo>
                  <a:pt x="413" y="194"/>
                </a:lnTo>
                <a:lnTo>
                  <a:pt x="413" y="118"/>
                </a:lnTo>
                <a:lnTo>
                  <a:pt x="399" y="118"/>
                </a:lnTo>
                <a:lnTo>
                  <a:pt x="399" y="86"/>
                </a:lnTo>
                <a:lnTo>
                  <a:pt x="413" y="86"/>
                </a:lnTo>
                <a:lnTo>
                  <a:pt x="447" y="86"/>
                </a:lnTo>
                <a:lnTo>
                  <a:pt x="462" y="86"/>
                </a:lnTo>
                <a:lnTo>
                  <a:pt x="462" y="118"/>
                </a:lnTo>
                <a:lnTo>
                  <a:pt x="447" y="118"/>
                </a:lnTo>
                <a:lnTo>
                  <a:pt x="447" y="194"/>
                </a:lnTo>
                <a:lnTo>
                  <a:pt x="446" y="204"/>
                </a:lnTo>
                <a:lnTo>
                  <a:pt x="442" y="212"/>
                </a:lnTo>
                <a:lnTo>
                  <a:pt x="436" y="220"/>
                </a:lnTo>
                <a:lnTo>
                  <a:pt x="430" y="227"/>
                </a:lnTo>
                <a:lnTo>
                  <a:pt x="420" y="232"/>
                </a:lnTo>
                <a:lnTo>
                  <a:pt x="411" y="236"/>
                </a:lnTo>
                <a:lnTo>
                  <a:pt x="399" y="239"/>
                </a:lnTo>
                <a:lnTo>
                  <a:pt x="386" y="239"/>
                </a:lnTo>
                <a:lnTo>
                  <a:pt x="386" y="289"/>
                </a:lnTo>
                <a:lnTo>
                  <a:pt x="497" y="325"/>
                </a:lnTo>
                <a:lnTo>
                  <a:pt x="497" y="0"/>
                </a:lnTo>
                <a:close/>
                <a:moveTo>
                  <a:pt x="386" y="37"/>
                </a:moveTo>
                <a:lnTo>
                  <a:pt x="0" y="163"/>
                </a:lnTo>
                <a:lnTo>
                  <a:pt x="386" y="289"/>
                </a:lnTo>
                <a:lnTo>
                  <a:pt x="386" y="239"/>
                </a:lnTo>
                <a:lnTo>
                  <a:pt x="374" y="239"/>
                </a:lnTo>
                <a:lnTo>
                  <a:pt x="363" y="236"/>
                </a:lnTo>
                <a:lnTo>
                  <a:pt x="353" y="232"/>
                </a:lnTo>
                <a:lnTo>
                  <a:pt x="343" y="227"/>
                </a:lnTo>
                <a:lnTo>
                  <a:pt x="336" y="220"/>
                </a:lnTo>
                <a:lnTo>
                  <a:pt x="331" y="212"/>
                </a:lnTo>
                <a:lnTo>
                  <a:pt x="327" y="204"/>
                </a:lnTo>
                <a:lnTo>
                  <a:pt x="325" y="194"/>
                </a:lnTo>
                <a:lnTo>
                  <a:pt x="325" y="118"/>
                </a:lnTo>
                <a:lnTo>
                  <a:pt x="311" y="118"/>
                </a:lnTo>
                <a:lnTo>
                  <a:pt x="311" y="86"/>
                </a:lnTo>
                <a:lnTo>
                  <a:pt x="325" y="86"/>
                </a:lnTo>
                <a:lnTo>
                  <a:pt x="359" y="86"/>
                </a:lnTo>
                <a:lnTo>
                  <a:pt x="376" y="86"/>
                </a:lnTo>
                <a:lnTo>
                  <a:pt x="376" y="118"/>
                </a:lnTo>
                <a:lnTo>
                  <a:pt x="359" y="118"/>
                </a:lnTo>
                <a:lnTo>
                  <a:pt x="359" y="194"/>
                </a:lnTo>
                <a:lnTo>
                  <a:pt x="361" y="197"/>
                </a:lnTo>
                <a:lnTo>
                  <a:pt x="362" y="201"/>
                </a:lnTo>
                <a:lnTo>
                  <a:pt x="365" y="204"/>
                </a:lnTo>
                <a:lnTo>
                  <a:pt x="367" y="206"/>
                </a:lnTo>
                <a:lnTo>
                  <a:pt x="376" y="209"/>
                </a:lnTo>
                <a:lnTo>
                  <a:pt x="386" y="210"/>
                </a:lnTo>
                <a:lnTo>
                  <a:pt x="386" y="37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9" name="Freeform 169"/>
          <p:cNvSpPr>
            <a:spLocks noEditPoints="1" noChangeArrowheads="1"/>
          </p:cNvSpPr>
          <p:nvPr/>
        </p:nvSpPr>
        <p:spPr bwMode="auto">
          <a:xfrm>
            <a:off x="3028950" y="2857500"/>
            <a:ext cx="187325" cy="320675"/>
          </a:xfrm>
          <a:custGeom>
            <a:avLst/>
            <a:gdLst>
              <a:gd name="T0" fmla="*/ 113676 w 117"/>
              <a:gd name="T1" fmla="*/ 269875 h 202"/>
              <a:gd name="T2" fmla="*/ 128085 w 117"/>
              <a:gd name="T3" fmla="*/ 274638 h 202"/>
              <a:gd name="T4" fmla="*/ 136091 w 117"/>
              <a:gd name="T5" fmla="*/ 287338 h 202"/>
              <a:gd name="T6" fmla="*/ 136091 w 117"/>
              <a:gd name="T7" fmla="*/ 298450 h 202"/>
              <a:gd name="T8" fmla="*/ 128085 w 117"/>
              <a:gd name="T9" fmla="*/ 315913 h 202"/>
              <a:gd name="T10" fmla="*/ 120080 w 117"/>
              <a:gd name="T11" fmla="*/ 320675 h 202"/>
              <a:gd name="T12" fmla="*/ 113676 w 117"/>
              <a:gd name="T13" fmla="*/ 269875 h 202"/>
              <a:gd name="T14" fmla="*/ 113676 w 117"/>
              <a:gd name="T15" fmla="*/ 249238 h 202"/>
              <a:gd name="T16" fmla="*/ 113676 w 117"/>
              <a:gd name="T17" fmla="*/ 107950 h 202"/>
              <a:gd name="T18" fmla="*/ 128085 w 117"/>
              <a:gd name="T19" fmla="*/ 122238 h 202"/>
              <a:gd name="T20" fmla="*/ 136091 w 117"/>
              <a:gd name="T21" fmla="*/ 144463 h 202"/>
              <a:gd name="T22" fmla="*/ 147298 w 117"/>
              <a:gd name="T23" fmla="*/ 184150 h 202"/>
              <a:gd name="T24" fmla="*/ 150500 w 117"/>
              <a:gd name="T25" fmla="*/ 190500 h 202"/>
              <a:gd name="T26" fmla="*/ 160107 w 117"/>
              <a:gd name="T27" fmla="*/ 200025 h 202"/>
              <a:gd name="T28" fmla="*/ 176118 w 117"/>
              <a:gd name="T29" fmla="*/ 201613 h 202"/>
              <a:gd name="T30" fmla="*/ 187325 w 117"/>
              <a:gd name="T31" fmla="*/ 230188 h 202"/>
              <a:gd name="T32" fmla="*/ 105671 w 117"/>
              <a:gd name="T33" fmla="*/ 269875 h 202"/>
              <a:gd name="T34" fmla="*/ 113676 w 117"/>
              <a:gd name="T35" fmla="*/ 269875 h 202"/>
              <a:gd name="T36" fmla="*/ 113676 w 117"/>
              <a:gd name="T37" fmla="*/ 320675 h 202"/>
              <a:gd name="T38" fmla="*/ 97665 w 117"/>
              <a:gd name="T39" fmla="*/ 315913 h 202"/>
              <a:gd name="T40" fmla="*/ 89660 w 117"/>
              <a:gd name="T41" fmla="*/ 300038 h 202"/>
              <a:gd name="T42" fmla="*/ 89660 w 117"/>
              <a:gd name="T43" fmla="*/ 292100 h 202"/>
              <a:gd name="T44" fmla="*/ 97665 w 117"/>
              <a:gd name="T45" fmla="*/ 274638 h 202"/>
              <a:gd name="T46" fmla="*/ 105671 w 117"/>
              <a:gd name="T47" fmla="*/ 269875 h 202"/>
              <a:gd name="T48" fmla="*/ 113676 w 117"/>
              <a:gd name="T49" fmla="*/ 107950 h 202"/>
              <a:gd name="T50" fmla="*/ 96064 w 117"/>
              <a:gd name="T51" fmla="*/ 98425 h 202"/>
              <a:gd name="T52" fmla="*/ 75250 w 117"/>
              <a:gd name="T53" fmla="*/ 96838 h 202"/>
              <a:gd name="T54" fmla="*/ 54436 w 117"/>
              <a:gd name="T55" fmla="*/ 12700 h 202"/>
              <a:gd name="T56" fmla="*/ 46431 w 117"/>
              <a:gd name="T57" fmla="*/ 1588 h 202"/>
              <a:gd name="T58" fmla="*/ 30420 w 117"/>
              <a:gd name="T59" fmla="*/ 0 h 202"/>
              <a:gd name="T60" fmla="*/ 24016 w 117"/>
              <a:gd name="T61" fmla="*/ 1588 h 202"/>
              <a:gd name="T62" fmla="*/ 16011 w 117"/>
              <a:gd name="T63" fmla="*/ 14288 h 202"/>
              <a:gd name="T64" fmla="*/ 38426 w 117"/>
              <a:gd name="T65" fmla="*/ 104775 h 202"/>
              <a:gd name="T66" fmla="*/ 30420 w 117"/>
              <a:gd name="T67" fmla="*/ 111125 h 202"/>
              <a:gd name="T68" fmla="*/ 17612 w 117"/>
              <a:gd name="T69" fmla="*/ 123825 h 202"/>
              <a:gd name="T70" fmla="*/ 9606 w 117"/>
              <a:gd name="T71" fmla="*/ 144463 h 202"/>
              <a:gd name="T72" fmla="*/ 6404 w 117"/>
              <a:gd name="T73" fmla="*/ 165100 h 202"/>
              <a:gd name="T74" fmla="*/ 9606 w 117"/>
              <a:gd name="T75" fmla="*/ 176213 h 202"/>
              <a:gd name="T76" fmla="*/ 19213 w 117"/>
              <a:gd name="T77" fmla="*/ 219075 h 202"/>
              <a:gd name="T78" fmla="*/ 19213 w 117"/>
              <a:gd name="T79" fmla="*/ 225425 h 202"/>
              <a:gd name="T80" fmla="*/ 16011 w 117"/>
              <a:gd name="T81" fmla="*/ 236538 h 202"/>
              <a:gd name="T82" fmla="*/ 4803 w 117"/>
              <a:gd name="T83" fmla="*/ 247650 h 202"/>
              <a:gd name="T84" fmla="*/ 9606 w 117"/>
              <a:gd name="T85" fmla="*/ 277813 h 202"/>
              <a:gd name="T86" fmla="*/ 113676 w 117"/>
              <a:gd name="T87" fmla="*/ 107950 h 20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17"/>
              <a:gd name="T133" fmla="*/ 0 h 202"/>
              <a:gd name="T134" fmla="*/ 117 w 117"/>
              <a:gd name="T135" fmla="*/ 202 h 202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17" h="202">
                <a:moveTo>
                  <a:pt x="71" y="170"/>
                </a:moveTo>
                <a:lnTo>
                  <a:pt x="71" y="170"/>
                </a:lnTo>
                <a:lnTo>
                  <a:pt x="76" y="170"/>
                </a:lnTo>
                <a:lnTo>
                  <a:pt x="80" y="173"/>
                </a:lnTo>
                <a:lnTo>
                  <a:pt x="84" y="177"/>
                </a:lnTo>
                <a:lnTo>
                  <a:pt x="85" y="181"/>
                </a:lnTo>
                <a:lnTo>
                  <a:pt x="85" y="188"/>
                </a:lnTo>
                <a:lnTo>
                  <a:pt x="84" y="193"/>
                </a:lnTo>
                <a:lnTo>
                  <a:pt x="80" y="199"/>
                </a:lnTo>
                <a:lnTo>
                  <a:pt x="75" y="202"/>
                </a:lnTo>
                <a:lnTo>
                  <a:pt x="71" y="202"/>
                </a:lnTo>
                <a:lnTo>
                  <a:pt x="71" y="170"/>
                </a:lnTo>
                <a:close/>
                <a:moveTo>
                  <a:pt x="71" y="157"/>
                </a:moveTo>
                <a:lnTo>
                  <a:pt x="71" y="68"/>
                </a:lnTo>
                <a:lnTo>
                  <a:pt x="76" y="72"/>
                </a:lnTo>
                <a:lnTo>
                  <a:pt x="80" y="77"/>
                </a:lnTo>
                <a:lnTo>
                  <a:pt x="83" y="84"/>
                </a:lnTo>
                <a:lnTo>
                  <a:pt x="85" y="91"/>
                </a:lnTo>
                <a:lnTo>
                  <a:pt x="92" y="116"/>
                </a:lnTo>
                <a:lnTo>
                  <a:pt x="94" y="120"/>
                </a:lnTo>
                <a:lnTo>
                  <a:pt x="96" y="123"/>
                </a:lnTo>
                <a:lnTo>
                  <a:pt x="100" y="126"/>
                </a:lnTo>
                <a:lnTo>
                  <a:pt x="103" y="127"/>
                </a:lnTo>
                <a:lnTo>
                  <a:pt x="110" y="127"/>
                </a:lnTo>
                <a:lnTo>
                  <a:pt x="112" y="127"/>
                </a:lnTo>
                <a:lnTo>
                  <a:pt x="117" y="145"/>
                </a:lnTo>
                <a:lnTo>
                  <a:pt x="71" y="157"/>
                </a:lnTo>
                <a:close/>
                <a:moveTo>
                  <a:pt x="66" y="170"/>
                </a:moveTo>
                <a:lnTo>
                  <a:pt x="66" y="170"/>
                </a:lnTo>
                <a:lnTo>
                  <a:pt x="71" y="170"/>
                </a:lnTo>
                <a:lnTo>
                  <a:pt x="71" y="202"/>
                </a:lnTo>
                <a:lnTo>
                  <a:pt x="65" y="200"/>
                </a:lnTo>
                <a:lnTo>
                  <a:pt x="61" y="199"/>
                </a:lnTo>
                <a:lnTo>
                  <a:pt x="57" y="195"/>
                </a:lnTo>
                <a:lnTo>
                  <a:pt x="56" y="189"/>
                </a:lnTo>
                <a:lnTo>
                  <a:pt x="56" y="184"/>
                </a:lnTo>
                <a:lnTo>
                  <a:pt x="57" y="179"/>
                </a:lnTo>
                <a:lnTo>
                  <a:pt x="61" y="173"/>
                </a:lnTo>
                <a:lnTo>
                  <a:pt x="66" y="170"/>
                </a:lnTo>
                <a:close/>
                <a:moveTo>
                  <a:pt x="71" y="68"/>
                </a:moveTo>
                <a:lnTo>
                  <a:pt x="71" y="68"/>
                </a:lnTo>
                <a:lnTo>
                  <a:pt x="65" y="65"/>
                </a:lnTo>
                <a:lnTo>
                  <a:pt x="60" y="62"/>
                </a:lnTo>
                <a:lnTo>
                  <a:pt x="54" y="61"/>
                </a:lnTo>
                <a:lnTo>
                  <a:pt x="47" y="61"/>
                </a:lnTo>
                <a:lnTo>
                  <a:pt x="34" y="8"/>
                </a:lnTo>
                <a:lnTo>
                  <a:pt x="31" y="4"/>
                </a:lnTo>
                <a:lnTo>
                  <a:pt x="29" y="1"/>
                </a:lnTo>
                <a:lnTo>
                  <a:pt x="24" y="0"/>
                </a:lnTo>
                <a:lnTo>
                  <a:pt x="19" y="0"/>
                </a:lnTo>
                <a:lnTo>
                  <a:pt x="15" y="1"/>
                </a:lnTo>
                <a:lnTo>
                  <a:pt x="12" y="5"/>
                </a:lnTo>
                <a:lnTo>
                  <a:pt x="10" y="9"/>
                </a:lnTo>
                <a:lnTo>
                  <a:pt x="11" y="15"/>
                </a:lnTo>
                <a:lnTo>
                  <a:pt x="24" y="66"/>
                </a:lnTo>
                <a:lnTo>
                  <a:pt x="19" y="70"/>
                </a:lnTo>
                <a:lnTo>
                  <a:pt x="15" y="74"/>
                </a:lnTo>
                <a:lnTo>
                  <a:pt x="11" y="78"/>
                </a:lnTo>
                <a:lnTo>
                  <a:pt x="7" y="84"/>
                </a:lnTo>
                <a:lnTo>
                  <a:pt x="6" y="91"/>
                </a:lnTo>
                <a:lnTo>
                  <a:pt x="4" y="96"/>
                </a:lnTo>
                <a:lnTo>
                  <a:pt x="4" y="104"/>
                </a:lnTo>
                <a:lnTo>
                  <a:pt x="6" y="111"/>
                </a:lnTo>
                <a:lnTo>
                  <a:pt x="12" y="138"/>
                </a:lnTo>
                <a:lnTo>
                  <a:pt x="12" y="142"/>
                </a:lnTo>
                <a:lnTo>
                  <a:pt x="12" y="146"/>
                </a:lnTo>
                <a:lnTo>
                  <a:pt x="10" y="149"/>
                </a:lnTo>
                <a:lnTo>
                  <a:pt x="8" y="152"/>
                </a:lnTo>
                <a:lnTo>
                  <a:pt x="3" y="156"/>
                </a:lnTo>
                <a:lnTo>
                  <a:pt x="0" y="157"/>
                </a:lnTo>
                <a:lnTo>
                  <a:pt x="6" y="175"/>
                </a:lnTo>
                <a:lnTo>
                  <a:pt x="71" y="157"/>
                </a:lnTo>
                <a:lnTo>
                  <a:pt x="71" y="68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0" name="Freeform 170"/>
          <p:cNvSpPr>
            <a:spLocks noEditPoints="1" noChangeArrowheads="1"/>
          </p:cNvSpPr>
          <p:nvPr/>
        </p:nvSpPr>
        <p:spPr bwMode="auto">
          <a:xfrm>
            <a:off x="4464050" y="1747838"/>
            <a:ext cx="369888" cy="455612"/>
          </a:xfrm>
          <a:custGeom>
            <a:avLst/>
            <a:gdLst>
              <a:gd name="T0" fmla="*/ 260350 w 233"/>
              <a:gd name="T1" fmla="*/ 0 h 287"/>
              <a:gd name="T2" fmla="*/ 369888 w 233"/>
              <a:gd name="T3" fmla="*/ 393700 h 287"/>
              <a:gd name="T4" fmla="*/ 342900 w 233"/>
              <a:gd name="T5" fmla="*/ 444500 h 287"/>
              <a:gd name="T6" fmla="*/ 260350 w 233"/>
              <a:gd name="T7" fmla="*/ 358775 h 287"/>
              <a:gd name="T8" fmla="*/ 284163 w 233"/>
              <a:gd name="T9" fmla="*/ 346075 h 287"/>
              <a:gd name="T10" fmla="*/ 307975 w 233"/>
              <a:gd name="T11" fmla="*/ 303212 h 287"/>
              <a:gd name="T12" fmla="*/ 307975 w 233"/>
              <a:gd name="T13" fmla="*/ 249237 h 287"/>
              <a:gd name="T14" fmla="*/ 282575 w 233"/>
              <a:gd name="T15" fmla="*/ 234950 h 287"/>
              <a:gd name="T16" fmla="*/ 260350 w 233"/>
              <a:gd name="T17" fmla="*/ 187325 h 287"/>
              <a:gd name="T18" fmla="*/ 265113 w 233"/>
              <a:gd name="T19" fmla="*/ 333375 h 287"/>
              <a:gd name="T20" fmla="*/ 285750 w 233"/>
              <a:gd name="T21" fmla="*/ 277812 h 287"/>
              <a:gd name="T22" fmla="*/ 277813 w 233"/>
              <a:gd name="T23" fmla="*/ 254000 h 287"/>
              <a:gd name="T24" fmla="*/ 260350 w 233"/>
              <a:gd name="T25" fmla="*/ 254000 h 287"/>
              <a:gd name="T26" fmla="*/ 211138 w 233"/>
              <a:gd name="T27" fmla="*/ 22225 h 287"/>
              <a:gd name="T28" fmla="*/ 260350 w 233"/>
              <a:gd name="T29" fmla="*/ 187325 h 287"/>
              <a:gd name="T30" fmla="*/ 215900 w 233"/>
              <a:gd name="T31" fmla="*/ 176212 h 287"/>
              <a:gd name="T32" fmla="*/ 211138 w 233"/>
              <a:gd name="T33" fmla="*/ 455612 h 287"/>
              <a:gd name="T34" fmla="*/ 222250 w 233"/>
              <a:gd name="T35" fmla="*/ 355600 h 287"/>
              <a:gd name="T36" fmla="*/ 260350 w 233"/>
              <a:gd name="T37" fmla="*/ 455612 h 287"/>
              <a:gd name="T38" fmla="*/ 242888 w 233"/>
              <a:gd name="T39" fmla="*/ 319087 h 287"/>
              <a:gd name="T40" fmla="*/ 247650 w 233"/>
              <a:gd name="T41" fmla="*/ 333375 h 287"/>
              <a:gd name="T42" fmla="*/ 260350 w 233"/>
              <a:gd name="T43" fmla="*/ 254000 h 287"/>
              <a:gd name="T44" fmla="*/ 152400 w 233"/>
              <a:gd name="T45" fmla="*/ 0 h 287"/>
              <a:gd name="T46" fmla="*/ 211138 w 233"/>
              <a:gd name="T47" fmla="*/ 174625 h 287"/>
              <a:gd name="T48" fmla="*/ 163513 w 233"/>
              <a:gd name="T49" fmla="*/ 182562 h 287"/>
              <a:gd name="T50" fmla="*/ 152400 w 233"/>
              <a:gd name="T51" fmla="*/ 455612 h 287"/>
              <a:gd name="T52" fmla="*/ 209550 w 233"/>
              <a:gd name="T53" fmla="*/ 314325 h 287"/>
              <a:gd name="T54" fmla="*/ 211138 w 233"/>
              <a:gd name="T55" fmla="*/ 346075 h 287"/>
              <a:gd name="T56" fmla="*/ 160338 w 233"/>
              <a:gd name="T57" fmla="*/ 268287 h 287"/>
              <a:gd name="T58" fmla="*/ 152400 w 233"/>
              <a:gd name="T59" fmla="*/ 254000 h 287"/>
              <a:gd name="T60" fmla="*/ 152400 w 233"/>
              <a:gd name="T61" fmla="*/ 211137 h 287"/>
              <a:gd name="T62" fmla="*/ 130175 w 233"/>
              <a:gd name="T63" fmla="*/ 22225 h 287"/>
              <a:gd name="T64" fmla="*/ 152400 w 233"/>
              <a:gd name="T65" fmla="*/ 192087 h 287"/>
              <a:gd name="T66" fmla="*/ 130175 w 233"/>
              <a:gd name="T67" fmla="*/ 79375 h 287"/>
              <a:gd name="T68" fmla="*/ 130175 w 233"/>
              <a:gd name="T69" fmla="*/ 260350 h 287"/>
              <a:gd name="T70" fmla="*/ 152400 w 233"/>
              <a:gd name="T71" fmla="*/ 358775 h 287"/>
              <a:gd name="T72" fmla="*/ 142875 w 233"/>
              <a:gd name="T73" fmla="*/ 228600 h 287"/>
              <a:gd name="T74" fmla="*/ 63500 w 233"/>
              <a:gd name="T75" fmla="*/ 0 h 287"/>
              <a:gd name="T76" fmla="*/ 42863 w 233"/>
              <a:gd name="T77" fmla="*/ 23812 h 287"/>
              <a:gd name="T78" fmla="*/ 26988 w 233"/>
              <a:gd name="T79" fmla="*/ 49212 h 287"/>
              <a:gd name="T80" fmla="*/ 130175 w 233"/>
              <a:gd name="T81" fmla="*/ 79375 h 287"/>
              <a:gd name="T82" fmla="*/ 96838 w 233"/>
              <a:gd name="T83" fmla="*/ 246062 h 287"/>
              <a:gd name="T84" fmla="*/ 60325 w 233"/>
              <a:gd name="T85" fmla="*/ 254000 h 287"/>
              <a:gd name="T86" fmla="*/ 46038 w 233"/>
              <a:gd name="T87" fmla="*/ 276225 h 287"/>
              <a:gd name="T88" fmla="*/ 63500 w 233"/>
              <a:gd name="T89" fmla="*/ 290512 h 287"/>
              <a:gd name="T90" fmla="*/ 73025 w 233"/>
              <a:gd name="T91" fmla="*/ 284162 h 287"/>
              <a:gd name="T92" fmla="*/ 71438 w 233"/>
              <a:gd name="T93" fmla="*/ 273050 h 287"/>
              <a:gd name="T94" fmla="*/ 90488 w 233"/>
              <a:gd name="T95" fmla="*/ 260350 h 287"/>
              <a:gd name="T96" fmla="*/ 76200 w 233"/>
              <a:gd name="T97" fmla="*/ 309562 h 287"/>
              <a:gd name="T98" fmla="*/ 65088 w 233"/>
              <a:gd name="T99" fmla="*/ 369887 h 287"/>
              <a:gd name="T100" fmla="*/ 84138 w 233"/>
              <a:gd name="T101" fmla="*/ 387350 h 287"/>
              <a:gd name="T102" fmla="*/ 95250 w 233"/>
              <a:gd name="T103" fmla="*/ 374650 h 287"/>
              <a:gd name="T104" fmla="*/ 115888 w 233"/>
              <a:gd name="T105" fmla="*/ 284162 h 287"/>
              <a:gd name="T106" fmla="*/ 63500 w 233"/>
              <a:gd name="T107" fmla="*/ 455612 h 287"/>
              <a:gd name="T108" fmla="*/ 20638 w 233"/>
              <a:gd name="T109" fmla="*/ 436562 h 287"/>
              <a:gd name="T110" fmla="*/ 0 w 233"/>
              <a:gd name="T111" fmla="*/ 61912 h 287"/>
              <a:gd name="T112" fmla="*/ 20638 w 233"/>
              <a:gd name="T113" fmla="*/ 19050 h 287"/>
              <a:gd name="T114" fmla="*/ 63500 w 233"/>
              <a:gd name="T115" fmla="*/ 0 h 287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3"/>
              <a:gd name="T175" fmla="*/ 0 h 287"/>
              <a:gd name="T176" fmla="*/ 233 w 233"/>
              <a:gd name="T177" fmla="*/ 287 h 287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3" h="287">
                <a:moveTo>
                  <a:pt x="164" y="0"/>
                </a:moveTo>
                <a:lnTo>
                  <a:pt x="233" y="0"/>
                </a:lnTo>
                <a:lnTo>
                  <a:pt x="233" y="14"/>
                </a:lnTo>
                <a:lnTo>
                  <a:pt x="164" y="14"/>
                </a:lnTo>
                <a:lnTo>
                  <a:pt x="164" y="0"/>
                </a:lnTo>
                <a:close/>
                <a:moveTo>
                  <a:pt x="164" y="50"/>
                </a:moveTo>
                <a:lnTo>
                  <a:pt x="233" y="50"/>
                </a:lnTo>
                <a:lnTo>
                  <a:pt x="233" y="248"/>
                </a:lnTo>
                <a:lnTo>
                  <a:pt x="232" y="256"/>
                </a:lnTo>
                <a:lnTo>
                  <a:pt x="229" y="263"/>
                </a:lnTo>
                <a:lnTo>
                  <a:pt x="226" y="270"/>
                </a:lnTo>
                <a:lnTo>
                  <a:pt x="221" y="275"/>
                </a:lnTo>
                <a:lnTo>
                  <a:pt x="216" y="280"/>
                </a:lnTo>
                <a:lnTo>
                  <a:pt x="209" y="285"/>
                </a:lnTo>
                <a:lnTo>
                  <a:pt x="202" y="286"/>
                </a:lnTo>
                <a:lnTo>
                  <a:pt x="194" y="287"/>
                </a:lnTo>
                <a:lnTo>
                  <a:pt x="164" y="287"/>
                </a:lnTo>
                <a:lnTo>
                  <a:pt x="164" y="226"/>
                </a:lnTo>
                <a:lnTo>
                  <a:pt x="168" y="225"/>
                </a:lnTo>
                <a:lnTo>
                  <a:pt x="174" y="222"/>
                </a:lnTo>
                <a:lnTo>
                  <a:pt x="179" y="218"/>
                </a:lnTo>
                <a:lnTo>
                  <a:pt x="183" y="213"/>
                </a:lnTo>
                <a:lnTo>
                  <a:pt x="187" y="207"/>
                </a:lnTo>
                <a:lnTo>
                  <a:pt x="191" y="199"/>
                </a:lnTo>
                <a:lnTo>
                  <a:pt x="194" y="191"/>
                </a:lnTo>
                <a:lnTo>
                  <a:pt x="195" y="183"/>
                </a:lnTo>
                <a:lnTo>
                  <a:pt x="195" y="175"/>
                </a:lnTo>
                <a:lnTo>
                  <a:pt x="195" y="163"/>
                </a:lnTo>
                <a:lnTo>
                  <a:pt x="194" y="157"/>
                </a:lnTo>
                <a:lnTo>
                  <a:pt x="191" y="155"/>
                </a:lnTo>
                <a:lnTo>
                  <a:pt x="189" y="151"/>
                </a:lnTo>
                <a:lnTo>
                  <a:pt x="186" y="149"/>
                </a:lnTo>
                <a:lnTo>
                  <a:pt x="182" y="148"/>
                </a:lnTo>
                <a:lnTo>
                  <a:pt x="178" y="148"/>
                </a:lnTo>
                <a:lnTo>
                  <a:pt x="171" y="149"/>
                </a:lnTo>
                <a:lnTo>
                  <a:pt x="164" y="152"/>
                </a:lnTo>
                <a:lnTo>
                  <a:pt x="172" y="117"/>
                </a:lnTo>
                <a:lnTo>
                  <a:pt x="164" y="118"/>
                </a:lnTo>
                <a:lnTo>
                  <a:pt x="164" y="50"/>
                </a:lnTo>
                <a:close/>
                <a:moveTo>
                  <a:pt x="164" y="211"/>
                </a:moveTo>
                <a:lnTo>
                  <a:pt x="164" y="211"/>
                </a:lnTo>
                <a:lnTo>
                  <a:pt x="167" y="210"/>
                </a:lnTo>
                <a:lnTo>
                  <a:pt x="170" y="207"/>
                </a:lnTo>
                <a:lnTo>
                  <a:pt x="175" y="199"/>
                </a:lnTo>
                <a:lnTo>
                  <a:pt x="179" y="187"/>
                </a:lnTo>
                <a:lnTo>
                  <a:pt x="180" y="175"/>
                </a:lnTo>
                <a:lnTo>
                  <a:pt x="179" y="165"/>
                </a:lnTo>
                <a:lnTo>
                  <a:pt x="178" y="163"/>
                </a:lnTo>
                <a:lnTo>
                  <a:pt x="175" y="160"/>
                </a:lnTo>
                <a:lnTo>
                  <a:pt x="172" y="159"/>
                </a:lnTo>
                <a:lnTo>
                  <a:pt x="167" y="159"/>
                </a:lnTo>
                <a:lnTo>
                  <a:pt x="164" y="160"/>
                </a:lnTo>
                <a:lnTo>
                  <a:pt x="164" y="211"/>
                </a:lnTo>
                <a:close/>
                <a:moveTo>
                  <a:pt x="133" y="0"/>
                </a:moveTo>
                <a:lnTo>
                  <a:pt x="164" y="0"/>
                </a:lnTo>
                <a:lnTo>
                  <a:pt x="164" y="14"/>
                </a:lnTo>
                <a:lnTo>
                  <a:pt x="133" y="14"/>
                </a:lnTo>
                <a:lnTo>
                  <a:pt x="133" y="0"/>
                </a:lnTo>
                <a:close/>
                <a:moveTo>
                  <a:pt x="133" y="50"/>
                </a:moveTo>
                <a:lnTo>
                  <a:pt x="164" y="50"/>
                </a:lnTo>
                <a:lnTo>
                  <a:pt x="164" y="118"/>
                </a:lnTo>
                <a:lnTo>
                  <a:pt x="149" y="119"/>
                </a:lnTo>
                <a:lnTo>
                  <a:pt x="133" y="192"/>
                </a:lnTo>
                <a:lnTo>
                  <a:pt x="133" y="122"/>
                </a:lnTo>
                <a:lnTo>
                  <a:pt x="136" y="111"/>
                </a:lnTo>
                <a:lnTo>
                  <a:pt x="133" y="110"/>
                </a:lnTo>
                <a:lnTo>
                  <a:pt x="133" y="50"/>
                </a:lnTo>
                <a:close/>
                <a:moveTo>
                  <a:pt x="164" y="287"/>
                </a:moveTo>
                <a:lnTo>
                  <a:pt x="133" y="287"/>
                </a:lnTo>
                <a:lnTo>
                  <a:pt x="133" y="218"/>
                </a:lnTo>
                <a:lnTo>
                  <a:pt x="137" y="222"/>
                </a:lnTo>
                <a:lnTo>
                  <a:pt x="140" y="224"/>
                </a:lnTo>
                <a:lnTo>
                  <a:pt x="143" y="226"/>
                </a:lnTo>
                <a:lnTo>
                  <a:pt x="152" y="228"/>
                </a:lnTo>
                <a:lnTo>
                  <a:pt x="164" y="226"/>
                </a:lnTo>
                <a:lnTo>
                  <a:pt x="164" y="287"/>
                </a:lnTo>
                <a:close/>
                <a:moveTo>
                  <a:pt x="164" y="160"/>
                </a:moveTo>
                <a:lnTo>
                  <a:pt x="164" y="160"/>
                </a:lnTo>
                <a:lnTo>
                  <a:pt x="163" y="161"/>
                </a:lnTo>
                <a:lnTo>
                  <a:pt x="153" y="201"/>
                </a:lnTo>
                <a:lnTo>
                  <a:pt x="153" y="205"/>
                </a:lnTo>
                <a:lnTo>
                  <a:pt x="153" y="207"/>
                </a:lnTo>
                <a:lnTo>
                  <a:pt x="156" y="210"/>
                </a:lnTo>
                <a:lnTo>
                  <a:pt x="159" y="211"/>
                </a:lnTo>
                <a:lnTo>
                  <a:pt x="161" y="211"/>
                </a:lnTo>
                <a:lnTo>
                  <a:pt x="164" y="211"/>
                </a:lnTo>
                <a:lnTo>
                  <a:pt x="164" y="160"/>
                </a:lnTo>
                <a:close/>
                <a:moveTo>
                  <a:pt x="96" y="0"/>
                </a:moveTo>
                <a:lnTo>
                  <a:pt x="133" y="0"/>
                </a:lnTo>
                <a:lnTo>
                  <a:pt x="133" y="14"/>
                </a:lnTo>
                <a:lnTo>
                  <a:pt x="96" y="14"/>
                </a:lnTo>
                <a:lnTo>
                  <a:pt x="96" y="0"/>
                </a:lnTo>
                <a:close/>
                <a:moveTo>
                  <a:pt x="96" y="50"/>
                </a:moveTo>
                <a:lnTo>
                  <a:pt x="133" y="50"/>
                </a:lnTo>
                <a:lnTo>
                  <a:pt x="133" y="110"/>
                </a:lnTo>
                <a:lnTo>
                  <a:pt x="124" y="109"/>
                </a:lnTo>
                <a:lnTo>
                  <a:pt x="117" y="110"/>
                </a:lnTo>
                <a:lnTo>
                  <a:pt x="110" y="111"/>
                </a:lnTo>
                <a:lnTo>
                  <a:pt x="103" y="115"/>
                </a:lnTo>
                <a:lnTo>
                  <a:pt x="96" y="121"/>
                </a:lnTo>
                <a:lnTo>
                  <a:pt x="96" y="50"/>
                </a:lnTo>
                <a:close/>
                <a:moveTo>
                  <a:pt x="133" y="287"/>
                </a:moveTo>
                <a:lnTo>
                  <a:pt x="96" y="287"/>
                </a:lnTo>
                <a:lnTo>
                  <a:pt x="96" y="226"/>
                </a:lnTo>
                <a:lnTo>
                  <a:pt x="111" y="226"/>
                </a:lnTo>
                <a:lnTo>
                  <a:pt x="133" y="122"/>
                </a:lnTo>
                <a:lnTo>
                  <a:pt x="133" y="192"/>
                </a:lnTo>
                <a:lnTo>
                  <a:pt x="132" y="198"/>
                </a:lnTo>
                <a:lnTo>
                  <a:pt x="132" y="207"/>
                </a:lnTo>
                <a:lnTo>
                  <a:pt x="132" y="213"/>
                </a:lnTo>
                <a:lnTo>
                  <a:pt x="133" y="218"/>
                </a:lnTo>
                <a:lnTo>
                  <a:pt x="133" y="287"/>
                </a:lnTo>
                <a:close/>
                <a:moveTo>
                  <a:pt x="96" y="186"/>
                </a:moveTo>
                <a:lnTo>
                  <a:pt x="101" y="169"/>
                </a:lnTo>
                <a:lnTo>
                  <a:pt x="96" y="168"/>
                </a:lnTo>
                <a:lnTo>
                  <a:pt x="96" y="186"/>
                </a:lnTo>
                <a:close/>
                <a:moveTo>
                  <a:pt x="96" y="160"/>
                </a:moveTo>
                <a:lnTo>
                  <a:pt x="96" y="160"/>
                </a:lnTo>
                <a:lnTo>
                  <a:pt x="102" y="163"/>
                </a:lnTo>
                <a:lnTo>
                  <a:pt x="111" y="119"/>
                </a:lnTo>
                <a:lnTo>
                  <a:pt x="105" y="125"/>
                </a:lnTo>
                <a:lnTo>
                  <a:pt x="96" y="133"/>
                </a:lnTo>
                <a:lnTo>
                  <a:pt x="96" y="160"/>
                </a:lnTo>
                <a:close/>
                <a:moveTo>
                  <a:pt x="82" y="0"/>
                </a:moveTo>
                <a:lnTo>
                  <a:pt x="96" y="0"/>
                </a:lnTo>
                <a:lnTo>
                  <a:pt x="96" y="14"/>
                </a:lnTo>
                <a:lnTo>
                  <a:pt x="82" y="14"/>
                </a:lnTo>
                <a:lnTo>
                  <a:pt x="82" y="0"/>
                </a:lnTo>
                <a:close/>
                <a:moveTo>
                  <a:pt x="82" y="50"/>
                </a:moveTo>
                <a:lnTo>
                  <a:pt x="96" y="50"/>
                </a:lnTo>
                <a:lnTo>
                  <a:pt x="96" y="121"/>
                </a:lnTo>
                <a:lnTo>
                  <a:pt x="96" y="122"/>
                </a:lnTo>
                <a:lnTo>
                  <a:pt x="82" y="137"/>
                </a:lnTo>
                <a:lnTo>
                  <a:pt x="82" y="50"/>
                </a:lnTo>
                <a:close/>
                <a:moveTo>
                  <a:pt x="96" y="287"/>
                </a:moveTo>
                <a:lnTo>
                  <a:pt x="82" y="287"/>
                </a:lnTo>
                <a:lnTo>
                  <a:pt x="82" y="164"/>
                </a:lnTo>
                <a:lnTo>
                  <a:pt x="90" y="165"/>
                </a:lnTo>
                <a:lnTo>
                  <a:pt x="96" y="168"/>
                </a:lnTo>
                <a:lnTo>
                  <a:pt x="96" y="186"/>
                </a:lnTo>
                <a:lnTo>
                  <a:pt x="88" y="226"/>
                </a:lnTo>
                <a:lnTo>
                  <a:pt x="96" y="226"/>
                </a:lnTo>
                <a:lnTo>
                  <a:pt x="96" y="287"/>
                </a:lnTo>
                <a:close/>
                <a:moveTo>
                  <a:pt x="96" y="133"/>
                </a:moveTo>
                <a:lnTo>
                  <a:pt x="96" y="133"/>
                </a:lnTo>
                <a:lnTo>
                  <a:pt x="90" y="144"/>
                </a:lnTo>
                <a:lnTo>
                  <a:pt x="83" y="157"/>
                </a:lnTo>
                <a:lnTo>
                  <a:pt x="96" y="160"/>
                </a:lnTo>
                <a:lnTo>
                  <a:pt x="96" y="133"/>
                </a:lnTo>
                <a:close/>
                <a:moveTo>
                  <a:pt x="40" y="0"/>
                </a:moveTo>
                <a:lnTo>
                  <a:pt x="82" y="0"/>
                </a:lnTo>
                <a:lnTo>
                  <a:pt x="82" y="14"/>
                </a:lnTo>
                <a:lnTo>
                  <a:pt x="36" y="14"/>
                </a:lnTo>
                <a:lnTo>
                  <a:pt x="27" y="15"/>
                </a:lnTo>
                <a:lnTo>
                  <a:pt x="22" y="19"/>
                </a:lnTo>
                <a:lnTo>
                  <a:pt x="18" y="25"/>
                </a:lnTo>
                <a:lnTo>
                  <a:pt x="17" y="31"/>
                </a:lnTo>
                <a:lnTo>
                  <a:pt x="18" y="39"/>
                </a:lnTo>
                <a:lnTo>
                  <a:pt x="22" y="45"/>
                </a:lnTo>
                <a:lnTo>
                  <a:pt x="27" y="49"/>
                </a:lnTo>
                <a:lnTo>
                  <a:pt x="36" y="50"/>
                </a:lnTo>
                <a:lnTo>
                  <a:pt x="82" y="50"/>
                </a:lnTo>
                <a:lnTo>
                  <a:pt x="82" y="137"/>
                </a:lnTo>
                <a:lnTo>
                  <a:pt x="69" y="155"/>
                </a:lnTo>
                <a:lnTo>
                  <a:pt x="61" y="155"/>
                </a:lnTo>
                <a:lnTo>
                  <a:pt x="48" y="156"/>
                </a:lnTo>
                <a:lnTo>
                  <a:pt x="42" y="157"/>
                </a:lnTo>
                <a:lnTo>
                  <a:pt x="38" y="160"/>
                </a:lnTo>
                <a:lnTo>
                  <a:pt x="34" y="163"/>
                </a:lnTo>
                <a:lnTo>
                  <a:pt x="31" y="167"/>
                </a:lnTo>
                <a:lnTo>
                  <a:pt x="29" y="169"/>
                </a:lnTo>
                <a:lnTo>
                  <a:pt x="29" y="174"/>
                </a:lnTo>
                <a:lnTo>
                  <a:pt x="29" y="178"/>
                </a:lnTo>
                <a:lnTo>
                  <a:pt x="31" y="180"/>
                </a:lnTo>
                <a:lnTo>
                  <a:pt x="34" y="182"/>
                </a:lnTo>
                <a:lnTo>
                  <a:pt x="40" y="183"/>
                </a:lnTo>
                <a:lnTo>
                  <a:pt x="42" y="183"/>
                </a:lnTo>
                <a:lnTo>
                  <a:pt x="45" y="182"/>
                </a:lnTo>
                <a:lnTo>
                  <a:pt x="46" y="179"/>
                </a:lnTo>
                <a:lnTo>
                  <a:pt x="48" y="178"/>
                </a:lnTo>
                <a:lnTo>
                  <a:pt x="46" y="174"/>
                </a:lnTo>
                <a:lnTo>
                  <a:pt x="45" y="172"/>
                </a:lnTo>
                <a:lnTo>
                  <a:pt x="48" y="168"/>
                </a:lnTo>
                <a:lnTo>
                  <a:pt x="52" y="165"/>
                </a:lnTo>
                <a:lnTo>
                  <a:pt x="57" y="164"/>
                </a:lnTo>
                <a:lnTo>
                  <a:pt x="64" y="164"/>
                </a:lnTo>
                <a:lnTo>
                  <a:pt x="54" y="182"/>
                </a:lnTo>
                <a:lnTo>
                  <a:pt x="48" y="195"/>
                </a:lnTo>
                <a:lnTo>
                  <a:pt x="44" y="207"/>
                </a:lnTo>
                <a:lnTo>
                  <a:pt x="41" y="218"/>
                </a:lnTo>
                <a:lnTo>
                  <a:pt x="41" y="228"/>
                </a:lnTo>
                <a:lnTo>
                  <a:pt x="41" y="233"/>
                </a:lnTo>
                <a:lnTo>
                  <a:pt x="42" y="237"/>
                </a:lnTo>
                <a:lnTo>
                  <a:pt x="45" y="240"/>
                </a:lnTo>
                <a:lnTo>
                  <a:pt x="49" y="243"/>
                </a:lnTo>
                <a:lnTo>
                  <a:pt x="53" y="244"/>
                </a:lnTo>
                <a:lnTo>
                  <a:pt x="61" y="244"/>
                </a:lnTo>
                <a:lnTo>
                  <a:pt x="60" y="240"/>
                </a:lnTo>
                <a:lnTo>
                  <a:pt x="60" y="236"/>
                </a:lnTo>
                <a:lnTo>
                  <a:pt x="61" y="221"/>
                </a:lnTo>
                <a:lnTo>
                  <a:pt x="64" y="207"/>
                </a:lnTo>
                <a:lnTo>
                  <a:pt x="68" y="194"/>
                </a:lnTo>
                <a:lnTo>
                  <a:pt x="73" y="179"/>
                </a:lnTo>
                <a:lnTo>
                  <a:pt x="80" y="164"/>
                </a:lnTo>
                <a:lnTo>
                  <a:pt x="82" y="164"/>
                </a:lnTo>
                <a:lnTo>
                  <a:pt x="82" y="287"/>
                </a:lnTo>
                <a:lnTo>
                  <a:pt x="40" y="287"/>
                </a:lnTo>
                <a:lnTo>
                  <a:pt x="31" y="286"/>
                </a:lnTo>
                <a:lnTo>
                  <a:pt x="25" y="285"/>
                </a:lnTo>
                <a:lnTo>
                  <a:pt x="18" y="280"/>
                </a:lnTo>
                <a:lnTo>
                  <a:pt x="13" y="275"/>
                </a:lnTo>
                <a:lnTo>
                  <a:pt x="7" y="270"/>
                </a:lnTo>
                <a:lnTo>
                  <a:pt x="4" y="263"/>
                </a:lnTo>
                <a:lnTo>
                  <a:pt x="2" y="256"/>
                </a:lnTo>
                <a:lnTo>
                  <a:pt x="0" y="248"/>
                </a:lnTo>
                <a:lnTo>
                  <a:pt x="0" y="39"/>
                </a:lnTo>
                <a:lnTo>
                  <a:pt x="2" y="31"/>
                </a:lnTo>
                <a:lnTo>
                  <a:pt x="4" y="25"/>
                </a:lnTo>
                <a:lnTo>
                  <a:pt x="7" y="18"/>
                </a:lnTo>
                <a:lnTo>
                  <a:pt x="13" y="12"/>
                </a:lnTo>
                <a:lnTo>
                  <a:pt x="18" y="7"/>
                </a:lnTo>
                <a:lnTo>
                  <a:pt x="25" y="4"/>
                </a:lnTo>
                <a:lnTo>
                  <a:pt x="31" y="2"/>
                </a:lnTo>
                <a:lnTo>
                  <a:pt x="40" y="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1" name="Freeform 171"/>
          <p:cNvSpPr>
            <a:spLocks noEditPoints="1" noChangeArrowheads="1"/>
          </p:cNvSpPr>
          <p:nvPr/>
        </p:nvSpPr>
        <p:spPr bwMode="auto">
          <a:xfrm>
            <a:off x="3552825" y="2225675"/>
            <a:ext cx="561975" cy="565150"/>
          </a:xfrm>
          <a:custGeom>
            <a:avLst/>
            <a:gdLst>
              <a:gd name="T0" fmla="*/ 534988 w 354"/>
              <a:gd name="T1" fmla="*/ 474663 h 356"/>
              <a:gd name="T2" fmla="*/ 558800 w 354"/>
              <a:gd name="T3" fmla="*/ 144463 h 356"/>
              <a:gd name="T4" fmla="*/ 538163 w 354"/>
              <a:gd name="T5" fmla="*/ 244475 h 356"/>
              <a:gd name="T6" fmla="*/ 528638 w 354"/>
              <a:gd name="T7" fmla="*/ 238125 h 356"/>
              <a:gd name="T8" fmla="*/ 528638 w 354"/>
              <a:gd name="T9" fmla="*/ 327025 h 356"/>
              <a:gd name="T10" fmla="*/ 458788 w 354"/>
              <a:gd name="T11" fmla="*/ 350838 h 356"/>
              <a:gd name="T12" fmla="*/ 485775 w 354"/>
              <a:gd name="T13" fmla="*/ 387350 h 356"/>
              <a:gd name="T14" fmla="*/ 449263 w 354"/>
              <a:gd name="T15" fmla="*/ 423863 h 356"/>
              <a:gd name="T16" fmla="*/ 485775 w 354"/>
              <a:gd name="T17" fmla="*/ 536575 h 356"/>
              <a:gd name="T18" fmla="*/ 449263 w 354"/>
              <a:gd name="T19" fmla="*/ 93663 h 356"/>
              <a:gd name="T20" fmla="*/ 503238 w 354"/>
              <a:gd name="T21" fmla="*/ 93663 h 356"/>
              <a:gd name="T22" fmla="*/ 430213 w 354"/>
              <a:gd name="T23" fmla="*/ 74613 h 356"/>
              <a:gd name="T24" fmla="*/ 417513 w 354"/>
              <a:gd name="T25" fmla="*/ 19050 h 356"/>
              <a:gd name="T26" fmla="*/ 431800 w 354"/>
              <a:gd name="T27" fmla="*/ 354013 h 356"/>
              <a:gd name="T28" fmla="*/ 449263 w 354"/>
              <a:gd name="T29" fmla="*/ 107950 h 356"/>
              <a:gd name="T30" fmla="*/ 431800 w 354"/>
              <a:gd name="T31" fmla="*/ 419100 h 356"/>
              <a:gd name="T32" fmla="*/ 434975 w 354"/>
              <a:gd name="T33" fmla="*/ 565150 h 356"/>
              <a:gd name="T34" fmla="*/ 417513 w 354"/>
              <a:gd name="T35" fmla="*/ 44450 h 356"/>
              <a:gd name="T36" fmla="*/ 411163 w 354"/>
              <a:gd name="T37" fmla="*/ 79375 h 356"/>
              <a:gd name="T38" fmla="*/ 374650 w 354"/>
              <a:gd name="T39" fmla="*/ 79375 h 356"/>
              <a:gd name="T40" fmla="*/ 365125 w 354"/>
              <a:gd name="T41" fmla="*/ 44450 h 356"/>
              <a:gd name="T42" fmla="*/ 417513 w 354"/>
              <a:gd name="T43" fmla="*/ 107950 h 356"/>
              <a:gd name="T44" fmla="*/ 417513 w 354"/>
              <a:gd name="T45" fmla="*/ 366713 h 356"/>
              <a:gd name="T46" fmla="*/ 361950 w 354"/>
              <a:gd name="T47" fmla="*/ 427038 h 356"/>
              <a:gd name="T48" fmla="*/ 361950 w 354"/>
              <a:gd name="T49" fmla="*/ 342900 h 356"/>
              <a:gd name="T50" fmla="*/ 417513 w 354"/>
              <a:gd name="T51" fmla="*/ 552450 h 356"/>
              <a:gd name="T52" fmla="*/ 361950 w 354"/>
              <a:gd name="T53" fmla="*/ 44450 h 356"/>
              <a:gd name="T54" fmla="*/ 357188 w 354"/>
              <a:gd name="T55" fmla="*/ 77788 h 356"/>
              <a:gd name="T56" fmla="*/ 361950 w 354"/>
              <a:gd name="T57" fmla="*/ 6350 h 356"/>
              <a:gd name="T58" fmla="*/ 284163 w 354"/>
              <a:gd name="T59" fmla="*/ 107950 h 356"/>
              <a:gd name="T60" fmla="*/ 361950 w 354"/>
              <a:gd name="T61" fmla="*/ 342900 h 356"/>
              <a:gd name="T62" fmla="*/ 361950 w 354"/>
              <a:gd name="T63" fmla="*/ 474663 h 356"/>
              <a:gd name="T64" fmla="*/ 211138 w 354"/>
              <a:gd name="T65" fmla="*/ 68263 h 356"/>
              <a:gd name="T66" fmla="*/ 200025 w 354"/>
              <a:gd name="T67" fmla="*/ 6350 h 356"/>
              <a:gd name="T68" fmla="*/ 284163 w 354"/>
              <a:gd name="T69" fmla="*/ 107950 h 356"/>
              <a:gd name="T70" fmla="*/ 284163 w 354"/>
              <a:gd name="T71" fmla="*/ 384175 h 356"/>
              <a:gd name="T72" fmla="*/ 271463 w 354"/>
              <a:gd name="T73" fmla="*/ 257175 h 356"/>
              <a:gd name="T74" fmla="*/ 182563 w 354"/>
              <a:gd name="T75" fmla="*/ 49213 h 356"/>
              <a:gd name="T76" fmla="*/ 195263 w 354"/>
              <a:gd name="T77" fmla="*/ 79375 h 356"/>
              <a:gd name="T78" fmla="*/ 158750 w 354"/>
              <a:gd name="T79" fmla="*/ 68263 h 356"/>
              <a:gd name="T80" fmla="*/ 142875 w 354"/>
              <a:gd name="T81" fmla="*/ 19050 h 356"/>
              <a:gd name="T82" fmla="*/ 200025 w 354"/>
              <a:gd name="T83" fmla="*/ 152400 h 356"/>
              <a:gd name="T84" fmla="*/ 142875 w 354"/>
              <a:gd name="T85" fmla="*/ 406400 h 356"/>
              <a:gd name="T86" fmla="*/ 200025 w 354"/>
              <a:gd name="T87" fmla="*/ 257175 h 356"/>
              <a:gd name="T88" fmla="*/ 142875 w 354"/>
              <a:gd name="T89" fmla="*/ 552450 h 356"/>
              <a:gd name="T90" fmla="*/ 125413 w 354"/>
              <a:gd name="T91" fmla="*/ 61913 h 356"/>
              <a:gd name="T92" fmla="*/ 112713 w 354"/>
              <a:gd name="T93" fmla="*/ 31750 h 356"/>
              <a:gd name="T94" fmla="*/ 142875 w 354"/>
              <a:gd name="T95" fmla="*/ 257175 h 356"/>
              <a:gd name="T96" fmla="*/ 142875 w 354"/>
              <a:gd name="T97" fmla="*/ 107950 h 356"/>
              <a:gd name="T98" fmla="*/ 128588 w 354"/>
              <a:gd name="T99" fmla="*/ 419100 h 356"/>
              <a:gd name="T100" fmla="*/ 133350 w 354"/>
              <a:gd name="T101" fmla="*/ 560388 h 356"/>
              <a:gd name="T102" fmla="*/ 58738 w 354"/>
              <a:gd name="T103" fmla="*/ 93663 h 356"/>
              <a:gd name="T104" fmla="*/ 112713 w 354"/>
              <a:gd name="T105" fmla="*/ 31750 h 356"/>
              <a:gd name="T106" fmla="*/ 85725 w 354"/>
              <a:gd name="T107" fmla="*/ 360363 h 356"/>
              <a:gd name="T108" fmla="*/ 79375 w 354"/>
              <a:gd name="T109" fmla="*/ 407988 h 356"/>
              <a:gd name="T110" fmla="*/ 25400 w 354"/>
              <a:gd name="T111" fmla="*/ 474663 h 356"/>
              <a:gd name="T112" fmla="*/ 112713 w 354"/>
              <a:gd name="T113" fmla="*/ 107950 h 356"/>
              <a:gd name="T114" fmla="*/ 77788 w 354"/>
              <a:gd name="T115" fmla="*/ 547688 h 356"/>
              <a:gd name="T116" fmla="*/ 31750 w 354"/>
              <a:gd name="T117" fmla="*/ 238125 h 356"/>
              <a:gd name="T118" fmla="*/ 25400 w 354"/>
              <a:gd name="T119" fmla="*/ 244475 h 356"/>
              <a:gd name="T120" fmla="*/ 0 w 354"/>
              <a:gd name="T121" fmla="*/ 150813 h 356"/>
              <a:gd name="T122" fmla="*/ 25400 w 354"/>
              <a:gd name="T123" fmla="*/ 152400 h 356"/>
              <a:gd name="T124" fmla="*/ 25400 w 354"/>
              <a:gd name="T125" fmla="*/ 333375 h 35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54"/>
              <a:gd name="T190" fmla="*/ 0 h 356"/>
              <a:gd name="T191" fmla="*/ 354 w 354"/>
              <a:gd name="T192" fmla="*/ 356 h 35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54" h="356">
                <a:moveTo>
                  <a:pt x="337" y="299"/>
                </a:moveTo>
                <a:lnTo>
                  <a:pt x="337" y="210"/>
                </a:lnTo>
                <a:lnTo>
                  <a:pt x="340" y="215"/>
                </a:lnTo>
                <a:lnTo>
                  <a:pt x="341" y="222"/>
                </a:lnTo>
                <a:lnTo>
                  <a:pt x="341" y="299"/>
                </a:lnTo>
                <a:lnTo>
                  <a:pt x="337" y="299"/>
                </a:lnTo>
                <a:close/>
                <a:moveTo>
                  <a:pt x="337" y="154"/>
                </a:moveTo>
                <a:lnTo>
                  <a:pt x="337" y="96"/>
                </a:lnTo>
                <a:lnTo>
                  <a:pt x="339" y="95"/>
                </a:lnTo>
                <a:lnTo>
                  <a:pt x="348" y="91"/>
                </a:lnTo>
                <a:lnTo>
                  <a:pt x="350" y="91"/>
                </a:lnTo>
                <a:lnTo>
                  <a:pt x="352" y="91"/>
                </a:lnTo>
                <a:lnTo>
                  <a:pt x="354" y="93"/>
                </a:lnTo>
                <a:lnTo>
                  <a:pt x="354" y="95"/>
                </a:lnTo>
                <a:lnTo>
                  <a:pt x="354" y="142"/>
                </a:lnTo>
                <a:lnTo>
                  <a:pt x="352" y="147"/>
                </a:lnTo>
                <a:lnTo>
                  <a:pt x="350" y="149"/>
                </a:lnTo>
                <a:lnTo>
                  <a:pt x="348" y="150"/>
                </a:lnTo>
                <a:lnTo>
                  <a:pt x="339" y="154"/>
                </a:lnTo>
                <a:lnTo>
                  <a:pt x="337" y="154"/>
                </a:lnTo>
                <a:close/>
                <a:moveTo>
                  <a:pt x="337" y="96"/>
                </a:moveTo>
                <a:lnTo>
                  <a:pt x="337" y="154"/>
                </a:lnTo>
                <a:lnTo>
                  <a:pt x="335" y="153"/>
                </a:lnTo>
                <a:lnTo>
                  <a:pt x="333" y="150"/>
                </a:lnTo>
                <a:lnTo>
                  <a:pt x="333" y="103"/>
                </a:lnTo>
                <a:lnTo>
                  <a:pt x="335" y="99"/>
                </a:lnTo>
                <a:lnTo>
                  <a:pt x="337" y="96"/>
                </a:lnTo>
                <a:close/>
                <a:moveTo>
                  <a:pt x="337" y="210"/>
                </a:moveTo>
                <a:lnTo>
                  <a:pt x="337" y="210"/>
                </a:lnTo>
                <a:lnTo>
                  <a:pt x="333" y="206"/>
                </a:lnTo>
                <a:lnTo>
                  <a:pt x="329" y="202"/>
                </a:lnTo>
                <a:lnTo>
                  <a:pt x="324" y="199"/>
                </a:lnTo>
                <a:lnTo>
                  <a:pt x="317" y="199"/>
                </a:lnTo>
                <a:lnTo>
                  <a:pt x="317" y="68"/>
                </a:lnTo>
                <a:lnTo>
                  <a:pt x="283" y="68"/>
                </a:lnTo>
                <a:lnTo>
                  <a:pt x="283" y="221"/>
                </a:lnTo>
                <a:lnTo>
                  <a:pt x="289" y="221"/>
                </a:lnTo>
                <a:lnTo>
                  <a:pt x="293" y="222"/>
                </a:lnTo>
                <a:lnTo>
                  <a:pt x="297" y="225"/>
                </a:lnTo>
                <a:lnTo>
                  <a:pt x="299" y="227"/>
                </a:lnTo>
                <a:lnTo>
                  <a:pt x="302" y="230"/>
                </a:lnTo>
                <a:lnTo>
                  <a:pt x="305" y="234"/>
                </a:lnTo>
                <a:lnTo>
                  <a:pt x="306" y="239"/>
                </a:lnTo>
                <a:lnTo>
                  <a:pt x="306" y="244"/>
                </a:lnTo>
                <a:lnTo>
                  <a:pt x="306" y="248"/>
                </a:lnTo>
                <a:lnTo>
                  <a:pt x="305" y="253"/>
                </a:lnTo>
                <a:lnTo>
                  <a:pt x="302" y="257"/>
                </a:lnTo>
                <a:lnTo>
                  <a:pt x="299" y="260"/>
                </a:lnTo>
                <a:lnTo>
                  <a:pt x="297" y="262"/>
                </a:lnTo>
                <a:lnTo>
                  <a:pt x="293" y="265"/>
                </a:lnTo>
                <a:lnTo>
                  <a:pt x="289" y="267"/>
                </a:lnTo>
                <a:lnTo>
                  <a:pt x="283" y="267"/>
                </a:lnTo>
                <a:lnTo>
                  <a:pt x="283" y="299"/>
                </a:lnTo>
                <a:lnTo>
                  <a:pt x="337" y="299"/>
                </a:lnTo>
                <a:lnTo>
                  <a:pt x="337" y="210"/>
                </a:lnTo>
                <a:close/>
                <a:moveTo>
                  <a:pt x="283" y="356"/>
                </a:moveTo>
                <a:lnTo>
                  <a:pt x="283" y="314"/>
                </a:lnTo>
                <a:lnTo>
                  <a:pt x="306" y="314"/>
                </a:lnTo>
                <a:lnTo>
                  <a:pt x="306" y="338"/>
                </a:lnTo>
                <a:lnTo>
                  <a:pt x="305" y="345"/>
                </a:lnTo>
                <a:lnTo>
                  <a:pt x="301" y="350"/>
                </a:lnTo>
                <a:lnTo>
                  <a:pt x="295" y="355"/>
                </a:lnTo>
                <a:lnTo>
                  <a:pt x="289" y="356"/>
                </a:lnTo>
                <a:lnTo>
                  <a:pt x="283" y="356"/>
                </a:lnTo>
                <a:close/>
                <a:moveTo>
                  <a:pt x="283" y="59"/>
                </a:moveTo>
                <a:lnTo>
                  <a:pt x="283" y="20"/>
                </a:lnTo>
                <a:lnTo>
                  <a:pt x="298" y="30"/>
                </a:lnTo>
                <a:lnTo>
                  <a:pt x="309" y="38"/>
                </a:lnTo>
                <a:lnTo>
                  <a:pt x="313" y="43"/>
                </a:lnTo>
                <a:lnTo>
                  <a:pt x="316" y="49"/>
                </a:lnTo>
                <a:lnTo>
                  <a:pt x="317" y="54"/>
                </a:lnTo>
                <a:lnTo>
                  <a:pt x="317" y="59"/>
                </a:lnTo>
                <a:lnTo>
                  <a:pt x="283" y="59"/>
                </a:lnTo>
                <a:close/>
                <a:moveTo>
                  <a:pt x="283" y="20"/>
                </a:moveTo>
                <a:lnTo>
                  <a:pt x="283" y="59"/>
                </a:lnTo>
                <a:lnTo>
                  <a:pt x="263" y="59"/>
                </a:lnTo>
                <a:lnTo>
                  <a:pt x="263" y="50"/>
                </a:lnTo>
                <a:lnTo>
                  <a:pt x="268" y="50"/>
                </a:lnTo>
                <a:lnTo>
                  <a:pt x="271" y="47"/>
                </a:lnTo>
                <a:lnTo>
                  <a:pt x="274" y="43"/>
                </a:lnTo>
                <a:lnTo>
                  <a:pt x="275" y="39"/>
                </a:lnTo>
                <a:lnTo>
                  <a:pt x="274" y="35"/>
                </a:lnTo>
                <a:lnTo>
                  <a:pt x="271" y="31"/>
                </a:lnTo>
                <a:lnTo>
                  <a:pt x="268" y="28"/>
                </a:lnTo>
                <a:lnTo>
                  <a:pt x="263" y="28"/>
                </a:lnTo>
                <a:lnTo>
                  <a:pt x="263" y="12"/>
                </a:lnTo>
                <a:lnTo>
                  <a:pt x="283" y="20"/>
                </a:lnTo>
                <a:close/>
                <a:moveTo>
                  <a:pt x="283" y="68"/>
                </a:moveTo>
                <a:lnTo>
                  <a:pt x="283" y="221"/>
                </a:lnTo>
                <a:lnTo>
                  <a:pt x="278" y="221"/>
                </a:lnTo>
                <a:lnTo>
                  <a:pt x="272" y="223"/>
                </a:lnTo>
                <a:lnTo>
                  <a:pt x="267" y="227"/>
                </a:lnTo>
                <a:lnTo>
                  <a:pt x="263" y="231"/>
                </a:lnTo>
                <a:lnTo>
                  <a:pt x="263" y="162"/>
                </a:lnTo>
                <a:lnTo>
                  <a:pt x="272" y="162"/>
                </a:lnTo>
                <a:lnTo>
                  <a:pt x="272" y="96"/>
                </a:lnTo>
                <a:lnTo>
                  <a:pt x="263" y="96"/>
                </a:lnTo>
                <a:lnTo>
                  <a:pt x="263" y="68"/>
                </a:lnTo>
                <a:lnTo>
                  <a:pt x="283" y="68"/>
                </a:lnTo>
                <a:close/>
                <a:moveTo>
                  <a:pt x="283" y="267"/>
                </a:moveTo>
                <a:lnTo>
                  <a:pt x="283" y="299"/>
                </a:lnTo>
                <a:lnTo>
                  <a:pt x="263" y="299"/>
                </a:lnTo>
                <a:lnTo>
                  <a:pt x="263" y="256"/>
                </a:lnTo>
                <a:lnTo>
                  <a:pt x="267" y="260"/>
                </a:lnTo>
                <a:lnTo>
                  <a:pt x="272" y="264"/>
                </a:lnTo>
                <a:lnTo>
                  <a:pt x="278" y="267"/>
                </a:lnTo>
                <a:lnTo>
                  <a:pt x="283" y="267"/>
                </a:lnTo>
                <a:close/>
                <a:moveTo>
                  <a:pt x="283" y="314"/>
                </a:moveTo>
                <a:lnTo>
                  <a:pt x="283" y="356"/>
                </a:lnTo>
                <a:lnTo>
                  <a:pt x="278" y="356"/>
                </a:lnTo>
                <a:lnTo>
                  <a:pt x="274" y="356"/>
                </a:lnTo>
                <a:lnTo>
                  <a:pt x="270" y="353"/>
                </a:lnTo>
                <a:lnTo>
                  <a:pt x="267" y="352"/>
                </a:lnTo>
                <a:lnTo>
                  <a:pt x="263" y="348"/>
                </a:lnTo>
                <a:lnTo>
                  <a:pt x="263" y="314"/>
                </a:lnTo>
                <a:lnTo>
                  <a:pt x="283" y="314"/>
                </a:lnTo>
                <a:close/>
                <a:moveTo>
                  <a:pt x="263" y="12"/>
                </a:moveTo>
                <a:lnTo>
                  <a:pt x="263" y="28"/>
                </a:lnTo>
                <a:lnTo>
                  <a:pt x="259" y="28"/>
                </a:lnTo>
                <a:lnTo>
                  <a:pt x="256" y="31"/>
                </a:lnTo>
                <a:lnTo>
                  <a:pt x="253" y="35"/>
                </a:lnTo>
                <a:lnTo>
                  <a:pt x="252" y="39"/>
                </a:lnTo>
                <a:lnTo>
                  <a:pt x="253" y="43"/>
                </a:lnTo>
                <a:lnTo>
                  <a:pt x="256" y="47"/>
                </a:lnTo>
                <a:lnTo>
                  <a:pt x="259" y="50"/>
                </a:lnTo>
                <a:lnTo>
                  <a:pt x="263" y="50"/>
                </a:lnTo>
                <a:lnTo>
                  <a:pt x="263" y="59"/>
                </a:lnTo>
                <a:lnTo>
                  <a:pt x="228" y="59"/>
                </a:lnTo>
                <a:lnTo>
                  <a:pt x="228" y="50"/>
                </a:lnTo>
                <a:lnTo>
                  <a:pt x="230" y="50"/>
                </a:lnTo>
                <a:lnTo>
                  <a:pt x="236" y="50"/>
                </a:lnTo>
                <a:lnTo>
                  <a:pt x="238" y="47"/>
                </a:lnTo>
                <a:lnTo>
                  <a:pt x="241" y="43"/>
                </a:lnTo>
                <a:lnTo>
                  <a:pt x="243" y="39"/>
                </a:lnTo>
                <a:lnTo>
                  <a:pt x="241" y="35"/>
                </a:lnTo>
                <a:lnTo>
                  <a:pt x="238" y="31"/>
                </a:lnTo>
                <a:lnTo>
                  <a:pt x="236" y="28"/>
                </a:lnTo>
                <a:lnTo>
                  <a:pt x="230" y="28"/>
                </a:lnTo>
                <a:lnTo>
                  <a:pt x="228" y="28"/>
                </a:lnTo>
                <a:lnTo>
                  <a:pt x="228" y="4"/>
                </a:lnTo>
                <a:lnTo>
                  <a:pt x="247" y="8"/>
                </a:lnTo>
                <a:lnTo>
                  <a:pt x="263" y="12"/>
                </a:lnTo>
                <a:close/>
                <a:moveTo>
                  <a:pt x="263" y="68"/>
                </a:moveTo>
                <a:lnTo>
                  <a:pt x="263" y="96"/>
                </a:lnTo>
                <a:lnTo>
                  <a:pt x="228" y="96"/>
                </a:lnTo>
                <a:lnTo>
                  <a:pt x="228" y="68"/>
                </a:lnTo>
                <a:lnTo>
                  <a:pt x="263" y="68"/>
                </a:lnTo>
                <a:close/>
                <a:moveTo>
                  <a:pt x="263" y="162"/>
                </a:moveTo>
                <a:lnTo>
                  <a:pt x="263" y="231"/>
                </a:lnTo>
                <a:lnTo>
                  <a:pt x="262" y="237"/>
                </a:lnTo>
                <a:lnTo>
                  <a:pt x="260" y="244"/>
                </a:lnTo>
                <a:lnTo>
                  <a:pt x="262" y="250"/>
                </a:lnTo>
                <a:lnTo>
                  <a:pt x="263" y="256"/>
                </a:lnTo>
                <a:lnTo>
                  <a:pt x="263" y="299"/>
                </a:lnTo>
                <a:lnTo>
                  <a:pt x="228" y="299"/>
                </a:lnTo>
                <a:lnTo>
                  <a:pt x="228" y="269"/>
                </a:lnTo>
                <a:lnTo>
                  <a:pt x="229" y="269"/>
                </a:lnTo>
                <a:lnTo>
                  <a:pt x="229" y="253"/>
                </a:lnTo>
                <a:lnTo>
                  <a:pt x="228" y="253"/>
                </a:lnTo>
                <a:lnTo>
                  <a:pt x="228" y="242"/>
                </a:lnTo>
                <a:lnTo>
                  <a:pt x="229" y="242"/>
                </a:lnTo>
                <a:lnTo>
                  <a:pt x="229" y="227"/>
                </a:lnTo>
                <a:lnTo>
                  <a:pt x="228" y="227"/>
                </a:lnTo>
                <a:lnTo>
                  <a:pt x="228" y="216"/>
                </a:lnTo>
                <a:lnTo>
                  <a:pt x="229" y="216"/>
                </a:lnTo>
                <a:lnTo>
                  <a:pt x="229" y="200"/>
                </a:lnTo>
                <a:lnTo>
                  <a:pt x="228" y="200"/>
                </a:lnTo>
                <a:lnTo>
                  <a:pt x="228" y="162"/>
                </a:lnTo>
                <a:lnTo>
                  <a:pt x="263" y="162"/>
                </a:lnTo>
                <a:close/>
                <a:moveTo>
                  <a:pt x="263" y="314"/>
                </a:moveTo>
                <a:lnTo>
                  <a:pt x="263" y="348"/>
                </a:lnTo>
                <a:lnTo>
                  <a:pt x="262" y="344"/>
                </a:lnTo>
                <a:lnTo>
                  <a:pt x="260" y="338"/>
                </a:lnTo>
                <a:lnTo>
                  <a:pt x="260" y="314"/>
                </a:lnTo>
                <a:lnTo>
                  <a:pt x="263" y="314"/>
                </a:lnTo>
                <a:close/>
                <a:moveTo>
                  <a:pt x="228" y="4"/>
                </a:moveTo>
                <a:lnTo>
                  <a:pt x="228" y="28"/>
                </a:lnTo>
                <a:lnTo>
                  <a:pt x="225" y="30"/>
                </a:lnTo>
                <a:lnTo>
                  <a:pt x="222" y="32"/>
                </a:lnTo>
                <a:lnTo>
                  <a:pt x="221" y="35"/>
                </a:lnTo>
                <a:lnTo>
                  <a:pt x="220" y="39"/>
                </a:lnTo>
                <a:lnTo>
                  <a:pt x="221" y="43"/>
                </a:lnTo>
                <a:lnTo>
                  <a:pt x="222" y="46"/>
                </a:lnTo>
                <a:lnTo>
                  <a:pt x="225" y="49"/>
                </a:lnTo>
                <a:lnTo>
                  <a:pt x="228" y="50"/>
                </a:lnTo>
                <a:lnTo>
                  <a:pt x="228" y="59"/>
                </a:lnTo>
                <a:lnTo>
                  <a:pt x="179" y="59"/>
                </a:lnTo>
                <a:lnTo>
                  <a:pt x="179" y="0"/>
                </a:lnTo>
                <a:lnTo>
                  <a:pt x="203" y="1"/>
                </a:lnTo>
                <a:lnTo>
                  <a:pt x="228" y="4"/>
                </a:lnTo>
                <a:close/>
                <a:moveTo>
                  <a:pt x="228" y="68"/>
                </a:moveTo>
                <a:lnTo>
                  <a:pt x="228" y="96"/>
                </a:lnTo>
                <a:lnTo>
                  <a:pt x="183" y="96"/>
                </a:lnTo>
                <a:lnTo>
                  <a:pt x="183" y="162"/>
                </a:lnTo>
                <a:lnTo>
                  <a:pt x="228" y="162"/>
                </a:lnTo>
                <a:lnTo>
                  <a:pt x="228" y="200"/>
                </a:lnTo>
                <a:lnTo>
                  <a:pt x="179" y="200"/>
                </a:lnTo>
                <a:lnTo>
                  <a:pt x="179" y="68"/>
                </a:lnTo>
                <a:lnTo>
                  <a:pt x="228" y="68"/>
                </a:lnTo>
                <a:close/>
                <a:moveTo>
                  <a:pt x="228" y="216"/>
                </a:moveTo>
                <a:lnTo>
                  <a:pt x="228" y="227"/>
                </a:lnTo>
                <a:lnTo>
                  <a:pt x="179" y="227"/>
                </a:lnTo>
                <a:lnTo>
                  <a:pt x="179" y="216"/>
                </a:lnTo>
                <a:lnTo>
                  <a:pt x="228" y="216"/>
                </a:lnTo>
                <a:close/>
                <a:moveTo>
                  <a:pt x="228" y="242"/>
                </a:moveTo>
                <a:lnTo>
                  <a:pt x="228" y="253"/>
                </a:lnTo>
                <a:lnTo>
                  <a:pt x="179" y="253"/>
                </a:lnTo>
                <a:lnTo>
                  <a:pt x="179" y="242"/>
                </a:lnTo>
                <a:lnTo>
                  <a:pt x="228" y="242"/>
                </a:lnTo>
                <a:close/>
                <a:moveTo>
                  <a:pt x="228" y="269"/>
                </a:moveTo>
                <a:lnTo>
                  <a:pt x="228" y="299"/>
                </a:lnTo>
                <a:lnTo>
                  <a:pt x="179" y="299"/>
                </a:lnTo>
                <a:lnTo>
                  <a:pt x="179" y="269"/>
                </a:lnTo>
                <a:lnTo>
                  <a:pt x="228" y="269"/>
                </a:lnTo>
                <a:close/>
                <a:moveTo>
                  <a:pt x="126" y="50"/>
                </a:moveTo>
                <a:lnTo>
                  <a:pt x="126" y="50"/>
                </a:lnTo>
                <a:lnTo>
                  <a:pt x="129" y="49"/>
                </a:lnTo>
                <a:lnTo>
                  <a:pt x="132" y="46"/>
                </a:lnTo>
                <a:lnTo>
                  <a:pt x="133" y="43"/>
                </a:lnTo>
                <a:lnTo>
                  <a:pt x="134" y="39"/>
                </a:lnTo>
                <a:lnTo>
                  <a:pt x="133" y="35"/>
                </a:lnTo>
                <a:lnTo>
                  <a:pt x="132" y="32"/>
                </a:lnTo>
                <a:lnTo>
                  <a:pt x="129" y="30"/>
                </a:lnTo>
                <a:lnTo>
                  <a:pt x="126" y="28"/>
                </a:lnTo>
                <a:lnTo>
                  <a:pt x="126" y="4"/>
                </a:lnTo>
                <a:lnTo>
                  <a:pt x="150" y="1"/>
                </a:lnTo>
                <a:lnTo>
                  <a:pt x="176" y="0"/>
                </a:lnTo>
                <a:lnTo>
                  <a:pt x="179" y="0"/>
                </a:lnTo>
                <a:lnTo>
                  <a:pt x="179" y="59"/>
                </a:lnTo>
                <a:lnTo>
                  <a:pt x="126" y="59"/>
                </a:lnTo>
                <a:lnTo>
                  <a:pt x="126" y="50"/>
                </a:lnTo>
                <a:close/>
                <a:moveTo>
                  <a:pt x="179" y="68"/>
                </a:moveTo>
                <a:lnTo>
                  <a:pt x="179" y="200"/>
                </a:lnTo>
                <a:lnTo>
                  <a:pt x="127" y="200"/>
                </a:lnTo>
                <a:lnTo>
                  <a:pt x="127" y="216"/>
                </a:lnTo>
                <a:lnTo>
                  <a:pt x="179" y="216"/>
                </a:lnTo>
                <a:lnTo>
                  <a:pt x="179" y="227"/>
                </a:lnTo>
                <a:lnTo>
                  <a:pt x="127" y="227"/>
                </a:lnTo>
                <a:lnTo>
                  <a:pt x="127" y="242"/>
                </a:lnTo>
                <a:lnTo>
                  <a:pt x="179" y="242"/>
                </a:lnTo>
                <a:lnTo>
                  <a:pt x="179" y="253"/>
                </a:lnTo>
                <a:lnTo>
                  <a:pt x="127" y="253"/>
                </a:lnTo>
                <a:lnTo>
                  <a:pt x="127" y="269"/>
                </a:lnTo>
                <a:lnTo>
                  <a:pt x="179" y="269"/>
                </a:lnTo>
                <a:lnTo>
                  <a:pt x="179" y="299"/>
                </a:lnTo>
                <a:lnTo>
                  <a:pt x="126" y="299"/>
                </a:lnTo>
                <a:lnTo>
                  <a:pt x="126" y="162"/>
                </a:lnTo>
                <a:lnTo>
                  <a:pt x="171" y="162"/>
                </a:lnTo>
                <a:lnTo>
                  <a:pt x="171" y="96"/>
                </a:lnTo>
                <a:lnTo>
                  <a:pt x="126" y="96"/>
                </a:lnTo>
                <a:lnTo>
                  <a:pt x="126" y="68"/>
                </a:lnTo>
                <a:lnTo>
                  <a:pt x="179" y="68"/>
                </a:lnTo>
                <a:close/>
                <a:moveTo>
                  <a:pt x="123" y="28"/>
                </a:moveTo>
                <a:lnTo>
                  <a:pt x="123" y="28"/>
                </a:lnTo>
                <a:lnTo>
                  <a:pt x="118" y="28"/>
                </a:lnTo>
                <a:lnTo>
                  <a:pt x="115" y="31"/>
                </a:lnTo>
                <a:lnTo>
                  <a:pt x="113" y="35"/>
                </a:lnTo>
                <a:lnTo>
                  <a:pt x="111" y="39"/>
                </a:lnTo>
                <a:lnTo>
                  <a:pt x="113" y="43"/>
                </a:lnTo>
                <a:lnTo>
                  <a:pt x="115" y="47"/>
                </a:lnTo>
                <a:lnTo>
                  <a:pt x="118" y="50"/>
                </a:lnTo>
                <a:lnTo>
                  <a:pt x="123" y="50"/>
                </a:lnTo>
                <a:lnTo>
                  <a:pt x="126" y="50"/>
                </a:lnTo>
                <a:lnTo>
                  <a:pt x="126" y="59"/>
                </a:lnTo>
                <a:lnTo>
                  <a:pt x="90" y="59"/>
                </a:lnTo>
                <a:lnTo>
                  <a:pt x="90" y="50"/>
                </a:lnTo>
                <a:lnTo>
                  <a:pt x="95" y="50"/>
                </a:lnTo>
                <a:lnTo>
                  <a:pt x="98" y="47"/>
                </a:lnTo>
                <a:lnTo>
                  <a:pt x="100" y="43"/>
                </a:lnTo>
                <a:lnTo>
                  <a:pt x="102" y="39"/>
                </a:lnTo>
                <a:lnTo>
                  <a:pt x="100" y="35"/>
                </a:lnTo>
                <a:lnTo>
                  <a:pt x="98" y="31"/>
                </a:lnTo>
                <a:lnTo>
                  <a:pt x="95" y="28"/>
                </a:lnTo>
                <a:lnTo>
                  <a:pt x="90" y="28"/>
                </a:lnTo>
                <a:lnTo>
                  <a:pt x="90" y="12"/>
                </a:lnTo>
                <a:lnTo>
                  <a:pt x="107" y="8"/>
                </a:lnTo>
                <a:lnTo>
                  <a:pt x="126" y="4"/>
                </a:lnTo>
                <a:lnTo>
                  <a:pt x="126" y="28"/>
                </a:lnTo>
                <a:lnTo>
                  <a:pt x="123" y="28"/>
                </a:lnTo>
                <a:close/>
                <a:moveTo>
                  <a:pt x="126" y="68"/>
                </a:moveTo>
                <a:lnTo>
                  <a:pt x="126" y="96"/>
                </a:lnTo>
                <a:lnTo>
                  <a:pt x="90" y="96"/>
                </a:lnTo>
                <a:lnTo>
                  <a:pt x="90" y="68"/>
                </a:lnTo>
                <a:lnTo>
                  <a:pt x="126" y="68"/>
                </a:lnTo>
                <a:close/>
                <a:moveTo>
                  <a:pt x="126" y="162"/>
                </a:moveTo>
                <a:lnTo>
                  <a:pt x="126" y="299"/>
                </a:lnTo>
                <a:lnTo>
                  <a:pt x="90" y="299"/>
                </a:lnTo>
                <a:lnTo>
                  <a:pt x="90" y="256"/>
                </a:lnTo>
                <a:lnTo>
                  <a:pt x="92" y="250"/>
                </a:lnTo>
                <a:lnTo>
                  <a:pt x="94" y="244"/>
                </a:lnTo>
                <a:lnTo>
                  <a:pt x="92" y="237"/>
                </a:lnTo>
                <a:lnTo>
                  <a:pt x="90" y="231"/>
                </a:lnTo>
                <a:lnTo>
                  <a:pt x="90" y="162"/>
                </a:lnTo>
                <a:lnTo>
                  <a:pt x="126" y="162"/>
                </a:lnTo>
                <a:close/>
                <a:moveTo>
                  <a:pt x="90" y="348"/>
                </a:moveTo>
                <a:lnTo>
                  <a:pt x="90" y="314"/>
                </a:lnTo>
                <a:lnTo>
                  <a:pt x="94" y="314"/>
                </a:lnTo>
                <a:lnTo>
                  <a:pt x="94" y="338"/>
                </a:lnTo>
                <a:lnTo>
                  <a:pt x="92" y="344"/>
                </a:lnTo>
                <a:lnTo>
                  <a:pt x="90" y="348"/>
                </a:lnTo>
                <a:close/>
                <a:moveTo>
                  <a:pt x="90" y="12"/>
                </a:moveTo>
                <a:lnTo>
                  <a:pt x="90" y="28"/>
                </a:lnTo>
                <a:lnTo>
                  <a:pt x="85" y="28"/>
                </a:lnTo>
                <a:lnTo>
                  <a:pt x="83" y="31"/>
                </a:lnTo>
                <a:lnTo>
                  <a:pt x="80" y="35"/>
                </a:lnTo>
                <a:lnTo>
                  <a:pt x="79" y="39"/>
                </a:lnTo>
                <a:lnTo>
                  <a:pt x="80" y="43"/>
                </a:lnTo>
                <a:lnTo>
                  <a:pt x="83" y="47"/>
                </a:lnTo>
                <a:lnTo>
                  <a:pt x="85" y="50"/>
                </a:lnTo>
                <a:lnTo>
                  <a:pt x="90" y="50"/>
                </a:lnTo>
                <a:lnTo>
                  <a:pt x="90" y="59"/>
                </a:lnTo>
                <a:lnTo>
                  <a:pt x="71" y="59"/>
                </a:lnTo>
                <a:lnTo>
                  <a:pt x="71" y="20"/>
                </a:lnTo>
                <a:lnTo>
                  <a:pt x="90" y="12"/>
                </a:lnTo>
                <a:close/>
                <a:moveTo>
                  <a:pt x="90" y="68"/>
                </a:moveTo>
                <a:lnTo>
                  <a:pt x="90" y="96"/>
                </a:lnTo>
                <a:lnTo>
                  <a:pt x="81" y="96"/>
                </a:lnTo>
                <a:lnTo>
                  <a:pt x="81" y="162"/>
                </a:lnTo>
                <a:lnTo>
                  <a:pt x="90" y="162"/>
                </a:lnTo>
                <a:lnTo>
                  <a:pt x="90" y="231"/>
                </a:lnTo>
                <a:lnTo>
                  <a:pt x="87" y="227"/>
                </a:lnTo>
                <a:lnTo>
                  <a:pt x="81" y="223"/>
                </a:lnTo>
                <a:lnTo>
                  <a:pt x="76" y="221"/>
                </a:lnTo>
                <a:lnTo>
                  <a:pt x="71" y="221"/>
                </a:lnTo>
                <a:lnTo>
                  <a:pt x="71" y="68"/>
                </a:lnTo>
                <a:lnTo>
                  <a:pt x="90" y="68"/>
                </a:lnTo>
                <a:close/>
                <a:moveTo>
                  <a:pt x="90" y="256"/>
                </a:moveTo>
                <a:lnTo>
                  <a:pt x="90" y="299"/>
                </a:lnTo>
                <a:lnTo>
                  <a:pt x="71" y="299"/>
                </a:lnTo>
                <a:lnTo>
                  <a:pt x="71" y="267"/>
                </a:lnTo>
                <a:lnTo>
                  <a:pt x="76" y="267"/>
                </a:lnTo>
                <a:lnTo>
                  <a:pt x="81" y="264"/>
                </a:lnTo>
                <a:lnTo>
                  <a:pt x="87" y="260"/>
                </a:lnTo>
                <a:lnTo>
                  <a:pt x="90" y="256"/>
                </a:lnTo>
                <a:close/>
                <a:moveTo>
                  <a:pt x="90" y="314"/>
                </a:moveTo>
                <a:lnTo>
                  <a:pt x="90" y="348"/>
                </a:lnTo>
                <a:lnTo>
                  <a:pt x="87" y="352"/>
                </a:lnTo>
                <a:lnTo>
                  <a:pt x="84" y="353"/>
                </a:lnTo>
                <a:lnTo>
                  <a:pt x="80" y="356"/>
                </a:lnTo>
                <a:lnTo>
                  <a:pt x="75" y="356"/>
                </a:lnTo>
                <a:lnTo>
                  <a:pt x="71" y="356"/>
                </a:lnTo>
                <a:lnTo>
                  <a:pt x="71" y="314"/>
                </a:lnTo>
                <a:lnTo>
                  <a:pt x="90" y="314"/>
                </a:lnTo>
                <a:close/>
                <a:moveTo>
                  <a:pt x="71" y="20"/>
                </a:moveTo>
                <a:lnTo>
                  <a:pt x="71" y="59"/>
                </a:lnTo>
                <a:lnTo>
                  <a:pt x="37" y="59"/>
                </a:lnTo>
                <a:lnTo>
                  <a:pt x="37" y="54"/>
                </a:lnTo>
                <a:lnTo>
                  <a:pt x="38" y="49"/>
                </a:lnTo>
                <a:lnTo>
                  <a:pt x="41" y="43"/>
                </a:lnTo>
                <a:lnTo>
                  <a:pt x="45" y="38"/>
                </a:lnTo>
                <a:lnTo>
                  <a:pt x="56" y="30"/>
                </a:lnTo>
                <a:lnTo>
                  <a:pt x="71" y="20"/>
                </a:lnTo>
                <a:close/>
                <a:moveTo>
                  <a:pt x="71" y="68"/>
                </a:moveTo>
                <a:lnTo>
                  <a:pt x="71" y="221"/>
                </a:lnTo>
                <a:lnTo>
                  <a:pt x="65" y="221"/>
                </a:lnTo>
                <a:lnTo>
                  <a:pt x="61" y="222"/>
                </a:lnTo>
                <a:lnTo>
                  <a:pt x="57" y="225"/>
                </a:lnTo>
                <a:lnTo>
                  <a:pt x="54" y="227"/>
                </a:lnTo>
                <a:lnTo>
                  <a:pt x="50" y="230"/>
                </a:lnTo>
                <a:lnTo>
                  <a:pt x="49" y="234"/>
                </a:lnTo>
                <a:lnTo>
                  <a:pt x="48" y="239"/>
                </a:lnTo>
                <a:lnTo>
                  <a:pt x="48" y="244"/>
                </a:lnTo>
                <a:lnTo>
                  <a:pt x="48" y="248"/>
                </a:lnTo>
                <a:lnTo>
                  <a:pt x="49" y="253"/>
                </a:lnTo>
                <a:lnTo>
                  <a:pt x="50" y="257"/>
                </a:lnTo>
                <a:lnTo>
                  <a:pt x="54" y="260"/>
                </a:lnTo>
                <a:lnTo>
                  <a:pt x="57" y="262"/>
                </a:lnTo>
                <a:lnTo>
                  <a:pt x="61" y="265"/>
                </a:lnTo>
                <a:lnTo>
                  <a:pt x="65" y="267"/>
                </a:lnTo>
                <a:lnTo>
                  <a:pt x="71" y="267"/>
                </a:lnTo>
                <a:lnTo>
                  <a:pt x="71" y="299"/>
                </a:lnTo>
                <a:lnTo>
                  <a:pt x="16" y="299"/>
                </a:lnTo>
                <a:lnTo>
                  <a:pt x="16" y="210"/>
                </a:lnTo>
                <a:lnTo>
                  <a:pt x="20" y="206"/>
                </a:lnTo>
                <a:lnTo>
                  <a:pt x="25" y="202"/>
                </a:lnTo>
                <a:lnTo>
                  <a:pt x="30" y="199"/>
                </a:lnTo>
                <a:lnTo>
                  <a:pt x="37" y="199"/>
                </a:lnTo>
                <a:lnTo>
                  <a:pt x="37" y="68"/>
                </a:lnTo>
                <a:lnTo>
                  <a:pt x="71" y="68"/>
                </a:lnTo>
                <a:close/>
                <a:moveTo>
                  <a:pt x="71" y="314"/>
                </a:moveTo>
                <a:lnTo>
                  <a:pt x="71" y="356"/>
                </a:lnTo>
                <a:lnTo>
                  <a:pt x="65" y="356"/>
                </a:lnTo>
                <a:lnTo>
                  <a:pt x="58" y="355"/>
                </a:lnTo>
                <a:lnTo>
                  <a:pt x="53" y="350"/>
                </a:lnTo>
                <a:lnTo>
                  <a:pt x="49" y="345"/>
                </a:lnTo>
                <a:lnTo>
                  <a:pt x="48" y="338"/>
                </a:lnTo>
                <a:lnTo>
                  <a:pt x="48" y="314"/>
                </a:lnTo>
                <a:lnTo>
                  <a:pt x="71" y="314"/>
                </a:lnTo>
                <a:close/>
                <a:moveTo>
                  <a:pt x="16" y="154"/>
                </a:moveTo>
                <a:lnTo>
                  <a:pt x="16" y="154"/>
                </a:lnTo>
                <a:lnTo>
                  <a:pt x="19" y="153"/>
                </a:lnTo>
                <a:lnTo>
                  <a:pt x="20" y="150"/>
                </a:lnTo>
                <a:lnTo>
                  <a:pt x="20" y="103"/>
                </a:lnTo>
                <a:lnTo>
                  <a:pt x="19" y="99"/>
                </a:lnTo>
                <a:lnTo>
                  <a:pt x="16" y="96"/>
                </a:lnTo>
                <a:lnTo>
                  <a:pt x="16" y="154"/>
                </a:lnTo>
                <a:close/>
                <a:moveTo>
                  <a:pt x="16" y="96"/>
                </a:moveTo>
                <a:lnTo>
                  <a:pt x="16" y="154"/>
                </a:lnTo>
                <a:lnTo>
                  <a:pt x="15" y="154"/>
                </a:lnTo>
                <a:lnTo>
                  <a:pt x="6" y="150"/>
                </a:lnTo>
                <a:lnTo>
                  <a:pt x="4" y="149"/>
                </a:lnTo>
                <a:lnTo>
                  <a:pt x="2" y="147"/>
                </a:lnTo>
                <a:lnTo>
                  <a:pt x="0" y="142"/>
                </a:lnTo>
                <a:lnTo>
                  <a:pt x="0" y="95"/>
                </a:lnTo>
                <a:lnTo>
                  <a:pt x="0" y="93"/>
                </a:lnTo>
                <a:lnTo>
                  <a:pt x="2" y="91"/>
                </a:lnTo>
                <a:lnTo>
                  <a:pt x="4" y="91"/>
                </a:lnTo>
                <a:lnTo>
                  <a:pt x="6" y="91"/>
                </a:lnTo>
                <a:lnTo>
                  <a:pt x="15" y="95"/>
                </a:lnTo>
                <a:lnTo>
                  <a:pt x="16" y="96"/>
                </a:lnTo>
                <a:close/>
                <a:moveTo>
                  <a:pt x="16" y="210"/>
                </a:moveTo>
                <a:lnTo>
                  <a:pt x="16" y="299"/>
                </a:lnTo>
                <a:lnTo>
                  <a:pt x="12" y="299"/>
                </a:lnTo>
                <a:lnTo>
                  <a:pt x="12" y="222"/>
                </a:lnTo>
                <a:lnTo>
                  <a:pt x="14" y="215"/>
                </a:lnTo>
                <a:lnTo>
                  <a:pt x="16" y="21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2" name="Freeform 172"/>
          <p:cNvSpPr>
            <a:spLocks noEditPoints="1" noChangeArrowheads="1"/>
          </p:cNvSpPr>
          <p:nvPr/>
        </p:nvSpPr>
        <p:spPr bwMode="auto">
          <a:xfrm>
            <a:off x="3968750" y="2951163"/>
            <a:ext cx="633413" cy="482600"/>
          </a:xfrm>
          <a:custGeom>
            <a:avLst/>
            <a:gdLst>
              <a:gd name="T0" fmla="*/ 628650 w 399"/>
              <a:gd name="T1" fmla="*/ 452438 h 304"/>
              <a:gd name="T2" fmla="*/ 619125 w 399"/>
              <a:gd name="T3" fmla="*/ 15875 h 304"/>
              <a:gd name="T4" fmla="*/ 554038 w 399"/>
              <a:gd name="T5" fmla="*/ 34925 h 304"/>
              <a:gd name="T6" fmla="*/ 596900 w 399"/>
              <a:gd name="T7" fmla="*/ 76200 h 304"/>
              <a:gd name="T8" fmla="*/ 571500 w 399"/>
              <a:gd name="T9" fmla="*/ 446088 h 304"/>
              <a:gd name="T10" fmla="*/ 482600 w 399"/>
              <a:gd name="T11" fmla="*/ 406400 h 304"/>
              <a:gd name="T12" fmla="*/ 547688 w 399"/>
              <a:gd name="T13" fmla="*/ 66675 h 304"/>
              <a:gd name="T14" fmla="*/ 566738 w 399"/>
              <a:gd name="T15" fmla="*/ 398463 h 304"/>
              <a:gd name="T16" fmla="*/ 403225 w 399"/>
              <a:gd name="T17" fmla="*/ 34925 h 304"/>
              <a:gd name="T18" fmla="*/ 403225 w 399"/>
              <a:gd name="T19" fmla="*/ 482600 h 304"/>
              <a:gd name="T20" fmla="*/ 403225 w 399"/>
              <a:gd name="T21" fmla="*/ 419100 h 304"/>
              <a:gd name="T22" fmla="*/ 439738 w 399"/>
              <a:gd name="T23" fmla="*/ 265113 h 304"/>
              <a:gd name="T24" fmla="*/ 434975 w 399"/>
              <a:gd name="T25" fmla="*/ 211138 h 304"/>
              <a:gd name="T26" fmla="*/ 433388 w 399"/>
              <a:gd name="T27" fmla="*/ 173038 h 304"/>
              <a:gd name="T28" fmla="*/ 403225 w 399"/>
              <a:gd name="T29" fmla="*/ 65088 h 304"/>
              <a:gd name="T30" fmla="*/ 412750 w 399"/>
              <a:gd name="T31" fmla="*/ 271463 h 304"/>
              <a:gd name="T32" fmla="*/ 403225 w 399"/>
              <a:gd name="T33" fmla="*/ 217488 h 304"/>
              <a:gd name="T34" fmla="*/ 407988 w 399"/>
              <a:gd name="T35" fmla="*/ 163513 h 304"/>
              <a:gd name="T36" fmla="*/ 317500 w 399"/>
              <a:gd name="T37" fmla="*/ 0 h 304"/>
              <a:gd name="T38" fmla="*/ 317500 w 399"/>
              <a:gd name="T39" fmla="*/ 447675 h 304"/>
              <a:gd name="T40" fmla="*/ 382588 w 399"/>
              <a:gd name="T41" fmla="*/ 147638 h 304"/>
              <a:gd name="T42" fmla="*/ 358775 w 399"/>
              <a:gd name="T43" fmla="*/ 192088 h 304"/>
              <a:gd name="T44" fmla="*/ 365125 w 399"/>
              <a:gd name="T45" fmla="*/ 228600 h 304"/>
              <a:gd name="T46" fmla="*/ 368300 w 399"/>
              <a:gd name="T47" fmla="*/ 282575 h 304"/>
              <a:gd name="T48" fmla="*/ 317500 w 399"/>
              <a:gd name="T49" fmla="*/ 295275 h 304"/>
              <a:gd name="T50" fmla="*/ 403225 w 399"/>
              <a:gd name="T51" fmla="*/ 65088 h 304"/>
              <a:gd name="T52" fmla="*/ 384175 w 399"/>
              <a:gd name="T53" fmla="*/ 163513 h 304"/>
              <a:gd name="T54" fmla="*/ 398463 w 399"/>
              <a:gd name="T55" fmla="*/ 203200 h 304"/>
              <a:gd name="T56" fmla="*/ 398463 w 399"/>
              <a:gd name="T57" fmla="*/ 215900 h 304"/>
              <a:gd name="T58" fmla="*/ 390525 w 399"/>
              <a:gd name="T59" fmla="*/ 269875 h 304"/>
              <a:gd name="T60" fmla="*/ 214313 w 399"/>
              <a:gd name="T61" fmla="*/ 34925 h 304"/>
              <a:gd name="T62" fmla="*/ 214313 w 399"/>
              <a:gd name="T63" fmla="*/ 482600 h 304"/>
              <a:gd name="T64" fmla="*/ 274638 w 399"/>
              <a:gd name="T65" fmla="*/ 282575 h 304"/>
              <a:gd name="T66" fmla="*/ 220663 w 399"/>
              <a:gd name="T67" fmla="*/ 338138 h 304"/>
              <a:gd name="T68" fmla="*/ 257175 w 399"/>
              <a:gd name="T69" fmla="*/ 290513 h 304"/>
              <a:gd name="T70" fmla="*/ 234950 w 399"/>
              <a:gd name="T71" fmla="*/ 242888 h 304"/>
              <a:gd name="T72" fmla="*/ 215900 w 399"/>
              <a:gd name="T73" fmla="*/ 200025 h 304"/>
              <a:gd name="T74" fmla="*/ 227013 w 399"/>
              <a:gd name="T75" fmla="*/ 215900 h 304"/>
              <a:gd name="T76" fmla="*/ 238125 w 399"/>
              <a:gd name="T77" fmla="*/ 193675 h 304"/>
              <a:gd name="T78" fmla="*/ 317500 w 399"/>
              <a:gd name="T79" fmla="*/ 65088 h 304"/>
              <a:gd name="T80" fmla="*/ 233363 w 399"/>
              <a:gd name="T81" fmla="*/ 306388 h 304"/>
              <a:gd name="T82" fmla="*/ 220663 w 399"/>
              <a:gd name="T83" fmla="*/ 260350 h 304"/>
              <a:gd name="T84" fmla="*/ 39688 w 399"/>
              <a:gd name="T85" fmla="*/ 3175 h 304"/>
              <a:gd name="T86" fmla="*/ 0 w 399"/>
              <a:gd name="T87" fmla="*/ 433388 h 304"/>
              <a:gd name="T88" fmla="*/ 39688 w 399"/>
              <a:gd name="T89" fmla="*/ 482600 h 304"/>
              <a:gd name="T90" fmla="*/ 63500 w 399"/>
              <a:gd name="T91" fmla="*/ 446088 h 304"/>
              <a:gd name="T92" fmla="*/ 38100 w 399"/>
              <a:gd name="T93" fmla="*/ 76200 h 304"/>
              <a:gd name="T94" fmla="*/ 79375 w 399"/>
              <a:gd name="T95" fmla="*/ 34925 h 304"/>
              <a:gd name="T96" fmla="*/ 196850 w 399"/>
              <a:gd name="T97" fmla="*/ 198438 h 304"/>
              <a:gd name="T98" fmla="*/ 168275 w 399"/>
              <a:gd name="T99" fmla="*/ 277813 h 304"/>
              <a:gd name="T100" fmla="*/ 185738 w 399"/>
              <a:gd name="T101" fmla="*/ 331788 h 304"/>
              <a:gd name="T102" fmla="*/ 85725 w 399"/>
              <a:gd name="T103" fmla="*/ 415925 h 304"/>
              <a:gd name="T104" fmla="*/ 68263 w 399"/>
              <a:gd name="T105" fmla="*/ 84138 h 304"/>
              <a:gd name="T106" fmla="*/ 214313 w 399"/>
              <a:gd name="T107" fmla="*/ 247650 h 304"/>
              <a:gd name="T108" fmla="*/ 207963 w 399"/>
              <a:gd name="T109" fmla="*/ 279400 h 304"/>
              <a:gd name="T110" fmla="*/ 203200 w 399"/>
              <a:gd name="T111" fmla="*/ 315913 h 304"/>
              <a:gd name="T112" fmla="*/ 201613 w 399"/>
              <a:gd name="T113" fmla="*/ 217488 h 30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399"/>
              <a:gd name="T172" fmla="*/ 0 h 304"/>
              <a:gd name="T173" fmla="*/ 399 w 399"/>
              <a:gd name="T174" fmla="*/ 304 h 304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399" h="304">
                <a:moveTo>
                  <a:pt x="368" y="304"/>
                </a:moveTo>
                <a:lnTo>
                  <a:pt x="368" y="304"/>
                </a:lnTo>
                <a:lnTo>
                  <a:pt x="373" y="304"/>
                </a:lnTo>
                <a:lnTo>
                  <a:pt x="380" y="302"/>
                </a:lnTo>
                <a:lnTo>
                  <a:pt x="385" y="298"/>
                </a:lnTo>
                <a:lnTo>
                  <a:pt x="390" y="294"/>
                </a:lnTo>
                <a:lnTo>
                  <a:pt x="394" y="290"/>
                </a:lnTo>
                <a:lnTo>
                  <a:pt x="396" y="285"/>
                </a:lnTo>
                <a:lnTo>
                  <a:pt x="399" y="279"/>
                </a:lnTo>
                <a:lnTo>
                  <a:pt x="399" y="273"/>
                </a:lnTo>
                <a:lnTo>
                  <a:pt x="399" y="33"/>
                </a:lnTo>
                <a:lnTo>
                  <a:pt x="399" y="26"/>
                </a:lnTo>
                <a:lnTo>
                  <a:pt x="396" y="21"/>
                </a:lnTo>
                <a:lnTo>
                  <a:pt x="394" y="15"/>
                </a:lnTo>
                <a:lnTo>
                  <a:pt x="390" y="10"/>
                </a:lnTo>
                <a:lnTo>
                  <a:pt x="385" y="6"/>
                </a:lnTo>
                <a:lnTo>
                  <a:pt x="380" y="3"/>
                </a:lnTo>
                <a:lnTo>
                  <a:pt x="373" y="2"/>
                </a:lnTo>
                <a:lnTo>
                  <a:pt x="368" y="0"/>
                </a:lnTo>
                <a:lnTo>
                  <a:pt x="304" y="0"/>
                </a:lnTo>
                <a:lnTo>
                  <a:pt x="304" y="22"/>
                </a:lnTo>
                <a:lnTo>
                  <a:pt x="349" y="22"/>
                </a:lnTo>
                <a:lnTo>
                  <a:pt x="354" y="22"/>
                </a:lnTo>
                <a:lnTo>
                  <a:pt x="360" y="25"/>
                </a:lnTo>
                <a:lnTo>
                  <a:pt x="364" y="26"/>
                </a:lnTo>
                <a:lnTo>
                  <a:pt x="368" y="30"/>
                </a:lnTo>
                <a:lnTo>
                  <a:pt x="371" y="34"/>
                </a:lnTo>
                <a:lnTo>
                  <a:pt x="373" y="38"/>
                </a:lnTo>
                <a:lnTo>
                  <a:pt x="375" y="42"/>
                </a:lnTo>
                <a:lnTo>
                  <a:pt x="376" y="48"/>
                </a:lnTo>
                <a:lnTo>
                  <a:pt x="376" y="256"/>
                </a:lnTo>
                <a:lnTo>
                  <a:pt x="375" y="262"/>
                </a:lnTo>
                <a:lnTo>
                  <a:pt x="373" y="267"/>
                </a:lnTo>
                <a:lnTo>
                  <a:pt x="371" y="271"/>
                </a:lnTo>
                <a:lnTo>
                  <a:pt x="368" y="275"/>
                </a:lnTo>
                <a:lnTo>
                  <a:pt x="364" y="278"/>
                </a:lnTo>
                <a:lnTo>
                  <a:pt x="360" y="281"/>
                </a:lnTo>
                <a:lnTo>
                  <a:pt x="354" y="282"/>
                </a:lnTo>
                <a:lnTo>
                  <a:pt x="349" y="282"/>
                </a:lnTo>
                <a:lnTo>
                  <a:pt x="304" y="282"/>
                </a:lnTo>
                <a:lnTo>
                  <a:pt x="304" y="304"/>
                </a:lnTo>
                <a:lnTo>
                  <a:pt x="368" y="304"/>
                </a:lnTo>
                <a:close/>
                <a:moveTo>
                  <a:pt x="304" y="264"/>
                </a:moveTo>
                <a:lnTo>
                  <a:pt x="304" y="256"/>
                </a:lnTo>
                <a:lnTo>
                  <a:pt x="337" y="256"/>
                </a:lnTo>
                <a:lnTo>
                  <a:pt x="337" y="243"/>
                </a:lnTo>
                <a:lnTo>
                  <a:pt x="304" y="243"/>
                </a:lnTo>
                <a:lnTo>
                  <a:pt x="304" y="41"/>
                </a:lnTo>
                <a:lnTo>
                  <a:pt x="337" y="41"/>
                </a:lnTo>
                <a:lnTo>
                  <a:pt x="341" y="41"/>
                </a:lnTo>
                <a:lnTo>
                  <a:pt x="345" y="42"/>
                </a:lnTo>
                <a:lnTo>
                  <a:pt x="352" y="46"/>
                </a:lnTo>
                <a:lnTo>
                  <a:pt x="357" y="53"/>
                </a:lnTo>
                <a:lnTo>
                  <a:pt x="357" y="57"/>
                </a:lnTo>
                <a:lnTo>
                  <a:pt x="358" y="61"/>
                </a:lnTo>
                <a:lnTo>
                  <a:pt x="358" y="243"/>
                </a:lnTo>
                <a:lnTo>
                  <a:pt x="357" y="247"/>
                </a:lnTo>
                <a:lnTo>
                  <a:pt x="357" y="251"/>
                </a:lnTo>
                <a:lnTo>
                  <a:pt x="352" y="258"/>
                </a:lnTo>
                <a:lnTo>
                  <a:pt x="345" y="262"/>
                </a:lnTo>
                <a:lnTo>
                  <a:pt x="341" y="263"/>
                </a:lnTo>
                <a:lnTo>
                  <a:pt x="337" y="264"/>
                </a:lnTo>
                <a:lnTo>
                  <a:pt x="304" y="264"/>
                </a:lnTo>
                <a:close/>
                <a:moveTo>
                  <a:pt x="304" y="0"/>
                </a:moveTo>
                <a:lnTo>
                  <a:pt x="254" y="0"/>
                </a:lnTo>
                <a:lnTo>
                  <a:pt x="254" y="22"/>
                </a:lnTo>
                <a:lnTo>
                  <a:pt x="304" y="22"/>
                </a:lnTo>
                <a:lnTo>
                  <a:pt x="304" y="0"/>
                </a:lnTo>
                <a:close/>
                <a:moveTo>
                  <a:pt x="254" y="304"/>
                </a:moveTo>
                <a:lnTo>
                  <a:pt x="304" y="304"/>
                </a:lnTo>
                <a:lnTo>
                  <a:pt x="304" y="282"/>
                </a:lnTo>
                <a:lnTo>
                  <a:pt x="254" y="282"/>
                </a:lnTo>
                <a:lnTo>
                  <a:pt x="254" y="304"/>
                </a:lnTo>
                <a:close/>
                <a:moveTo>
                  <a:pt x="304" y="41"/>
                </a:moveTo>
                <a:lnTo>
                  <a:pt x="304" y="243"/>
                </a:lnTo>
                <a:lnTo>
                  <a:pt x="270" y="243"/>
                </a:lnTo>
                <a:lnTo>
                  <a:pt x="270" y="256"/>
                </a:lnTo>
                <a:lnTo>
                  <a:pt x="304" y="256"/>
                </a:lnTo>
                <a:lnTo>
                  <a:pt x="304" y="264"/>
                </a:lnTo>
                <a:lnTo>
                  <a:pt x="254" y="264"/>
                </a:lnTo>
                <a:lnTo>
                  <a:pt x="254" y="183"/>
                </a:lnTo>
                <a:lnTo>
                  <a:pt x="257" y="183"/>
                </a:lnTo>
                <a:lnTo>
                  <a:pt x="265" y="179"/>
                </a:lnTo>
                <a:lnTo>
                  <a:pt x="272" y="174"/>
                </a:lnTo>
                <a:lnTo>
                  <a:pt x="277" y="167"/>
                </a:lnTo>
                <a:lnTo>
                  <a:pt x="281" y="159"/>
                </a:lnTo>
                <a:lnTo>
                  <a:pt x="281" y="151"/>
                </a:lnTo>
                <a:lnTo>
                  <a:pt x="281" y="143"/>
                </a:lnTo>
                <a:lnTo>
                  <a:pt x="278" y="137"/>
                </a:lnTo>
                <a:lnTo>
                  <a:pt x="274" y="133"/>
                </a:lnTo>
                <a:lnTo>
                  <a:pt x="269" y="130"/>
                </a:lnTo>
                <a:lnTo>
                  <a:pt x="262" y="129"/>
                </a:lnTo>
                <a:lnTo>
                  <a:pt x="268" y="122"/>
                </a:lnTo>
                <a:lnTo>
                  <a:pt x="272" y="116"/>
                </a:lnTo>
                <a:lnTo>
                  <a:pt x="273" y="109"/>
                </a:lnTo>
                <a:lnTo>
                  <a:pt x="273" y="102"/>
                </a:lnTo>
                <a:lnTo>
                  <a:pt x="270" y="97"/>
                </a:lnTo>
                <a:lnTo>
                  <a:pt x="264" y="93"/>
                </a:lnTo>
                <a:lnTo>
                  <a:pt x="260" y="90"/>
                </a:lnTo>
                <a:lnTo>
                  <a:pt x="254" y="90"/>
                </a:lnTo>
                <a:lnTo>
                  <a:pt x="254" y="41"/>
                </a:lnTo>
                <a:lnTo>
                  <a:pt x="304" y="41"/>
                </a:lnTo>
                <a:close/>
                <a:moveTo>
                  <a:pt x="254" y="175"/>
                </a:moveTo>
                <a:lnTo>
                  <a:pt x="254" y="175"/>
                </a:lnTo>
                <a:lnTo>
                  <a:pt x="257" y="174"/>
                </a:lnTo>
                <a:lnTo>
                  <a:pt x="260" y="171"/>
                </a:lnTo>
                <a:lnTo>
                  <a:pt x="264" y="166"/>
                </a:lnTo>
                <a:lnTo>
                  <a:pt x="265" y="159"/>
                </a:lnTo>
                <a:lnTo>
                  <a:pt x="264" y="151"/>
                </a:lnTo>
                <a:lnTo>
                  <a:pt x="260" y="143"/>
                </a:lnTo>
                <a:lnTo>
                  <a:pt x="257" y="140"/>
                </a:lnTo>
                <a:lnTo>
                  <a:pt x="254" y="137"/>
                </a:lnTo>
                <a:lnTo>
                  <a:pt x="254" y="175"/>
                </a:lnTo>
                <a:close/>
                <a:moveTo>
                  <a:pt x="254" y="124"/>
                </a:moveTo>
                <a:lnTo>
                  <a:pt x="254" y="124"/>
                </a:lnTo>
                <a:lnTo>
                  <a:pt x="257" y="117"/>
                </a:lnTo>
                <a:lnTo>
                  <a:pt x="258" y="109"/>
                </a:lnTo>
                <a:lnTo>
                  <a:pt x="257" y="103"/>
                </a:lnTo>
                <a:lnTo>
                  <a:pt x="255" y="99"/>
                </a:lnTo>
                <a:lnTo>
                  <a:pt x="254" y="98"/>
                </a:lnTo>
                <a:lnTo>
                  <a:pt x="254" y="97"/>
                </a:lnTo>
                <a:lnTo>
                  <a:pt x="254" y="124"/>
                </a:lnTo>
                <a:close/>
                <a:moveTo>
                  <a:pt x="254" y="0"/>
                </a:moveTo>
                <a:lnTo>
                  <a:pt x="200" y="0"/>
                </a:lnTo>
                <a:lnTo>
                  <a:pt x="200" y="22"/>
                </a:lnTo>
                <a:lnTo>
                  <a:pt x="254" y="22"/>
                </a:lnTo>
                <a:lnTo>
                  <a:pt x="254" y="0"/>
                </a:lnTo>
                <a:close/>
                <a:moveTo>
                  <a:pt x="200" y="304"/>
                </a:moveTo>
                <a:lnTo>
                  <a:pt x="254" y="304"/>
                </a:lnTo>
                <a:lnTo>
                  <a:pt x="254" y="282"/>
                </a:lnTo>
                <a:lnTo>
                  <a:pt x="200" y="282"/>
                </a:lnTo>
                <a:lnTo>
                  <a:pt x="200" y="304"/>
                </a:lnTo>
                <a:close/>
                <a:moveTo>
                  <a:pt x="254" y="41"/>
                </a:moveTo>
                <a:lnTo>
                  <a:pt x="254" y="90"/>
                </a:lnTo>
                <a:lnTo>
                  <a:pt x="246" y="91"/>
                </a:lnTo>
                <a:lnTo>
                  <a:pt x="241" y="93"/>
                </a:lnTo>
                <a:lnTo>
                  <a:pt x="236" y="95"/>
                </a:lnTo>
                <a:lnTo>
                  <a:pt x="232" y="99"/>
                </a:lnTo>
                <a:lnTo>
                  <a:pt x="230" y="103"/>
                </a:lnTo>
                <a:lnTo>
                  <a:pt x="227" y="107"/>
                </a:lnTo>
                <a:lnTo>
                  <a:pt x="226" y="111"/>
                </a:lnTo>
                <a:lnTo>
                  <a:pt x="226" y="117"/>
                </a:lnTo>
                <a:lnTo>
                  <a:pt x="226" y="121"/>
                </a:lnTo>
                <a:lnTo>
                  <a:pt x="228" y="125"/>
                </a:lnTo>
                <a:lnTo>
                  <a:pt x="231" y="129"/>
                </a:lnTo>
                <a:lnTo>
                  <a:pt x="235" y="132"/>
                </a:lnTo>
                <a:lnTo>
                  <a:pt x="241" y="134"/>
                </a:lnTo>
                <a:lnTo>
                  <a:pt x="232" y="141"/>
                </a:lnTo>
                <a:lnTo>
                  <a:pt x="230" y="144"/>
                </a:lnTo>
                <a:lnTo>
                  <a:pt x="227" y="148"/>
                </a:lnTo>
                <a:lnTo>
                  <a:pt x="226" y="158"/>
                </a:lnTo>
                <a:lnTo>
                  <a:pt x="226" y="166"/>
                </a:lnTo>
                <a:lnTo>
                  <a:pt x="227" y="171"/>
                </a:lnTo>
                <a:lnTo>
                  <a:pt x="230" y="174"/>
                </a:lnTo>
                <a:lnTo>
                  <a:pt x="232" y="178"/>
                </a:lnTo>
                <a:lnTo>
                  <a:pt x="236" y="181"/>
                </a:lnTo>
                <a:lnTo>
                  <a:pt x="241" y="182"/>
                </a:lnTo>
                <a:lnTo>
                  <a:pt x="245" y="183"/>
                </a:lnTo>
                <a:lnTo>
                  <a:pt x="254" y="183"/>
                </a:lnTo>
                <a:lnTo>
                  <a:pt x="254" y="264"/>
                </a:lnTo>
                <a:lnTo>
                  <a:pt x="200" y="264"/>
                </a:lnTo>
                <a:lnTo>
                  <a:pt x="200" y="186"/>
                </a:lnTo>
                <a:lnTo>
                  <a:pt x="201" y="186"/>
                </a:lnTo>
                <a:lnTo>
                  <a:pt x="200" y="171"/>
                </a:lnTo>
                <a:lnTo>
                  <a:pt x="216" y="167"/>
                </a:lnTo>
                <a:lnTo>
                  <a:pt x="215" y="153"/>
                </a:lnTo>
                <a:lnTo>
                  <a:pt x="200" y="158"/>
                </a:lnTo>
                <a:lnTo>
                  <a:pt x="200" y="145"/>
                </a:lnTo>
                <a:lnTo>
                  <a:pt x="200" y="41"/>
                </a:lnTo>
                <a:lnTo>
                  <a:pt x="254" y="41"/>
                </a:lnTo>
                <a:close/>
                <a:moveTo>
                  <a:pt x="254" y="97"/>
                </a:moveTo>
                <a:lnTo>
                  <a:pt x="254" y="97"/>
                </a:lnTo>
                <a:lnTo>
                  <a:pt x="251" y="97"/>
                </a:lnTo>
                <a:lnTo>
                  <a:pt x="249" y="97"/>
                </a:lnTo>
                <a:lnTo>
                  <a:pt x="245" y="99"/>
                </a:lnTo>
                <a:lnTo>
                  <a:pt x="242" y="103"/>
                </a:lnTo>
                <a:lnTo>
                  <a:pt x="241" y="109"/>
                </a:lnTo>
                <a:lnTo>
                  <a:pt x="241" y="114"/>
                </a:lnTo>
                <a:lnTo>
                  <a:pt x="242" y="118"/>
                </a:lnTo>
                <a:lnTo>
                  <a:pt x="245" y="122"/>
                </a:lnTo>
                <a:lnTo>
                  <a:pt x="247" y="125"/>
                </a:lnTo>
                <a:lnTo>
                  <a:pt x="251" y="128"/>
                </a:lnTo>
                <a:lnTo>
                  <a:pt x="254" y="124"/>
                </a:lnTo>
                <a:lnTo>
                  <a:pt x="254" y="97"/>
                </a:lnTo>
                <a:close/>
                <a:moveTo>
                  <a:pt x="254" y="137"/>
                </a:moveTo>
                <a:lnTo>
                  <a:pt x="254" y="137"/>
                </a:lnTo>
                <a:lnTo>
                  <a:pt x="251" y="136"/>
                </a:lnTo>
                <a:lnTo>
                  <a:pt x="247" y="141"/>
                </a:lnTo>
                <a:lnTo>
                  <a:pt x="245" y="147"/>
                </a:lnTo>
                <a:lnTo>
                  <a:pt x="243" y="152"/>
                </a:lnTo>
                <a:lnTo>
                  <a:pt x="243" y="159"/>
                </a:lnTo>
                <a:lnTo>
                  <a:pt x="243" y="164"/>
                </a:lnTo>
                <a:lnTo>
                  <a:pt x="246" y="170"/>
                </a:lnTo>
                <a:lnTo>
                  <a:pt x="249" y="172"/>
                </a:lnTo>
                <a:lnTo>
                  <a:pt x="251" y="174"/>
                </a:lnTo>
                <a:lnTo>
                  <a:pt x="254" y="175"/>
                </a:lnTo>
                <a:lnTo>
                  <a:pt x="254" y="137"/>
                </a:lnTo>
                <a:close/>
                <a:moveTo>
                  <a:pt x="200" y="0"/>
                </a:moveTo>
                <a:lnTo>
                  <a:pt x="135" y="0"/>
                </a:lnTo>
                <a:lnTo>
                  <a:pt x="135" y="22"/>
                </a:lnTo>
                <a:lnTo>
                  <a:pt x="200" y="22"/>
                </a:lnTo>
                <a:lnTo>
                  <a:pt x="200" y="0"/>
                </a:lnTo>
                <a:close/>
                <a:moveTo>
                  <a:pt x="135" y="304"/>
                </a:moveTo>
                <a:lnTo>
                  <a:pt x="200" y="304"/>
                </a:lnTo>
                <a:lnTo>
                  <a:pt x="200" y="282"/>
                </a:lnTo>
                <a:lnTo>
                  <a:pt x="135" y="282"/>
                </a:lnTo>
                <a:lnTo>
                  <a:pt x="135" y="304"/>
                </a:lnTo>
                <a:close/>
                <a:moveTo>
                  <a:pt x="200" y="41"/>
                </a:moveTo>
                <a:lnTo>
                  <a:pt x="200" y="145"/>
                </a:lnTo>
                <a:lnTo>
                  <a:pt x="200" y="143"/>
                </a:lnTo>
                <a:lnTo>
                  <a:pt x="186" y="145"/>
                </a:lnTo>
                <a:lnTo>
                  <a:pt x="186" y="160"/>
                </a:lnTo>
                <a:lnTo>
                  <a:pt x="171" y="164"/>
                </a:lnTo>
                <a:lnTo>
                  <a:pt x="173" y="178"/>
                </a:lnTo>
                <a:lnTo>
                  <a:pt x="188" y="174"/>
                </a:lnTo>
                <a:lnTo>
                  <a:pt x="188" y="190"/>
                </a:lnTo>
                <a:lnTo>
                  <a:pt x="200" y="186"/>
                </a:lnTo>
                <a:lnTo>
                  <a:pt x="200" y="264"/>
                </a:lnTo>
                <a:lnTo>
                  <a:pt x="135" y="264"/>
                </a:lnTo>
                <a:lnTo>
                  <a:pt x="135" y="214"/>
                </a:lnTo>
                <a:lnTo>
                  <a:pt x="139" y="213"/>
                </a:lnTo>
                <a:lnTo>
                  <a:pt x="144" y="210"/>
                </a:lnTo>
                <a:lnTo>
                  <a:pt x="150" y="208"/>
                </a:lnTo>
                <a:lnTo>
                  <a:pt x="155" y="202"/>
                </a:lnTo>
                <a:lnTo>
                  <a:pt x="158" y="197"/>
                </a:lnTo>
                <a:lnTo>
                  <a:pt x="161" y="190"/>
                </a:lnTo>
                <a:lnTo>
                  <a:pt x="162" y="183"/>
                </a:lnTo>
                <a:lnTo>
                  <a:pt x="162" y="176"/>
                </a:lnTo>
                <a:lnTo>
                  <a:pt x="162" y="170"/>
                </a:lnTo>
                <a:lnTo>
                  <a:pt x="158" y="163"/>
                </a:lnTo>
                <a:lnTo>
                  <a:pt x="154" y="158"/>
                </a:lnTo>
                <a:lnTo>
                  <a:pt x="148" y="153"/>
                </a:lnTo>
                <a:lnTo>
                  <a:pt x="144" y="153"/>
                </a:lnTo>
                <a:lnTo>
                  <a:pt x="139" y="155"/>
                </a:lnTo>
                <a:lnTo>
                  <a:pt x="135" y="156"/>
                </a:lnTo>
                <a:lnTo>
                  <a:pt x="135" y="128"/>
                </a:lnTo>
                <a:lnTo>
                  <a:pt x="136" y="126"/>
                </a:lnTo>
                <a:lnTo>
                  <a:pt x="139" y="126"/>
                </a:lnTo>
                <a:lnTo>
                  <a:pt x="140" y="128"/>
                </a:lnTo>
                <a:lnTo>
                  <a:pt x="143" y="129"/>
                </a:lnTo>
                <a:lnTo>
                  <a:pt x="143" y="132"/>
                </a:lnTo>
                <a:lnTo>
                  <a:pt x="143" y="134"/>
                </a:lnTo>
                <a:lnTo>
                  <a:pt x="143" y="136"/>
                </a:lnTo>
                <a:lnTo>
                  <a:pt x="147" y="134"/>
                </a:lnTo>
                <a:lnTo>
                  <a:pt x="150" y="132"/>
                </a:lnTo>
                <a:lnTo>
                  <a:pt x="151" y="129"/>
                </a:lnTo>
                <a:lnTo>
                  <a:pt x="151" y="125"/>
                </a:lnTo>
                <a:lnTo>
                  <a:pt x="150" y="122"/>
                </a:lnTo>
                <a:lnTo>
                  <a:pt x="146" y="120"/>
                </a:lnTo>
                <a:lnTo>
                  <a:pt x="140" y="120"/>
                </a:lnTo>
                <a:lnTo>
                  <a:pt x="135" y="120"/>
                </a:lnTo>
                <a:lnTo>
                  <a:pt x="135" y="41"/>
                </a:lnTo>
                <a:lnTo>
                  <a:pt x="200" y="41"/>
                </a:lnTo>
                <a:close/>
                <a:moveTo>
                  <a:pt x="135" y="204"/>
                </a:moveTo>
                <a:lnTo>
                  <a:pt x="135" y="204"/>
                </a:lnTo>
                <a:lnTo>
                  <a:pt x="138" y="204"/>
                </a:lnTo>
                <a:lnTo>
                  <a:pt x="140" y="202"/>
                </a:lnTo>
                <a:lnTo>
                  <a:pt x="143" y="199"/>
                </a:lnTo>
                <a:lnTo>
                  <a:pt x="146" y="197"/>
                </a:lnTo>
                <a:lnTo>
                  <a:pt x="147" y="193"/>
                </a:lnTo>
                <a:lnTo>
                  <a:pt x="150" y="185"/>
                </a:lnTo>
                <a:lnTo>
                  <a:pt x="148" y="175"/>
                </a:lnTo>
                <a:lnTo>
                  <a:pt x="147" y="170"/>
                </a:lnTo>
                <a:lnTo>
                  <a:pt x="144" y="167"/>
                </a:lnTo>
                <a:lnTo>
                  <a:pt x="142" y="164"/>
                </a:lnTo>
                <a:lnTo>
                  <a:pt x="139" y="164"/>
                </a:lnTo>
                <a:lnTo>
                  <a:pt x="136" y="166"/>
                </a:lnTo>
                <a:lnTo>
                  <a:pt x="135" y="168"/>
                </a:lnTo>
                <a:lnTo>
                  <a:pt x="135" y="204"/>
                </a:lnTo>
                <a:close/>
                <a:moveTo>
                  <a:pt x="135" y="0"/>
                </a:moveTo>
                <a:lnTo>
                  <a:pt x="32" y="0"/>
                </a:lnTo>
                <a:lnTo>
                  <a:pt x="25" y="2"/>
                </a:lnTo>
                <a:lnTo>
                  <a:pt x="20" y="3"/>
                </a:lnTo>
                <a:lnTo>
                  <a:pt x="14" y="6"/>
                </a:lnTo>
                <a:lnTo>
                  <a:pt x="9" y="10"/>
                </a:lnTo>
                <a:lnTo>
                  <a:pt x="5" y="15"/>
                </a:lnTo>
                <a:lnTo>
                  <a:pt x="2" y="21"/>
                </a:lnTo>
                <a:lnTo>
                  <a:pt x="1" y="26"/>
                </a:lnTo>
                <a:lnTo>
                  <a:pt x="0" y="33"/>
                </a:lnTo>
                <a:lnTo>
                  <a:pt x="0" y="273"/>
                </a:lnTo>
                <a:lnTo>
                  <a:pt x="1" y="279"/>
                </a:lnTo>
                <a:lnTo>
                  <a:pt x="2" y="285"/>
                </a:lnTo>
                <a:lnTo>
                  <a:pt x="5" y="290"/>
                </a:lnTo>
                <a:lnTo>
                  <a:pt x="9" y="294"/>
                </a:lnTo>
                <a:lnTo>
                  <a:pt x="14" y="298"/>
                </a:lnTo>
                <a:lnTo>
                  <a:pt x="20" y="302"/>
                </a:lnTo>
                <a:lnTo>
                  <a:pt x="25" y="304"/>
                </a:lnTo>
                <a:lnTo>
                  <a:pt x="32" y="304"/>
                </a:lnTo>
                <a:lnTo>
                  <a:pt x="135" y="304"/>
                </a:lnTo>
                <a:lnTo>
                  <a:pt x="135" y="282"/>
                </a:lnTo>
                <a:lnTo>
                  <a:pt x="50" y="282"/>
                </a:lnTo>
                <a:lnTo>
                  <a:pt x="44" y="282"/>
                </a:lnTo>
                <a:lnTo>
                  <a:pt x="40" y="281"/>
                </a:lnTo>
                <a:lnTo>
                  <a:pt x="35" y="278"/>
                </a:lnTo>
                <a:lnTo>
                  <a:pt x="32" y="275"/>
                </a:lnTo>
                <a:lnTo>
                  <a:pt x="28" y="271"/>
                </a:lnTo>
                <a:lnTo>
                  <a:pt x="25" y="267"/>
                </a:lnTo>
                <a:lnTo>
                  <a:pt x="24" y="262"/>
                </a:lnTo>
                <a:lnTo>
                  <a:pt x="24" y="256"/>
                </a:lnTo>
                <a:lnTo>
                  <a:pt x="24" y="48"/>
                </a:lnTo>
                <a:lnTo>
                  <a:pt x="24" y="42"/>
                </a:lnTo>
                <a:lnTo>
                  <a:pt x="25" y="38"/>
                </a:lnTo>
                <a:lnTo>
                  <a:pt x="28" y="34"/>
                </a:lnTo>
                <a:lnTo>
                  <a:pt x="32" y="30"/>
                </a:lnTo>
                <a:lnTo>
                  <a:pt x="35" y="26"/>
                </a:lnTo>
                <a:lnTo>
                  <a:pt x="40" y="25"/>
                </a:lnTo>
                <a:lnTo>
                  <a:pt x="44" y="22"/>
                </a:lnTo>
                <a:lnTo>
                  <a:pt x="50" y="22"/>
                </a:lnTo>
                <a:lnTo>
                  <a:pt x="135" y="22"/>
                </a:lnTo>
                <a:lnTo>
                  <a:pt x="135" y="0"/>
                </a:lnTo>
                <a:close/>
                <a:moveTo>
                  <a:pt x="135" y="41"/>
                </a:moveTo>
                <a:lnTo>
                  <a:pt x="135" y="120"/>
                </a:lnTo>
                <a:lnTo>
                  <a:pt x="130" y="122"/>
                </a:lnTo>
                <a:lnTo>
                  <a:pt x="124" y="125"/>
                </a:lnTo>
                <a:lnTo>
                  <a:pt x="120" y="129"/>
                </a:lnTo>
                <a:lnTo>
                  <a:pt x="116" y="133"/>
                </a:lnTo>
                <a:lnTo>
                  <a:pt x="112" y="139"/>
                </a:lnTo>
                <a:lnTo>
                  <a:pt x="111" y="144"/>
                </a:lnTo>
                <a:lnTo>
                  <a:pt x="106" y="159"/>
                </a:lnTo>
                <a:lnTo>
                  <a:pt x="106" y="175"/>
                </a:lnTo>
                <a:lnTo>
                  <a:pt x="108" y="185"/>
                </a:lnTo>
                <a:lnTo>
                  <a:pt x="109" y="194"/>
                </a:lnTo>
                <a:lnTo>
                  <a:pt x="111" y="195"/>
                </a:lnTo>
                <a:lnTo>
                  <a:pt x="113" y="205"/>
                </a:lnTo>
                <a:lnTo>
                  <a:pt x="117" y="209"/>
                </a:lnTo>
                <a:lnTo>
                  <a:pt x="121" y="213"/>
                </a:lnTo>
                <a:lnTo>
                  <a:pt x="128" y="214"/>
                </a:lnTo>
                <a:lnTo>
                  <a:pt x="135" y="214"/>
                </a:lnTo>
                <a:lnTo>
                  <a:pt x="135" y="264"/>
                </a:lnTo>
                <a:lnTo>
                  <a:pt x="62" y="264"/>
                </a:lnTo>
                <a:lnTo>
                  <a:pt x="58" y="263"/>
                </a:lnTo>
                <a:lnTo>
                  <a:pt x="54" y="262"/>
                </a:lnTo>
                <a:lnTo>
                  <a:pt x="47" y="258"/>
                </a:lnTo>
                <a:lnTo>
                  <a:pt x="43" y="251"/>
                </a:lnTo>
                <a:lnTo>
                  <a:pt x="41" y="247"/>
                </a:lnTo>
                <a:lnTo>
                  <a:pt x="41" y="243"/>
                </a:lnTo>
                <a:lnTo>
                  <a:pt x="41" y="61"/>
                </a:lnTo>
                <a:lnTo>
                  <a:pt x="41" y="57"/>
                </a:lnTo>
                <a:lnTo>
                  <a:pt x="43" y="53"/>
                </a:lnTo>
                <a:lnTo>
                  <a:pt x="47" y="46"/>
                </a:lnTo>
                <a:lnTo>
                  <a:pt x="54" y="42"/>
                </a:lnTo>
                <a:lnTo>
                  <a:pt x="58" y="41"/>
                </a:lnTo>
                <a:lnTo>
                  <a:pt x="62" y="41"/>
                </a:lnTo>
                <a:lnTo>
                  <a:pt x="135" y="41"/>
                </a:lnTo>
                <a:close/>
                <a:moveTo>
                  <a:pt x="135" y="128"/>
                </a:moveTo>
                <a:lnTo>
                  <a:pt x="135" y="156"/>
                </a:lnTo>
                <a:lnTo>
                  <a:pt x="130" y="160"/>
                </a:lnTo>
                <a:lnTo>
                  <a:pt x="127" y="166"/>
                </a:lnTo>
                <a:lnTo>
                  <a:pt x="127" y="171"/>
                </a:lnTo>
                <a:lnTo>
                  <a:pt x="128" y="174"/>
                </a:lnTo>
                <a:lnTo>
                  <a:pt x="131" y="176"/>
                </a:lnTo>
                <a:lnTo>
                  <a:pt x="132" y="171"/>
                </a:lnTo>
                <a:lnTo>
                  <a:pt x="135" y="168"/>
                </a:lnTo>
                <a:lnTo>
                  <a:pt x="135" y="204"/>
                </a:lnTo>
                <a:lnTo>
                  <a:pt x="131" y="202"/>
                </a:lnTo>
                <a:lnTo>
                  <a:pt x="128" y="199"/>
                </a:lnTo>
                <a:lnTo>
                  <a:pt x="127" y="194"/>
                </a:lnTo>
                <a:lnTo>
                  <a:pt x="124" y="181"/>
                </a:lnTo>
                <a:lnTo>
                  <a:pt x="123" y="163"/>
                </a:lnTo>
                <a:lnTo>
                  <a:pt x="123" y="148"/>
                </a:lnTo>
                <a:lnTo>
                  <a:pt x="127" y="137"/>
                </a:lnTo>
                <a:lnTo>
                  <a:pt x="131" y="130"/>
                </a:lnTo>
                <a:lnTo>
                  <a:pt x="135" y="128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83" name="组合 210"/>
          <p:cNvGrpSpPr/>
          <p:nvPr/>
        </p:nvGrpSpPr>
        <p:grpSpPr bwMode="auto">
          <a:xfrm>
            <a:off x="4187825" y="2208213"/>
            <a:ext cx="209550" cy="200025"/>
            <a:chOff x="0" y="0"/>
            <a:chExt cx="209550" cy="200025"/>
          </a:xfrm>
          <a:solidFill>
            <a:schemeClr val="bg1">
              <a:alpha val="70000"/>
            </a:schemeClr>
          </a:solidFill>
        </p:grpSpPr>
        <p:sp>
          <p:nvSpPr>
            <p:cNvPr id="184" name="Freeform 173"/>
            <p:cNvSpPr>
              <a:spLocks noChangeArrowheads="1"/>
            </p:cNvSpPr>
            <p:nvPr/>
          </p:nvSpPr>
          <p:spPr bwMode="auto">
            <a:xfrm>
              <a:off x="0" y="41275"/>
              <a:ext cx="209550" cy="158750"/>
            </a:xfrm>
            <a:custGeom>
              <a:avLst/>
              <a:gdLst>
                <a:gd name="T0" fmla="*/ 61913 w 132"/>
                <a:gd name="T1" fmla="*/ 0 h 100"/>
                <a:gd name="T2" fmla="*/ 61913 w 132"/>
                <a:gd name="T3" fmla="*/ 0 h 100"/>
                <a:gd name="T4" fmla="*/ 74613 w 132"/>
                <a:gd name="T5" fmla="*/ 0 h 100"/>
                <a:gd name="T6" fmla="*/ 85725 w 132"/>
                <a:gd name="T7" fmla="*/ 3175 h 100"/>
                <a:gd name="T8" fmla="*/ 96838 w 132"/>
                <a:gd name="T9" fmla="*/ 7938 h 100"/>
                <a:gd name="T10" fmla="*/ 104775 w 132"/>
                <a:gd name="T11" fmla="*/ 14288 h 100"/>
                <a:gd name="T12" fmla="*/ 104775 w 132"/>
                <a:gd name="T13" fmla="*/ 14288 h 100"/>
                <a:gd name="T14" fmla="*/ 112713 w 132"/>
                <a:gd name="T15" fmla="*/ 7938 h 100"/>
                <a:gd name="T16" fmla="*/ 123825 w 132"/>
                <a:gd name="T17" fmla="*/ 3175 h 100"/>
                <a:gd name="T18" fmla="*/ 134938 w 132"/>
                <a:gd name="T19" fmla="*/ 0 h 100"/>
                <a:gd name="T20" fmla="*/ 147638 w 132"/>
                <a:gd name="T21" fmla="*/ 0 h 100"/>
                <a:gd name="T22" fmla="*/ 147638 w 132"/>
                <a:gd name="T23" fmla="*/ 0 h 100"/>
                <a:gd name="T24" fmla="*/ 160338 w 132"/>
                <a:gd name="T25" fmla="*/ 0 h 100"/>
                <a:gd name="T26" fmla="*/ 171450 w 132"/>
                <a:gd name="T27" fmla="*/ 3175 h 100"/>
                <a:gd name="T28" fmla="*/ 182563 w 132"/>
                <a:gd name="T29" fmla="*/ 9525 h 100"/>
                <a:gd name="T30" fmla="*/ 190500 w 132"/>
                <a:gd name="T31" fmla="*/ 17463 h 100"/>
                <a:gd name="T32" fmla="*/ 200025 w 132"/>
                <a:gd name="T33" fmla="*/ 25400 h 100"/>
                <a:gd name="T34" fmla="*/ 206375 w 132"/>
                <a:gd name="T35" fmla="*/ 36513 h 100"/>
                <a:gd name="T36" fmla="*/ 207963 w 132"/>
                <a:gd name="T37" fmla="*/ 49213 h 100"/>
                <a:gd name="T38" fmla="*/ 209550 w 132"/>
                <a:gd name="T39" fmla="*/ 60325 h 100"/>
                <a:gd name="T40" fmla="*/ 209550 w 132"/>
                <a:gd name="T41" fmla="*/ 60325 h 100"/>
                <a:gd name="T42" fmla="*/ 207963 w 132"/>
                <a:gd name="T43" fmla="*/ 74613 h 100"/>
                <a:gd name="T44" fmla="*/ 203200 w 132"/>
                <a:gd name="T45" fmla="*/ 92075 h 100"/>
                <a:gd name="T46" fmla="*/ 195263 w 132"/>
                <a:gd name="T47" fmla="*/ 109538 h 100"/>
                <a:gd name="T48" fmla="*/ 184150 w 132"/>
                <a:gd name="T49" fmla="*/ 123825 h 100"/>
                <a:gd name="T50" fmla="*/ 169863 w 132"/>
                <a:gd name="T51" fmla="*/ 136525 h 100"/>
                <a:gd name="T52" fmla="*/ 149225 w 132"/>
                <a:gd name="T53" fmla="*/ 147638 h 100"/>
                <a:gd name="T54" fmla="*/ 139700 w 132"/>
                <a:gd name="T55" fmla="*/ 152400 h 100"/>
                <a:gd name="T56" fmla="*/ 128588 w 132"/>
                <a:gd name="T57" fmla="*/ 157163 h 100"/>
                <a:gd name="T58" fmla="*/ 115888 w 132"/>
                <a:gd name="T59" fmla="*/ 157163 h 100"/>
                <a:gd name="T60" fmla="*/ 100013 w 132"/>
                <a:gd name="T61" fmla="*/ 158750 h 100"/>
                <a:gd name="T62" fmla="*/ 100013 w 132"/>
                <a:gd name="T63" fmla="*/ 158750 h 100"/>
                <a:gd name="T64" fmla="*/ 87313 w 132"/>
                <a:gd name="T65" fmla="*/ 157163 h 100"/>
                <a:gd name="T66" fmla="*/ 74613 w 132"/>
                <a:gd name="T67" fmla="*/ 153988 h 100"/>
                <a:gd name="T68" fmla="*/ 61913 w 132"/>
                <a:gd name="T69" fmla="*/ 152400 h 100"/>
                <a:gd name="T70" fmla="*/ 50800 w 132"/>
                <a:gd name="T71" fmla="*/ 147638 h 100"/>
                <a:gd name="T72" fmla="*/ 42863 w 132"/>
                <a:gd name="T73" fmla="*/ 142875 h 100"/>
                <a:gd name="T74" fmla="*/ 33338 w 132"/>
                <a:gd name="T75" fmla="*/ 136525 h 100"/>
                <a:gd name="T76" fmla="*/ 20638 w 132"/>
                <a:gd name="T77" fmla="*/ 122238 h 100"/>
                <a:gd name="T78" fmla="*/ 9525 w 132"/>
                <a:gd name="T79" fmla="*/ 106363 h 100"/>
                <a:gd name="T80" fmla="*/ 3175 w 132"/>
                <a:gd name="T81" fmla="*/ 90488 h 100"/>
                <a:gd name="T82" fmla="*/ 0 w 132"/>
                <a:gd name="T83" fmla="*/ 74613 h 100"/>
                <a:gd name="T84" fmla="*/ 0 w 132"/>
                <a:gd name="T85" fmla="*/ 60325 h 100"/>
                <a:gd name="T86" fmla="*/ 0 w 132"/>
                <a:gd name="T87" fmla="*/ 60325 h 100"/>
                <a:gd name="T88" fmla="*/ 0 w 132"/>
                <a:gd name="T89" fmla="*/ 49213 h 100"/>
                <a:gd name="T90" fmla="*/ 3175 w 132"/>
                <a:gd name="T91" fmla="*/ 36513 h 100"/>
                <a:gd name="T92" fmla="*/ 9525 w 132"/>
                <a:gd name="T93" fmla="*/ 25400 h 100"/>
                <a:gd name="T94" fmla="*/ 19050 w 132"/>
                <a:gd name="T95" fmla="*/ 17463 h 100"/>
                <a:gd name="T96" fmla="*/ 26988 w 132"/>
                <a:gd name="T97" fmla="*/ 9525 h 100"/>
                <a:gd name="T98" fmla="*/ 38100 w 132"/>
                <a:gd name="T99" fmla="*/ 3175 h 100"/>
                <a:gd name="T100" fmla="*/ 49213 w 132"/>
                <a:gd name="T101" fmla="*/ 0 h 100"/>
                <a:gd name="T102" fmla="*/ 61913 w 132"/>
                <a:gd name="T103" fmla="*/ 0 h 100"/>
                <a:gd name="T104" fmla="*/ 61913 w 132"/>
                <a:gd name="T105" fmla="*/ 0 h 10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"/>
                <a:gd name="T160" fmla="*/ 0 h 100"/>
                <a:gd name="T161" fmla="*/ 132 w 132"/>
                <a:gd name="T162" fmla="*/ 100 h 100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" h="100">
                  <a:moveTo>
                    <a:pt x="39" y="0"/>
                  </a:moveTo>
                  <a:lnTo>
                    <a:pt x="39" y="0"/>
                  </a:lnTo>
                  <a:lnTo>
                    <a:pt x="47" y="0"/>
                  </a:lnTo>
                  <a:lnTo>
                    <a:pt x="54" y="2"/>
                  </a:lnTo>
                  <a:lnTo>
                    <a:pt x="61" y="5"/>
                  </a:lnTo>
                  <a:lnTo>
                    <a:pt x="66" y="9"/>
                  </a:lnTo>
                  <a:lnTo>
                    <a:pt x="71" y="5"/>
                  </a:lnTo>
                  <a:lnTo>
                    <a:pt x="78" y="2"/>
                  </a:lnTo>
                  <a:lnTo>
                    <a:pt x="85" y="0"/>
                  </a:lnTo>
                  <a:lnTo>
                    <a:pt x="93" y="0"/>
                  </a:lnTo>
                  <a:lnTo>
                    <a:pt x="101" y="0"/>
                  </a:lnTo>
                  <a:lnTo>
                    <a:pt x="108" y="2"/>
                  </a:lnTo>
                  <a:lnTo>
                    <a:pt x="115" y="6"/>
                  </a:lnTo>
                  <a:lnTo>
                    <a:pt x="120" y="11"/>
                  </a:lnTo>
                  <a:lnTo>
                    <a:pt x="126" y="16"/>
                  </a:lnTo>
                  <a:lnTo>
                    <a:pt x="130" y="23"/>
                  </a:lnTo>
                  <a:lnTo>
                    <a:pt x="131" y="31"/>
                  </a:lnTo>
                  <a:lnTo>
                    <a:pt x="132" y="38"/>
                  </a:lnTo>
                  <a:lnTo>
                    <a:pt x="131" y="47"/>
                  </a:lnTo>
                  <a:lnTo>
                    <a:pt x="128" y="58"/>
                  </a:lnTo>
                  <a:lnTo>
                    <a:pt x="123" y="69"/>
                  </a:lnTo>
                  <a:lnTo>
                    <a:pt x="116" y="78"/>
                  </a:lnTo>
                  <a:lnTo>
                    <a:pt x="107" y="86"/>
                  </a:lnTo>
                  <a:lnTo>
                    <a:pt x="94" y="93"/>
                  </a:lnTo>
                  <a:lnTo>
                    <a:pt x="88" y="96"/>
                  </a:lnTo>
                  <a:lnTo>
                    <a:pt x="81" y="99"/>
                  </a:lnTo>
                  <a:lnTo>
                    <a:pt x="73" y="99"/>
                  </a:lnTo>
                  <a:lnTo>
                    <a:pt x="63" y="100"/>
                  </a:lnTo>
                  <a:lnTo>
                    <a:pt x="55" y="99"/>
                  </a:lnTo>
                  <a:lnTo>
                    <a:pt x="47" y="97"/>
                  </a:lnTo>
                  <a:lnTo>
                    <a:pt x="39" y="96"/>
                  </a:lnTo>
                  <a:lnTo>
                    <a:pt x="32" y="93"/>
                  </a:lnTo>
                  <a:lnTo>
                    <a:pt x="27" y="90"/>
                  </a:lnTo>
                  <a:lnTo>
                    <a:pt x="21" y="86"/>
                  </a:lnTo>
                  <a:lnTo>
                    <a:pt x="13" y="77"/>
                  </a:lnTo>
                  <a:lnTo>
                    <a:pt x="6" y="67"/>
                  </a:lnTo>
                  <a:lnTo>
                    <a:pt x="2" y="57"/>
                  </a:lnTo>
                  <a:lnTo>
                    <a:pt x="0" y="47"/>
                  </a:lnTo>
                  <a:lnTo>
                    <a:pt x="0" y="38"/>
                  </a:lnTo>
                  <a:lnTo>
                    <a:pt x="0" y="31"/>
                  </a:lnTo>
                  <a:lnTo>
                    <a:pt x="2" y="23"/>
                  </a:lnTo>
                  <a:lnTo>
                    <a:pt x="6" y="16"/>
                  </a:lnTo>
                  <a:lnTo>
                    <a:pt x="12" y="11"/>
                  </a:lnTo>
                  <a:lnTo>
                    <a:pt x="17" y="6"/>
                  </a:lnTo>
                  <a:lnTo>
                    <a:pt x="24" y="2"/>
                  </a:lnTo>
                  <a:lnTo>
                    <a:pt x="31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5" name="Freeform 174"/>
            <p:cNvSpPr>
              <a:spLocks noChangeArrowheads="1"/>
            </p:cNvSpPr>
            <p:nvPr/>
          </p:nvSpPr>
          <p:spPr bwMode="auto">
            <a:xfrm>
              <a:off x="57150" y="0"/>
              <a:ext cx="52388" cy="73025"/>
            </a:xfrm>
            <a:custGeom>
              <a:avLst/>
              <a:gdLst>
                <a:gd name="T0" fmla="*/ 46038 w 33"/>
                <a:gd name="T1" fmla="*/ 73025 h 46"/>
                <a:gd name="T2" fmla="*/ 46038 w 33"/>
                <a:gd name="T3" fmla="*/ 73025 h 46"/>
                <a:gd name="T4" fmla="*/ 49213 w 33"/>
                <a:gd name="T5" fmla="*/ 61913 h 46"/>
                <a:gd name="T6" fmla="*/ 52388 w 33"/>
                <a:gd name="T7" fmla="*/ 53975 h 46"/>
                <a:gd name="T8" fmla="*/ 52388 w 33"/>
                <a:gd name="T9" fmla="*/ 42863 h 46"/>
                <a:gd name="T10" fmla="*/ 52388 w 33"/>
                <a:gd name="T11" fmla="*/ 34925 h 46"/>
                <a:gd name="T12" fmla="*/ 47625 w 33"/>
                <a:gd name="T13" fmla="*/ 23813 h 46"/>
                <a:gd name="T14" fmla="*/ 42863 w 33"/>
                <a:gd name="T15" fmla="*/ 14288 h 46"/>
                <a:gd name="T16" fmla="*/ 39688 w 33"/>
                <a:gd name="T17" fmla="*/ 6350 h 46"/>
                <a:gd name="T18" fmla="*/ 30163 w 33"/>
                <a:gd name="T19" fmla="*/ 0 h 46"/>
                <a:gd name="T20" fmla="*/ 0 w 33"/>
                <a:gd name="T21" fmla="*/ 4763 h 46"/>
                <a:gd name="T22" fmla="*/ 0 w 33"/>
                <a:gd name="T23" fmla="*/ 4763 h 46"/>
                <a:gd name="T24" fmla="*/ 19050 w 33"/>
                <a:gd name="T25" fmla="*/ 17463 h 46"/>
                <a:gd name="T26" fmla="*/ 28575 w 33"/>
                <a:gd name="T27" fmla="*/ 23813 h 46"/>
                <a:gd name="T28" fmla="*/ 34925 w 33"/>
                <a:gd name="T29" fmla="*/ 30163 h 46"/>
                <a:gd name="T30" fmla="*/ 39688 w 33"/>
                <a:gd name="T31" fmla="*/ 38100 h 46"/>
                <a:gd name="T32" fmla="*/ 42863 w 33"/>
                <a:gd name="T33" fmla="*/ 49213 h 46"/>
                <a:gd name="T34" fmla="*/ 46038 w 33"/>
                <a:gd name="T35" fmla="*/ 60325 h 46"/>
                <a:gd name="T36" fmla="*/ 46038 w 33"/>
                <a:gd name="T37" fmla="*/ 73025 h 46"/>
                <a:gd name="T38" fmla="*/ 46038 w 33"/>
                <a:gd name="T39" fmla="*/ 73025 h 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3"/>
                <a:gd name="T61" fmla="*/ 0 h 46"/>
                <a:gd name="T62" fmla="*/ 33 w 33"/>
                <a:gd name="T63" fmla="*/ 46 h 4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3" h="46">
                  <a:moveTo>
                    <a:pt x="29" y="46"/>
                  </a:moveTo>
                  <a:lnTo>
                    <a:pt x="29" y="46"/>
                  </a:lnTo>
                  <a:lnTo>
                    <a:pt x="31" y="39"/>
                  </a:lnTo>
                  <a:lnTo>
                    <a:pt x="33" y="34"/>
                  </a:lnTo>
                  <a:lnTo>
                    <a:pt x="33" y="27"/>
                  </a:lnTo>
                  <a:lnTo>
                    <a:pt x="33" y="22"/>
                  </a:lnTo>
                  <a:lnTo>
                    <a:pt x="30" y="15"/>
                  </a:lnTo>
                  <a:lnTo>
                    <a:pt x="27" y="9"/>
                  </a:lnTo>
                  <a:lnTo>
                    <a:pt x="25" y="4"/>
                  </a:lnTo>
                  <a:lnTo>
                    <a:pt x="19" y="0"/>
                  </a:lnTo>
                  <a:lnTo>
                    <a:pt x="0" y="3"/>
                  </a:lnTo>
                  <a:lnTo>
                    <a:pt x="12" y="11"/>
                  </a:lnTo>
                  <a:lnTo>
                    <a:pt x="18" y="15"/>
                  </a:lnTo>
                  <a:lnTo>
                    <a:pt x="22" y="19"/>
                  </a:lnTo>
                  <a:lnTo>
                    <a:pt x="25" y="24"/>
                  </a:lnTo>
                  <a:lnTo>
                    <a:pt x="27" y="31"/>
                  </a:lnTo>
                  <a:lnTo>
                    <a:pt x="29" y="38"/>
                  </a:lnTo>
                  <a:lnTo>
                    <a:pt x="29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75"/>
          <p:cNvSpPr>
            <a:spLocks noEditPoints="1" noChangeArrowheads="1"/>
          </p:cNvSpPr>
          <p:nvPr/>
        </p:nvSpPr>
        <p:spPr bwMode="auto">
          <a:xfrm>
            <a:off x="4410075" y="3530600"/>
            <a:ext cx="217488" cy="303213"/>
          </a:xfrm>
          <a:custGeom>
            <a:avLst/>
            <a:gdLst>
              <a:gd name="T0" fmla="*/ 198438 w 137"/>
              <a:gd name="T1" fmla="*/ 87313 h 191"/>
              <a:gd name="T2" fmla="*/ 200025 w 137"/>
              <a:gd name="T3" fmla="*/ 80963 h 191"/>
              <a:gd name="T4" fmla="*/ 211138 w 137"/>
              <a:gd name="T5" fmla="*/ 53975 h 191"/>
              <a:gd name="T6" fmla="*/ 215900 w 137"/>
              <a:gd name="T7" fmla="*/ 46038 h 191"/>
              <a:gd name="T8" fmla="*/ 217488 w 137"/>
              <a:gd name="T9" fmla="*/ 33338 h 191"/>
              <a:gd name="T10" fmla="*/ 215900 w 137"/>
              <a:gd name="T11" fmla="*/ 20638 h 191"/>
              <a:gd name="T12" fmla="*/ 209550 w 137"/>
              <a:gd name="T13" fmla="*/ 9525 h 191"/>
              <a:gd name="T14" fmla="*/ 203200 w 137"/>
              <a:gd name="T15" fmla="*/ 6350 h 191"/>
              <a:gd name="T16" fmla="*/ 184150 w 137"/>
              <a:gd name="T17" fmla="*/ 0 h 191"/>
              <a:gd name="T18" fmla="*/ 163513 w 137"/>
              <a:gd name="T19" fmla="*/ 6350 h 191"/>
              <a:gd name="T20" fmla="*/ 179388 w 137"/>
              <a:gd name="T21" fmla="*/ 61913 h 191"/>
              <a:gd name="T22" fmla="*/ 163513 w 137"/>
              <a:gd name="T23" fmla="*/ 93663 h 191"/>
              <a:gd name="T24" fmla="*/ 174625 w 137"/>
              <a:gd name="T25" fmla="*/ 76200 h 191"/>
              <a:gd name="T26" fmla="*/ 174625 w 137"/>
              <a:gd name="T27" fmla="*/ 66675 h 191"/>
              <a:gd name="T28" fmla="*/ 190500 w 137"/>
              <a:gd name="T29" fmla="*/ 76200 h 191"/>
              <a:gd name="T30" fmla="*/ 192088 w 137"/>
              <a:gd name="T31" fmla="*/ 82550 h 191"/>
              <a:gd name="T32" fmla="*/ 192088 w 137"/>
              <a:gd name="T33" fmla="*/ 90488 h 191"/>
              <a:gd name="T34" fmla="*/ 163513 w 137"/>
              <a:gd name="T35" fmla="*/ 141288 h 191"/>
              <a:gd name="T36" fmla="*/ 153988 w 137"/>
              <a:gd name="T37" fmla="*/ 147638 h 191"/>
              <a:gd name="T38" fmla="*/ 157163 w 137"/>
              <a:gd name="T39" fmla="*/ 146050 h 191"/>
              <a:gd name="T40" fmla="*/ 163513 w 137"/>
              <a:gd name="T41" fmla="*/ 141288 h 191"/>
              <a:gd name="T42" fmla="*/ 160338 w 137"/>
              <a:gd name="T43" fmla="*/ 134938 h 191"/>
              <a:gd name="T44" fmla="*/ 157163 w 137"/>
              <a:gd name="T45" fmla="*/ 136525 h 191"/>
              <a:gd name="T46" fmla="*/ 150813 w 137"/>
              <a:gd name="T47" fmla="*/ 139700 h 191"/>
              <a:gd name="T48" fmla="*/ 133350 w 137"/>
              <a:gd name="T49" fmla="*/ 128588 h 191"/>
              <a:gd name="T50" fmla="*/ 133350 w 137"/>
              <a:gd name="T51" fmla="*/ 128588 h 191"/>
              <a:gd name="T52" fmla="*/ 142875 w 137"/>
              <a:gd name="T53" fmla="*/ 123825 h 191"/>
              <a:gd name="T54" fmla="*/ 163513 w 137"/>
              <a:gd name="T55" fmla="*/ 53975 h 191"/>
              <a:gd name="T56" fmla="*/ 139700 w 137"/>
              <a:gd name="T57" fmla="*/ 36513 h 191"/>
              <a:gd name="T58" fmla="*/ 127000 w 137"/>
              <a:gd name="T59" fmla="*/ 39688 h 191"/>
              <a:gd name="T60" fmla="*/ 90488 w 137"/>
              <a:gd name="T61" fmla="*/ 93663 h 191"/>
              <a:gd name="T62" fmla="*/ 90488 w 137"/>
              <a:gd name="T63" fmla="*/ 104775 h 191"/>
              <a:gd name="T64" fmla="*/ 34925 w 137"/>
              <a:gd name="T65" fmla="*/ 242888 h 191"/>
              <a:gd name="T66" fmla="*/ 41275 w 137"/>
              <a:gd name="T67" fmla="*/ 244475 h 191"/>
              <a:gd name="T68" fmla="*/ 46038 w 137"/>
              <a:gd name="T69" fmla="*/ 246063 h 191"/>
              <a:gd name="T70" fmla="*/ 46038 w 137"/>
              <a:gd name="T71" fmla="*/ 257175 h 191"/>
              <a:gd name="T72" fmla="*/ 52388 w 137"/>
              <a:gd name="T73" fmla="*/ 255588 h 191"/>
              <a:gd name="T74" fmla="*/ 60325 w 137"/>
              <a:gd name="T75" fmla="*/ 257175 h 191"/>
              <a:gd name="T76" fmla="*/ 63500 w 137"/>
              <a:gd name="T77" fmla="*/ 258763 h 191"/>
              <a:gd name="T78" fmla="*/ 65088 w 137"/>
              <a:gd name="T79" fmla="*/ 268288 h 191"/>
              <a:gd name="T80" fmla="*/ 60325 w 137"/>
              <a:gd name="T81" fmla="*/ 274638 h 191"/>
              <a:gd name="T82" fmla="*/ 34925 w 137"/>
              <a:gd name="T83" fmla="*/ 288925 h 191"/>
              <a:gd name="T84" fmla="*/ 65088 w 137"/>
              <a:gd name="T85" fmla="*/ 279400 h 191"/>
              <a:gd name="T86" fmla="*/ 163513 w 137"/>
              <a:gd name="T87" fmla="*/ 46038 h 191"/>
              <a:gd name="T88" fmla="*/ 153988 w 137"/>
              <a:gd name="T89" fmla="*/ 14288 h 191"/>
              <a:gd name="T90" fmla="*/ 163513 w 137"/>
              <a:gd name="T91" fmla="*/ 6350 h 191"/>
              <a:gd name="T92" fmla="*/ 34925 w 137"/>
              <a:gd name="T93" fmla="*/ 185738 h 191"/>
              <a:gd name="T94" fmla="*/ 3175 w 137"/>
              <a:gd name="T95" fmla="*/ 303213 h 191"/>
              <a:gd name="T96" fmla="*/ 34925 w 137"/>
              <a:gd name="T97" fmla="*/ 285750 h 191"/>
              <a:gd name="T98" fmla="*/ 7938 w 137"/>
              <a:gd name="T99" fmla="*/ 276225 h 191"/>
              <a:gd name="T100" fmla="*/ 7938 w 137"/>
              <a:gd name="T101" fmla="*/ 238125 h 191"/>
              <a:gd name="T102" fmla="*/ 9525 w 137"/>
              <a:gd name="T103" fmla="*/ 236538 h 191"/>
              <a:gd name="T104" fmla="*/ 15875 w 137"/>
              <a:gd name="T105" fmla="*/ 231775 h 191"/>
              <a:gd name="T106" fmla="*/ 23813 w 137"/>
              <a:gd name="T107" fmla="*/ 231775 h 191"/>
              <a:gd name="T108" fmla="*/ 26988 w 137"/>
              <a:gd name="T109" fmla="*/ 236538 h 191"/>
              <a:gd name="T110" fmla="*/ 28575 w 137"/>
              <a:gd name="T111" fmla="*/ 246063 h 191"/>
              <a:gd name="T112" fmla="*/ 30163 w 137"/>
              <a:gd name="T113" fmla="*/ 244475 h 191"/>
              <a:gd name="T114" fmla="*/ 34925 w 137"/>
              <a:gd name="T115" fmla="*/ 185738 h 191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37"/>
              <a:gd name="T175" fmla="*/ 0 h 191"/>
              <a:gd name="T176" fmla="*/ 137 w 137"/>
              <a:gd name="T177" fmla="*/ 191 h 191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37" h="191">
                <a:moveTo>
                  <a:pt x="103" y="89"/>
                </a:moveTo>
                <a:lnTo>
                  <a:pt x="125" y="55"/>
                </a:lnTo>
                <a:lnTo>
                  <a:pt x="126" y="51"/>
                </a:lnTo>
                <a:lnTo>
                  <a:pt x="125" y="47"/>
                </a:lnTo>
                <a:lnTo>
                  <a:pt x="133" y="34"/>
                </a:lnTo>
                <a:lnTo>
                  <a:pt x="136" y="29"/>
                </a:lnTo>
                <a:lnTo>
                  <a:pt x="137" y="25"/>
                </a:lnTo>
                <a:lnTo>
                  <a:pt x="137" y="21"/>
                </a:lnTo>
                <a:lnTo>
                  <a:pt x="137" y="17"/>
                </a:lnTo>
                <a:lnTo>
                  <a:pt x="136" y="13"/>
                </a:lnTo>
                <a:lnTo>
                  <a:pt x="135" y="9"/>
                </a:lnTo>
                <a:lnTo>
                  <a:pt x="132" y="6"/>
                </a:lnTo>
                <a:lnTo>
                  <a:pt x="128" y="4"/>
                </a:lnTo>
                <a:lnTo>
                  <a:pt x="121" y="0"/>
                </a:lnTo>
                <a:lnTo>
                  <a:pt x="116" y="0"/>
                </a:lnTo>
                <a:lnTo>
                  <a:pt x="109" y="1"/>
                </a:lnTo>
                <a:lnTo>
                  <a:pt x="103" y="4"/>
                </a:lnTo>
                <a:lnTo>
                  <a:pt x="103" y="29"/>
                </a:lnTo>
                <a:lnTo>
                  <a:pt x="113" y="39"/>
                </a:lnTo>
                <a:lnTo>
                  <a:pt x="103" y="34"/>
                </a:lnTo>
                <a:lnTo>
                  <a:pt x="103" y="59"/>
                </a:lnTo>
                <a:lnTo>
                  <a:pt x="110" y="48"/>
                </a:lnTo>
                <a:lnTo>
                  <a:pt x="110" y="46"/>
                </a:lnTo>
                <a:lnTo>
                  <a:pt x="110" y="42"/>
                </a:lnTo>
                <a:lnTo>
                  <a:pt x="120" y="48"/>
                </a:lnTo>
                <a:lnTo>
                  <a:pt x="121" y="50"/>
                </a:lnTo>
                <a:lnTo>
                  <a:pt x="121" y="52"/>
                </a:lnTo>
                <a:lnTo>
                  <a:pt x="121" y="54"/>
                </a:lnTo>
                <a:lnTo>
                  <a:pt x="121" y="57"/>
                </a:lnTo>
                <a:lnTo>
                  <a:pt x="103" y="82"/>
                </a:lnTo>
                <a:lnTo>
                  <a:pt x="103" y="89"/>
                </a:lnTo>
                <a:close/>
                <a:moveTo>
                  <a:pt x="41" y="176"/>
                </a:moveTo>
                <a:lnTo>
                  <a:pt x="97" y="93"/>
                </a:lnTo>
                <a:lnTo>
                  <a:pt x="99" y="92"/>
                </a:lnTo>
                <a:lnTo>
                  <a:pt x="102" y="89"/>
                </a:lnTo>
                <a:lnTo>
                  <a:pt x="103" y="89"/>
                </a:lnTo>
                <a:lnTo>
                  <a:pt x="103" y="82"/>
                </a:lnTo>
                <a:lnTo>
                  <a:pt x="101" y="85"/>
                </a:lnTo>
                <a:lnTo>
                  <a:pt x="99" y="86"/>
                </a:lnTo>
                <a:lnTo>
                  <a:pt x="98" y="88"/>
                </a:lnTo>
                <a:lnTo>
                  <a:pt x="95" y="88"/>
                </a:lnTo>
                <a:lnTo>
                  <a:pt x="94" y="86"/>
                </a:lnTo>
                <a:lnTo>
                  <a:pt x="84" y="81"/>
                </a:lnTo>
                <a:lnTo>
                  <a:pt x="87" y="80"/>
                </a:lnTo>
                <a:lnTo>
                  <a:pt x="90" y="78"/>
                </a:lnTo>
                <a:lnTo>
                  <a:pt x="103" y="59"/>
                </a:lnTo>
                <a:lnTo>
                  <a:pt x="103" y="34"/>
                </a:lnTo>
                <a:lnTo>
                  <a:pt x="88" y="23"/>
                </a:lnTo>
                <a:lnTo>
                  <a:pt x="83" y="23"/>
                </a:lnTo>
                <a:lnTo>
                  <a:pt x="80" y="25"/>
                </a:lnTo>
                <a:lnTo>
                  <a:pt x="57" y="59"/>
                </a:lnTo>
                <a:lnTo>
                  <a:pt x="56" y="63"/>
                </a:lnTo>
                <a:lnTo>
                  <a:pt x="57" y="66"/>
                </a:lnTo>
                <a:lnTo>
                  <a:pt x="22" y="117"/>
                </a:lnTo>
                <a:lnTo>
                  <a:pt x="22" y="153"/>
                </a:lnTo>
                <a:lnTo>
                  <a:pt x="26" y="154"/>
                </a:lnTo>
                <a:lnTo>
                  <a:pt x="29" y="155"/>
                </a:lnTo>
                <a:lnTo>
                  <a:pt x="29" y="158"/>
                </a:lnTo>
                <a:lnTo>
                  <a:pt x="29" y="162"/>
                </a:lnTo>
                <a:lnTo>
                  <a:pt x="33" y="161"/>
                </a:lnTo>
                <a:lnTo>
                  <a:pt x="36" y="161"/>
                </a:lnTo>
                <a:lnTo>
                  <a:pt x="38" y="162"/>
                </a:lnTo>
                <a:lnTo>
                  <a:pt x="40" y="163"/>
                </a:lnTo>
                <a:lnTo>
                  <a:pt x="41" y="166"/>
                </a:lnTo>
                <a:lnTo>
                  <a:pt x="41" y="169"/>
                </a:lnTo>
                <a:lnTo>
                  <a:pt x="40" y="172"/>
                </a:lnTo>
                <a:lnTo>
                  <a:pt x="38" y="173"/>
                </a:lnTo>
                <a:lnTo>
                  <a:pt x="22" y="180"/>
                </a:lnTo>
                <a:lnTo>
                  <a:pt x="22" y="182"/>
                </a:lnTo>
                <a:lnTo>
                  <a:pt x="41" y="176"/>
                </a:lnTo>
                <a:close/>
                <a:moveTo>
                  <a:pt x="103" y="4"/>
                </a:moveTo>
                <a:lnTo>
                  <a:pt x="103" y="29"/>
                </a:lnTo>
                <a:lnTo>
                  <a:pt x="91" y="17"/>
                </a:lnTo>
                <a:lnTo>
                  <a:pt x="97" y="9"/>
                </a:lnTo>
                <a:lnTo>
                  <a:pt x="103" y="4"/>
                </a:lnTo>
                <a:close/>
                <a:moveTo>
                  <a:pt x="22" y="117"/>
                </a:moveTo>
                <a:lnTo>
                  <a:pt x="0" y="150"/>
                </a:lnTo>
                <a:lnTo>
                  <a:pt x="2" y="191"/>
                </a:lnTo>
                <a:lnTo>
                  <a:pt x="22" y="182"/>
                </a:lnTo>
                <a:lnTo>
                  <a:pt x="22" y="180"/>
                </a:lnTo>
                <a:lnTo>
                  <a:pt x="17" y="182"/>
                </a:lnTo>
                <a:lnTo>
                  <a:pt x="5" y="174"/>
                </a:lnTo>
                <a:lnTo>
                  <a:pt x="5" y="150"/>
                </a:lnTo>
                <a:lnTo>
                  <a:pt x="6" y="149"/>
                </a:lnTo>
                <a:lnTo>
                  <a:pt x="7" y="146"/>
                </a:lnTo>
                <a:lnTo>
                  <a:pt x="10" y="146"/>
                </a:lnTo>
                <a:lnTo>
                  <a:pt x="13" y="146"/>
                </a:lnTo>
                <a:lnTo>
                  <a:pt x="15" y="146"/>
                </a:lnTo>
                <a:lnTo>
                  <a:pt x="17" y="149"/>
                </a:lnTo>
                <a:lnTo>
                  <a:pt x="18" y="150"/>
                </a:lnTo>
                <a:lnTo>
                  <a:pt x="18" y="155"/>
                </a:lnTo>
                <a:lnTo>
                  <a:pt x="19" y="154"/>
                </a:lnTo>
                <a:lnTo>
                  <a:pt x="22" y="153"/>
                </a:lnTo>
                <a:lnTo>
                  <a:pt x="22" y="117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7" name="Freeform 176"/>
          <p:cNvSpPr>
            <a:spLocks noEditPoints="1" noChangeArrowheads="1"/>
          </p:cNvSpPr>
          <p:nvPr/>
        </p:nvSpPr>
        <p:spPr bwMode="auto">
          <a:xfrm>
            <a:off x="2644775" y="1946275"/>
            <a:ext cx="279400" cy="303213"/>
          </a:xfrm>
          <a:custGeom>
            <a:avLst/>
            <a:gdLst>
              <a:gd name="T0" fmla="*/ 219075 w 176"/>
              <a:gd name="T1" fmla="*/ 139700 h 191"/>
              <a:gd name="T2" fmla="*/ 209550 w 176"/>
              <a:gd name="T3" fmla="*/ 219075 h 191"/>
              <a:gd name="T4" fmla="*/ 238125 w 176"/>
              <a:gd name="T5" fmla="*/ 227013 h 191"/>
              <a:gd name="T6" fmla="*/ 233363 w 176"/>
              <a:gd name="T7" fmla="*/ 239713 h 191"/>
              <a:gd name="T8" fmla="*/ 209550 w 176"/>
              <a:gd name="T9" fmla="*/ 57150 h 191"/>
              <a:gd name="T10" fmla="*/ 238125 w 176"/>
              <a:gd name="T11" fmla="*/ 41275 h 191"/>
              <a:gd name="T12" fmla="*/ 214313 w 176"/>
              <a:gd name="T13" fmla="*/ 74613 h 191"/>
              <a:gd name="T14" fmla="*/ 231775 w 176"/>
              <a:gd name="T15" fmla="*/ 139700 h 191"/>
              <a:gd name="T16" fmla="*/ 276225 w 176"/>
              <a:gd name="T17" fmla="*/ 134938 h 191"/>
              <a:gd name="T18" fmla="*/ 238125 w 176"/>
              <a:gd name="T19" fmla="*/ 146050 h 191"/>
              <a:gd name="T20" fmla="*/ 139700 w 176"/>
              <a:gd name="T21" fmla="*/ 61913 h 191"/>
              <a:gd name="T22" fmla="*/ 182563 w 176"/>
              <a:gd name="T23" fmla="*/ 73025 h 191"/>
              <a:gd name="T24" fmla="*/ 209550 w 176"/>
              <a:gd name="T25" fmla="*/ 173038 h 191"/>
              <a:gd name="T26" fmla="*/ 182563 w 176"/>
              <a:gd name="T27" fmla="*/ 203200 h 191"/>
              <a:gd name="T28" fmla="*/ 176213 w 176"/>
              <a:gd name="T29" fmla="*/ 285750 h 191"/>
              <a:gd name="T30" fmla="*/ 142875 w 176"/>
              <a:gd name="T31" fmla="*/ 303213 h 191"/>
              <a:gd name="T32" fmla="*/ 166688 w 176"/>
              <a:gd name="T33" fmla="*/ 200025 h 191"/>
              <a:gd name="T34" fmla="*/ 193675 w 176"/>
              <a:gd name="T35" fmla="*/ 169863 h 191"/>
              <a:gd name="T36" fmla="*/ 196850 w 176"/>
              <a:gd name="T37" fmla="*/ 115888 h 191"/>
              <a:gd name="T38" fmla="*/ 165100 w 176"/>
              <a:gd name="T39" fmla="*/ 80963 h 191"/>
              <a:gd name="T40" fmla="*/ 139700 w 176"/>
              <a:gd name="T41" fmla="*/ 61913 h 191"/>
              <a:gd name="T42" fmla="*/ 201613 w 176"/>
              <a:gd name="T43" fmla="*/ 68263 h 191"/>
              <a:gd name="T44" fmla="*/ 209550 w 176"/>
              <a:gd name="T45" fmla="*/ 57150 h 191"/>
              <a:gd name="T46" fmla="*/ 203200 w 176"/>
              <a:gd name="T47" fmla="*/ 203200 h 191"/>
              <a:gd name="T48" fmla="*/ 209550 w 176"/>
              <a:gd name="T49" fmla="*/ 201613 h 191"/>
              <a:gd name="T50" fmla="*/ 146050 w 176"/>
              <a:gd name="T51" fmla="*/ 1588 h 191"/>
              <a:gd name="T52" fmla="*/ 139700 w 176"/>
              <a:gd name="T53" fmla="*/ 47625 h 191"/>
              <a:gd name="T54" fmla="*/ 127000 w 176"/>
              <a:gd name="T55" fmla="*/ 303213 h 191"/>
              <a:gd name="T56" fmla="*/ 98425 w 176"/>
              <a:gd name="T57" fmla="*/ 279400 h 191"/>
              <a:gd name="T58" fmla="*/ 87313 w 176"/>
              <a:gd name="T59" fmla="*/ 196850 h 191"/>
              <a:gd name="T60" fmla="*/ 69850 w 176"/>
              <a:gd name="T61" fmla="*/ 106363 h 191"/>
              <a:gd name="T62" fmla="*/ 106363 w 176"/>
              <a:gd name="T63" fmla="*/ 68263 h 191"/>
              <a:gd name="T64" fmla="*/ 139700 w 176"/>
              <a:gd name="T65" fmla="*/ 77788 h 191"/>
              <a:gd name="T66" fmla="*/ 96838 w 176"/>
              <a:gd name="T67" fmla="*/ 96838 h 191"/>
              <a:gd name="T68" fmla="*/ 79375 w 176"/>
              <a:gd name="T69" fmla="*/ 139700 h 191"/>
              <a:gd name="T70" fmla="*/ 109538 w 176"/>
              <a:gd name="T71" fmla="*/ 190500 h 191"/>
              <a:gd name="T72" fmla="*/ 139700 w 176"/>
              <a:gd name="T73" fmla="*/ 233363 h 191"/>
              <a:gd name="T74" fmla="*/ 139700 w 176"/>
              <a:gd name="T75" fmla="*/ 47625 h 191"/>
              <a:gd name="T76" fmla="*/ 133350 w 176"/>
              <a:gd name="T77" fmla="*/ 41275 h 191"/>
              <a:gd name="T78" fmla="*/ 139700 w 176"/>
              <a:gd name="T79" fmla="*/ 0 h 191"/>
              <a:gd name="T80" fmla="*/ 74613 w 176"/>
              <a:gd name="T81" fmla="*/ 214313 h 191"/>
              <a:gd name="T82" fmla="*/ 69850 w 176"/>
              <a:gd name="T83" fmla="*/ 219075 h 191"/>
              <a:gd name="T84" fmla="*/ 74613 w 176"/>
              <a:gd name="T85" fmla="*/ 74613 h 191"/>
              <a:gd name="T86" fmla="*/ 69850 w 176"/>
              <a:gd name="T87" fmla="*/ 171450 h 191"/>
              <a:gd name="T88" fmla="*/ 63500 w 176"/>
              <a:gd name="T89" fmla="*/ 122238 h 191"/>
              <a:gd name="T90" fmla="*/ 69850 w 176"/>
              <a:gd name="T91" fmla="*/ 77788 h 191"/>
              <a:gd name="T92" fmla="*/ 39688 w 176"/>
              <a:gd name="T93" fmla="*/ 49213 h 191"/>
              <a:gd name="T94" fmla="*/ 50800 w 176"/>
              <a:gd name="T95" fmla="*/ 41275 h 191"/>
              <a:gd name="T96" fmla="*/ 50800 w 176"/>
              <a:gd name="T97" fmla="*/ 238125 h 191"/>
              <a:gd name="T98" fmla="*/ 38100 w 176"/>
              <a:gd name="T99" fmla="*/ 233363 h 191"/>
              <a:gd name="T100" fmla="*/ 69850 w 176"/>
              <a:gd name="T101" fmla="*/ 201613 h 191"/>
              <a:gd name="T102" fmla="*/ 39688 w 176"/>
              <a:gd name="T103" fmla="*/ 133350 h 191"/>
              <a:gd name="T104" fmla="*/ 39688 w 176"/>
              <a:gd name="T105" fmla="*/ 146050 h 191"/>
              <a:gd name="T106" fmla="*/ 0 w 176"/>
              <a:gd name="T107" fmla="*/ 139700 h 191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176"/>
              <a:gd name="T163" fmla="*/ 0 h 191"/>
              <a:gd name="T164" fmla="*/ 176 w 176"/>
              <a:gd name="T165" fmla="*/ 191 h 191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176" h="191">
                <a:moveTo>
                  <a:pt x="132" y="66"/>
                </a:moveTo>
                <a:lnTo>
                  <a:pt x="132" y="66"/>
                </a:lnTo>
                <a:lnTo>
                  <a:pt x="136" y="77"/>
                </a:lnTo>
                <a:lnTo>
                  <a:pt x="138" y="88"/>
                </a:lnTo>
                <a:lnTo>
                  <a:pt x="136" y="99"/>
                </a:lnTo>
                <a:lnTo>
                  <a:pt x="132" y="109"/>
                </a:lnTo>
                <a:lnTo>
                  <a:pt x="132" y="66"/>
                </a:lnTo>
                <a:close/>
                <a:moveTo>
                  <a:pt x="132" y="138"/>
                </a:moveTo>
                <a:lnTo>
                  <a:pt x="132" y="127"/>
                </a:lnTo>
                <a:lnTo>
                  <a:pt x="135" y="128"/>
                </a:lnTo>
                <a:lnTo>
                  <a:pt x="150" y="143"/>
                </a:lnTo>
                <a:lnTo>
                  <a:pt x="151" y="147"/>
                </a:lnTo>
                <a:lnTo>
                  <a:pt x="150" y="150"/>
                </a:lnTo>
                <a:lnTo>
                  <a:pt x="147" y="151"/>
                </a:lnTo>
                <a:lnTo>
                  <a:pt x="145" y="150"/>
                </a:lnTo>
                <a:lnTo>
                  <a:pt x="132" y="138"/>
                </a:lnTo>
                <a:close/>
                <a:moveTo>
                  <a:pt x="132" y="49"/>
                </a:moveTo>
                <a:lnTo>
                  <a:pt x="132" y="36"/>
                </a:lnTo>
                <a:lnTo>
                  <a:pt x="145" y="26"/>
                </a:lnTo>
                <a:lnTo>
                  <a:pt x="147" y="24"/>
                </a:lnTo>
                <a:lnTo>
                  <a:pt x="150" y="26"/>
                </a:lnTo>
                <a:lnTo>
                  <a:pt x="151" y="28"/>
                </a:lnTo>
                <a:lnTo>
                  <a:pt x="150" y="31"/>
                </a:lnTo>
                <a:lnTo>
                  <a:pt x="135" y="47"/>
                </a:lnTo>
                <a:lnTo>
                  <a:pt x="132" y="49"/>
                </a:lnTo>
                <a:close/>
                <a:moveTo>
                  <a:pt x="146" y="88"/>
                </a:moveTo>
                <a:lnTo>
                  <a:pt x="146" y="88"/>
                </a:lnTo>
                <a:lnTo>
                  <a:pt x="147" y="85"/>
                </a:lnTo>
                <a:lnTo>
                  <a:pt x="150" y="84"/>
                </a:lnTo>
                <a:lnTo>
                  <a:pt x="172" y="84"/>
                </a:lnTo>
                <a:lnTo>
                  <a:pt x="174" y="85"/>
                </a:lnTo>
                <a:lnTo>
                  <a:pt x="176" y="88"/>
                </a:lnTo>
                <a:lnTo>
                  <a:pt x="174" y="91"/>
                </a:lnTo>
                <a:lnTo>
                  <a:pt x="172" y="92"/>
                </a:lnTo>
                <a:lnTo>
                  <a:pt x="150" y="92"/>
                </a:lnTo>
                <a:lnTo>
                  <a:pt x="147" y="91"/>
                </a:lnTo>
                <a:lnTo>
                  <a:pt x="146" y="88"/>
                </a:lnTo>
                <a:close/>
                <a:moveTo>
                  <a:pt x="88" y="39"/>
                </a:moveTo>
                <a:lnTo>
                  <a:pt x="88" y="39"/>
                </a:lnTo>
                <a:lnTo>
                  <a:pt x="96" y="39"/>
                </a:lnTo>
                <a:lnTo>
                  <a:pt x="103" y="40"/>
                </a:lnTo>
                <a:lnTo>
                  <a:pt x="108" y="43"/>
                </a:lnTo>
                <a:lnTo>
                  <a:pt x="115" y="46"/>
                </a:lnTo>
                <a:lnTo>
                  <a:pt x="120" y="50"/>
                </a:lnTo>
                <a:lnTo>
                  <a:pt x="124" y="55"/>
                </a:lnTo>
                <a:lnTo>
                  <a:pt x="128" y="61"/>
                </a:lnTo>
                <a:lnTo>
                  <a:pt x="132" y="66"/>
                </a:lnTo>
                <a:lnTo>
                  <a:pt x="132" y="109"/>
                </a:lnTo>
                <a:lnTo>
                  <a:pt x="128" y="115"/>
                </a:lnTo>
                <a:lnTo>
                  <a:pt x="124" y="120"/>
                </a:lnTo>
                <a:lnTo>
                  <a:pt x="120" y="124"/>
                </a:lnTo>
                <a:lnTo>
                  <a:pt x="115" y="128"/>
                </a:lnTo>
                <a:lnTo>
                  <a:pt x="115" y="166"/>
                </a:lnTo>
                <a:lnTo>
                  <a:pt x="115" y="172"/>
                </a:lnTo>
                <a:lnTo>
                  <a:pt x="113" y="176"/>
                </a:lnTo>
                <a:lnTo>
                  <a:pt x="111" y="180"/>
                </a:lnTo>
                <a:lnTo>
                  <a:pt x="108" y="184"/>
                </a:lnTo>
                <a:lnTo>
                  <a:pt x="104" y="187"/>
                </a:lnTo>
                <a:lnTo>
                  <a:pt x="100" y="189"/>
                </a:lnTo>
                <a:lnTo>
                  <a:pt x="96" y="191"/>
                </a:lnTo>
                <a:lnTo>
                  <a:pt x="90" y="191"/>
                </a:lnTo>
                <a:lnTo>
                  <a:pt x="88" y="191"/>
                </a:lnTo>
                <a:lnTo>
                  <a:pt x="88" y="147"/>
                </a:lnTo>
                <a:lnTo>
                  <a:pt x="105" y="147"/>
                </a:lnTo>
                <a:lnTo>
                  <a:pt x="105" y="126"/>
                </a:lnTo>
                <a:lnTo>
                  <a:pt x="105" y="123"/>
                </a:lnTo>
                <a:lnTo>
                  <a:pt x="108" y="122"/>
                </a:lnTo>
                <a:lnTo>
                  <a:pt x="115" y="115"/>
                </a:lnTo>
                <a:lnTo>
                  <a:pt x="122" y="107"/>
                </a:lnTo>
                <a:lnTo>
                  <a:pt x="126" y="99"/>
                </a:lnTo>
                <a:lnTo>
                  <a:pt x="127" y="88"/>
                </a:lnTo>
                <a:lnTo>
                  <a:pt x="126" y="80"/>
                </a:lnTo>
                <a:lnTo>
                  <a:pt x="124" y="73"/>
                </a:lnTo>
                <a:lnTo>
                  <a:pt x="120" y="66"/>
                </a:lnTo>
                <a:lnTo>
                  <a:pt x="116" y="61"/>
                </a:lnTo>
                <a:lnTo>
                  <a:pt x="109" y="55"/>
                </a:lnTo>
                <a:lnTo>
                  <a:pt x="104" y="51"/>
                </a:lnTo>
                <a:lnTo>
                  <a:pt x="96" y="50"/>
                </a:lnTo>
                <a:lnTo>
                  <a:pt x="88" y="49"/>
                </a:lnTo>
                <a:lnTo>
                  <a:pt x="88" y="39"/>
                </a:lnTo>
                <a:close/>
                <a:moveTo>
                  <a:pt x="132" y="36"/>
                </a:moveTo>
                <a:lnTo>
                  <a:pt x="128" y="40"/>
                </a:lnTo>
                <a:lnTo>
                  <a:pt x="127" y="43"/>
                </a:lnTo>
                <a:lnTo>
                  <a:pt x="128" y="47"/>
                </a:lnTo>
                <a:lnTo>
                  <a:pt x="130" y="49"/>
                </a:lnTo>
                <a:lnTo>
                  <a:pt x="132" y="49"/>
                </a:lnTo>
                <a:lnTo>
                  <a:pt x="132" y="36"/>
                </a:lnTo>
                <a:close/>
                <a:moveTo>
                  <a:pt x="132" y="127"/>
                </a:moveTo>
                <a:lnTo>
                  <a:pt x="132" y="127"/>
                </a:lnTo>
                <a:lnTo>
                  <a:pt x="130" y="127"/>
                </a:lnTo>
                <a:lnTo>
                  <a:pt x="128" y="128"/>
                </a:lnTo>
                <a:lnTo>
                  <a:pt x="127" y="131"/>
                </a:lnTo>
                <a:lnTo>
                  <a:pt x="128" y="135"/>
                </a:lnTo>
                <a:lnTo>
                  <a:pt x="132" y="138"/>
                </a:lnTo>
                <a:lnTo>
                  <a:pt x="132" y="127"/>
                </a:lnTo>
                <a:close/>
                <a:moveTo>
                  <a:pt x="88" y="30"/>
                </a:moveTo>
                <a:lnTo>
                  <a:pt x="88" y="0"/>
                </a:lnTo>
                <a:lnTo>
                  <a:pt x="92" y="1"/>
                </a:lnTo>
                <a:lnTo>
                  <a:pt x="92" y="4"/>
                </a:lnTo>
                <a:lnTo>
                  <a:pt x="92" y="26"/>
                </a:lnTo>
                <a:lnTo>
                  <a:pt x="92" y="28"/>
                </a:lnTo>
                <a:lnTo>
                  <a:pt x="88" y="30"/>
                </a:lnTo>
                <a:close/>
                <a:moveTo>
                  <a:pt x="88" y="191"/>
                </a:moveTo>
                <a:lnTo>
                  <a:pt x="85" y="191"/>
                </a:lnTo>
                <a:lnTo>
                  <a:pt x="80" y="191"/>
                </a:lnTo>
                <a:lnTo>
                  <a:pt x="76" y="189"/>
                </a:lnTo>
                <a:lnTo>
                  <a:pt x="71" y="187"/>
                </a:lnTo>
                <a:lnTo>
                  <a:pt x="67" y="184"/>
                </a:lnTo>
                <a:lnTo>
                  <a:pt x="65" y="180"/>
                </a:lnTo>
                <a:lnTo>
                  <a:pt x="62" y="176"/>
                </a:lnTo>
                <a:lnTo>
                  <a:pt x="61" y="172"/>
                </a:lnTo>
                <a:lnTo>
                  <a:pt x="61" y="166"/>
                </a:lnTo>
                <a:lnTo>
                  <a:pt x="61" y="128"/>
                </a:lnTo>
                <a:lnTo>
                  <a:pt x="55" y="124"/>
                </a:lnTo>
                <a:lnTo>
                  <a:pt x="51" y="119"/>
                </a:lnTo>
                <a:lnTo>
                  <a:pt x="47" y="114"/>
                </a:lnTo>
                <a:lnTo>
                  <a:pt x="44" y="108"/>
                </a:lnTo>
                <a:lnTo>
                  <a:pt x="44" y="67"/>
                </a:lnTo>
                <a:lnTo>
                  <a:pt x="47" y="61"/>
                </a:lnTo>
                <a:lnTo>
                  <a:pt x="51" y="55"/>
                </a:lnTo>
                <a:lnTo>
                  <a:pt x="57" y="51"/>
                </a:lnTo>
                <a:lnTo>
                  <a:pt x="62" y="47"/>
                </a:lnTo>
                <a:lnTo>
                  <a:pt x="67" y="43"/>
                </a:lnTo>
                <a:lnTo>
                  <a:pt x="74" y="40"/>
                </a:lnTo>
                <a:lnTo>
                  <a:pt x="81" y="39"/>
                </a:lnTo>
                <a:lnTo>
                  <a:pt x="88" y="39"/>
                </a:lnTo>
                <a:lnTo>
                  <a:pt x="88" y="49"/>
                </a:lnTo>
                <a:lnTo>
                  <a:pt x="81" y="50"/>
                </a:lnTo>
                <a:lnTo>
                  <a:pt x="73" y="51"/>
                </a:lnTo>
                <a:lnTo>
                  <a:pt x="66" y="55"/>
                </a:lnTo>
                <a:lnTo>
                  <a:pt x="61" y="61"/>
                </a:lnTo>
                <a:lnTo>
                  <a:pt x="57" y="66"/>
                </a:lnTo>
                <a:lnTo>
                  <a:pt x="53" y="73"/>
                </a:lnTo>
                <a:lnTo>
                  <a:pt x="50" y="80"/>
                </a:lnTo>
                <a:lnTo>
                  <a:pt x="50" y="88"/>
                </a:lnTo>
                <a:lnTo>
                  <a:pt x="51" y="97"/>
                </a:lnTo>
                <a:lnTo>
                  <a:pt x="55" y="107"/>
                </a:lnTo>
                <a:lnTo>
                  <a:pt x="61" y="115"/>
                </a:lnTo>
                <a:lnTo>
                  <a:pt x="69" y="120"/>
                </a:lnTo>
                <a:lnTo>
                  <a:pt x="70" y="123"/>
                </a:lnTo>
                <a:lnTo>
                  <a:pt x="70" y="126"/>
                </a:lnTo>
                <a:lnTo>
                  <a:pt x="70" y="147"/>
                </a:lnTo>
                <a:lnTo>
                  <a:pt x="88" y="147"/>
                </a:lnTo>
                <a:lnTo>
                  <a:pt x="88" y="191"/>
                </a:lnTo>
                <a:close/>
                <a:moveTo>
                  <a:pt x="88" y="0"/>
                </a:moveTo>
                <a:lnTo>
                  <a:pt x="88" y="30"/>
                </a:lnTo>
                <a:lnTo>
                  <a:pt x="85" y="28"/>
                </a:lnTo>
                <a:lnTo>
                  <a:pt x="84" y="26"/>
                </a:lnTo>
                <a:lnTo>
                  <a:pt x="84" y="4"/>
                </a:lnTo>
                <a:lnTo>
                  <a:pt x="85" y="1"/>
                </a:lnTo>
                <a:lnTo>
                  <a:pt x="88" y="0"/>
                </a:lnTo>
                <a:close/>
                <a:moveTo>
                  <a:pt x="44" y="138"/>
                </a:moveTo>
                <a:lnTo>
                  <a:pt x="47" y="135"/>
                </a:lnTo>
                <a:lnTo>
                  <a:pt x="48" y="131"/>
                </a:lnTo>
                <a:lnTo>
                  <a:pt x="47" y="128"/>
                </a:lnTo>
                <a:lnTo>
                  <a:pt x="44" y="127"/>
                </a:lnTo>
                <a:lnTo>
                  <a:pt x="44" y="138"/>
                </a:lnTo>
                <a:close/>
                <a:moveTo>
                  <a:pt x="44" y="49"/>
                </a:moveTo>
                <a:lnTo>
                  <a:pt x="44" y="49"/>
                </a:lnTo>
                <a:lnTo>
                  <a:pt x="47" y="47"/>
                </a:lnTo>
                <a:lnTo>
                  <a:pt x="48" y="43"/>
                </a:lnTo>
                <a:lnTo>
                  <a:pt x="47" y="40"/>
                </a:lnTo>
                <a:lnTo>
                  <a:pt x="44" y="38"/>
                </a:lnTo>
                <a:lnTo>
                  <a:pt x="44" y="49"/>
                </a:lnTo>
                <a:close/>
                <a:moveTo>
                  <a:pt x="44" y="108"/>
                </a:moveTo>
                <a:lnTo>
                  <a:pt x="44" y="108"/>
                </a:lnTo>
                <a:lnTo>
                  <a:pt x="40" y="99"/>
                </a:lnTo>
                <a:lnTo>
                  <a:pt x="39" y="88"/>
                </a:lnTo>
                <a:lnTo>
                  <a:pt x="40" y="77"/>
                </a:lnTo>
                <a:lnTo>
                  <a:pt x="44" y="67"/>
                </a:lnTo>
                <a:lnTo>
                  <a:pt x="44" y="108"/>
                </a:lnTo>
                <a:close/>
                <a:moveTo>
                  <a:pt x="44" y="38"/>
                </a:moveTo>
                <a:lnTo>
                  <a:pt x="44" y="49"/>
                </a:lnTo>
                <a:lnTo>
                  <a:pt x="40" y="47"/>
                </a:lnTo>
                <a:lnTo>
                  <a:pt x="25" y="31"/>
                </a:lnTo>
                <a:lnTo>
                  <a:pt x="24" y="28"/>
                </a:lnTo>
                <a:lnTo>
                  <a:pt x="25" y="26"/>
                </a:lnTo>
                <a:lnTo>
                  <a:pt x="28" y="24"/>
                </a:lnTo>
                <a:lnTo>
                  <a:pt x="32" y="26"/>
                </a:lnTo>
                <a:lnTo>
                  <a:pt x="44" y="38"/>
                </a:lnTo>
                <a:close/>
                <a:moveTo>
                  <a:pt x="44" y="127"/>
                </a:moveTo>
                <a:lnTo>
                  <a:pt x="44" y="138"/>
                </a:lnTo>
                <a:lnTo>
                  <a:pt x="32" y="150"/>
                </a:lnTo>
                <a:lnTo>
                  <a:pt x="28" y="151"/>
                </a:lnTo>
                <a:lnTo>
                  <a:pt x="25" y="150"/>
                </a:lnTo>
                <a:lnTo>
                  <a:pt x="24" y="147"/>
                </a:lnTo>
                <a:lnTo>
                  <a:pt x="25" y="143"/>
                </a:lnTo>
                <a:lnTo>
                  <a:pt x="40" y="128"/>
                </a:lnTo>
                <a:lnTo>
                  <a:pt x="44" y="127"/>
                </a:lnTo>
                <a:close/>
                <a:moveTo>
                  <a:pt x="4" y="84"/>
                </a:moveTo>
                <a:lnTo>
                  <a:pt x="4" y="84"/>
                </a:lnTo>
                <a:lnTo>
                  <a:pt x="25" y="84"/>
                </a:lnTo>
                <a:lnTo>
                  <a:pt x="29" y="85"/>
                </a:lnTo>
                <a:lnTo>
                  <a:pt x="31" y="88"/>
                </a:lnTo>
                <a:lnTo>
                  <a:pt x="29" y="91"/>
                </a:lnTo>
                <a:lnTo>
                  <a:pt x="25" y="92"/>
                </a:lnTo>
                <a:lnTo>
                  <a:pt x="4" y="92"/>
                </a:lnTo>
                <a:lnTo>
                  <a:pt x="1" y="91"/>
                </a:lnTo>
                <a:lnTo>
                  <a:pt x="0" y="88"/>
                </a:lnTo>
                <a:lnTo>
                  <a:pt x="1" y="85"/>
                </a:lnTo>
                <a:lnTo>
                  <a:pt x="4" y="8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8" name="Freeform 177"/>
          <p:cNvSpPr>
            <a:spLocks noEditPoints="1" noChangeArrowheads="1"/>
          </p:cNvSpPr>
          <p:nvPr/>
        </p:nvSpPr>
        <p:spPr bwMode="auto">
          <a:xfrm>
            <a:off x="3898900" y="1533525"/>
            <a:ext cx="419100" cy="606425"/>
          </a:xfrm>
          <a:custGeom>
            <a:avLst/>
            <a:gdLst>
              <a:gd name="T0" fmla="*/ 209550 w 264"/>
              <a:gd name="T1" fmla="*/ 11113 h 382"/>
              <a:gd name="T2" fmla="*/ 222250 w 264"/>
              <a:gd name="T3" fmla="*/ 200025 h 382"/>
              <a:gd name="T4" fmla="*/ 247650 w 264"/>
              <a:gd name="T5" fmla="*/ 203200 h 382"/>
              <a:gd name="T6" fmla="*/ 295275 w 264"/>
              <a:gd name="T7" fmla="*/ 225425 h 382"/>
              <a:gd name="T8" fmla="*/ 327025 w 264"/>
              <a:gd name="T9" fmla="*/ 263525 h 382"/>
              <a:gd name="T10" fmla="*/ 346075 w 264"/>
              <a:gd name="T11" fmla="*/ 311150 h 382"/>
              <a:gd name="T12" fmla="*/ 349250 w 264"/>
              <a:gd name="T13" fmla="*/ 336550 h 382"/>
              <a:gd name="T14" fmla="*/ 349250 w 264"/>
              <a:gd name="T15" fmla="*/ 352425 h 382"/>
              <a:gd name="T16" fmla="*/ 341313 w 264"/>
              <a:gd name="T17" fmla="*/ 379413 h 382"/>
              <a:gd name="T18" fmla="*/ 333375 w 264"/>
              <a:gd name="T19" fmla="*/ 403225 h 382"/>
              <a:gd name="T20" fmla="*/ 307975 w 264"/>
              <a:gd name="T21" fmla="*/ 436563 h 382"/>
              <a:gd name="T22" fmla="*/ 276225 w 264"/>
              <a:gd name="T23" fmla="*/ 460375 h 382"/>
              <a:gd name="T24" fmla="*/ 252413 w 264"/>
              <a:gd name="T25" fmla="*/ 469900 h 382"/>
              <a:gd name="T26" fmla="*/ 223838 w 264"/>
              <a:gd name="T27" fmla="*/ 476250 h 382"/>
              <a:gd name="T28" fmla="*/ 209550 w 264"/>
              <a:gd name="T29" fmla="*/ 476250 h 382"/>
              <a:gd name="T30" fmla="*/ 209550 w 264"/>
              <a:gd name="T31" fmla="*/ 519113 h 382"/>
              <a:gd name="T32" fmla="*/ 228600 w 264"/>
              <a:gd name="T33" fmla="*/ 528638 h 382"/>
              <a:gd name="T34" fmla="*/ 236538 w 264"/>
              <a:gd name="T35" fmla="*/ 547688 h 382"/>
              <a:gd name="T36" fmla="*/ 234950 w 264"/>
              <a:gd name="T37" fmla="*/ 560388 h 382"/>
              <a:gd name="T38" fmla="*/ 219075 w 264"/>
              <a:gd name="T39" fmla="*/ 576263 h 382"/>
              <a:gd name="T40" fmla="*/ 209550 w 264"/>
              <a:gd name="T41" fmla="*/ 606425 h 382"/>
              <a:gd name="T42" fmla="*/ 361950 w 264"/>
              <a:gd name="T43" fmla="*/ 573088 h 382"/>
              <a:gd name="T44" fmla="*/ 361950 w 264"/>
              <a:gd name="T45" fmla="*/ 566738 h 382"/>
              <a:gd name="T46" fmla="*/ 350838 w 264"/>
              <a:gd name="T47" fmla="*/ 554038 h 382"/>
              <a:gd name="T48" fmla="*/ 319088 w 264"/>
              <a:gd name="T49" fmla="*/ 539750 h 382"/>
              <a:gd name="T50" fmla="*/ 288925 w 264"/>
              <a:gd name="T51" fmla="*/ 533400 h 382"/>
              <a:gd name="T52" fmla="*/ 339725 w 264"/>
              <a:gd name="T53" fmla="*/ 500063 h 382"/>
              <a:gd name="T54" fmla="*/ 382588 w 264"/>
              <a:gd name="T55" fmla="*/ 455613 h 382"/>
              <a:gd name="T56" fmla="*/ 407988 w 264"/>
              <a:gd name="T57" fmla="*/ 401638 h 382"/>
              <a:gd name="T58" fmla="*/ 419100 w 264"/>
              <a:gd name="T59" fmla="*/ 336550 h 382"/>
              <a:gd name="T60" fmla="*/ 417513 w 264"/>
              <a:gd name="T61" fmla="*/ 317500 h 382"/>
              <a:gd name="T62" fmla="*/ 411163 w 264"/>
              <a:gd name="T63" fmla="*/ 280988 h 382"/>
              <a:gd name="T64" fmla="*/ 398463 w 264"/>
              <a:gd name="T65" fmla="*/ 247650 h 382"/>
              <a:gd name="T66" fmla="*/ 381000 w 264"/>
              <a:gd name="T67" fmla="*/ 217488 h 382"/>
              <a:gd name="T68" fmla="*/ 357188 w 264"/>
              <a:gd name="T69" fmla="*/ 188913 h 382"/>
              <a:gd name="T70" fmla="*/ 328613 w 264"/>
              <a:gd name="T71" fmla="*/ 165100 h 382"/>
              <a:gd name="T72" fmla="*/ 296863 w 264"/>
              <a:gd name="T73" fmla="*/ 147638 h 382"/>
              <a:gd name="T74" fmla="*/ 261938 w 264"/>
              <a:gd name="T75" fmla="*/ 134938 h 382"/>
              <a:gd name="T76" fmla="*/ 276225 w 264"/>
              <a:gd name="T77" fmla="*/ 31750 h 382"/>
              <a:gd name="T78" fmla="*/ 176213 w 264"/>
              <a:gd name="T79" fmla="*/ 0 h 382"/>
              <a:gd name="T80" fmla="*/ 187325 w 264"/>
              <a:gd name="T81" fmla="*/ 309563 h 382"/>
              <a:gd name="T82" fmla="*/ 209550 w 264"/>
              <a:gd name="T83" fmla="*/ 11113 h 382"/>
              <a:gd name="T84" fmla="*/ 209550 w 264"/>
              <a:gd name="T85" fmla="*/ 476250 h 382"/>
              <a:gd name="T86" fmla="*/ 187325 w 264"/>
              <a:gd name="T87" fmla="*/ 474663 h 382"/>
              <a:gd name="T88" fmla="*/ 146050 w 264"/>
              <a:gd name="T89" fmla="*/ 461963 h 382"/>
              <a:gd name="T90" fmla="*/ 188913 w 264"/>
              <a:gd name="T91" fmla="*/ 450850 h 382"/>
              <a:gd name="T92" fmla="*/ 92075 w 264"/>
              <a:gd name="T93" fmla="*/ 412750 h 382"/>
              <a:gd name="T94" fmla="*/ 0 w 264"/>
              <a:gd name="T95" fmla="*/ 412750 h 382"/>
              <a:gd name="T96" fmla="*/ 34925 w 264"/>
              <a:gd name="T97" fmla="*/ 450850 h 382"/>
              <a:gd name="T98" fmla="*/ 53975 w 264"/>
              <a:gd name="T99" fmla="*/ 476250 h 382"/>
              <a:gd name="T100" fmla="*/ 103188 w 264"/>
              <a:gd name="T101" fmla="*/ 517525 h 382"/>
              <a:gd name="T102" fmla="*/ 131763 w 264"/>
              <a:gd name="T103" fmla="*/ 533400 h 382"/>
              <a:gd name="T104" fmla="*/ 77788 w 264"/>
              <a:gd name="T105" fmla="*/ 547688 h 382"/>
              <a:gd name="T106" fmla="*/ 61913 w 264"/>
              <a:gd name="T107" fmla="*/ 560388 h 382"/>
              <a:gd name="T108" fmla="*/ 55563 w 264"/>
              <a:gd name="T109" fmla="*/ 573088 h 382"/>
              <a:gd name="T110" fmla="*/ 209550 w 264"/>
              <a:gd name="T111" fmla="*/ 606425 h 382"/>
              <a:gd name="T112" fmla="*/ 209550 w 264"/>
              <a:gd name="T113" fmla="*/ 577850 h 382"/>
              <a:gd name="T114" fmla="*/ 188913 w 264"/>
              <a:gd name="T115" fmla="*/ 569913 h 382"/>
              <a:gd name="T116" fmla="*/ 180975 w 264"/>
              <a:gd name="T117" fmla="*/ 547688 h 382"/>
              <a:gd name="T118" fmla="*/ 182563 w 264"/>
              <a:gd name="T119" fmla="*/ 536575 h 382"/>
              <a:gd name="T120" fmla="*/ 198438 w 264"/>
              <a:gd name="T121" fmla="*/ 522288 h 382"/>
              <a:gd name="T122" fmla="*/ 209550 w 264"/>
              <a:gd name="T123" fmla="*/ 476250 h 38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64"/>
              <a:gd name="T187" fmla="*/ 0 h 382"/>
              <a:gd name="T188" fmla="*/ 264 w 264"/>
              <a:gd name="T189" fmla="*/ 382 h 382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64" h="382">
                <a:moveTo>
                  <a:pt x="174" y="20"/>
                </a:moveTo>
                <a:lnTo>
                  <a:pt x="132" y="7"/>
                </a:lnTo>
                <a:lnTo>
                  <a:pt x="132" y="151"/>
                </a:lnTo>
                <a:lnTo>
                  <a:pt x="140" y="126"/>
                </a:lnTo>
                <a:lnTo>
                  <a:pt x="156" y="128"/>
                </a:lnTo>
                <a:lnTo>
                  <a:pt x="172" y="134"/>
                </a:lnTo>
                <a:lnTo>
                  <a:pt x="186" y="142"/>
                </a:lnTo>
                <a:lnTo>
                  <a:pt x="197" y="153"/>
                </a:lnTo>
                <a:lnTo>
                  <a:pt x="206" y="166"/>
                </a:lnTo>
                <a:lnTo>
                  <a:pt x="214" y="180"/>
                </a:lnTo>
                <a:lnTo>
                  <a:pt x="218" y="196"/>
                </a:lnTo>
                <a:lnTo>
                  <a:pt x="220" y="204"/>
                </a:lnTo>
                <a:lnTo>
                  <a:pt x="220" y="212"/>
                </a:lnTo>
                <a:lnTo>
                  <a:pt x="220" y="222"/>
                </a:lnTo>
                <a:lnTo>
                  <a:pt x="218" y="230"/>
                </a:lnTo>
                <a:lnTo>
                  <a:pt x="215" y="239"/>
                </a:lnTo>
                <a:lnTo>
                  <a:pt x="213" y="246"/>
                </a:lnTo>
                <a:lnTo>
                  <a:pt x="210" y="254"/>
                </a:lnTo>
                <a:lnTo>
                  <a:pt x="205" y="262"/>
                </a:lnTo>
                <a:lnTo>
                  <a:pt x="194" y="275"/>
                </a:lnTo>
                <a:lnTo>
                  <a:pt x="182" y="286"/>
                </a:lnTo>
                <a:lnTo>
                  <a:pt x="174" y="290"/>
                </a:lnTo>
                <a:lnTo>
                  <a:pt x="167" y="294"/>
                </a:lnTo>
                <a:lnTo>
                  <a:pt x="159" y="296"/>
                </a:lnTo>
                <a:lnTo>
                  <a:pt x="150" y="299"/>
                </a:lnTo>
                <a:lnTo>
                  <a:pt x="141" y="300"/>
                </a:lnTo>
                <a:lnTo>
                  <a:pt x="132" y="300"/>
                </a:lnTo>
                <a:lnTo>
                  <a:pt x="132" y="327"/>
                </a:lnTo>
                <a:lnTo>
                  <a:pt x="138" y="329"/>
                </a:lnTo>
                <a:lnTo>
                  <a:pt x="144" y="333"/>
                </a:lnTo>
                <a:lnTo>
                  <a:pt x="148" y="338"/>
                </a:lnTo>
                <a:lnTo>
                  <a:pt x="149" y="345"/>
                </a:lnTo>
                <a:lnTo>
                  <a:pt x="148" y="353"/>
                </a:lnTo>
                <a:lnTo>
                  <a:pt x="144" y="359"/>
                </a:lnTo>
                <a:lnTo>
                  <a:pt x="138" y="363"/>
                </a:lnTo>
                <a:lnTo>
                  <a:pt x="132" y="364"/>
                </a:lnTo>
                <a:lnTo>
                  <a:pt x="132" y="382"/>
                </a:lnTo>
                <a:lnTo>
                  <a:pt x="228" y="382"/>
                </a:lnTo>
                <a:lnTo>
                  <a:pt x="228" y="361"/>
                </a:lnTo>
                <a:lnTo>
                  <a:pt x="228" y="357"/>
                </a:lnTo>
                <a:lnTo>
                  <a:pt x="225" y="353"/>
                </a:lnTo>
                <a:lnTo>
                  <a:pt x="221" y="349"/>
                </a:lnTo>
                <a:lnTo>
                  <a:pt x="215" y="345"/>
                </a:lnTo>
                <a:lnTo>
                  <a:pt x="201" y="340"/>
                </a:lnTo>
                <a:lnTo>
                  <a:pt x="182" y="336"/>
                </a:lnTo>
                <a:lnTo>
                  <a:pt x="199" y="326"/>
                </a:lnTo>
                <a:lnTo>
                  <a:pt x="214" y="315"/>
                </a:lnTo>
                <a:lnTo>
                  <a:pt x="229" y="302"/>
                </a:lnTo>
                <a:lnTo>
                  <a:pt x="241" y="287"/>
                </a:lnTo>
                <a:lnTo>
                  <a:pt x="251" y="271"/>
                </a:lnTo>
                <a:lnTo>
                  <a:pt x="257" y="253"/>
                </a:lnTo>
                <a:lnTo>
                  <a:pt x="263" y="233"/>
                </a:lnTo>
                <a:lnTo>
                  <a:pt x="264" y="212"/>
                </a:lnTo>
                <a:lnTo>
                  <a:pt x="263" y="200"/>
                </a:lnTo>
                <a:lnTo>
                  <a:pt x="262" y="189"/>
                </a:lnTo>
                <a:lnTo>
                  <a:pt x="259" y="177"/>
                </a:lnTo>
                <a:lnTo>
                  <a:pt x="256" y="166"/>
                </a:lnTo>
                <a:lnTo>
                  <a:pt x="251" y="156"/>
                </a:lnTo>
                <a:lnTo>
                  <a:pt x="245" y="146"/>
                </a:lnTo>
                <a:lnTo>
                  <a:pt x="240" y="137"/>
                </a:lnTo>
                <a:lnTo>
                  <a:pt x="232" y="127"/>
                </a:lnTo>
                <a:lnTo>
                  <a:pt x="225" y="119"/>
                </a:lnTo>
                <a:lnTo>
                  <a:pt x="215" y="111"/>
                </a:lnTo>
                <a:lnTo>
                  <a:pt x="207" y="104"/>
                </a:lnTo>
                <a:lnTo>
                  <a:pt x="198" y="99"/>
                </a:lnTo>
                <a:lnTo>
                  <a:pt x="187" y="93"/>
                </a:lnTo>
                <a:lnTo>
                  <a:pt x="176" y="88"/>
                </a:lnTo>
                <a:lnTo>
                  <a:pt x="165" y="85"/>
                </a:lnTo>
                <a:lnTo>
                  <a:pt x="153" y="82"/>
                </a:lnTo>
                <a:lnTo>
                  <a:pt x="174" y="20"/>
                </a:lnTo>
                <a:close/>
                <a:moveTo>
                  <a:pt x="132" y="7"/>
                </a:moveTo>
                <a:lnTo>
                  <a:pt x="111" y="0"/>
                </a:lnTo>
                <a:lnTo>
                  <a:pt x="56" y="174"/>
                </a:lnTo>
                <a:lnTo>
                  <a:pt x="118" y="195"/>
                </a:lnTo>
                <a:lnTo>
                  <a:pt x="132" y="151"/>
                </a:lnTo>
                <a:lnTo>
                  <a:pt x="132" y="7"/>
                </a:lnTo>
                <a:close/>
                <a:moveTo>
                  <a:pt x="132" y="300"/>
                </a:moveTo>
                <a:lnTo>
                  <a:pt x="132" y="300"/>
                </a:lnTo>
                <a:lnTo>
                  <a:pt x="118" y="299"/>
                </a:lnTo>
                <a:lnTo>
                  <a:pt x="104" y="296"/>
                </a:lnTo>
                <a:lnTo>
                  <a:pt x="92" y="291"/>
                </a:lnTo>
                <a:lnTo>
                  <a:pt x="80" y="284"/>
                </a:lnTo>
                <a:lnTo>
                  <a:pt x="119" y="284"/>
                </a:lnTo>
                <a:lnTo>
                  <a:pt x="119" y="260"/>
                </a:lnTo>
                <a:lnTo>
                  <a:pt x="58" y="260"/>
                </a:lnTo>
                <a:lnTo>
                  <a:pt x="10" y="260"/>
                </a:lnTo>
                <a:lnTo>
                  <a:pt x="0" y="260"/>
                </a:lnTo>
                <a:lnTo>
                  <a:pt x="0" y="284"/>
                </a:lnTo>
                <a:lnTo>
                  <a:pt x="22" y="284"/>
                </a:lnTo>
                <a:lnTo>
                  <a:pt x="34" y="300"/>
                </a:lnTo>
                <a:lnTo>
                  <a:pt x="48" y="314"/>
                </a:lnTo>
                <a:lnTo>
                  <a:pt x="65" y="326"/>
                </a:lnTo>
                <a:lnTo>
                  <a:pt x="83" y="336"/>
                </a:lnTo>
                <a:lnTo>
                  <a:pt x="64" y="340"/>
                </a:lnTo>
                <a:lnTo>
                  <a:pt x="49" y="345"/>
                </a:lnTo>
                <a:lnTo>
                  <a:pt x="44" y="349"/>
                </a:lnTo>
                <a:lnTo>
                  <a:pt x="39" y="353"/>
                </a:lnTo>
                <a:lnTo>
                  <a:pt x="37" y="357"/>
                </a:lnTo>
                <a:lnTo>
                  <a:pt x="35" y="361"/>
                </a:lnTo>
                <a:lnTo>
                  <a:pt x="35" y="382"/>
                </a:lnTo>
                <a:lnTo>
                  <a:pt x="132" y="382"/>
                </a:lnTo>
                <a:lnTo>
                  <a:pt x="132" y="364"/>
                </a:lnTo>
                <a:lnTo>
                  <a:pt x="125" y="363"/>
                </a:lnTo>
                <a:lnTo>
                  <a:pt x="119" y="359"/>
                </a:lnTo>
                <a:lnTo>
                  <a:pt x="115" y="353"/>
                </a:lnTo>
                <a:lnTo>
                  <a:pt x="114" y="345"/>
                </a:lnTo>
                <a:lnTo>
                  <a:pt x="115" y="338"/>
                </a:lnTo>
                <a:lnTo>
                  <a:pt x="119" y="333"/>
                </a:lnTo>
                <a:lnTo>
                  <a:pt x="125" y="329"/>
                </a:lnTo>
                <a:lnTo>
                  <a:pt x="132" y="327"/>
                </a:lnTo>
                <a:lnTo>
                  <a:pt x="132" y="30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89" name="组合 197"/>
          <p:cNvGrpSpPr/>
          <p:nvPr/>
        </p:nvGrpSpPr>
        <p:grpSpPr bwMode="auto">
          <a:xfrm>
            <a:off x="4238625" y="1449388"/>
            <a:ext cx="363538" cy="220662"/>
            <a:chOff x="0" y="0"/>
            <a:chExt cx="363538" cy="220663"/>
          </a:xfrm>
          <a:solidFill>
            <a:schemeClr val="bg1">
              <a:alpha val="70000"/>
            </a:schemeClr>
          </a:solidFill>
        </p:grpSpPr>
        <p:sp>
          <p:nvSpPr>
            <p:cNvPr id="190" name="Freeform 178"/>
            <p:cNvSpPr>
              <a:spLocks noEditPoints="1" noChangeArrowheads="1"/>
            </p:cNvSpPr>
            <p:nvPr/>
          </p:nvSpPr>
          <p:spPr bwMode="auto">
            <a:xfrm>
              <a:off x="0" y="0"/>
              <a:ext cx="215900" cy="212725"/>
            </a:xfrm>
            <a:custGeom>
              <a:avLst/>
              <a:gdLst>
                <a:gd name="T0" fmla="*/ 107950 w 136"/>
                <a:gd name="T1" fmla="*/ 0 h 134"/>
                <a:gd name="T2" fmla="*/ 149225 w 136"/>
                <a:gd name="T3" fmla="*/ 6350 h 134"/>
                <a:gd name="T4" fmla="*/ 168275 w 136"/>
                <a:gd name="T5" fmla="*/ 17463 h 134"/>
                <a:gd name="T6" fmla="*/ 198438 w 136"/>
                <a:gd name="T7" fmla="*/ 44450 h 134"/>
                <a:gd name="T8" fmla="*/ 212725 w 136"/>
                <a:gd name="T9" fmla="*/ 84138 h 134"/>
                <a:gd name="T10" fmla="*/ 212725 w 136"/>
                <a:gd name="T11" fmla="*/ 125413 h 134"/>
                <a:gd name="T12" fmla="*/ 207963 w 136"/>
                <a:gd name="T13" fmla="*/ 146050 h 134"/>
                <a:gd name="T14" fmla="*/ 192088 w 136"/>
                <a:gd name="T15" fmla="*/ 174625 h 134"/>
                <a:gd name="T16" fmla="*/ 168275 w 136"/>
                <a:gd name="T17" fmla="*/ 195263 h 134"/>
                <a:gd name="T18" fmla="*/ 139700 w 136"/>
                <a:gd name="T19" fmla="*/ 207963 h 134"/>
                <a:gd name="T20" fmla="*/ 107950 w 136"/>
                <a:gd name="T21" fmla="*/ 212725 h 134"/>
                <a:gd name="T22" fmla="*/ 107950 w 136"/>
                <a:gd name="T23" fmla="*/ 193675 h 134"/>
                <a:gd name="T24" fmla="*/ 133350 w 136"/>
                <a:gd name="T25" fmla="*/ 188913 h 134"/>
                <a:gd name="T26" fmla="*/ 157163 w 136"/>
                <a:gd name="T27" fmla="*/ 177800 h 134"/>
                <a:gd name="T28" fmla="*/ 176213 w 136"/>
                <a:gd name="T29" fmla="*/ 161925 h 134"/>
                <a:gd name="T30" fmla="*/ 188913 w 136"/>
                <a:gd name="T31" fmla="*/ 138113 h 134"/>
                <a:gd name="T32" fmla="*/ 188913 w 136"/>
                <a:gd name="T33" fmla="*/ 138113 h 134"/>
                <a:gd name="T34" fmla="*/ 195263 w 136"/>
                <a:gd name="T35" fmla="*/ 104775 h 134"/>
                <a:gd name="T36" fmla="*/ 188913 w 136"/>
                <a:gd name="T37" fmla="*/ 71438 h 134"/>
                <a:gd name="T38" fmla="*/ 169863 w 136"/>
                <a:gd name="T39" fmla="*/ 44450 h 134"/>
                <a:gd name="T40" fmla="*/ 139700 w 136"/>
                <a:gd name="T41" fmla="*/ 25400 h 134"/>
                <a:gd name="T42" fmla="*/ 125413 w 136"/>
                <a:gd name="T43" fmla="*/ 22225 h 134"/>
                <a:gd name="T44" fmla="*/ 107950 w 136"/>
                <a:gd name="T45" fmla="*/ 0 h 134"/>
                <a:gd name="T46" fmla="*/ 9525 w 136"/>
                <a:gd name="T47" fmla="*/ 66675 h 134"/>
                <a:gd name="T48" fmla="*/ 25400 w 136"/>
                <a:gd name="T49" fmla="*/ 38100 h 134"/>
                <a:gd name="T50" fmla="*/ 49213 w 136"/>
                <a:gd name="T51" fmla="*/ 17463 h 134"/>
                <a:gd name="T52" fmla="*/ 77788 w 136"/>
                <a:gd name="T53" fmla="*/ 4763 h 134"/>
                <a:gd name="T54" fmla="*/ 107950 w 136"/>
                <a:gd name="T55" fmla="*/ 0 h 134"/>
                <a:gd name="T56" fmla="*/ 107950 w 136"/>
                <a:gd name="T57" fmla="*/ 19050 h 134"/>
                <a:gd name="T58" fmla="*/ 82550 w 136"/>
                <a:gd name="T59" fmla="*/ 23813 h 134"/>
                <a:gd name="T60" fmla="*/ 60325 w 136"/>
                <a:gd name="T61" fmla="*/ 34925 h 134"/>
                <a:gd name="T62" fmla="*/ 41275 w 136"/>
                <a:gd name="T63" fmla="*/ 52388 h 134"/>
                <a:gd name="T64" fmla="*/ 28575 w 136"/>
                <a:gd name="T65" fmla="*/ 73025 h 134"/>
                <a:gd name="T66" fmla="*/ 22225 w 136"/>
                <a:gd name="T67" fmla="*/ 90488 h 134"/>
                <a:gd name="T68" fmla="*/ 23813 w 136"/>
                <a:gd name="T69" fmla="*/ 125413 h 134"/>
                <a:gd name="T70" fmla="*/ 36513 w 136"/>
                <a:gd name="T71" fmla="*/ 155575 h 134"/>
                <a:gd name="T72" fmla="*/ 60325 w 136"/>
                <a:gd name="T73" fmla="*/ 177800 h 134"/>
                <a:gd name="T74" fmla="*/ 76200 w 136"/>
                <a:gd name="T75" fmla="*/ 187325 h 134"/>
                <a:gd name="T76" fmla="*/ 107950 w 136"/>
                <a:gd name="T77" fmla="*/ 193675 h 134"/>
                <a:gd name="T78" fmla="*/ 107950 w 136"/>
                <a:gd name="T79" fmla="*/ 212725 h 134"/>
                <a:gd name="T80" fmla="*/ 68263 w 136"/>
                <a:gd name="T81" fmla="*/ 206375 h 134"/>
                <a:gd name="T82" fmla="*/ 49213 w 136"/>
                <a:gd name="T83" fmla="*/ 195263 h 134"/>
                <a:gd name="T84" fmla="*/ 19050 w 136"/>
                <a:gd name="T85" fmla="*/ 165100 h 134"/>
                <a:gd name="T86" fmla="*/ 4763 w 136"/>
                <a:gd name="T87" fmla="*/ 128588 h 134"/>
                <a:gd name="T88" fmla="*/ 1588 w 136"/>
                <a:gd name="T89" fmla="*/ 88900 h 134"/>
                <a:gd name="T90" fmla="*/ 9525 w 136"/>
                <a:gd name="T91" fmla="*/ 66675 h 13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36"/>
                <a:gd name="T139" fmla="*/ 0 h 134"/>
                <a:gd name="T140" fmla="*/ 136 w 136"/>
                <a:gd name="T141" fmla="*/ 134 h 13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36" h="134">
                  <a:moveTo>
                    <a:pt x="68" y="0"/>
                  </a:moveTo>
                  <a:lnTo>
                    <a:pt x="68" y="0"/>
                  </a:lnTo>
                  <a:lnTo>
                    <a:pt x="81" y="0"/>
                  </a:lnTo>
                  <a:lnTo>
                    <a:pt x="94" y="4"/>
                  </a:lnTo>
                  <a:lnTo>
                    <a:pt x="106" y="11"/>
                  </a:lnTo>
                  <a:lnTo>
                    <a:pt x="115" y="19"/>
                  </a:lnTo>
                  <a:lnTo>
                    <a:pt x="125" y="28"/>
                  </a:lnTo>
                  <a:lnTo>
                    <a:pt x="130" y="41"/>
                  </a:lnTo>
                  <a:lnTo>
                    <a:pt x="134" y="53"/>
                  </a:lnTo>
                  <a:lnTo>
                    <a:pt x="136" y="65"/>
                  </a:lnTo>
                  <a:lnTo>
                    <a:pt x="134" y="79"/>
                  </a:lnTo>
                  <a:lnTo>
                    <a:pt x="131" y="92"/>
                  </a:lnTo>
                  <a:lnTo>
                    <a:pt x="126" y="102"/>
                  </a:lnTo>
                  <a:lnTo>
                    <a:pt x="121" y="110"/>
                  </a:lnTo>
                  <a:lnTo>
                    <a:pt x="114" y="116"/>
                  </a:lnTo>
                  <a:lnTo>
                    <a:pt x="106" y="123"/>
                  </a:lnTo>
                  <a:lnTo>
                    <a:pt x="98" y="129"/>
                  </a:lnTo>
                  <a:lnTo>
                    <a:pt x="88" y="131"/>
                  </a:lnTo>
                  <a:lnTo>
                    <a:pt x="79" y="134"/>
                  </a:lnTo>
                  <a:lnTo>
                    <a:pt x="68" y="134"/>
                  </a:lnTo>
                  <a:lnTo>
                    <a:pt x="68" y="122"/>
                  </a:lnTo>
                  <a:lnTo>
                    <a:pt x="76" y="122"/>
                  </a:lnTo>
                  <a:lnTo>
                    <a:pt x="84" y="119"/>
                  </a:lnTo>
                  <a:lnTo>
                    <a:pt x="92" y="116"/>
                  </a:lnTo>
                  <a:lnTo>
                    <a:pt x="99" y="112"/>
                  </a:lnTo>
                  <a:lnTo>
                    <a:pt x="104" y="108"/>
                  </a:lnTo>
                  <a:lnTo>
                    <a:pt x="111" y="102"/>
                  </a:lnTo>
                  <a:lnTo>
                    <a:pt x="115" y="95"/>
                  </a:lnTo>
                  <a:lnTo>
                    <a:pt x="119" y="87"/>
                  </a:lnTo>
                  <a:lnTo>
                    <a:pt x="122" y="77"/>
                  </a:lnTo>
                  <a:lnTo>
                    <a:pt x="123" y="66"/>
                  </a:lnTo>
                  <a:lnTo>
                    <a:pt x="122" y="56"/>
                  </a:lnTo>
                  <a:lnTo>
                    <a:pt x="119" y="45"/>
                  </a:lnTo>
                  <a:lnTo>
                    <a:pt x="114" y="37"/>
                  </a:lnTo>
                  <a:lnTo>
                    <a:pt x="107" y="28"/>
                  </a:lnTo>
                  <a:lnTo>
                    <a:pt x="99" y="22"/>
                  </a:lnTo>
                  <a:lnTo>
                    <a:pt x="88" y="16"/>
                  </a:lnTo>
                  <a:lnTo>
                    <a:pt x="79" y="14"/>
                  </a:lnTo>
                  <a:lnTo>
                    <a:pt x="68" y="12"/>
                  </a:lnTo>
                  <a:lnTo>
                    <a:pt x="68" y="0"/>
                  </a:lnTo>
                  <a:close/>
                  <a:moveTo>
                    <a:pt x="6" y="42"/>
                  </a:moveTo>
                  <a:lnTo>
                    <a:pt x="6" y="42"/>
                  </a:lnTo>
                  <a:lnTo>
                    <a:pt x="10" y="33"/>
                  </a:lnTo>
                  <a:lnTo>
                    <a:pt x="16" y="24"/>
                  </a:lnTo>
                  <a:lnTo>
                    <a:pt x="23" y="16"/>
                  </a:lnTo>
                  <a:lnTo>
                    <a:pt x="31" y="11"/>
                  </a:lnTo>
                  <a:lnTo>
                    <a:pt x="39" y="5"/>
                  </a:lnTo>
                  <a:lnTo>
                    <a:pt x="49" y="3"/>
                  </a:lnTo>
                  <a:lnTo>
                    <a:pt x="58" y="0"/>
                  </a:lnTo>
                  <a:lnTo>
                    <a:pt x="68" y="0"/>
                  </a:lnTo>
                  <a:lnTo>
                    <a:pt x="68" y="12"/>
                  </a:lnTo>
                  <a:lnTo>
                    <a:pt x="60" y="12"/>
                  </a:lnTo>
                  <a:lnTo>
                    <a:pt x="52" y="15"/>
                  </a:lnTo>
                  <a:lnTo>
                    <a:pt x="45" y="18"/>
                  </a:lnTo>
                  <a:lnTo>
                    <a:pt x="38" y="22"/>
                  </a:lnTo>
                  <a:lnTo>
                    <a:pt x="31" y="26"/>
                  </a:lnTo>
                  <a:lnTo>
                    <a:pt x="26" y="33"/>
                  </a:lnTo>
                  <a:lnTo>
                    <a:pt x="20" y="39"/>
                  </a:lnTo>
                  <a:lnTo>
                    <a:pt x="18" y="46"/>
                  </a:lnTo>
                  <a:lnTo>
                    <a:pt x="14" y="57"/>
                  </a:lnTo>
                  <a:lnTo>
                    <a:pt x="14" y="68"/>
                  </a:lnTo>
                  <a:lnTo>
                    <a:pt x="15" y="79"/>
                  </a:lnTo>
                  <a:lnTo>
                    <a:pt x="18" y="88"/>
                  </a:lnTo>
                  <a:lnTo>
                    <a:pt x="23" y="98"/>
                  </a:lnTo>
                  <a:lnTo>
                    <a:pt x="30" y="106"/>
                  </a:lnTo>
                  <a:lnTo>
                    <a:pt x="38" y="112"/>
                  </a:lnTo>
                  <a:lnTo>
                    <a:pt x="48" y="118"/>
                  </a:lnTo>
                  <a:lnTo>
                    <a:pt x="58" y="121"/>
                  </a:lnTo>
                  <a:lnTo>
                    <a:pt x="68" y="122"/>
                  </a:lnTo>
                  <a:lnTo>
                    <a:pt x="68" y="134"/>
                  </a:lnTo>
                  <a:lnTo>
                    <a:pt x="56" y="133"/>
                  </a:lnTo>
                  <a:lnTo>
                    <a:pt x="43" y="130"/>
                  </a:lnTo>
                  <a:lnTo>
                    <a:pt x="31" y="123"/>
                  </a:lnTo>
                  <a:lnTo>
                    <a:pt x="20" y="115"/>
                  </a:lnTo>
                  <a:lnTo>
                    <a:pt x="12" y="104"/>
                  </a:lnTo>
                  <a:lnTo>
                    <a:pt x="6" y="93"/>
                  </a:lnTo>
                  <a:lnTo>
                    <a:pt x="3" y="81"/>
                  </a:lnTo>
                  <a:lnTo>
                    <a:pt x="0" y="68"/>
                  </a:lnTo>
                  <a:lnTo>
                    <a:pt x="1" y="56"/>
                  </a:lnTo>
                  <a:lnTo>
                    <a:pt x="6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1" name="Freeform 179"/>
            <p:cNvSpPr>
              <a:spLocks noChangeArrowheads="1"/>
            </p:cNvSpPr>
            <p:nvPr/>
          </p:nvSpPr>
          <p:spPr bwMode="auto">
            <a:xfrm>
              <a:off x="192087" y="128588"/>
              <a:ext cx="106363" cy="65088"/>
            </a:xfrm>
            <a:custGeom>
              <a:avLst/>
              <a:gdLst>
                <a:gd name="T0" fmla="*/ 96838 w 67"/>
                <a:gd name="T1" fmla="*/ 65088 h 41"/>
                <a:gd name="T2" fmla="*/ 106363 w 67"/>
                <a:gd name="T3" fmla="*/ 39688 h 41"/>
                <a:gd name="T4" fmla="*/ 9525 w 67"/>
                <a:gd name="T5" fmla="*/ 0 h 41"/>
                <a:gd name="T6" fmla="*/ 0 w 67"/>
                <a:gd name="T7" fmla="*/ 26988 h 41"/>
                <a:gd name="T8" fmla="*/ 96838 w 67"/>
                <a:gd name="T9" fmla="*/ 65088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41"/>
                <a:gd name="T17" fmla="*/ 67 w 6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41">
                  <a:moveTo>
                    <a:pt x="61" y="41"/>
                  </a:moveTo>
                  <a:lnTo>
                    <a:pt x="67" y="25"/>
                  </a:lnTo>
                  <a:lnTo>
                    <a:pt x="6" y="0"/>
                  </a:lnTo>
                  <a:lnTo>
                    <a:pt x="0" y="17"/>
                  </a:lnTo>
                  <a:lnTo>
                    <a:pt x="61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2" name="Freeform 180"/>
            <p:cNvSpPr>
              <a:spLocks noChangeArrowheads="1"/>
            </p:cNvSpPr>
            <p:nvPr/>
          </p:nvSpPr>
          <p:spPr bwMode="auto">
            <a:xfrm>
              <a:off x="225425" y="139700"/>
              <a:ext cx="138113" cy="80963"/>
            </a:xfrm>
            <a:custGeom>
              <a:avLst/>
              <a:gdLst>
                <a:gd name="T0" fmla="*/ 106363 w 87"/>
                <a:gd name="T1" fmla="*/ 80963 h 51"/>
                <a:gd name="T2" fmla="*/ 106363 w 87"/>
                <a:gd name="T3" fmla="*/ 80963 h 51"/>
                <a:gd name="T4" fmla="*/ 115888 w 87"/>
                <a:gd name="T5" fmla="*/ 80963 h 51"/>
                <a:gd name="T6" fmla="*/ 125413 w 87"/>
                <a:gd name="T7" fmla="*/ 80963 h 51"/>
                <a:gd name="T8" fmla="*/ 131763 w 87"/>
                <a:gd name="T9" fmla="*/ 74613 h 51"/>
                <a:gd name="T10" fmla="*/ 136525 w 87"/>
                <a:gd name="T11" fmla="*/ 68263 h 51"/>
                <a:gd name="T12" fmla="*/ 136525 w 87"/>
                <a:gd name="T13" fmla="*/ 68263 h 51"/>
                <a:gd name="T14" fmla="*/ 138113 w 87"/>
                <a:gd name="T15" fmla="*/ 58738 h 51"/>
                <a:gd name="T16" fmla="*/ 136525 w 87"/>
                <a:gd name="T17" fmla="*/ 49213 h 51"/>
                <a:gd name="T18" fmla="*/ 131763 w 87"/>
                <a:gd name="T19" fmla="*/ 42863 h 51"/>
                <a:gd name="T20" fmla="*/ 123825 w 87"/>
                <a:gd name="T21" fmla="*/ 38100 h 51"/>
                <a:gd name="T22" fmla="*/ 33338 w 87"/>
                <a:gd name="T23" fmla="*/ 1588 h 51"/>
                <a:gd name="T24" fmla="*/ 33338 w 87"/>
                <a:gd name="T25" fmla="*/ 1588 h 51"/>
                <a:gd name="T26" fmla="*/ 23813 w 87"/>
                <a:gd name="T27" fmla="*/ 0 h 51"/>
                <a:gd name="T28" fmla="*/ 15875 w 87"/>
                <a:gd name="T29" fmla="*/ 1588 h 51"/>
                <a:gd name="T30" fmla="*/ 6350 w 87"/>
                <a:gd name="T31" fmla="*/ 6350 h 51"/>
                <a:gd name="T32" fmla="*/ 3175 w 87"/>
                <a:gd name="T33" fmla="*/ 15875 h 51"/>
                <a:gd name="T34" fmla="*/ 3175 w 87"/>
                <a:gd name="T35" fmla="*/ 15875 h 51"/>
                <a:gd name="T36" fmla="*/ 0 w 87"/>
                <a:gd name="T37" fmla="*/ 23813 h 51"/>
                <a:gd name="T38" fmla="*/ 3175 w 87"/>
                <a:gd name="T39" fmla="*/ 31750 h 51"/>
                <a:gd name="T40" fmla="*/ 6350 w 87"/>
                <a:gd name="T41" fmla="*/ 38100 h 51"/>
                <a:gd name="T42" fmla="*/ 15875 w 87"/>
                <a:gd name="T43" fmla="*/ 44450 h 51"/>
                <a:gd name="T44" fmla="*/ 106363 w 87"/>
                <a:gd name="T45" fmla="*/ 80963 h 5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7"/>
                <a:gd name="T70" fmla="*/ 0 h 51"/>
                <a:gd name="T71" fmla="*/ 87 w 87"/>
                <a:gd name="T72" fmla="*/ 51 h 5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7" h="51">
                  <a:moveTo>
                    <a:pt x="67" y="51"/>
                  </a:moveTo>
                  <a:lnTo>
                    <a:pt x="67" y="51"/>
                  </a:lnTo>
                  <a:lnTo>
                    <a:pt x="73" y="51"/>
                  </a:lnTo>
                  <a:lnTo>
                    <a:pt x="79" y="51"/>
                  </a:lnTo>
                  <a:lnTo>
                    <a:pt x="83" y="47"/>
                  </a:lnTo>
                  <a:lnTo>
                    <a:pt x="86" y="43"/>
                  </a:lnTo>
                  <a:lnTo>
                    <a:pt x="87" y="37"/>
                  </a:lnTo>
                  <a:lnTo>
                    <a:pt x="86" y="31"/>
                  </a:lnTo>
                  <a:lnTo>
                    <a:pt x="83" y="27"/>
                  </a:lnTo>
                  <a:lnTo>
                    <a:pt x="78" y="24"/>
                  </a:lnTo>
                  <a:lnTo>
                    <a:pt x="21" y="1"/>
                  </a:lnTo>
                  <a:lnTo>
                    <a:pt x="15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10" y="28"/>
                  </a:lnTo>
                  <a:lnTo>
                    <a:pt x="67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3" name="Freeform 181"/>
          <p:cNvSpPr>
            <a:spLocks noEditPoints="1" noChangeArrowheads="1"/>
          </p:cNvSpPr>
          <p:nvPr/>
        </p:nvSpPr>
        <p:spPr bwMode="auto">
          <a:xfrm>
            <a:off x="4251325" y="2732088"/>
            <a:ext cx="436563" cy="155575"/>
          </a:xfrm>
          <a:custGeom>
            <a:avLst/>
            <a:gdLst>
              <a:gd name="T0" fmla="*/ 379413 w 275"/>
              <a:gd name="T1" fmla="*/ 63500 h 98"/>
              <a:gd name="T2" fmla="*/ 409575 w 275"/>
              <a:gd name="T3" fmla="*/ 103188 h 98"/>
              <a:gd name="T4" fmla="*/ 379413 w 275"/>
              <a:gd name="T5" fmla="*/ 139700 h 98"/>
              <a:gd name="T6" fmla="*/ 436563 w 275"/>
              <a:gd name="T7" fmla="*/ 123825 h 98"/>
              <a:gd name="T8" fmla="*/ 379413 w 275"/>
              <a:gd name="T9" fmla="*/ 63500 h 98"/>
              <a:gd name="T10" fmla="*/ 187325 w 275"/>
              <a:gd name="T11" fmla="*/ 23813 h 98"/>
              <a:gd name="T12" fmla="*/ 176213 w 275"/>
              <a:gd name="T13" fmla="*/ 17463 h 98"/>
              <a:gd name="T14" fmla="*/ 133350 w 275"/>
              <a:gd name="T15" fmla="*/ 12700 h 98"/>
              <a:gd name="T16" fmla="*/ 169863 w 275"/>
              <a:gd name="T17" fmla="*/ 22225 h 98"/>
              <a:gd name="T18" fmla="*/ 179388 w 275"/>
              <a:gd name="T19" fmla="*/ 26988 h 98"/>
              <a:gd name="T20" fmla="*/ 179388 w 275"/>
              <a:gd name="T21" fmla="*/ 34925 h 98"/>
              <a:gd name="T22" fmla="*/ 174625 w 275"/>
              <a:gd name="T23" fmla="*/ 57150 h 98"/>
              <a:gd name="T24" fmla="*/ 173038 w 275"/>
              <a:gd name="T25" fmla="*/ 52388 h 98"/>
              <a:gd name="T26" fmla="*/ 133350 w 275"/>
              <a:gd name="T27" fmla="*/ 41275 h 98"/>
              <a:gd name="T28" fmla="*/ 157163 w 275"/>
              <a:gd name="T29" fmla="*/ 120650 h 98"/>
              <a:gd name="T30" fmla="*/ 163513 w 275"/>
              <a:gd name="T31" fmla="*/ 120650 h 98"/>
              <a:gd name="T32" fmla="*/ 361950 w 275"/>
              <a:gd name="T33" fmla="*/ 155575 h 98"/>
              <a:gd name="T34" fmla="*/ 379413 w 275"/>
              <a:gd name="T35" fmla="*/ 139700 h 98"/>
              <a:gd name="T36" fmla="*/ 361950 w 275"/>
              <a:gd name="T37" fmla="*/ 149225 h 98"/>
              <a:gd name="T38" fmla="*/ 357188 w 275"/>
              <a:gd name="T39" fmla="*/ 146050 h 98"/>
              <a:gd name="T40" fmla="*/ 349250 w 275"/>
              <a:gd name="T41" fmla="*/ 142875 h 98"/>
              <a:gd name="T42" fmla="*/ 346075 w 275"/>
              <a:gd name="T43" fmla="*/ 131763 h 98"/>
              <a:gd name="T44" fmla="*/ 349250 w 275"/>
              <a:gd name="T45" fmla="*/ 127000 h 98"/>
              <a:gd name="T46" fmla="*/ 355600 w 275"/>
              <a:gd name="T47" fmla="*/ 120650 h 98"/>
              <a:gd name="T48" fmla="*/ 358775 w 275"/>
              <a:gd name="T49" fmla="*/ 120650 h 98"/>
              <a:gd name="T50" fmla="*/ 352425 w 275"/>
              <a:gd name="T51" fmla="*/ 114300 h 98"/>
              <a:gd name="T52" fmla="*/ 350838 w 275"/>
              <a:gd name="T53" fmla="*/ 106363 h 98"/>
              <a:gd name="T54" fmla="*/ 352425 w 275"/>
              <a:gd name="T55" fmla="*/ 101600 h 98"/>
              <a:gd name="T56" fmla="*/ 358775 w 275"/>
              <a:gd name="T57" fmla="*/ 95250 h 98"/>
              <a:gd name="T58" fmla="*/ 365125 w 275"/>
              <a:gd name="T59" fmla="*/ 95250 h 98"/>
              <a:gd name="T60" fmla="*/ 357188 w 275"/>
              <a:gd name="T61" fmla="*/ 88900 h 98"/>
              <a:gd name="T62" fmla="*/ 357188 w 275"/>
              <a:gd name="T63" fmla="*/ 77788 h 98"/>
              <a:gd name="T64" fmla="*/ 358775 w 275"/>
              <a:gd name="T65" fmla="*/ 73025 h 98"/>
              <a:gd name="T66" fmla="*/ 368300 w 275"/>
              <a:gd name="T67" fmla="*/ 66675 h 98"/>
              <a:gd name="T68" fmla="*/ 376238 w 275"/>
              <a:gd name="T69" fmla="*/ 69850 h 98"/>
              <a:gd name="T70" fmla="*/ 379413 w 275"/>
              <a:gd name="T71" fmla="*/ 63500 h 98"/>
              <a:gd name="T72" fmla="*/ 100013 w 275"/>
              <a:gd name="T73" fmla="*/ 0 h 98"/>
              <a:gd name="T74" fmla="*/ 95250 w 275"/>
              <a:gd name="T75" fmla="*/ 0 h 98"/>
              <a:gd name="T76" fmla="*/ 85725 w 275"/>
              <a:gd name="T77" fmla="*/ 4763 h 98"/>
              <a:gd name="T78" fmla="*/ 52388 w 275"/>
              <a:gd name="T79" fmla="*/ 3175 h 98"/>
              <a:gd name="T80" fmla="*/ 42863 w 275"/>
              <a:gd name="T81" fmla="*/ 0 h 98"/>
              <a:gd name="T82" fmla="*/ 28575 w 275"/>
              <a:gd name="T83" fmla="*/ 4763 h 98"/>
              <a:gd name="T84" fmla="*/ 12700 w 275"/>
              <a:gd name="T85" fmla="*/ 12700 h 98"/>
              <a:gd name="T86" fmla="*/ 4763 w 275"/>
              <a:gd name="T87" fmla="*/ 28575 h 98"/>
              <a:gd name="T88" fmla="*/ 3175 w 275"/>
              <a:gd name="T89" fmla="*/ 34925 h 98"/>
              <a:gd name="T90" fmla="*/ 3175 w 275"/>
              <a:gd name="T91" fmla="*/ 52388 h 98"/>
              <a:gd name="T92" fmla="*/ 9525 w 275"/>
              <a:gd name="T93" fmla="*/ 69850 h 98"/>
              <a:gd name="T94" fmla="*/ 19050 w 275"/>
              <a:gd name="T95" fmla="*/ 79375 h 98"/>
              <a:gd name="T96" fmla="*/ 36513 w 275"/>
              <a:gd name="T97" fmla="*/ 85725 h 98"/>
              <a:gd name="T98" fmla="*/ 79375 w 275"/>
              <a:gd name="T99" fmla="*/ 36513 h 98"/>
              <a:gd name="T100" fmla="*/ 66675 w 275"/>
              <a:gd name="T101" fmla="*/ 93663 h 98"/>
              <a:gd name="T102" fmla="*/ 71438 w 275"/>
              <a:gd name="T103" fmla="*/ 101600 h 98"/>
              <a:gd name="T104" fmla="*/ 77788 w 275"/>
              <a:gd name="T105" fmla="*/ 106363 h 98"/>
              <a:gd name="T106" fmla="*/ 133350 w 275"/>
              <a:gd name="T107" fmla="*/ 41275 h 98"/>
              <a:gd name="T108" fmla="*/ 96838 w 275"/>
              <a:gd name="T109" fmla="*/ 34925 h 98"/>
              <a:gd name="T110" fmla="*/ 85725 w 275"/>
              <a:gd name="T111" fmla="*/ 39688 h 98"/>
              <a:gd name="T112" fmla="*/ 90488 w 275"/>
              <a:gd name="T113" fmla="*/ 17463 h 98"/>
              <a:gd name="T114" fmla="*/ 95250 w 275"/>
              <a:gd name="T115" fmla="*/ 11113 h 98"/>
              <a:gd name="T116" fmla="*/ 103188 w 275"/>
              <a:gd name="T117" fmla="*/ 9525 h 98"/>
              <a:gd name="T118" fmla="*/ 133350 w 275"/>
              <a:gd name="T119" fmla="*/ 6350 h 9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275"/>
              <a:gd name="T181" fmla="*/ 0 h 98"/>
              <a:gd name="T182" fmla="*/ 275 w 275"/>
              <a:gd name="T183" fmla="*/ 98 h 98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275" h="98">
                <a:moveTo>
                  <a:pt x="240" y="40"/>
                </a:moveTo>
                <a:lnTo>
                  <a:pt x="239" y="40"/>
                </a:lnTo>
                <a:lnTo>
                  <a:pt x="239" y="44"/>
                </a:lnTo>
                <a:lnTo>
                  <a:pt x="258" y="65"/>
                </a:lnTo>
                <a:lnTo>
                  <a:pt x="255" y="82"/>
                </a:lnTo>
                <a:lnTo>
                  <a:pt x="239" y="88"/>
                </a:lnTo>
                <a:lnTo>
                  <a:pt x="239" y="94"/>
                </a:lnTo>
                <a:lnTo>
                  <a:pt x="275" y="78"/>
                </a:lnTo>
                <a:lnTo>
                  <a:pt x="240" y="40"/>
                </a:lnTo>
                <a:close/>
                <a:moveTo>
                  <a:pt x="239" y="40"/>
                </a:moveTo>
                <a:lnTo>
                  <a:pt x="118" y="15"/>
                </a:lnTo>
                <a:lnTo>
                  <a:pt x="115" y="13"/>
                </a:lnTo>
                <a:lnTo>
                  <a:pt x="111" y="11"/>
                </a:lnTo>
                <a:lnTo>
                  <a:pt x="84" y="4"/>
                </a:lnTo>
                <a:lnTo>
                  <a:pt x="84" y="8"/>
                </a:lnTo>
                <a:lnTo>
                  <a:pt x="107" y="14"/>
                </a:lnTo>
                <a:lnTo>
                  <a:pt x="110" y="15"/>
                </a:lnTo>
                <a:lnTo>
                  <a:pt x="113" y="17"/>
                </a:lnTo>
                <a:lnTo>
                  <a:pt x="113" y="19"/>
                </a:lnTo>
                <a:lnTo>
                  <a:pt x="113" y="22"/>
                </a:lnTo>
                <a:lnTo>
                  <a:pt x="110" y="36"/>
                </a:lnTo>
                <a:lnTo>
                  <a:pt x="109" y="33"/>
                </a:lnTo>
                <a:lnTo>
                  <a:pt x="105" y="30"/>
                </a:lnTo>
                <a:lnTo>
                  <a:pt x="84" y="26"/>
                </a:lnTo>
                <a:lnTo>
                  <a:pt x="84" y="73"/>
                </a:lnTo>
                <a:lnTo>
                  <a:pt x="99" y="76"/>
                </a:lnTo>
                <a:lnTo>
                  <a:pt x="103" y="76"/>
                </a:lnTo>
                <a:lnTo>
                  <a:pt x="106" y="73"/>
                </a:lnTo>
                <a:lnTo>
                  <a:pt x="228" y="98"/>
                </a:lnTo>
                <a:lnTo>
                  <a:pt x="239" y="94"/>
                </a:lnTo>
                <a:lnTo>
                  <a:pt x="239" y="88"/>
                </a:lnTo>
                <a:lnTo>
                  <a:pt x="228" y="94"/>
                </a:lnTo>
                <a:lnTo>
                  <a:pt x="225" y="92"/>
                </a:lnTo>
                <a:lnTo>
                  <a:pt x="222" y="91"/>
                </a:lnTo>
                <a:lnTo>
                  <a:pt x="220" y="90"/>
                </a:lnTo>
                <a:lnTo>
                  <a:pt x="218" y="86"/>
                </a:lnTo>
                <a:lnTo>
                  <a:pt x="218" y="83"/>
                </a:lnTo>
                <a:lnTo>
                  <a:pt x="220" y="80"/>
                </a:lnTo>
                <a:lnTo>
                  <a:pt x="221" y="78"/>
                </a:lnTo>
                <a:lnTo>
                  <a:pt x="224" y="76"/>
                </a:lnTo>
                <a:lnTo>
                  <a:pt x="226" y="76"/>
                </a:lnTo>
                <a:lnTo>
                  <a:pt x="224" y="75"/>
                </a:lnTo>
                <a:lnTo>
                  <a:pt x="222" y="72"/>
                </a:lnTo>
                <a:lnTo>
                  <a:pt x="221" y="69"/>
                </a:lnTo>
                <a:lnTo>
                  <a:pt x="221" y="67"/>
                </a:lnTo>
                <a:lnTo>
                  <a:pt x="222" y="64"/>
                </a:lnTo>
                <a:lnTo>
                  <a:pt x="225" y="61"/>
                </a:lnTo>
                <a:lnTo>
                  <a:pt x="226" y="60"/>
                </a:lnTo>
                <a:lnTo>
                  <a:pt x="230" y="60"/>
                </a:lnTo>
                <a:lnTo>
                  <a:pt x="228" y="57"/>
                </a:lnTo>
                <a:lnTo>
                  <a:pt x="225" y="56"/>
                </a:lnTo>
                <a:lnTo>
                  <a:pt x="225" y="53"/>
                </a:lnTo>
                <a:lnTo>
                  <a:pt x="225" y="49"/>
                </a:lnTo>
                <a:lnTo>
                  <a:pt x="226" y="46"/>
                </a:lnTo>
                <a:lnTo>
                  <a:pt x="229" y="44"/>
                </a:lnTo>
                <a:lnTo>
                  <a:pt x="232" y="42"/>
                </a:lnTo>
                <a:lnTo>
                  <a:pt x="235" y="42"/>
                </a:lnTo>
                <a:lnTo>
                  <a:pt x="237" y="44"/>
                </a:lnTo>
                <a:lnTo>
                  <a:pt x="239" y="44"/>
                </a:lnTo>
                <a:lnTo>
                  <a:pt x="239" y="40"/>
                </a:lnTo>
                <a:close/>
                <a:moveTo>
                  <a:pt x="84" y="4"/>
                </a:moveTo>
                <a:lnTo>
                  <a:pt x="63" y="0"/>
                </a:lnTo>
                <a:lnTo>
                  <a:pt x="60" y="0"/>
                </a:lnTo>
                <a:lnTo>
                  <a:pt x="57" y="2"/>
                </a:lnTo>
                <a:lnTo>
                  <a:pt x="54" y="3"/>
                </a:lnTo>
                <a:lnTo>
                  <a:pt x="53" y="6"/>
                </a:lnTo>
                <a:lnTo>
                  <a:pt x="33" y="2"/>
                </a:lnTo>
                <a:lnTo>
                  <a:pt x="27" y="0"/>
                </a:lnTo>
                <a:lnTo>
                  <a:pt x="22" y="2"/>
                </a:lnTo>
                <a:lnTo>
                  <a:pt x="18" y="3"/>
                </a:lnTo>
                <a:lnTo>
                  <a:pt x="12" y="6"/>
                </a:lnTo>
                <a:lnTo>
                  <a:pt x="8" y="8"/>
                </a:lnTo>
                <a:lnTo>
                  <a:pt x="6" y="13"/>
                </a:lnTo>
                <a:lnTo>
                  <a:pt x="3" y="18"/>
                </a:lnTo>
                <a:lnTo>
                  <a:pt x="2" y="22"/>
                </a:lnTo>
                <a:lnTo>
                  <a:pt x="0" y="29"/>
                </a:lnTo>
                <a:lnTo>
                  <a:pt x="2" y="33"/>
                </a:lnTo>
                <a:lnTo>
                  <a:pt x="3" y="38"/>
                </a:lnTo>
                <a:lnTo>
                  <a:pt x="6" y="44"/>
                </a:lnTo>
                <a:lnTo>
                  <a:pt x="8" y="48"/>
                </a:lnTo>
                <a:lnTo>
                  <a:pt x="12" y="50"/>
                </a:lnTo>
                <a:lnTo>
                  <a:pt x="18" y="53"/>
                </a:lnTo>
                <a:lnTo>
                  <a:pt x="23" y="54"/>
                </a:lnTo>
                <a:lnTo>
                  <a:pt x="35" y="57"/>
                </a:lnTo>
                <a:lnTo>
                  <a:pt x="50" y="23"/>
                </a:lnTo>
                <a:lnTo>
                  <a:pt x="42" y="59"/>
                </a:lnTo>
                <a:lnTo>
                  <a:pt x="44" y="61"/>
                </a:lnTo>
                <a:lnTo>
                  <a:pt x="45" y="64"/>
                </a:lnTo>
                <a:lnTo>
                  <a:pt x="46" y="65"/>
                </a:lnTo>
                <a:lnTo>
                  <a:pt x="49" y="67"/>
                </a:lnTo>
                <a:lnTo>
                  <a:pt x="84" y="73"/>
                </a:lnTo>
                <a:lnTo>
                  <a:pt x="84" y="26"/>
                </a:lnTo>
                <a:lnTo>
                  <a:pt x="61" y="22"/>
                </a:lnTo>
                <a:lnTo>
                  <a:pt x="57" y="22"/>
                </a:lnTo>
                <a:lnTo>
                  <a:pt x="54" y="25"/>
                </a:lnTo>
                <a:lnTo>
                  <a:pt x="57" y="11"/>
                </a:lnTo>
                <a:lnTo>
                  <a:pt x="58" y="8"/>
                </a:lnTo>
                <a:lnTo>
                  <a:pt x="60" y="7"/>
                </a:lnTo>
                <a:lnTo>
                  <a:pt x="63" y="6"/>
                </a:lnTo>
                <a:lnTo>
                  <a:pt x="65" y="6"/>
                </a:lnTo>
                <a:lnTo>
                  <a:pt x="84" y="8"/>
                </a:lnTo>
                <a:lnTo>
                  <a:pt x="84" y="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94" name="组合 205"/>
          <p:cNvGrpSpPr/>
          <p:nvPr/>
        </p:nvGrpSpPr>
        <p:grpSpPr bwMode="auto">
          <a:xfrm>
            <a:off x="2609850" y="3124200"/>
            <a:ext cx="247650" cy="312738"/>
            <a:chOff x="0" y="0"/>
            <a:chExt cx="247651" cy="312737"/>
          </a:xfrm>
          <a:solidFill>
            <a:schemeClr val="bg1">
              <a:alpha val="70000"/>
            </a:schemeClr>
          </a:solidFill>
        </p:grpSpPr>
        <p:sp>
          <p:nvSpPr>
            <p:cNvPr id="195" name="Freeform 182"/>
            <p:cNvSpPr>
              <a:spLocks noChangeArrowheads="1"/>
            </p:cNvSpPr>
            <p:nvPr/>
          </p:nvSpPr>
          <p:spPr bwMode="auto">
            <a:xfrm>
              <a:off x="11113" y="11112"/>
              <a:ext cx="236538" cy="301625"/>
            </a:xfrm>
            <a:custGeom>
              <a:avLst/>
              <a:gdLst>
                <a:gd name="T0" fmla="*/ 0 w 149"/>
                <a:gd name="T1" fmla="*/ 52388 h 190"/>
                <a:gd name="T2" fmla="*/ 11113 w 149"/>
                <a:gd name="T3" fmla="*/ 44450 h 190"/>
                <a:gd name="T4" fmla="*/ 152400 w 149"/>
                <a:gd name="T5" fmla="*/ 271463 h 190"/>
                <a:gd name="T6" fmla="*/ 152400 w 149"/>
                <a:gd name="T7" fmla="*/ 271463 h 190"/>
                <a:gd name="T8" fmla="*/ 157163 w 149"/>
                <a:gd name="T9" fmla="*/ 279400 h 190"/>
                <a:gd name="T10" fmla="*/ 160338 w 149"/>
                <a:gd name="T11" fmla="*/ 282575 h 190"/>
                <a:gd name="T12" fmla="*/ 166688 w 149"/>
                <a:gd name="T13" fmla="*/ 285750 h 190"/>
                <a:gd name="T14" fmla="*/ 173038 w 149"/>
                <a:gd name="T15" fmla="*/ 287338 h 190"/>
                <a:gd name="T16" fmla="*/ 180975 w 149"/>
                <a:gd name="T17" fmla="*/ 287338 h 190"/>
                <a:gd name="T18" fmla="*/ 188913 w 149"/>
                <a:gd name="T19" fmla="*/ 287338 h 190"/>
                <a:gd name="T20" fmla="*/ 195263 w 149"/>
                <a:gd name="T21" fmla="*/ 285750 h 190"/>
                <a:gd name="T22" fmla="*/ 201613 w 149"/>
                <a:gd name="T23" fmla="*/ 280988 h 190"/>
                <a:gd name="T24" fmla="*/ 201613 w 149"/>
                <a:gd name="T25" fmla="*/ 280988 h 190"/>
                <a:gd name="T26" fmla="*/ 207963 w 149"/>
                <a:gd name="T27" fmla="*/ 276225 h 190"/>
                <a:gd name="T28" fmla="*/ 214313 w 149"/>
                <a:gd name="T29" fmla="*/ 271463 h 190"/>
                <a:gd name="T30" fmla="*/ 217488 w 149"/>
                <a:gd name="T31" fmla="*/ 265113 h 190"/>
                <a:gd name="T32" fmla="*/ 219075 w 149"/>
                <a:gd name="T33" fmla="*/ 258763 h 190"/>
                <a:gd name="T34" fmla="*/ 220663 w 149"/>
                <a:gd name="T35" fmla="*/ 252413 h 190"/>
                <a:gd name="T36" fmla="*/ 220663 w 149"/>
                <a:gd name="T37" fmla="*/ 246063 h 190"/>
                <a:gd name="T38" fmla="*/ 219075 w 149"/>
                <a:gd name="T39" fmla="*/ 238125 h 190"/>
                <a:gd name="T40" fmla="*/ 217488 w 149"/>
                <a:gd name="T41" fmla="*/ 231775 h 190"/>
                <a:gd name="T42" fmla="*/ 77788 w 149"/>
                <a:gd name="T43" fmla="*/ 6350 h 190"/>
                <a:gd name="T44" fmla="*/ 85725 w 149"/>
                <a:gd name="T45" fmla="*/ 0 h 190"/>
                <a:gd name="T46" fmla="*/ 230188 w 149"/>
                <a:gd name="T47" fmla="*/ 228600 h 190"/>
                <a:gd name="T48" fmla="*/ 230188 w 149"/>
                <a:gd name="T49" fmla="*/ 228600 h 190"/>
                <a:gd name="T50" fmla="*/ 233363 w 149"/>
                <a:gd name="T51" fmla="*/ 238125 h 190"/>
                <a:gd name="T52" fmla="*/ 236538 w 149"/>
                <a:gd name="T53" fmla="*/ 246063 h 190"/>
                <a:gd name="T54" fmla="*/ 236538 w 149"/>
                <a:gd name="T55" fmla="*/ 255588 h 190"/>
                <a:gd name="T56" fmla="*/ 233363 w 149"/>
                <a:gd name="T57" fmla="*/ 263525 h 190"/>
                <a:gd name="T58" fmla="*/ 230188 w 149"/>
                <a:gd name="T59" fmla="*/ 271463 h 190"/>
                <a:gd name="T60" fmla="*/ 225425 w 149"/>
                <a:gd name="T61" fmla="*/ 280988 h 190"/>
                <a:gd name="T62" fmla="*/ 219075 w 149"/>
                <a:gd name="T63" fmla="*/ 287338 h 190"/>
                <a:gd name="T64" fmla="*/ 211138 w 149"/>
                <a:gd name="T65" fmla="*/ 293688 h 190"/>
                <a:gd name="T66" fmla="*/ 211138 w 149"/>
                <a:gd name="T67" fmla="*/ 293688 h 190"/>
                <a:gd name="T68" fmla="*/ 201613 w 149"/>
                <a:gd name="T69" fmla="*/ 298450 h 190"/>
                <a:gd name="T70" fmla="*/ 190500 w 149"/>
                <a:gd name="T71" fmla="*/ 301625 h 190"/>
                <a:gd name="T72" fmla="*/ 182563 w 149"/>
                <a:gd name="T73" fmla="*/ 301625 h 190"/>
                <a:gd name="T74" fmla="*/ 171450 w 149"/>
                <a:gd name="T75" fmla="*/ 301625 h 190"/>
                <a:gd name="T76" fmla="*/ 163513 w 149"/>
                <a:gd name="T77" fmla="*/ 300038 h 190"/>
                <a:gd name="T78" fmla="*/ 153988 w 149"/>
                <a:gd name="T79" fmla="*/ 295275 h 190"/>
                <a:gd name="T80" fmla="*/ 147638 w 149"/>
                <a:gd name="T81" fmla="*/ 288925 h 190"/>
                <a:gd name="T82" fmla="*/ 144463 w 149"/>
                <a:gd name="T83" fmla="*/ 282575 h 190"/>
                <a:gd name="T84" fmla="*/ 0 w 149"/>
                <a:gd name="T85" fmla="*/ 52388 h 1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49"/>
                <a:gd name="T130" fmla="*/ 0 h 190"/>
                <a:gd name="T131" fmla="*/ 149 w 149"/>
                <a:gd name="T132" fmla="*/ 190 h 19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49" h="190">
                  <a:moveTo>
                    <a:pt x="0" y="33"/>
                  </a:moveTo>
                  <a:lnTo>
                    <a:pt x="7" y="28"/>
                  </a:lnTo>
                  <a:lnTo>
                    <a:pt x="96" y="171"/>
                  </a:lnTo>
                  <a:lnTo>
                    <a:pt x="99" y="176"/>
                  </a:lnTo>
                  <a:lnTo>
                    <a:pt x="101" y="178"/>
                  </a:lnTo>
                  <a:lnTo>
                    <a:pt x="105" y="180"/>
                  </a:lnTo>
                  <a:lnTo>
                    <a:pt x="109" y="181"/>
                  </a:lnTo>
                  <a:lnTo>
                    <a:pt x="114" y="181"/>
                  </a:lnTo>
                  <a:lnTo>
                    <a:pt x="119" y="181"/>
                  </a:lnTo>
                  <a:lnTo>
                    <a:pt x="123" y="180"/>
                  </a:lnTo>
                  <a:lnTo>
                    <a:pt x="127" y="177"/>
                  </a:lnTo>
                  <a:lnTo>
                    <a:pt x="131" y="174"/>
                  </a:lnTo>
                  <a:lnTo>
                    <a:pt x="135" y="171"/>
                  </a:lnTo>
                  <a:lnTo>
                    <a:pt x="137" y="167"/>
                  </a:lnTo>
                  <a:lnTo>
                    <a:pt x="138" y="163"/>
                  </a:lnTo>
                  <a:lnTo>
                    <a:pt x="139" y="159"/>
                  </a:lnTo>
                  <a:lnTo>
                    <a:pt x="139" y="155"/>
                  </a:lnTo>
                  <a:lnTo>
                    <a:pt x="138" y="150"/>
                  </a:lnTo>
                  <a:lnTo>
                    <a:pt x="137" y="146"/>
                  </a:lnTo>
                  <a:lnTo>
                    <a:pt x="49" y="4"/>
                  </a:lnTo>
                  <a:lnTo>
                    <a:pt x="54" y="0"/>
                  </a:lnTo>
                  <a:lnTo>
                    <a:pt x="145" y="144"/>
                  </a:lnTo>
                  <a:lnTo>
                    <a:pt x="147" y="150"/>
                  </a:lnTo>
                  <a:lnTo>
                    <a:pt x="149" y="155"/>
                  </a:lnTo>
                  <a:lnTo>
                    <a:pt x="149" y="161"/>
                  </a:lnTo>
                  <a:lnTo>
                    <a:pt x="147" y="166"/>
                  </a:lnTo>
                  <a:lnTo>
                    <a:pt x="145" y="171"/>
                  </a:lnTo>
                  <a:lnTo>
                    <a:pt x="142" y="177"/>
                  </a:lnTo>
                  <a:lnTo>
                    <a:pt x="138" y="181"/>
                  </a:lnTo>
                  <a:lnTo>
                    <a:pt x="133" y="185"/>
                  </a:lnTo>
                  <a:lnTo>
                    <a:pt x="127" y="188"/>
                  </a:lnTo>
                  <a:lnTo>
                    <a:pt x="120" y="190"/>
                  </a:lnTo>
                  <a:lnTo>
                    <a:pt x="115" y="190"/>
                  </a:lnTo>
                  <a:lnTo>
                    <a:pt x="108" y="190"/>
                  </a:lnTo>
                  <a:lnTo>
                    <a:pt x="103" y="189"/>
                  </a:lnTo>
                  <a:lnTo>
                    <a:pt x="97" y="186"/>
                  </a:lnTo>
                  <a:lnTo>
                    <a:pt x="93" y="182"/>
                  </a:lnTo>
                  <a:lnTo>
                    <a:pt x="91" y="178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6" name="Freeform 183"/>
            <p:cNvSpPr>
              <a:spLocks noChangeArrowheads="1"/>
            </p:cNvSpPr>
            <p:nvPr/>
          </p:nvSpPr>
          <p:spPr bwMode="auto">
            <a:xfrm>
              <a:off x="0" y="0"/>
              <a:ext cx="114300" cy="79375"/>
            </a:xfrm>
            <a:custGeom>
              <a:avLst/>
              <a:gdLst>
                <a:gd name="T0" fmla="*/ 0 w 72"/>
                <a:gd name="T1" fmla="*/ 74613 h 50"/>
                <a:gd name="T2" fmla="*/ 0 w 72"/>
                <a:gd name="T3" fmla="*/ 74613 h 50"/>
                <a:gd name="T4" fmla="*/ 1588 w 72"/>
                <a:gd name="T5" fmla="*/ 77788 h 50"/>
                <a:gd name="T6" fmla="*/ 6350 w 72"/>
                <a:gd name="T7" fmla="*/ 79375 h 50"/>
                <a:gd name="T8" fmla="*/ 7938 w 72"/>
                <a:gd name="T9" fmla="*/ 79375 h 50"/>
                <a:gd name="T10" fmla="*/ 12700 w 72"/>
                <a:gd name="T11" fmla="*/ 77788 h 50"/>
                <a:gd name="T12" fmla="*/ 109538 w 72"/>
                <a:gd name="T13" fmla="*/ 17463 h 50"/>
                <a:gd name="T14" fmla="*/ 109538 w 72"/>
                <a:gd name="T15" fmla="*/ 17463 h 50"/>
                <a:gd name="T16" fmla="*/ 111125 w 72"/>
                <a:gd name="T17" fmla="*/ 14288 h 50"/>
                <a:gd name="T18" fmla="*/ 114300 w 72"/>
                <a:gd name="T19" fmla="*/ 12700 h 50"/>
                <a:gd name="T20" fmla="*/ 114300 w 72"/>
                <a:gd name="T21" fmla="*/ 7938 h 50"/>
                <a:gd name="T22" fmla="*/ 111125 w 72"/>
                <a:gd name="T23" fmla="*/ 3175 h 50"/>
                <a:gd name="T24" fmla="*/ 111125 w 72"/>
                <a:gd name="T25" fmla="*/ 3175 h 50"/>
                <a:gd name="T26" fmla="*/ 109538 w 72"/>
                <a:gd name="T27" fmla="*/ 1588 h 50"/>
                <a:gd name="T28" fmla="*/ 107950 w 72"/>
                <a:gd name="T29" fmla="*/ 0 h 50"/>
                <a:gd name="T30" fmla="*/ 103188 w 72"/>
                <a:gd name="T31" fmla="*/ 0 h 50"/>
                <a:gd name="T32" fmla="*/ 101600 w 72"/>
                <a:gd name="T33" fmla="*/ 1588 h 50"/>
                <a:gd name="T34" fmla="*/ 1588 w 72"/>
                <a:gd name="T35" fmla="*/ 61913 h 50"/>
                <a:gd name="T36" fmla="*/ 1588 w 72"/>
                <a:gd name="T37" fmla="*/ 61913 h 50"/>
                <a:gd name="T38" fmla="*/ 0 w 72"/>
                <a:gd name="T39" fmla="*/ 63500 h 50"/>
                <a:gd name="T40" fmla="*/ 0 w 72"/>
                <a:gd name="T41" fmla="*/ 68263 h 50"/>
                <a:gd name="T42" fmla="*/ 0 w 72"/>
                <a:gd name="T43" fmla="*/ 69850 h 50"/>
                <a:gd name="T44" fmla="*/ 0 w 72"/>
                <a:gd name="T45" fmla="*/ 74613 h 50"/>
                <a:gd name="T46" fmla="*/ 0 w 72"/>
                <a:gd name="T47" fmla="*/ 74613 h 5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"/>
                <a:gd name="T73" fmla="*/ 0 h 50"/>
                <a:gd name="T74" fmla="*/ 72 w 72"/>
                <a:gd name="T75" fmla="*/ 50 h 5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" h="50">
                  <a:moveTo>
                    <a:pt x="0" y="47"/>
                  </a:moveTo>
                  <a:lnTo>
                    <a:pt x="0" y="47"/>
                  </a:lnTo>
                  <a:lnTo>
                    <a:pt x="1" y="49"/>
                  </a:lnTo>
                  <a:lnTo>
                    <a:pt x="4" y="50"/>
                  </a:lnTo>
                  <a:lnTo>
                    <a:pt x="5" y="50"/>
                  </a:lnTo>
                  <a:lnTo>
                    <a:pt x="8" y="49"/>
                  </a:lnTo>
                  <a:lnTo>
                    <a:pt x="69" y="11"/>
                  </a:lnTo>
                  <a:lnTo>
                    <a:pt x="70" y="9"/>
                  </a:lnTo>
                  <a:lnTo>
                    <a:pt x="72" y="8"/>
                  </a:lnTo>
                  <a:lnTo>
                    <a:pt x="72" y="5"/>
                  </a:lnTo>
                  <a:lnTo>
                    <a:pt x="70" y="2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5" y="0"/>
                  </a:lnTo>
                  <a:lnTo>
                    <a:pt x="64" y="1"/>
                  </a:lnTo>
                  <a:lnTo>
                    <a:pt x="1" y="39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0" y="4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184"/>
            <p:cNvSpPr>
              <a:spLocks noChangeArrowheads="1"/>
            </p:cNvSpPr>
            <p:nvPr/>
          </p:nvSpPr>
          <p:spPr bwMode="auto">
            <a:xfrm>
              <a:off x="44450" y="63500"/>
              <a:ext cx="161925" cy="219075"/>
            </a:xfrm>
            <a:custGeom>
              <a:avLst/>
              <a:gdLst>
                <a:gd name="T0" fmla="*/ 0 w 102"/>
                <a:gd name="T1" fmla="*/ 9525 h 138"/>
                <a:gd name="T2" fmla="*/ 14288 w 102"/>
                <a:gd name="T3" fmla="*/ 0 h 138"/>
                <a:gd name="T4" fmla="*/ 139700 w 102"/>
                <a:gd name="T5" fmla="*/ 203200 h 138"/>
                <a:gd name="T6" fmla="*/ 139700 w 102"/>
                <a:gd name="T7" fmla="*/ 203200 h 138"/>
                <a:gd name="T8" fmla="*/ 144463 w 102"/>
                <a:gd name="T9" fmla="*/ 209550 h 138"/>
                <a:gd name="T10" fmla="*/ 149225 w 102"/>
                <a:gd name="T11" fmla="*/ 211138 h 138"/>
                <a:gd name="T12" fmla="*/ 155575 w 102"/>
                <a:gd name="T13" fmla="*/ 212725 h 138"/>
                <a:gd name="T14" fmla="*/ 161925 w 102"/>
                <a:gd name="T15" fmla="*/ 215900 h 138"/>
                <a:gd name="T16" fmla="*/ 161925 w 102"/>
                <a:gd name="T17" fmla="*/ 215900 h 138"/>
                <a:gd name="T18" fmla="*/ 160338 w 102"/>
                <a:gd name="T19" fmla="*/ 215900 h 138"/>
                <a:gd name="T20" fmla="*/ 160338 w 102"/>
                <a:gd name="T21" fmla="*/ 215900 h 138"/>
                <a:gd name="T22" fmla="*/ 150813 w 102"/>
                <a:gd name="T23" fmla="*/ 219075 h 138"/>
                <a:gd name="T24" fmla="*/ 139700 w 102"/>
                <a:gd name="T25" fmla="*/ 219075 h 138"/>
                <a:gd name="T26" fmla="*/ 131763 w 102"/>
                <a:gd name="T27" fmla="*/ 215900 h 138"/>
                <a:gd name="T28" fmla="*/ 125413 w 102"/>
                <a:gd name="T29" fmla="*/ 209550 h 138"/>
                <a:gd name="T30" fmla="*/ 0 w 102"/>
                <a:gd name="T31" fmla="*/ 9525 h 1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2"/>
                <a:gd name="T49" fmla="*/ 0 h 138"/>
                <a:gd name="T50" fmla="*/ 102 w 102"/>
                <a:gd name="T51" fmla="*/ 138 h 1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2" h="138">
                  <a:moveTo>
                    <a:pt x="0" y="6"/>
                  </a:moveTo>
                  <a:lnTo>
                    <a:pt x="9" y="0"/>
                  </a:lnTo>
                  <a:lnTo>
                    <a:pt x="88" y="128"/>
                  </a:lnTo>
                  <a:lnTo>
                    <a:pt x="91" y="132"/>
                  </a:lnTo>
                  <a:lnTo>
                    <a:pt x="94" y="133"/>
                  </a:lnTo>
                  <a:lnTo>
                    <a:pt x="98" y="134"/>
                  </a:lnTo>
                  <a:lnTo>
                    <a:pt x="102" y="136"/>
                  </a:lnTo>
                  <a:lnTo>
                    <a:pt x="101" y="136"/>
                  </a:lnTo>
                  <a:lnTo>
                    <a:pt x="95" y="138"/>
                  </a:lnTo>
                  <a:lnTo>
                    <a:pt x="88" y="138"/>
                  </a:lnTo>
                  <a:lnTo>
                    <a:pt x="83" y="136"/>
                  </a:lnTo>
                  <a:lnTo>
                    <a:pt x="79" y="132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8" name="Freeform 185"/>
          <p:cNvSpPr>
            <a:spLocks noEditPoints="1" noChangeArrowheads="1"/>
          </p:cNvSpPr>
          <p:nvPr/>
        </p:nvSpPr>
        <p:spPr bwMode="auto">
          <a:xfrm>
            <a:off x="2987675" y="1916113"/>
            <a:ext cx="200025" cy="153987"/>
          </a:xfrm>
          <a:custGeom>
            <a:avLst/>
            <a:gdLst>
              <a:gd name="T0" fmla="*/ 196850 w 126"/>
              <a:gd name="T1" fmla="*/ 60325 h 97"/>
              <a:gd name="T2" fmla="*/ 166688 w 126"/>
              <a:gd name="T3" fmla="*/ 23812 h 97"/>
              <a:gd name="T4" fmla="*/ 157163 w 126"/>
              <a:gd name="T5" fmla="*/ 53975 h 97"/>
              <a:gd name="T6" fmla="*/ 176213 w 126"/>
              <a:gd name="T7" fmla="*/ 61912 h 97"/>
              <a:gd name="T8" fmla="*/ 179388 w 126"/>
              <a:gd name="T9" fmla="*/ 87312 h 97"/>
              <a:gd name="T10" fmla="*/ 157163 w 126"/>
              <a:gd name="T11" fmla="*/ 100012 h 97"/>
              <a:gd name="T12" fmla="*/ 179388 w 126"/>
              <a:gd name="T13" fmla="*/ 114300 h 97"/>
              <a:gd name="T14" fmla="*/ 198438 w 126"/>
              <a:gd name="T15" fmla="*/ 92075 h 97"/>
              <a:gd name="T16" fmla="*/ 157163 w 126"/>
              <a:gd name="T17" fmla="*/ 19050 h 97"/>
              <a:gd name="T18" fmla="*/ 63500 w 126"/>
              <a:gd name="T19" fmla="*/ 1587 h 97"/>
              <a:gd name="T20" fmla="*/ 66675 w 126"/>
              <a:gd name="T21" fmla="*/ 7937 h 97"/>
              <a:gd name="T22" fmla="*/ 73025 w 126"/>
              <a:gd name="T23" fmla="*/ 20637 h 97"/>
              <a:gd name="T24" fmla="*/ 63500 w 126"/>
              <a:gd name="T25" fmla="*/ 31750 h 97"/>
              <a:gd name="T26" fmla="*/ 63500 w 126"/>
              <a:gd name="T27" fmla="*/ 133350 h 97"/>
              <a:gd name="T28" fmla="*/ 93663 w 126"/>
              <a:gd name="T29" fmla="*/ 130175 h 97"/>
              <a:gd name="T30" fmla="*/ 125413 w 126"/>
              <a:gd name="T31" fmla="*/ 120650 h 97"/>
              <a:gd name="T32" fmla="*/ 157163 w 126"/>
              <a:gd name="T33" fmla="*/ 100012 h 97"/>
              <a:gd name="T34" fmla="*/ 146050 w 126"/>
              <a:gd name="T35" fmla="*/ 98425 h 97"/>
              <a:gd name="T36" fmla="*/ 136525 w 126"/>
              <a:gd name="T37" fmla="*/ 66675 h 97"/>
              <a:gd name="T38" fmla="*/ 150813 w 126"/>
              <a:gd name="T39" fmla="*/ 55562 h 97"/>
              <a:gd name="T40" fmla="*/ 63500 w 126"/>
              <a:gd name="T41" fmla="*/ 1587 h 97"/>
              <a:gd name="T42" fmla="*/ 52388 w 126"/>
              <a:gd name="T43" fmla="*/ 14287 h 97"/>
              <a:gd name="T44" fmla="*/ 63500 w 126"/>
              <a:gd name="T45" fmla="*/ 1587 h 97"/>
              <a:gd name="T46" fmla="*/ 63500 w 126"/>
              <a:gd name="T47" fmla="*/ 152400 h 97"/>
              <a:gd name="T48" fmla="*/ 60325 w 126"/>
              <a:gd name="T49" fmla="*/ 134937 h 97"/>
              <a:gd name="T50" fmla="*/ 52388 w 126"/>
              <a:gd name="T51" fmla="*/ 153987 h 97"/>
              <a:gd name="T52" fmla="*/ 58738 w 126"/>
              <a:gd name="T53" fmla="*/ 114300 h 97"/>
              <a:gd name="T54" fmla="*/ 52388 w 126"/>
              <a:gd name="T55" fmla="*/ 50800 h 97"/>
              <a:gd name="T56" fmla="*/ 52388 w 126"/>
              <a:gd name="T57" fmla="*/ 23812 h 97"/>
              <a:gd name="T58" fmla="*/ 57150 w 126"/>
              <a:gd name="T59" fmla="*/ 30162 h 97"/>
              <a:gd name="T60" fmla="*/ 52388 w 126"/>
              <a:gd name="T61" fmla="*/ 4762 h 97"/>
              <a:gd name="T62" fmla="*/ 42863 w 126"/>
              <a:gd name="T63" fmla="*/ 31750 h 97"/>
              <a:gd name="T64" fmla="*/ 52388 w 126"/>
              <a:gd name="T65" fmla="*/ 23812 h 97"/>
              <a:gd name="T66" fmla="*/ 52388 w 126"/>
              <a:gd name="T67" fmla="*/ 4762 h 97"/>
              <a:gd name="T68" fmla="*/ 42863 w 126"/>
              <a:gd name="T69" fmla="*/ 153987 h 97"/>
              <a:gd name="T70" fmla="*/ 42863 w 126"/>
              <a:gd name="T71" fmla="*/ 146050 h 97"/>
              <a:gd name="T72" fmla="*/ 52388 w 126"/>
              <a:gd name="T73" fmla="*/ 50800 h 97"/>
              <a:gd name="T74" fmla="*/ 36513 w 126"/>
              <a:gd name="T75" fmla="*/ 109537 h 97"/>
              <a:gd name="T76" fmla="*/ 42863 w 126"/>
              <a:gd name="T77" fmla="*/ 93662 h 97"/>
              <a:gd name="T78" fmla="*/ 41275 w 126"/>
              <a:gd name="T79" fmla="*/ 74612 h 97"/>
              <a:gd name="T80" fmla="*/ 36513 w 126"/>
              <a:gd name="T81" fmla="*/ 61912 h 97"/>
              <a:gd name="T82" fmla="*/ 52388 w 126"/>
              <a:gd name="T83" fmla="*/ 50800 h 97"/>
              <a:gd name="T84" fmla="*/ 26988 w 126"/>
              <a:gd name="T85" fmla="*/ 17462 h 97"/>
              <a:gd name="T86" fmla="*/ 3175 w 126"/>
              <a:gd name="T87" fmla="*/ 63500 h 97"/>
              <a:gd name="T88" fmla="*/ 12700 w 126"/>
              <a:gd name="T89" fmla="*/ 139700 h 97"/>
              <a:gd name="T90" fmla="*/ 36513 w 126"/>
              <a:gd name="T91" fmla="*/ 153987 h 97"/>
              <a:gd name="T92" fmla="*/ 34925 w 126"/>
              <a:gd name="T93" fmla="*/ 144462 h 97"/>
              <a:gd name="T94" fmla="*/ 26988 w 126"/>
              <a:gd name="T95" fmla="*/ 117475 h 97"/>
              <a:gd name="T96" fmla="*/ 36513 w 126"/>
              <a:gd name="T97" fmla="*/ 103187 h 97"/>
              <a:gd name="T98" fmla="*/ 20638 w 126"/>
              <a:gd name="T99" fmla="*/ 103187 h 97"/>
              <a:gd name="T100" fmla="*/ 11113 w 126"/>
              <a:gd name="T101" fmla="*/ 85725 h 97"/>
              <a:gd name="T102" fmla="*/ 22225 w 126"/>
              <a:gd name="T103" fmla="*/ 68262 h 97"/>
              <a:gd name="T104" fmla="*/ 36513 w 126"/>
              <a:gd name="T105" fmla="*/ 61912 h 97"/>
              <a:gd name="T106" fmla="*/ 22225 w 126"/>
              <a:gd name="T107" fmla="*/ 50800 h 97"/>
              <a:gd name="T108" fmla="*/ 22225 w 126"/>
              <a:gd name="T109" fmla="*/ 38100 h 9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26"/>
              <a:gd name="T166" fmla="*/ 0 h 97"/>
              <a:gd name="T167" fmla="*/ 126 w 126"/>
              <a:gd name="T168" fmla="*/ 97 h 97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26" h="97">
                <a:moveTo>
                  <a:pt x="126" y="53"/>
                </a:moveTo>
                <a:lnTo>
                  <a:pt x="126" y="53"/>
                </a:lnTo>
                <a:lnTo>
                  <a:pt x="126" y="45"/>
                </a:lnTo>
                <a:lnTo>
                  <a:pt x="124" y="38"/>
                </a:lnTo>
                <a:lnTo>
                  <a:pt x="121" y="31"/>
                </a:lnTo>
                <a:lnTo>
                  <a:pt x="117" y="24"/>
                </a:lnTo>
                <a:lnTo>
                  <a:pt x="109" y="17"/>
                </a:lnTo>
                <a:lnTo>
                  <a:pt x="105" y="15"/>
                </a:lnTo>
                <a:lnTo>
                  <a:pt x="99" y="12"/>
                </a:lnTo>
                <a:lnTo>
                  <a:pt x="99" y="34"/>
                </a:lnTo>
                <a:lnTo>
                  <a:pt x="103" y="35"/>
                </a:lnTo>
                <a:lnTo>
                  <a:pt x="106" y="36"/>
                </a:lnTo>
                <a:lnTo>
                  <a:pt x="111" y="39"/>
                </a:lnTo>
                <a:lnTo>
                  <a:pt x="114" y="45"/>
                </a:lnTo>
                <a:lnTo>
                  <a:pt x="114" y="50"/>
                </a:lnTo>
                <a:lnTo>
                  <a:pt x="113" y="55"/>
                </a:lnTo>
                <a:lnTo>
                  <a:pt x="110" y="59"/>
                </a:lnTo>
                <a:lnTo>
                  <a:pt x="107" y="62"/>
                </a:lnTo>
                <a:lnTo>
                  <a:pt x="103" y="63"/>
                </a:lnTo>
                <a:lnTo>
                  <a:pt x="99" y="63"/>
                </a:lnTo>
                <a:lnTo>
                  <a:pt x="99" y="76"/>
                </a:lnTo>
                <a:lnTo>
                  <a:pt x="109" y="74"/>
                </a:lnTo>
                <a:lnTo>
                  <a:pt x="113" y="72"/>
                </a:lnTo>
                <a:lnTo>
                  <a:pt x="117" y="70"/>
                </a:lnTo>
                <a:lnTo>
                  <a:pt x="121" y="68"/>
                </a:lnTo>
                <a:lnTo>
                  <a:pt x="122" y="63"/>
                </a:lnTo>
                <a:lnTo>
                  <a:pt x="125" y="58"/>
                </a:lnTo>
                <a:lnTo>
                  <a:pt x="126" y="53"/>
                </a:lnTo>
                <a:close/>
                <a:moveTo>
                  <a:pt x="99" y="12"/>
                </a:moveTo>
                <a:lnTo>
                  <a:pt x="99" y="12"/>
                </a:lnTo>
                <a:lnTo>
                  <a:pt x="82" y="5"/>
                </a:lnTo>
                <a:lnTo>
                  <a:pt x="65" y="1"/>
                </a:lnTo>
                <a:lnTo>
                  <a:pt x="52" y="0"/>
                </a:lnTo>
                <a:lnTo>
                  <a:pt x="40" y="1"/>
                </a:lnTo>
                <a:lnTo>
                  <a:pt x="40" y="5"/>
                </a:lnTo>
                <a:lnTo>
                  <a:pt x="42" y="5"/>
                </a:lnTo>
                <a:lnTo>
                  <a:pt x="45" y="8"/>
                </a:lnTo>
                <a:lnTo>
                  <a:pt x="46" y="11"/>
                </a:lnTo>
                <a:lnTo>
                  <a:pt x="46" y="13"/>
                </a:lnTo>
                <a:lnTo>
                  <a:pt x="46" y="16"/>
                </a:lnTo>
                <a:lnTo>
                  <a:pt x="44" y="19"/>
                </a:lnTo>
                <a:lnTo>
                  <a:pt x="40" y="20"/>
                </a:lnTo>
                <a:lnTo>
                  <a:pt x="40" y="76"/>
                </a:lnTo>
                <a:lnTo>
                  <a:pt x="40" y="80"/>
                </a:lnTo>
                <a:lnTo>
                  <a:pt x="40" y="84"/>
                </a:lnTo>
                <a:lnTo>
                  <a:pt x="40" y="96"/>
                </a:lnTo>
                <a:lnTo>
                  <a:pt x="49" y="91"/>
                </a:lnTo>
                <a:lnTo>
                  <a:pt x="59" y="82"/>
                </a:lnTo>
                <a:lnTo>
                  <a:pt x="69" y="77"/>
                </a:lnTo>
                <a:lnTo>
                  <a:pt x="73" y="76"/>
                </a:lnTo>
                <a:lnTo>
                  <a:pt x="79" y="76"/>
                </a:lnTo>
                <a:lnTo>
                  <a:pt x="90" y="76"/>
                </a:lnTo>
                <a:lnTo>
                  <a:pt x="99" y="76"/>
                </a:lnTo>
                <a:lnTo>
                  <a:pt x="99" y="63"/>
                </a:lnTo>
                <a:lnTo>
                  <a:pt x="97" y="63"/>
                </a:lnTo>
                <a:lnTo>
                  <a:pt x="92" y="62"/>
                </a:lnTo>
                <a:lnTo>
                  <a:pt x="88" y="59"/>
                </a:lnTo>
                <a:lnTo>
                  <a:pt x="86" y="54"/>
                </a:lnTo>
                <a:lnTo>
                  <a:pt x="84" y="49"/>
                </a:lnTo>
                <a:lnTo>
                  <a:pt x="86" y="42"/>
                </a:lnTo>
                <a:lnTo>
                  <a:pt x="88" y="39"/>
                </a:lnTo>
                <a:lnTo>
                  <a:pt x="91" y="36"/>
                </a:lnTo>
                <a:lnTo>
                  <a:pt x="95" y="35"/>
                </a:lnTo>
                <a:lnTo>
                  <a:pt x="99" y="34"/>
                </a:lnTo>
                <a:lnTo>
                  <a:pt x="99" y="12"/>
                </a:lnTo>
                <a:close/>
                <a:moveTo>
                  <a:pt x="40" y="1"/>
                </a:moveTo>
                <a:lnTo>
                  <a:pt x="40" y="1"/>
                </a:lnTo>
                <a:lnTo>
                  <a:pt x="33" y="3"/>
                </a:lnTo>
                <a:lnTo>
                  <a:pt x="33" y="11"/>
                </a:lnTo>
                <a:lnTo>
                  <a:pt x="33" y="9"/>
                </a:lnTo>
                <a:lnTo>
                  <a:pt x="36" y="7"/>
                </a:lnTo>
                <a:lnTo>
                  <a:pt x="40" y="5"/>
                </a:lnTo>
                <a:lnTo>
                  <a:pt x="40" y="1"/>
                </a:lnTo>
                <a:close/>
                <a:moveTo>
                  <a:pt x="33" y="97"/>
                </a:moveTo>
                <a:lnTo>
                  <a:pt x="33" y="97"/>
                </a:lnTo>
                <a:lnTo>
                  <a:pt x="40" y="96"/>
                </a:lnTo>
                <a:lnTo>
                  <a:pt x="40" y="84"/>
                </a:lnTo>
                <a:lnTo>
                  <a:pt x="38" y="85"/>
                </a:lnTo>
                <a:lnTo>
                  <a:pt x="36" y="89"/>
                </a:lnTo>
                <a:lnTo>
                  <a:pt x="33" y="92"/>
                </a:lnTo>
                <a:lnTo>
                  <a:pt x="33" y="97"/>
                </a:lnTo>
                <a:close/>
                <a:moveTo>
                  <a:pt x="40" y="20"/>
                </a:moveTo>
                <a:lnTo>
                  <a:pt x="40" y="76"/>
                </a:lnTo>
                <a:lnTo>
                  <a:pt x="37" y="72"/>
                </a:lnTo>
                <a:lnTo>
                  <a:pt x="33" y="69"/>
                </a:lnTo>
                <a:lnTo>
                  <a:pt x="33" y="32"/>
                </a:lnTo>
                <a:lnTo>
                  <a:pt x="33" y="30"/>
                </a:lnTo>
                <a:lnTo>
                  <a:pt x="33" y="26"/>
                </a:lnTo>
                <a:lnTo>
                  <a:pt x="33" y="15"/>
                </a:lnTo>
                <a:lnTo>
                  <a:pt x="34" y="17"/>
                </a:lnTo>
                <a:lnTo>
                  <a:pt x="36" y="19"/>
                </a:lnTo>
                <a:lnTo>
                  <a:pt x="40" y="20"/>
                </a:lnTo>
                <a:close/>
                <a:moveTo>
                  <a:pt x="33" y="3"/>
                </a:moveTo>
                <a:lnTo>
                  <a:pt x="33" y="3"/>
                </a:lnTo>
                <a:lnTo>
                  <a:pt x="23" y="7"/>
                </a:lnTo>
                <a:lnTo>
                  <a:pt x="23" y="19"/>
                </a:lnTo>
                <a:lnTo>
                  <a:pt x="27" y="20"/>
                </a:lnTo>
                <a:lnTo>
                  <a:pt x="30" y="23"/>
                </a:lnTo>
                <a:lnTo>
                  <a:pt x="33" y="26"/>
                </a:lnTo>
                <a:lnTo>
                  <a:pt x="33" y="15"/>
                </a:lnTo>
                <a:lnTo>
                  <a:pt x="32" y="13"/>
                </a:lnTo>
                <a:lnTo>
                  <a:pt x="33" y="11"/>
                </a:lnTo>
                <a:lnTo>
                  <a:pt x="33" y="3"/>
                </a:lnTo>
                <a:close/>
                <a:moveTo>
                  <a:pt x="23" y="97"/>
                </a:moveTo>
                <a:lnTo>
                  <a:pt x="23" y="97"/>
                </a:lnTo>
                <a:lnTo>
                  <a:pt x="27" y="97"/>
                </a:lnTo>
                <a:lnTo>
                  <a:pt x="33" y="97"/>
                </a:lnTo>
                <a:lnTo>
                  <a:pt x="33" y="92"/>
                </a:lnTo>
                <a:lnTo>
                  <a:pt x="27" y="92"/>
                </a:lnTo>
                <a:lnTo>
                  <a:pt x="23" y="91"/>
                </a:lnTo>
                <a:lnTo>
                  <a:pt x="23" y="97"/>
                </a:lnTo>
                <a:close/>
                <a:moveTo>
                  <a:pt x="33" y="32"/>
                </a:moveTo>
                <a:lnTo>
                  <a:pt x="33" y="69"/>
                </a:lnTo>
                <a:lnTo>
                  <a:pt x="27" y="68"/>
                </a:lnTo>
                <a:lnTo>
                  <a:pt x="23" y="69"/>
                </a:lnTo>
                <a:lnTo>
                  <a:pt x="23" y="65"/>
                </a:lnTo>
                <a:lnTo>
                  <a:pt x="26" y="62"/>
                </a:lnTo>
                <a:lnTo>
                  <a:pt x="27" y="59"/>
                </a:lnTo>
                <a:lnTo>
                  <a:pt x="29" y="55"/>
                </a:lnTo>
                <a:lnTo>
                  <a:pt x="29" y="50"/>
                </a:lnTo>
                <a:lnTo>
                  <a:pt x="26" y="47"/>
                </a:lnTo>
                <a:lnTo>
                  <a:pt x="23" y="45"/>
                </a:lnTo>
                <a:lnTo>
                  <a:pt x="23" y="43"/>
                </a:lnTo>
                <a:lnTo>
                  <a:pt x="23" y="39"/>
                </a:lnTo>
                <a:lnTo>
                  <a:pt x="27" y="38"/>
                </a:lnTo>
                <a:lnTo>
                  <a:pt x="32" y="34"/>
                </a:lnTo>
                <a:lnTo>
                  <a:pt x="33" y="32"/>
                </a:lnTo>
                <a:close/>
                <a:moveTo>
                  <a:pt x="23" y="7"/>
                </a:moveTo>
                <a:lnTo>
                  <a:pt x="23" y="7"/>
                </a:lnTo>
                <a:lnTo>
                  <a:pt x="17" y="11"/>
                </a:lnTo>
                <a:lnTo>
                  <a:pt x="13" y="16"/>
                </a:lnTo>
                <a:lnTo>
                  <a:pt x="8" y="21"/>
                </a:lnTo>
                <a:lnTo>
                  <a:pt x="6" y="27"/>
                </a:lnTo>
                <a:lnTo>
                  <a:pt x="2" y="40"/>
                </a:lnTo>
                <a:lnTo>
                  <a:pt x="0" y="54"/>
                </a:lnTo>
                <a:lnTo>
                  <a:pt x="2" y="66"/>
                </a:lnTo>
                <a:lnTo>
                  <a:pt x="4" y="78"/>
                </a:lnTo>
                <a:lnTo>
                  <a:pt x="8" y="88"/>
                </a:lnTo>
                <a:lnTo>
                  <a:pt x="13" y="91"/>
                </a:lnTo>
                <a:lnTo>
                  <a:pt x="15" y="93"/>
                </a:lnTo>
                <a:lnTo>
                  <a:pt x="23" y="97"/>
                </a:lnTo>
                <a:lnTo>
                  <a:pt x="23" y="91"/>
                </a:lnTo>
                <a:lnTo>
                  <a:pt x="22" y="91"/>
                </a:lnTo>
                <a:lnTo>
                  <a:pt x="18" y="88"/>
                </a:lnTo>
                <a:lnTo>
                  <a:pt x="17" y="84"/>
                </a:lnTo>
                <a:lnTo>
                  <a:pt x="15" y="80"/>
                </a:lnTo>
                <a:lnTo>
                  <a:pt x="17" y="74"/>
                </a:lnTo>
                <a:lnTo>
                  <a:pt x="19" y="72"/>
                </a:lnTo>
                <a:lnTo>
                  <a:pt x="23" y="69"/>
                </a:lnTo>
                <a:lnTo>
                  <a:pt x="23" y="65"/>
                </a:lnTo>
                <a:lnTo>
                  <a:pt x="18" y="66"/>
                </a:lnTo>
                <a:lnTo>
                  <a:pt x="13" y="65"/>
                </a:lnTo>
                <a:lnTo>
                  <a:pt x="10" y="62"/>
                </a:lnTo>
                <a:lnTo>
                  <a:pt x="7" y="58"/>
                </a:lnTo>
                <a:lnTo>
                  <a:pt x="7" y="54"/>
                </a:lnTo>
                <a:lnTo>
                  <a:pt x="8" y="49"/>
                </a:lnTo>
                <a:lnTo>
                  <a:pt x="11" y="46"/>
                </a:lnTo>
                <a:lnTo>
                  <a:pt x="14" y="43"/>
                </a:lnTo>
                <a:lnTo>
                  <a:pt x="18" y="43"/>
                </a:lnTo>
                <a:lnTo>
                  <a:pt x="23" y="43"/>
                </a:lnTo>
                <a:lnTo>
                  <a:pt x="23" y="39"/>
                </a:lnTo>
                <a:lnTo>
                  <a:pt x="18" y="38"/>
                </a:lnTo>
                <a:lnTo>
                  <a:pt x="15" y="35"/>
                </a:lnTo>
                <a:lnTo>
                  <a:pt x="14" y="32"/>
                </a:lnTo>
                <a:lnTo>
                  <a:pt x="13" y="28"/>
                </a:lnTo>
                <a:lnTo>
                  <a:pt x="14" y="24"/>
                </a:lnTo>
                <a:lnTo>
                  <a:pt x="18" y="20"/>
                </a:lnTo>
                <a:lnTo>
                  <a:pt x="23" y="19"/>
                </a:lnTo>
                <a:lnTo>
                  <a:pt x="23" y="7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99" name="组合 199"/>
          <p:cNvGrpSpPr/>
          <p:nvPr/>
        </p:nvGrpSpPr>
        <p:grpSpPr bwMode="auto">
          <a:xfrm>
            <a:off x="4759325" y="2971800"/>
            <a:ext cx="266700" cy="334963"/>
            <a:chOff x="0" y="0"/>
            <a:chExt cx="265113" cy="334963"/>
          </a:xfrm>
          <a:solidFill>
            <a:schemeClr val="bg1">
              <a:alpha val="70000"/>
            </a:schemeClr>
          </a:solidFill>
        </p:grpSpPr>
        <p:sp>
          <p:nvSpPr>
            <p:cNvPr id="200" name="Freeform 186"/>
            <p:cNvSpPr>
              <a:spLocks noChangeArrowheads="1"/>
            </p:cNvSpPr>
            <p:nvPr/>
          </p:nvSpPr>
          <p:spPr bwMode="auto">
            <a:xfrm>
              <a:off x="0" y="9525"/>
              <a:ext cx="252413" cy="325438"/>
            </a:xfrm>
            <a:custGeom>
              <a:avLst/>
              <a:gdLst>
                <a:gd name="T0" fmla="*/ 252413 w 159"/>
                <a:gd name="T1" fmla="*/ 57150 h 205"/>
                <a:gd name="T2" fmla="*/ 239713 w 159"/>
                <a:gd name="T3" fmla="*/ 50800 h 205"/>
                <a:gd name="T4" fmla="*/ 88900 w 159"/>
                <a:gd name="T5" fmla="*/ 293688 h 205"/>
                <a:gd name="T6" fmla="*/ 88900 w 159"/>
                <a:gd name="T7" fmla="*/ 293688 h 205"/>
                <a:gd name="T8" fmla="*/ 84138 w 159"/>
                <a:gd name="T9" fmla="*/ 300038 h 205"/>
                <a:gd name="T10" fmla="*/ 79375 w 159"/>
                <a:gd name="T11" fmla="*/ 303213 h 205"/>
                <a:gd name="T12" fmla="*/ 73025 w 159"/>
                <a:gd name="T13" fmla="*/ 306388 h 205"/>
                <a:gd name="T14" fmla="*/ 65088 w 159"/>
                <a:gd name="T15" fmla="*/ 307975 h 205"/>
                <a:gd name="T16" fmla="*/ 58738 w 159"/>
                <a:gd name="T17" fmla="*/ 309563 h 205"/>
                <a:gd name="T18" fmla="*/ 49213 w 159"/>
                <a:gd name="T19" fmla="*/ 307975 h 205"/>
                <a:gd name="T20" fmla="*/ 42863 w 159"/>
                <a:gd name="T21" fmla="*/ 306388 h 205"/>
                <a:gd name="T22" fmla="*/ 34925 w 159"/>
                <a:gd name="T23" fmla="*/ 303213 h 205"/>
                <a:gd name="T24" fmla="*/ 34925 w 159"/>
                <a:gd name="T25" fmla="*/ 303213 h 205"/>
                <a:gd name="T26" fmla="*/ 28575 w 159"/>
                <a:gd name="T27" fmla="*/ 296863 h 205"/>
                <a:gd name="T28" fmla="*/ 23813 w 159"/>
                <a:gd name="T29" fmla="*/ 293688 h 205"/>
                <a:gd name="T30" fmla="*/ 19050 w 159"/>
                <a:gd name="T31" fmla="*/ 285750 h 205"/>
                <a:gd name="T32" fmla="*/ 15875 w 159"/>
                <a:gd name="T33" fmla="*/ 277813 h 205"/>
                <a:gd name="T34" fmla="*/ 15875 w 159"/>
                <a:gd name="T35" fmla="*/ 271463 h 205"/>
                <a:gd name="T36" fmla="*/ 15875 w 159"/>
                <a:gd name="T37" fmla="*/ 263525 h 205"/>
                <a:gd name="T38" fmla="*/ 17463 w 159"/>
                <a:gd name="T39" fmla="*/ 257175 h 205"/>
                <a:gd name="T40" fmla="*/ 19050 w 159"/>
                <a:gd name="T41" fmla="*/ 249238 h 205"/>
                <a:gd name="T42" fmla="*/ 169863 w 159"/>
                <a:gd name="T43" fmla="*/ 6350 h 205"/>
                <a:gd name="T44" fmla="*/ 158750 w 159"/>
                <a:gd name="T45" fmla="*/ 0 h 205"/>
                <a:gd name="T46" fmla="*/ 6350 w 159"/>
                <a:gd name="T47" fmla="*/ 246063 h 205"/>
                <a:gd name="T48" fmla="*/ 6350 w 159"/>
                <a:gd name="T49" fmla="*/ 246063 h 205"/>
                <a:gd name="T50" fmla="*/ 3175 w 159"/>
                <a:gd name="T51" fmla="*/ 254000 h 205"/>
                <a:gd name="T52" fmla="*/ 0 w 159"/>
                <a:gd name="T53" fmla="*/ 265113 h 205"/>
                <a:gd name="T54" fmla="*/ 0 w 159"/>
                <a:gd name="T55" fmla="*/ 273050 h 205"/>
                <a:gd name="T56" fmla="*/ 3175 w 159"/>
                <a:gd name="T57" fmla="*/ 284163 h 205"/>
                <a:gd name="T58" fmla="*/ 4763 w 159"/>
                <a:gd name="T59" fmla="*/ 293688 h 205"/>
                <a:gd name="T60" fmla="*/ 11113 w 159"/>
                <a:gd name="T61" fmla="*/ 301625 h 205"/>
                <a:gd name="T62" fmla="*/ 17463 w 159"/>
                <a:gd name="T63" fmla="*/ 309563 h 205"/>
                <a:gd name="T64" fmla="*/ 25400 w 159"/>
                <a:gd name="T65" fmla="*/ 315913 h 205"/>
                <a:gd name="T66" fmla="*/ 25400 w 159"/>
                <a:gd name="T67" fmla="*/ 315913 h 205"/>
                <a:gd name="T68" fmla="*/ 36513 w 159"/>
                <a:gd name="T69" fmla="*/ 320675 h 205"/>
                <a:gd name="T70" fmla="*/ 47625 w 159"/>
                <a:gd name="T71" fmla="*/ 322263 h 205"/>
                <a:gd name="T72" fmla="*/ 55563 w 159"/>
                <a:gd name="T73" fmla="*/ 325438 h 205"/>
                <a:gd name="T74" fmla="*/ 66675 w 159"/>
                <a:gd name="T75" fmla="*/ 325438 h 205"/>
                <a:gd name="T76" fmla="*/ 76200 w 159"/>
                <a:gd name="T77" fmla="*/ 320675 h 205"/>
                <a:gd name="T78" fmla="*/ 84138 w 159"/>
                <a:gd name="T79" fmla="*/ 315913 h 205"/>
                <a:gd name="T80" fmla="*/ 92075 w 159"/>
                <a:gd name="T81" fmla="*/ 309563 h 205"/>
                <a:gd name="T82" fmla="*/ 98425 w 159"/>
                <a:gd name="T83" fmla="*/ 303213 h 205"/>
                <a:gd name="T84" fmla="*/ 252413 w 159"/>
                <a:gd name="T85" fmla="*/ 57150 h 2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59"/>
                <a:gd name="T130" fmla="*/ 0 h 205"/>
                <a:gd name="T131" fmla="*/ 159 w 159"/>
                <a:gd name="T132" fmla="*/ 205 h 2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59" h="205">
                  <a:moveTo>
                    <a:pt x="159" y="36"/>
                  </a:moveTo>
                  <a:lnTo>
                    <a:pt x="151" y="32"/>
                  </a:lnTo>
                  <a:lnTo>
                    <a:pt x="56" y="185"/>
                  </a:lnTo>
                  <a:lnTo>
                    <a:pt x="53" y="189"/>
                  </a:lnTo>
                  <a:lnTo>
                    <a:pt x="50" y="191"/>
                  </a:lnTo>
                  <a:lnTo>
                    <a:pt x="46" y="193"/>
                  </a:lnTo>
                  <a:lnTo>
                    <a:pt x="41" y="194"/>
                  </a:lnTo>
                  <a:lnTo>
                    <a:pt x="37" y="195"/>
                  </a:lnTo>
                  <a:lnTo>
                    <a:pt x="31" y="194"/>
                  </a:lnTo>
                  <a:lnTo>
                    <a:pt x="27" y="193"/>
                  </a:lnTo>
                  <a:lnTo>
                    <a:pt x="22" y="191"/>
                  </a:lnTo>
                  <a:lnTo>
                    <a:pt x="18" y="187"/>
                  </a:lnTo>
                  <a:lnTo>
                    <a:pt x="15" y="185"/>
                  </a:lnTo>
                  <a:lnTo>
                    <a:pt x="12" y="180"/>
                  </a:lnTo>
                  <a:lnTo>
                    <a:pt x="10" y="175"/>
                  </a:lnTo>
                  <a:lnTo>
                    <a:pt x="10" y="171"/>
                  </a:lnTo>
                  <a:lnTo>
                    <a:pt x="10" y="166"/>
                  </a:lnTo>
                  <a:lnTo>
                    <a:pt x="11" y="162"/>
                  </a:lnTo>
                  <a:lnTo>
                    <a:pt x="12" y="157"/>
                  </a:lnTo>
                  <a:lnTo>
                    <a:pt x="107" y="4"/>
                  </a:lnTo>
                  <a:lnTo>
                    <a:pt x="100" y="0"/>
                  </a:lnTo>
                  <a:lnTo>
                    <a:pt x="4" y="155"/>
                  </a:lnTo>
                  <a:lnTo>
                    <a:pt x="2" y="160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9"/>
                  </a:lnTo>
                  <a:lnTo>
                    <a:pt x="3" y="185"/>
                  </a:lnTo>
                  <a:lnTo>
                    <a:pt x="7" y="190"/>
                  </a:lnTo>
                  <a:lnTo>
                    <a:pt x="11" y="195"/>
                  </a:lnTo>
                  <a:lnTo>
                    <a:pt x="16" y="199"/>
                  </a:lnTo>
                  <a:lnTo>
                    <a:pt x="23" y="202"/>
                  </a:lnTo>
                  <a:lnTo>
                    <a:pt x="30" y="203"/>
                  </a:lnTo>
                  <a:lnTo>
                    <a:pt x="35" y="205"/>
                  </a:lnTo>
                  <a:lnTo>
                    <a:pt x="42" y="205"/>
                  </a:lnTo>
                  <a:lnTo>
                    <a:pt x="48" y="202"/>
                  </a:lnTo>
                  <a:lnTo>
                    <a:pt x="53" y="199"/>
                  </a:lnTo>
                  <a:lnTo>
                    <a:pt x="58" y="195"/>
                  </a:lnTo>
                  <a:lnTo>
                    <a:pt x="62" y="191"/>
                  </a:lnTo>
                  <a:lnTo>
                    <a:pt x="15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1" name="Freeform 187"/>
            <p:cNvSpPr>
              <a:spLocks noChangeArrowheads="1"/>
            </p:cNvSpPr>
            <p:nvPr/>
          </p:nvSpPr>
          <p:spPr bwMode="auto">
            <a:xfrm>
              <a:off x="142875" y="0"/>
              <a:ext cx="122238" cy="82550"/>
            </a:xfrm>
            <a:custGeom>
              <a:avLst/>
              <a:gdLst>
                <a:gd name="T0" fmla="*/ 119063 w 77"/>
                <a:gd name="T1" fmla="*/ 79375 h 52"/>
                <a:gd name="T2" fmla="*/ 119063 w 77"/>
                <a:gd name="T3" fmla="*/ 79375 h 52"/>
                <a:gd name="T4" fmla="*/ 117475 w 77"/>
                <a:gd name="T5" fmla="*/ 80963 h 52"/>
                <a:gd name="T6" fmla="*/ 112713 w 77"/>
                <a:gd name="T7" fmla="*/ 82550 h 52"/>
                <a:gd name="T8" fmla="*/ 109538 w 77"/>
                <a:gd name="T9" fmla="*/ 82550 h 52"/>
                <a:gd name="T10" fmla="*/ 106363 w 77"/>
                <a:gd name="T11" fmla="*/ 80963 h 52"/>
                <a:gd name="T12" fmla="*/ 3175 w 77"/>
                <a:gd name="T13" fmla="*/ 19050 h 52"/>
                <a:gd name="T14" fmla="*/ 3175 w 77"/>
                <a:gd name="T15" fmla="*/ 19050 h 52"/>
                <a:gd name="T16" fmla="*/ 0 w 77"/>
                <a:gd name="T17" fmla="*/ 14288 h 52"/>
                <a:gd name="T18" fmla="*/ 0 w 77"/>
                <a:gd name="T19" fmla="*/ 12700 h 52"/>
                <a:gd name="T20" fmla="*/ 0 w 77"/>
                <a:gd name="T21" fmla="*/ 7938 h 52"/>
                <a:gd name="T22" fmla="*/ 0 w 77"/>
                <a:gd name="T23" fmla="*/ 3175 h 52"/>
                <a:gd name="T24" fmla="*/ 0 w 77"/>
                <a:gd name="T25" fmla="*/ 3175 h 52"/>
                <a:gd name="T26" fmla="*/ 1588 w 77"/>
                <a:gd name="T27" fmla="*/ 1588 h 52"/>
                <a:gd name="T28" fmla="*/ 6350 w 77"/>
                <a:gd name="T29" fmla="*/ 0 h 52"/>
                <a:gd name="T30" fmla="*/ 9525 w 77"/>
                <a:gd name="T31" fmla="*/ 0 h 52"/>
                <a:gd name="T32" fmla="*/ 12700 w 77"/>
                <a:gd name="T33" fmla="*/ 1588 h 52"/>
                <a:gd name="T34" fmla="*/ 117475 w 77"/>
                <a:gd name="T35" fmla="*/ 66675 h 52"/>
                <a:gd name="T36" fmla="*/ 117475 w 77"/>
                <a:gd name="T37" fmla="*/ 66675 h 52"/>
                <a:gd name="T38" fmla="*/ 119063 w 77"/>
                <a:gd name="T39" fmla="*/ 68263 h 52"/>
                <a:gd name="T40" fmla="*/ 122238 w 77"/>
                <a:gd name="T41" fmla="*/ 73025 h 52"/>
                <a:gd name="T42" fmla="*/ 122238 w 77"/>
                <a:gd name="T43" fmla="*/ 74613 h 52"/>
                <a:gd name="T44" fmla="*/ 119063 w 77"/>
                <a:gd name="T45" fmla="*/ 79375 h 52"/>
                <a:gd name="T46" fmla="*/ 119063 w 77"/>
                <a:gd name="T47" fmla="*/ 79375 h 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7"/>
                <a:gd name="T73" fmla="*/ 0 h 52"/>
                <a:gd name="T74" fmla="*/ 77 w 77"/>
                <a:gd name="T75" fmla="*/ 52 h 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7" h="52">
                  <a:moveTo>
                    <a:pt x="75" y="50"/>
                  </a:moveTo>
                  <a:lnTo>
                    <a:pt x="75" y="50"/>
                  </a:lnTo>
                  <a:lnTo>
                    <a:pt x="74" y="51"/>
                  </a:lnTo>
                  <a:lnTo>
                    <a:pt x="71" y="52"/>
                  </a:lnTo>
                  <a:lnTo>
                    <a:pt x="69" y="52"/>
                  </a:lnTo>
                  <a:lnTo>
                    <a:pt x="67" y="51"/>
                  </a:lnTo>
                  <a:lnTo>
                    <a:pt x="2" y="12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1"/>
                  </a:lnTo>
                  <a:lnTo>
                    <a:pt x="74" y="42"/>
                  </a:lnTo>
                  <a:lnTo>
                    <a:pt x="75" y="43"/>
                  </a:lnTo>
                  <a:lnTo>
                    <a:pt x="77" y="46"/>
                  </a:lnTo>
                  <a:lnTo>
                    <a:pt x="77" y="47"/>
                  </a:lnTo>
                  <a:lnTo>
                    <a:pt x="75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2" name="Freeform 188"/>
            <p:cNvSpPr>
              <a:spLocks noChangeArrowheads="1"/>
            </p:cNvSpPr>
            <p:nvPr/>
          </p:nvSpPr>
          <p:spPr bwMode="auto">
            <a:xfrm>
              <a:off x="42863" y="68262"/>
              <a:ext cx="173038" cy="234950"/>
            </a:xfrm>
            <a:custGeom>
              <a:avLst/>
              <a:gdLst>
                <a:gd name="T0" fmla="*/ 173038 w 109"/>
                <a:gd name="T1" fmla="*/ 7938 h 148"/>
                <a:gd name="T2" fmla="*/ 157163 w 109"/>
                <a:gd name="T3" fmla="*/ 0 h 148"/>
                <a:gd name="T4" fmla="*/ 23813 w 109"/>
                <a:gd name="T5" fmla="*/ 217488 h 148"/>
                <a:gd name="T6" fmla="*/ 23813 w 109"/>
                <a:gd name="T7" fmla="*/ 217488 h 148"/>
                <a:gd name="T8" fmla="*/ 19050 w 109"/>
                <a:gd name="T9" fmla="*/ 220663 h 148"/>
                <a:gd name="T10" fmla="*/ 12700 w 109"/>
                <a:gd name="T11" fmla="*/ 225425 h 148"/>
                <a:gd name="T12" fmla="*/ 6350 w 109"/>
                <a:gd name="T13" fmla="*/ 227013 h 148"/>
                <a:gd name="T14" fmla="*/ 0 w 109"/>
                <a:gd name="T15" fmla="*/ 227013 h 148"/>
                <a:gd name="T16" fmla="*/ 0 w 109"/>
                <a:gd name="T17" fmla="*/ 227013 h 148"/>
                <a:gd name="T18" fmla="*/ 0 w 109"/>
                <a:gd name="T19" fmla="*/ 230188 h 148"/>
                <a:gd name="T20" fmla="*/ 0 w 109"/>
                <a:gd name="T21" fmla="*/ 230188 h 148"/>
                <a:gd name="T22" fmla="*/ 11113 w 109"/>
                <a:gd name="T23" fmla="*/ 234950 h 148"/>
                <a:gd name="T24" fmla="*/ 22225 w 109"/>
                <a:gd name="T25" fmla="*/ 234950 h 148"/>
                <a:gd name="T26" fmla="*/ 33338 w 109"/>
                <a:gd name="T27" fmla="*/ 230188 h 148"/>
                <a:gd name="T28" fmla="*/ 39688 w 109"/>
                <a:gd name="T29" fmla="*/ 223838 h 148"/>
                <a:gd name="T30" fmla="*/ 173038 w 109"/>
                <a:gd name="T31" fmla="*/ 7938 h 1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9"/>
                <a:gd name="T49" fmla="*/ 0 h 148"/>
                <a:gd name="T50" fmla="*/ 109 w 109"/>
                <a:gd name="T51" fmla="*/ 148 h 1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9" h="148">
                  <a:moveTo>
                    <a:pt x="109" y="5"/>
                  </a:moveTo>
                  <a:lnTo>
                    <a:pt x="99" y="0"/>
                  </a:lnTo>
                  <a:lnTo>
                    <a:pt x="15" y="137"/>
                  </a:lnTo>
                  <a:lnTo>
                    <a:pt x="12" y="139"/>
                  </a:lnTo>
                  <a:lnTo>
                    <a:pt x="8" y="142"/>
                  </a:lnTo>
                  <a:lnTo>
                    <a:pt x="4" y="143"/>
                  </a:lnTo>
                  <a:lnTo>
                    <a:pt x="0" y="143"/>
                  </a:lnTo>
                  <a:lnTo>
                    <a:pt x="0" y="145"/>
                  </a:lnTo>
                  <a:lnTo>
                    <a:pt x="7" y="148"/>
                  </a:lnTo>
                  <a:lnTo>
                    <a:pt x="14" y="148"/>
                  </a:lnTo>
                  <a:lnTo>
                    <a:pt x="21" y="145"/>
                  </a:lnTo>
                  <a:lnTo>
                    <a:pt x="25" y="141"/>
                  </a:lnTo>
                  <a:lnTo>
                    <a:pt x="109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3" name="Freeform 189"/>
          <p:cNvSpPr>
            <a:spLocks noEditPoints="1" noChangeArrowheads="1"/>
          </p:cNvSpPr>
          <p:nvPr/>
        </p:nvSpPr>
        <p:spPr bwMode="auto">
          <a:xfrm>
            <a:off x="3460750" y="4587875"/>
            <a:ext cx="219075" cy="233363"/>
          </a:xfrm>
          <a:custGeom>
            <a:avLst/>
            <a:gdLst>
              <a:gd name="T0" fmla="*/ 171102 w 137"/>
              <a:gd name="T1" fmla="*/ 107950 h 147"/>
              <a:gd name="T2" fmla="*/ 164706 w 137"/>
              <a:gd name="T3" fmla="*/ 80963 h 147"/>
              <a:gd name="T4" fmla="*/ 164706 w 137"/>
              <a:gd name="T5" fmla="*/ 157163 h 147"/>
              <a:gd name="T6" fmla="*/ 187093 w 137"/>
              <a:gd name="T7" fmla="*/ 176213 h 147"/>
              <a:gd name="T8" fmla="*/ 183895 w 137"/>
              <a:gd name="T9" fmla="*/ 187325 h 147"/>
              <a:gd name="T10" fmla="*/ 164706 w 137"/>
              <a:gd name="T11" fmla="*/ 60325 h 147"/>
              <a:gd name="T12" fmla="*/ 183895 w 137"/>
              <a:gd name="T13" fmla="*/ 30163 h 147"/>
              <a:gd name="T14" fmla="*/ 187093 w 137"/>
              <a:gd name="T15" fmla="*/ 38100 h 147"/>
              <a:gd name="T16" fmla="*/ 164706 w 137"/>
              <a:gd name="T17" fmla="*/ 60325 h 147"/>
              <a:gd name="T18" fmla="*/ 182296 w 137"/>
              <a:gd name="T19" fmla="*/ 107950 h 147"/>
              <a:gd name="T20" fmla="*/ 214278 w 137"/>
              <a:gd name="T21" fmla="*/ 103188 h 147"/>
              <a:gd name="T22" fmla="*/ 217476 w 137"/>
              <a:gd name="T23" fmla="*/ 111125 h 147"/>
              <a:gd name="T24" fmla="*/ 182296 w 137"/>
              <a:gd name="T25" fmla="*/ 111125 h 147"/>
              <a:gd name="T26" fmla="*/ 110337 w 137"/>
              <a:gd name="T27" fmla="*/ 47625 h 147"/>
              <a:gd name="T28" fmla="*/ 164706 w 137"/>
              <a:gd name="T29" fmla="*/ 80963 h 147"/>
              <a:gd name="T30" fmla="*/ 143918 w 137"/>
              <a:gd name="T31" fmla="*/ 158750 h 147"/>
              <a:gd name="T32" fmla="*/ 134323 w 137"/>
              <a:gd name="T33" fmla="*/ 225425 h 147"/>
              <a:gd name="T34" fmla="*/ 110337 w 137"/>
              <a:gd name="T35" fmla="*/ 180975 h 147"/>
              <a:gd name="T36" fmla="*/ 132724 w 137"/>
              <a:gd name="T37" fmla="*/ 152400 h 147"/>
              <a:gd name="T38" fmla="*/ 151913 w 137"/>
              <a:gd name="T39" fmla="*/ 133350 h 147"/>
              <a:gd name="T40" fmla="*/ 158310 w 137"/>
              <a:gd name="T41" fmla="*/ 98425 h 147"/>
              <a:gd name="T42" fmla="*/ 145517 w 137"/>
              <a:gd name="T43" fmla="*/ 74613 h 147"/>
              <a:gd name="T44" fmla="*/ 110337 w 137"/>
              <a:gd name="T45" fmla="*/ 60325 h 147"/>
              <a:gd name="T46" fmla="*/ 159909 w 137"/>
              <a:gd name="T47" fmla="*/ 49213 h 147"/>
              <a:gd name="T48" fmla="*/ 159909 w 137"/>
              <a:gd name="T49" fmla="*/ 57150 h 147"/>
              <a:gd name="T50" fmla="*/ 164706 w 137"/>
              <a:gd name="T51" fmla="*/ 157163 h 147"/>
              <a:gd name="T52" fmla="*/ 158310 w 137"/>
              <a:gd name="T53" fmla="*/ 160338 h 147"/>
              <a:gd name="T54" fmla="*/ 164706 w 137"/>
              <a:gd name="T55" fmla="*/ 157163 h 147"/>
              <a:gd name="T56" fmla="*/ 115134 w 137"/>
              <a:gd name="T57" fmla="*/ 1588 h 147"/>
              <a:gd name="T58" fmla="*/ 115134 w 137"/>
              <a:gd name="T59" fmla="*/ 36513 h 147"/>
              <a:gd name="T60" fmla="*/ 107139 w 137"/>
              <a:gd name="T61" fmla="*/ 233363 h 147"/>
              <a:gd name="T62" fmla="*/ 78355 w 137"/>
              <a:gd name="T63" fmla="*/ 217488 h 147"/>
              <a:gd name="T64" fmla="*/ 65563 w 137"/>
              <a:gd name="T65" fmla="*/ 146050 h 147"/>
              <a:gd name="T66" fmla="*/ 65563 w 137"/>
              <a:gd name="T67" fmla="*/ 68263 h 147"/>
              <a:gd name="T68" fmla="*/ 110337 w 137"/>
              <a:gd name="T69" fmla="*/ 47625 h 147"/>
              <a:gd name="T70" fmla="*/ 91148 w 137"/>
              <a:gd name="T71" fmla="*/ 63500 h 147"/>
              <a:gd name="T72" fmla="*/ 71959 w 137"/>
              <a:gd name="T73" fmla="*/ 80963 h 147"/>
              <a:gd name="T74" fmla="*/ 63964 w 137"/>
              <a:gd name="T75" fmla="*/ 107950 h 147"/>
              <a:gd name="T76" fmla="*/ 86351 w 137"/>
              <a:gd name="T77" fmla="*/ 147638 h 147"/>
              <a:gd name="T78" fmla="*/ 89549 w 137"/>
              <a:gd name="T79" fmla="*/ 153988 h 147"/>
              <a:gd name="T80" fmla="*/ 110337 w 137"/>
              <a:gd name="T81" fmla="*/ 233363 h 147"/>
              <a:gd name="T82" fmla="*/ 110337 w 137"/>
              <a:gd name="T83" fmla="*/ 38100 h 147"/>
              <a:gd name="T84" fmla="*/ 103941 w 137"/>
              <a:gd name="T85" fmla="*/ 6350 h 147"/>
              <a:gd name="T86" fmla="*/ 110337 w 137"/>
              <a:gd name="T87" fmla="*/ 0 h 147"/>
              <a:gd name="T88" fmla="*/ 60765 w 137"/>
              <a:gd name="T89" fmla="*/ 165100 h 147"/>
              <a:gd name="T90" fmla="*/ 55968 w 137"/>
              <a:gd name="T91" fmla="*/ 157163 h 147"/>
              <a:gd name="T92" fmla="*/ 55968 w 137"/>
              <a:gd name="T93" fmla="*/ 60325 h 147"/>
              <a:gd name="T94" fmla="*/ 60765 w 137"/>
              <a:gd name="T95" fmla="*/ 49213 h 147"/>
              <a:gd name="T96" fmla="*/ 55968 w 137"/>
              <a:gd name="T97" fmla="*/ 133350 h 147"/>
              <a:gd name="T98" fmla="*/ 52770 w 137"/>
              <a:gd name="T99" fmla="*/ 93663 h 147"/>
              <a:gd name="T100" fmla="*/ 55968 w 137"/>
              <a:gd name="T101" fmla="*/ 47625 h 147"/>
              <a:gd name="T102" fmla="*/ 52770 w 137"/>
              <a:gd name="T103" fmla="*/ 57150 h 147"/>
              <a:gd name="T104" fmla="*/ 33581 w 137"/>
              <a:gd name="T105" fmla="*/ 31750 h 147"/>
              <a:gd name="T106" fmla="*/ 55968 w 137"/>
              <a:gd name="T107" fmla="*/ 47625 h 147"/>
              <a:gd name="T108" fmla="*/ 41576 w 137"/>
              <a:gd name="T109" fmla="*/ 184150 h 147"/>
              <a:gd name="T110" fmla="*/ 33581 w 137"/>
              <a:gd name="T111" fmla="*/ 184150 h 147"/>
              <a:gd name="T112" fmla="*/ 52770 w 137"/>
              <a:gd name="T113" fmla="*/ 157163 h 147"/>
              <a:gd name="T114" fmla="*/ 6396 w 137"/>
              <a:gd name="T115" fmla="*/ 103188 h 147"/>
              <a:gd name="T116" fmla="*/ 36779 w 137"/>
              <a:gd name="T117" fmla="*/ 103188 h 147"/>
              <a:gd name="T118" fmla="*/ 33581 w 137"/>
              <a:gd name="T119" fmla="*/ 114300 h 147"/>
              <a:gd name="T120" fmla="*/ 0 w 137"/>
              <a:gd name="T121" fmla="*/ 107950 h 147"/>
              <a:gd name="T122" fmla="*/ 6396 w 137"/>
              <a:gd name="T123" fmla="*/ 103188 h 14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37"/>
              <a:gd name="T187" fmla="*/ 0 h 147"/>
              <a:gd name="T188" fmla="*/ 137 w 137"/>
              <a:gd name="T189" fmla="*/ 147 h 14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37" h="147">
                <a:moveTo>
                  <a:pt x="103" y="51"/>
                </a:moveTo>
                <a:lnTo>
                  <a:pt x="103" y="51"/>
                </a:lnTo>
                <a:lnTo>
                  <a:pt x="106" y="59"/>
                </a:lnTo>
                <a:lnTo>
                  <a:pt x="107" y="68"/>
                </a:lnTo>
                <a:lnTo>
                  <a:pt x="106" y="77"/>
                </a:lnTo>
                <a:lnTo>
                  <a:pt x="103" y="84"/>
                </a:lnTo>
                <a:lnTo>
                  <a:pt x="103" y="51"/>
                </a:lnTo>
                <a:close/>
                <a:moveTo>
                  <a:pt x="103" y="107"/>
                </a:moveTo>
                <a:lnTo>
                  <a:pt x="103" y="99"/>
                </a:lnTo>
                <a:lnTo>
                  <a:pt x="106" y="99"/>
                </a:lnTo>
                <a:lnTo>
                  <a:pt x="117" y="111"/>
                </a:lnTo>
                <a:lnTo>
                  <a:pt x="118" y="114"/>
                </a:lnTo>
                <a:lnTo>
                  <a:pt x="117" y="116"/>
                </a:lnTo>
                <a:lnTo>
                  <a:pt x="115" y="118"/>
                </a:lnTo>
                <a:lnTo>
                  <a:pt x="113" y="116"/>
                </a:lnTo>
                <a:lnTo>
                  <a:pt x="103" y="107"/>
                </a:lnTo>
                <a:close/>
                <a:moveTo>
                  <a:pt x="103" y="38"/>
                </a:moveTo>
                <a:lnTo>
                  <a:pt x="103" y="28"/>
                </a:lnTo>
                <a:lnTo>
                  <a:pt x="113" y="20"/>
                </a:lnTo>
                <a:lnTo>
                  <a:pt x="115" y="19"/>
                </a:lnTo>
                <a:lnTo>
                  <a:pt x="117" y="20"/>
                </a:lnTo>
                <a:lnTo>
                  <a:pt x="118" y="23"/>
                </a:lnTo>
                <a:lnTo>
                  <a:pt x="117" y="24"/>
                </a:lnTo>
                <a:lnTo>
                  <a:pt x="106" y="36"/>
                </a:lnTo>
                <a:lnTo>
                  <a:pt x="103" y="38"/>
                </a:lnTo>
                <a:close/>
                <a:moveTo>
                  <a:pt x="114" y="68"/>
                </a:moveTo>
                <a:lnTo>
                  <a:pt x="114" y="68"/>
                </a:lnTo>
                <a:lnTo>
                  <a:pt x="114" y="65"/>
                </a:lnTo>
                <a:lnTo>
                  <a:pt x="117" y="65"/>
                </a:lnTo>
                <a:lnTo>
                  <a:pt x="134" y="65"/>
                </a:lnTo>
                <a:lnTo>
                  <a:pt x="136" y="65"/>
                </a:lnTo>
                <a:lnTo>
                  <a:pt x="137" y="68"/>
                </a:lnTo>
                <a:lnTo>
                  <a:pt x="136" y="70"/>
                </a:lnTo>
                <a:lnTo>
                  <a:pt x="134" y="72"/>
                </a:lnTo>
                <a:lnTo>
                  <a:pt x="117" y="72"/>
                </a:lnTo>
                <a:lnTo>
                  <a:pt x="114" y="70"/>
                </a:lnTo>
                <a:lnTo>
                  <a:pt x="114" y="68"/>
                </a:lnTo>
                <a:close/>
                <a:moveTo>
                  <a:pt x="69" y="30"/>
                </a:moveTo>
                <a:lnTo>
                  <a:pt x="69" y="30"/>
                </a:lnTo>
                <a:lnTo>
                  <a:pt x="80" y="32"/>
                </a:lnTo>
                <a:lnTo>
                  <a:pt x="90" y="36"/>
                </a:lnTo>
                <a:lnTo>
                  <a:pt x="98" y="43"/>
                </a:lnTo>
                <a:lnTo>
                  <a:pt x="103" y="51"/>
                </a:lnTo>
                <a:lnTo>
                  <a:pt x="103" y="84"/>
                </a:lnTo>
                <a:lnTo>
                  <a:pt x="98" y="93"/>
                </a:lnTo>
                <a:lnTo>
                  <a:pt x="90" y="100"/>
                </a:lnTo>
                <a:lnTo>
                  <a:pt x="90" y="130"/>
                </a:lnTo>
                <a:lnTo>
                  <a:pt x="88" y="137"/>
                </a:lnTo>
                <a:lnTo>
                  <a:pt x="84" y="142"/>
                </a:lnTo>
                <a:lnTo>
                  <a:pt x="79" y="146"/>
                </a:lnTo>
                <a:lnTo>
                  <a:pt x="71" y="147"/>
                </a:lnTo>
                <a:lnTo>
                  <a:pt x="69" y="147"/>
                </a:lnTo>
                <a:lnTo>
                  <a:pt x="69" y="114"/>
                </a:lnTo>
                <a:lnTo>
                  <a:pt x="82" y="114"/>
                </a:lnTo>
                <a:lnTo>
                  <a:pt x="82" y="97"/>
                </a:lnTo>
                <a:lnTo>
                  <a:pt x="83" y="96"/>
                </a:lnTo>
                <a:lnTo>
                  <a:pt x="84" y="95"/>
                </a:lnTo>
                <a:lnTo>
                  <a:pt x="91" y="89"/>
                </a:lnTo>
                <a:lnTo>
                  <a:pt x="95" y="84"/>
                </a:lnTo>
                <a:lnTo>
                  <a:pt x="98" y="76"/>
                </a:lnTo>
                <a:lnTo>
                  <a:pt x="99" y="68"/>
                </a:lnTo>
                <a:lnTo>
                  <a:pt x="99" y="62"/>
                </a:lnTo>
                <a:lnTo>
                  <a:pt x="96" y="57"/>
                </a:lnTo>
                <a:lnTo>
                  <a:pt x="94" y="51"/>
                </a:lnTo>
                <a:lnTo>
                  <a:pt x="91" y="47"/>
                </a:lnTo>
                <a:lnTo>
                  <a:pt x="86" y="43"/>
                </a:lnTo>
                <a:lnTo>
                  <a:pt x="82" y="40"/>
                </a:lnTo>
                <a:lnTo>
                  <a:pt x="75" y="39"/>
                </a:lnTo>
                <a:lnTo>
                  <a:pt x="69" y="38"/>
                </a:lnTo>
                <a:lnTo>
                  <a:pt x="69" y="30"/>
                </a:lnTo>
                <a:close/>
                <a:moveTo>
                  <a:pt x="103" y="28"/>
                </a:moveTo>
                <a:lnTo>
                  <a:pt x="100" y="31"/>
                </a:lnTo>
                <a:lnTo>
                  <a:pt x="99" y="34"/>
                </a:lnTo>
                <a:lnTo>
                  <a:pt x="100" y="36"/>
                </a:lnTo>
                <a:lnTo>
                  <a:pt x="103" y="38"/>
                </a:lnTo>
                <a:lnTo>
                  <a:pt x="103" y="28"/>
                </a:lnTo>
                <a:close/>
                <a:moveTo>
                  <a:pt x="103" y="99"/>
                </a:moveTo>
                <a:lnTo>
                  <a:pt x="103" y="99"/>
                </a:lnTo>
                <a:lnTo>
                  <a:pt x="100" y="99"/>
                </a:lnTo>
                <a:lnTo>
                  <a:pt x="99" y="101"/>
                </a:lnTo>
                <a:lnTo>
                  <a:pt x="100" y="104"/>
                </a:lnTo>
                <a:lnTo>
                  <a:pt x="103" y="107"/>
                </a:lnTo>
                <a:lnTo>
                  <a:pt x="103" y="99"/>
                </a:lnTo>
                <a:close/>
                <a:moveTo>
                  <a:pt x="69" y="24"/>
                </a:moveTo>
                <a:lnTo>
                  <a:pt x="69" y="0"/>
                </a:lnTo>
                <a:lnTo>
                  <a:pt x="72" y="1"/>
                </a:lnTo>
                <a:lnTo>
                  <a:pt x="72" y="4"/>
                </a:lnTo>
                <a:lnTo>
                  <a:pt x="72" y="20"/>
                </a:lnTo>
                <a:lnTo>
                  <a:pt x="72" y="23"/>
                </a:lnTo>
                <a:lnTo>
                  <a:pt x="69" y="24"/>
                </a:lnTo>
                <a:close/>
                <a:moveTo>
                  <a:pt x="69" y="147"/>
                </a:moveTo>
                <a:lnTo>
                  <a:pt x="67" y="147"/>
                </a:lnTo>
                <a:lnTo>
                  <a:pt x="60" y="146"/>
                </a:lnTo>
                <a:lnTo>
                  <a:pt x="53" y="142"/>
                </a:lnTo>
                <a:lnTo>
                  <a:pt x="49" y="137"/>
                </a:lnTo>
                <a:lnTo>
                  <a:pt x="48" y="130"/>
                </a:lnTo>
                <a:lnTo>
                  <a:pt x="48" y="99"/>
                </a:lnTo>
                <a:lnTo>
                  <a:pt x="41" y="92"/>
                </a:lnTo>
                <a:lnTo>
                  <a:pt x="35" y="84"/>
                </a:lnTo>
                <a:lnTo>
                  <a:pt x="35" y="51"/>
                </a:lnTo>
                <a:lnTo>
                  <a:pt x="41" y="43"/>
                </a:lnTo>
                <a:lnTo>
                  <a:pt x="49" y="36"/>
                </a:lnTo>
                <a:lnTo>
                  <a:pt x="59" y="32"/>
                </a:lnTo>
                <a:lnTo>
                  <a:pt x="64" y="31"/>
                </a:lnTo>
                <a:lnTo>
                  <a:pt x="69" y="30"/>
                </a:lnTo>
                <a:lnTo>
                  <a:pt x="69" y="38"/>
                </a:lnTo>
                <a:lnTo>
                  <a:pt x="64" y="39"/>
                </a:lnTo>
                <a:lnTo>
                  <a:pt x="57" y="40"/>
                </a:lnTo>
                <a:lnTo>
                  <a:pt x="53" y="43"/>
                </a:lnTo>
                <a:lnTo>
                  <a:pt x="48" y="47"/>
                </a:lnTo>
                <a:lnTo>
                  <a:pt x="45" y="51"/>
                </a:lnTo>
                <a:lnTo>
                  <a:pt x="42" y="57"/>
                </a:lnTo>
                <a:lnTo>
                  <a:pt x="40" y="62"/>
                </a:lnTo>
                <a:lnTo>
                  <a:pt x="40" y="68"/>
                </a:lnTo>
                <a:lnTo>
                  <a:pt x="41" y="76"/>
                </a:lnTo>
                <a:lnTo>
                  <a:pt x="44" y="82"/>
                </a:lnTo>
                <a:lnTo>
                  <a:pt x="48" y="89"/>
                </a:lnTo>
                <a:lnTo>
                  <a:pt x="54" y="93"/>
                </a:lnTo>
                <a:lnTo>
                  <a:pt x="56" y="95"/>
                </a:lnTo>
                <a:lnTo>
                  <a:pt x="56" y="97"/>
                </a:lnTo>
                <a:lnTo>
                  <a:pt x="56" y="114"/>
                </a:lnTo>
                <a:lnTo>
                  <a:pt x="69" y="114"/>
                </a:lnTo>
                <a:lnTo>
                  <a:pt x="69" y="147"/>
                </a:lnTo>
                <a:close/>
                <a:moveTo>
                  <a:pt x="69" y="0"/>
                </a:moveTo>
                <a:lnTo>
                  <a:pt x="69" y="24"/>
                </a:lnTo>
                <a:lnTo>
                  <a:pt x="67" y="23"/>
                </a:lnTo>
                <a:lnTo>
                  <a:pt x="65" y="20"/>
                </a:lnTo>
                <a:lnTo>
                  <a:pt x="65" y="4"/>
                </a:lnTo>
                <a:lnTo>
                  <a:pt x="67" y="1"/>
                </a:lnTo>
                <a:lnTo>
                  <a:pt x="69" y="0"/>
                </a:lnTo>
                <a:close/>
                <a:moveTo>
                  <a:pt x="35" y="107"/>
                </a:moveTo>
                <a:lnTo>
                  <a:pt x="38" y="104"/>
                </a:lnTo>
                <a:lnTo>
                  <a:pt x="38" y="101"/>
                </a:lnTo>
                <a:lnTo>
                  <a:pt x="38" y="99"/>
                </a:lnTo>
                <a:lnTo>
                  <a:pt x="35" y="99"/>
                </a:lnTo>
                <a:lnTo>
                  <a:pt x="35" y="107"/>
                </a:lnTo>
                <a:close/>
                <a:moveTo>
                  <a:pt x="35" y="38"/>
                </a:moveTo>
                <a:lnTo>
                  <a:pt x="35" y="38"/>
                </a:lnTo>
                <a:lnTo>
                  <a:pt x="38" y="36"/>
                </a:lnTo>
                <a:lnTo>
                  <a:pt x="38" y="34"/>
                </a:lnTo>
                <a:lnTo>
                  <a:pt x="38" y="31"/>
                </a:lnTo>
                <a:lnTo>
                  <a:pt x="35" y="30"/>
                </a:lnTo>
                <a:lnTo>
                  <a:pt x="35" y="38"/>
                </a:lnTo>
                <a:close/>
                <a:moveTo>
                  <a:pt x="35" y="84"/>
                </a:moveTo>
                <a:lnTo>
                  <a:pt x="35" y="84"/>
                </a:lnTo>
                <a:lnTo>
                  <a:pt x="33" y="76"/>
                </a:lnTo>
                <a:lnTo>
                  <a:pt x="31" y="68"/>
                </a:lnTo>
                <a:lnTo>
                  <a:pt x="33" y="59"/>
                </a:lnTo>
                <a:lnTo>
                  <a:pt x="35" y="51"/>
                </a:lnTo>
                <a:lnTo>
                  <a:pt x="35" y="84"/>
                </a:lnTo>
                <a:close/>
                <a:moveTo>
                  <a:pt x="35" y="30"/>
                </a:moveTo>
                <a:lnTo>
                  <a:pt x="35" y="38"/>
                </a:lnTo>
                <a:lnTo>
                  <a:pt x="33" y="36"/>
                </a:lnTo>
                <a:lnTo>
                  <a:pt x="21" y="24"/>
                </a:lnTo>
                <a:lnTo>
                  <a:pt x="19" y="23"/>
                </a:lnTo>
                <a:lnTo>
                  <a:pt x="21" y="20"/>
                </a:lnTo>
                <a:lnTo>
                  <a:pt x="23" y="19"/>
                </a:lnTo>
                <a:lnTo>
                  <a:pt x="26" y="20"/>
                </a:lnTo>
                <a:lnTo>
                  <a:pt x="35" y="30"/>
                </a:lnTo>
                <a:close/>
                <a:moveTo>
                  <a:pt x="35" y="99"/>
                </a:moveTo>
                <a:lnTo>
                  <a:pt x="35" y="107"/>
                </a:lnTo>
                <a:lnTo>
                  <a:pt x="26" y="116"/>
                </a:lnTo>
                <a:lnTo>
                  <a:pt x="23" y="118"/>
                </a:lnTo>
                <a:lnTo>
                  <a:pt x="21" y="116"/>
                </a:lnTo>
                <a:lnTo>
                  <a:pt x="19" y="114"/>
                </a:lnTo>
                <a:lnTo>
                  <a:pt x="21" y="111"/>
                </a:lnTo>
                <a:lnTo>
                  <a:pt x="33" y="99"/>
                </a:lnTo>
                <a:lnTo>
                  <a:pt x="35" y="99"/>
                </a:lnTo>
                <a:close/>
                <a:moveTo>
                  <a:pt x="4" y="65"/>
                </a:moveTo>
                <a:lnTo>
                  <a:pt x="4" y="65"/>
                </a:lnTo>
                <a:lnTo>
                  <a:pt x="21" y="65"/>
                </a:lnTo>
                <a:lnTo>
                  <a:pt x="23" y="65"/>
                </a:lnTo>
                <a:lnTo>
                  <a:pt x="25" y="68"/>
                </a:lnTo>
                <a:lnTo>
                  <a:pt x="23" y="70"/>
                </a:lnTo>
                <a:lnTo>
                  <a:pt x="21" y="72"/>
                </a:lnTo>
                <a:lnTo>
                  <a:pt x="4" y="72"/>
                </a:lnTo>
                <a:lnTo>
                  <a:pt x="2" y="70"/>
                </a:lnTo>
                <a:lnTo>
                  <a:pt x="0" y="68"/>
                </a:lnTo>
                <a:lnTo>
                  <a:pt x="2" y="65"/>
                </a:lnTo>
                <a:lnTo>
                  <a:pt x="4" y="6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04" name="组合 214"/>
          <p:cNvGrpSpPr/>
          <p:nvPr/>
        </p:nvGrpSpPr>
        <p:grpSpPr bwMode="auto">
          <a:xfrm>
            <a:off x="3775075" y="2795588"/>
            <a:ext cx="158750" cy="255587"/>
            <a:chOff x="0" y="0"/>
            <a:chExt cx="160337" cy="255588"/>
          </a:xfrm>
          <a:solidFill>
            <a:schemeClr val="bg1">
              <a:alpha val="70000"/>
            </a:schemeClr>
          </a:solidFill>
        </p:grpSpPr>
        <p:sp>
          <p:nvSpPr>
            <p:cNvPr id="205" name="Freeform 190"/>
            <p:cNvSpPr>
              <a:spLocks noChangeArrowheads="1"/>
            </p:cNvSpPr>
            <p:nvPr/>
          </p:nvSpPr>
          <p:spPr bwMode="auto">
            <a:xfrm>
              <a:off x="90487" y="179388"/>
              <a:ext cx="57150" cy="57150"/>
            </a:xfrm>
            <a:custGeom>
              <a:avLst/>
              <a:gdLst>
                <a:gd name="T0" fmla="*/ 0 w 36"/>
                <a:gd name="T1" fmla="*/ 34925 h 36"/>
                <a:gd name="T2" fmla="*/ 0 w 36"/>
                <a:gd name="T3" fmla="*/ 34925 h 36"/>
                <a:gd name="T4" fmla="*/ 3175 w 36"/>
                <a:gd name="T5" fmla="*/ 42863 h 36"/>
                <a:gd name="T6" fmla="*/ 12700 w 36"/>
                <a:gd name="T7" fmla="*/ 52388 h 36"/>
                <a:gd name="T8" fmla="*/ 20638 w 36"/>
                <a:gd name="T9" fmla="*/ 57150 h 36"/>
                <a:gd name="T10" fmla="*/ 33338 w 36"/>
                <a:gd name="T11" fmla="*/ 57150 h 36"/>
                <a:gd name="T12" fmla="*/ 33338 w 36"/>
                <a:gd name="T13" fmla="*/ 57150 h 36"/>
                <a:gd name="T14" fmla="*/ 44450 w 36"/>
                <a:gd name="T15" fmla="*/ 52388 h 36"/>
                <a:gd name="T16" fmla="*/ 50800 w 36"/>
                <a:gd name="T17" fmla="*/ 46038 h 36"/>
                <a:gd name="T18" fmla="*/ 55563 w 36"/>
                <a:gd name="T19" fmla="*/ 34925 h 36"/>
                <a:gd name="T20" fmla="*/ 57150 w 36"/>
                <a:gd name="T21" fmla="*/ 23813 h 36"/>
                <a:gd name="T22" fmla="*/ 57150 w 36"/>
                <a:gd name="T23" fmla="*/ 23813 h 36"/>
                <a:gd name="T24" fmla="*/ 52388 w 36"/>
                <a:gd name="T25" fmla="*/ 12700 h 36"/>
                <a:gd name="T26" fmla="*/ 44450 w 36"/>
                <a:gd name="T27" fmla="*/ 4763 h 36"/>
                <a:gd name="T28" fmla="*/ 33338 w 36"/>
                <a:gd name="T29" fmla="*/ 0 h 36"/>
                <a:gd name="T30" fmla="*/ 22225 w 36"/>
                <a:gd name="T31" fmla="*/ 0 h 36"/>
                <a:gd name="T32" fmla="*/ 22225 w 36"/>
                <a:gd name="T33" fmla="*/ 0 h 36"/>
                <a:gd name="T34" fmla="*/ 12700 w 36"/>
                <a:gd name="T35" fmla="*/ 4763 h 36"/>
                <a:gd name="T36" fmla="*/ 6350 w 36"/>
                <a:gd name="T37" fmla="*/ 12700 h 36"/>
                <a:gd name="T38" fmla="*/ 1588 w 36"/>
                <a:gd name="T39" fmla="*/ 22225 h 36"/>
                <a:gd name="T40" fmla="*/ 0 w 36"/>
                <a:gd name="T41" fmla="*/ 34925 h 36"/>
                <a:gd name="T42" fmla="*/ 0 w 36"/>
                <a:gd name="T43" fmla="*/ 34925 h 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"/>
                <a:gd name="T67" fmla="*/ 0 h 36"/>
                <a:gd name="T68" fmla="*/ 36 w 36"/>
                <a:gd name="T69" fmla="*/ 36 h 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" h="36">
                  <a:moveTo>
                    <a:pt x="0" y="22"/>
                  </a:moveTo>
                  <a:lnTo>
                    <a:pt x="0" y="22"/>
                  </a:lnTo>
                  <a:lnTo>
                    <a:pt x="2" y="27"/>
                  </a:lnTo>
                  <a:lnTo>
                    <a:pt x="8" y="33"/>
                  </a:lnTo>
                  <a:lnTo>
                    <a:pt x="13" y="36"/>
                  </a:lnTo>
                  <a:lnTo>
                    <a:pt x="21" y="36"/>
                  </a:lnTo>
                  <a:lnTo>
                    <a:pt x="28" y="33"/>
                  </a:lnTo>
                  <a:lnTo>
                    <a:pt x="32" y="29"/>
                  </a:lnTo>
                  <a:lnTo>
                    <a:pt x="35" y="22"/>
                  </a:lnTo>
                  <a:lnTo>
                    <a:pt x="36" y="15"/>
                  </a:lnTo>
                  <a:lnTo>
                    <a:pt x="33" y="8"/>
                  </a:lnTo>
                  <a:lnTo>
                    <a:pt x="28" y="3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8" y="3"/>
                  </a:lnTo>
                  <a:lnTo>
                    <a:pt x="4" y="8"/>
                  </a:lnTo>
                  <a:lnTo>
                    <a:pt x="1" y="14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6" name="Freeform 191"/>
            <p:cNvSpPr>
              <a:spLocks noChangeArrowheads="1"/>
            </p:cNvSpPr>
            <p:nvPr/>
          </p:nvSpPr>
          <p:spPr bwMode="auto">
            <a:xfrm>
              <a:off x="106362" y="0"/>
              <a:ext cx="53975" cy="192088"/>
            </a:xfrm>
            <a:custGeom>
              <a:avLst/>
              <a:gdLst>
                <a:gd name="T0" fmla="*/ 0 w 34"/>
                <a:gd name="T1" fmla="*/ 192088 h 121"/>
                <a:gd name="T2" fmla="*/ 0 w 34"/>
                <a:gd name="T3" fmla="*/ 192088 h 121"/>
                <a:gd name="T4" fmla="*/ 33338 w 34"/>
                <a:gd name="T5" fmla="*/ 26988 h 121"/>
                <a:gd name="T6" fmla="*/ 33338 w 34"/>
                <a:gd name="T7" fmla="*/ 26988 h 121"/>
                <a:gd name="T8" fmla="*/ 42863 w 34"/>
                <a:gd name="T9" fmla="*/ 14288 h 121"/>
                <a:gd name="T10" fmla="*/ 49213 w 34"/>
                <a:gd name="T11" fmla="*/ 3175 h 121"/>
                <a:gd name="T12" fmla="*/ 53975 w 34"/>
                <a:gd name="T13" fmla="*/ 0 h 121"/>
                <a:gd name="T14" fmla="*/ 53975 w 34"/>
                <a:gd name="T15" fmla="*/ 0 h 121"/>
                <a:gd name="T16" fmla="*/ 49213 w 34"/>
                <a:gd name="T17" fmla="*/ 30163 h 121"/>
                <a:gd name="T18" fmla="*/ 39688 w 34"/>
                <a:gd name="T19" fmla="*/ 96838 h 121"/>
                <a:gd name="T20" fmla="*/ 22225 w 34"/>
                <a:gd name="T21" fmla="*/ 192088 h 121"/>
                <a:gd name="T22" fmla="*/ 0 w 34"/>
                <a:gd name="T23" fmla="*/ 192088 h 1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4"/>
                <a:gd name="T37" fmla="*/ 0 h 121"/>
                <a:gd name="T38" fmla="*/ 34 w 34"/>
                <a:gd name="T39" fmla="*/ 121 h 12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4" h="121">
                  <a:moveTo>
                    <a:pt x="0" y="121"/>
                  </a:moveTo>
                  <a:lnTo>
                    <a:pt x="0" y="121"/>
                  </a:lnTo>
                  <a:lnTo>
                    <a:pt x="21" y="17"/>
                  </a:lnTo>
                  <a:lnTo>
                    <a:pt x="27" y="9"/>
                  </a:lnTo>
                  <a:lnTo>
                    <a:pt x="31" y="2"/>
                  </a:lnTo>
                  <a:lnTo>
                    <a:pt x="34" y="0"/>
                  </a:lnTo>
                  <a:lnTo>
                    <a:pt x="31" y="19"/>
                  </a:lnTo>
                  <a:lnTo>
                    <a:pt x="25" y="61"/>
                  </a:lnTo>
                  <a:lnTo>
                    <a:pt x="14" y="121"/>
                  </a:lnTo>
                  <a:lnTo>
                    <a:pt x="0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7" name="Freeform 192"/>
            <p:cNvSpPr>
              <a:spLocks noChangeArrowheads="1"/>
            </p:cNvSpPr>
            <p:nvPr/>
          </p:nvSpPr>
          <p:spPr bwMode="auto">
            <a:xfrm>
              <a:off x="0" y="30163"/>
              <a:ext cx="123825" cy="166688"/>
            </a:xfrm>
            <a:custGeom>
              <a:avLst/>
              <a:gdLst>
                <a:gd name="T0" fmla="*/ 122238 w 78"/>
                <a:gd name="T1" fmla="*/ 155575 h 105"/>
                <a:gd name="T2" fmla="*/ 30163 w 78"/>
                <a:gd name="T3" fmla="*/ 20638 h 105"/>
                <a:gd name="T4" fmla="*/ 0 w 78"/>
                <a:gd name="T5" fmla="*/ 0 h 105"/>
                <a:gd name="T6" fmla="*/ 12700 w 78"/>
                <a:gd name="T7" fmla="*/ 31750 h 105"/>
                <a:gd name="T8" fmla="*/ 104775 w 78"/>
                <a:gd name="T9" fmla="*/ 166688 h 105"/>
                <a:gd name="T10" fmla="*/ 123825 w 78"/>
                <a:gd name="T11" fmla="*/ 155575 h 105"/>
                <a:gd name="T12" fmla="*/ 122238 w 78"/>
                <a:gd name="T13" fmla="*/ 155575 h 1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8"/>
                <a:gd name="T22" fmla="*/ 0 h 105"/>
                <a:gd name="T23" fmla="*/ 78 w 78"/>
                <a:gd name="T24" fmla="*/ 105 h 10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8" h="105">
                  <a:moveTo>
                    <a:pt x="77" y="98"/>
                  </a:moveTo>
                  <a:lnTo>
                    <a:pt x="19" y="13"/>
                  </a:lnTo>
                  <a:lnTo>
                    <a:pt x="0" y="0"/>
                  </a:lnTo>
                  <a:lnTo>
                    <a:pt x="8" y="20"/>
                  </a:lnTo>
                  <a:lnTo>
                    <a:pt x="66" y="105"/>
                  </a:lnTo>
                  <a:lnTo>
                    <a:pt x="78" y="98"/>
                  </a:lnTo>
                  <a:lnTo>
                    <a:pt x="77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8" name="Freeform 193"/>
            <p:cNvSpPr>
              <a:spLocks noChangeArrowheads="1"/>
            </p:cNvSpPr>
            <p:nvPr/>
          </p:nvSpPr>
          <p:spPr bwMode="auto">
            <a:xfrm>
              <a:off x="119062" y="225425"/>
              <a:ext cx="14288" cy="30163"/>
            </a:xfrm>
            <a:custGeom>
              <a:avLst/>
              <a:gdLst>
                <a:gd name="T0" fmla="*/ 11113 w 9"/>
                <a:gd name="T1" fmla="*/ 3175 h 19"/>
                <a:gd name="T2" fmla="*/ 11113 w 9"/>
                <a:gd name="T3" fmla="*/ 3175 h 19"/>
                <a:gd name="T4" fmla="*/ 9525 w 9"/>
                <a:gd name="T5" fmla="*/ 0 h 19"/>
                <a:gd name="T6" fmla="*/ 4763 w 9"/>
                <a:gd name="T7" fmla="*/ 0 h 19"/>
                <a:gd name="T8" fmla="*/ 4763 w 9"/>
                <a:gd name="T9" fmla="*/ 0 h 19"/>
                <a:gd name="T10" fmla="*/ 0 w 9"/>
                <a:gd name="T11" fmla="*/ 1588 h 19"/>
                <a:gd name="T12" fmla="*/ 0 w 9"/>
                <a:gd name="T13" fmla="*/ 6350 h 19"/>
                <a:gd name="T14" fmla="*/ 4763 w 9"/>
                <a:gd name="T15" fmla="*/ 25400 h 19"/>
                <a:gd name="T16" fmla="*/ 4763 w 9"/>
                <a:gd name="T17" fmla="*/ 25400 h 19"/>
                <a:gd name="T18" fmla="*/ 4763 w 9"/>
                <a:gd name="T19" fmla="*/ 30163 h 19"/>
                <a:gd name="T20" fmla="*/ 9525 w 9"/>
                <a:gd name="T21" fmla="*/ 30163 h 19"/>
                <a:gd name="T22" fmla="*/ 9525 w 9"/>
                <a:gd name="T23" fmla="*/ 30163 h 19"/>
                <a:gd name="T24" fmla="*/ 14288 w 9"/>
                <a:gd name="T25" fmla="*/ 26988 h 19"/>
                <a:gd name="T26" fmla="*/ 14288 w 9"/>
                <a:gd name="T27" fmla="*/ 23813 h 19"/>
                <a:gd name="T28" fmla="*/ 11113 w 9"/>
                <a:gd name="T29" fmla="*/ 3175 h 1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"/>
                <a:gd name="T46" fmla="*/ 0 h 19"/>
                <a:gd name="T47" fmla="*/ 9 w 9"/>
                <a:gd name="T48" fmla="*/ 19 h 1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" h="19">
                  <a:moveTo>
                    <a:pt x="7" y="2"/>
                  </a:moveTo>
                  <a:lnTo>
                    <a:pt x="7" y="2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3" y="16"/>
                  </a:lnTo>
                  <a:lnTo>
                    <a:pt x="3" y="19"/>
                  </a:lnTo>
                  <a:lnTo>
                    <a:pt x="6" y="19"/>
                  </a:lnTo>
                  <a:lnTo>
                    <a:pt x="9" y="17"/>
                  </a:lnTo>
                  <a:lnTo>
                    <a:pt x="9" y="15"/>
                  </a:ln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9" name="Freeform 194"/>
          <p:cNvSpPr>
            <a:spLocks noEditPoints="1" noChangeArrowheads="1"/>
          </p:cNvSpPr>
          <p:nvPr/>
        </p:nvSpPr>
        <p:spPr bwMode="auto">
          <a:xfrm>
            <a:off x="3756025" y="1485900"/>
            <a:ext cx="219075" cy="236538"/>
          </a:xfrm>
          <a:custGeom>
            <a:avLst/>
            <a:gdLst>
              <a:gd name="T0" fmla="*/ 167904 w 137"/>
              <a:gd name="T1" fmla="*/ 109538 h 149"/>
              <a:gd name="T2" fmla="*/ 164706 w 137"/>
              <a:gd name="T3" fmla="*/ 80963 h 149"/>
              <a:gd name="T4" fmla="*/ 164706 w 137"/>
              <a:gd name="T5" fmla="*/ 157163 h 149"/>
              <a:gd name="T6" fmla="*/ 185494 w 137"/>
              <a:gd name="T7" fmla="*/ 177800 h 149"/>
              <a:gd name="T8" fmla="*/ 182296 w 137"/>
              <a:gd name="T9" fmla="*/ 187325 h 149"/>
              <a:gd name="T10" fmla="*/ 164706 w 137"/>
              <a:gd name="T11" fmla="*/ 60325 h 149"/>
              <a:gd name="T12" fmla="*/ 182296 w 137"/>
              <a:gd name="T13" fmla="*/ 30163 h 149"/>
              <a:gd name="T14" fmla="*/ 185494 w 137"/>
              <a:gd name="T15" fmla="*/ 41275 h 149"/>
              <a:gd name="T16" fmla="*/ 164706 w 137"/>
              <a:gd name="T17" fmla="*/ 60325 h 149"/>
              <a:gd name="T18" fmla="*/ 179098 w 137"/>
              <a:gd name="T19" fmla="*/ 109538 h 149"/>
              <a:gd name="T20" fmla="*/ 212679 w 137"/>
              <a:gd name="T21" fmla="*/ 103188 h 149"/>
              <a:gd name="T22" fmla="*/ 215877 w 137"/>
              <a:gd name="T23" fmla="*/ 114300 h 149"/>
              <a:gd name="T24" fmla="*/ 182296 w 137"/>
              <a:gd name="T25" fmla="*/ 114300 h 149"/>
              <a:gd name="T26" fmla="*/ 110337 w 137"/>
              <a:gd name="T27" fmla="*/ 49213 h 149"/>
              <a:gd name="T28" fmla="*/ 164706 w 137"/>
              <a:gd name="T29" fmla="*/ 80963 h 149"/>
              <a:gd name="T30" fmla="*/ 142319 w 137"/>
              <a:gd name="T31" fmla="*/ 158750 h 149"/>
              <a:gd name="T32" fmla="*/ 134323 w 137"/>
              <a:gd name="T33" fmla="*/ 228600 h 149"/>
              <a:gd name="T34" fmla="*/ 110337 w 137"/>
              <a:gd name="T35" fmla="*/ 182563 h 149"/>
              <a:gd name="T36" fmla="*/ 129526 w 137"/>
              <a:gd name="T37" fmla="*/ 152400 h 149"/>
              <a:gd name="T38" fmla="*/ 151913 w 137"/>
              <a:gd name="T39" fmla="*/ 133350 h 149"/>
              <a:gd name="T40" fmla="*/ 155111 w 137"/>
              <a:gd name="T41" fmla="*/ 98425 h 149"/>
              <a:gd name="T42" fmla="*/ 142319 w 137"/>
              <a:gd name="T43" fmla="*/ 74613 h 149"/>
              <a:gd name="T44" fmla="*/ 110337 w 137"/>
              <a:gd name="T45" fmla="*/ 61913 h 149"/>
              <a:gd name="T46" fmla="*/ 159909 w 137"/>
              <a:gd name="T47" fmla="*/ 52388 h 149"/>
              <a:gd name="T48" fmla="*/ 159909 w 137"/>
              <a:gd name="T49" fmla="*/ 60325 h 149"/>
              <a:gd name="T50" fmla="*/ 164706 w 137"/>
              <a:gd name="T51" fmla="*/ 157163 h 149"/>
              <a:gd name="T52" fmla="*/ 158310 w 137"/>
              <a:gd name="T53" fmla="*/ 163513 h 149"/>
              <a:gd name="T54" fmla="*/ 164706 w 137"/>
              <a:gd name="T55" fmla="*/ 157163 h 149"/>
              <a:gd name="T56" fmla="*/ 111936 w 137"/>
              <a:gd name="T57" fmla="*/ 1588 h 149"/>
              <a:gd name="T58" fmla="*/ 111936 w 137"/>
              <a:gd name="T59" fmla="*/ 36513 h 149"/>
              <a:gd name="T60" fmla="*/ 105540 w 137"/>
              <a:gd name="T61" fmla="*/ 236538 h 149"/>
              <a:gd name="T62" fmla="*/ 78355 w 137"/>
              <a:gd name="T63" fmla="*/ 217488 h 149"/>
              <a:gd name="T64" fmla="*/ 62364 w 137"/>
              <a:gd name="T65" fmla="*/ 147638 h 149"/>
              <a:gd name="T66" fmla="*/ 63964 w 137"/>
              <a:gd name="T67" fmla="*/ 68263 h 149"/>
              <a:gd name="T68" fmla="*/ 110337 w 137"/>
              <a:gd name="T69" fmla="*/ 49213 h 149"/>
              <a:gd name="T70" fmla="*/ 91148 w 137"/>
              <a:gd name="T71" fmla="*/ 65088 h 149"/>
              <a:gd name="T72" fmla="*/ 68761 w 137"/>
              <a:gd name="T73" fmla="*/ 80963 h 149"/>
              <a:gd name="T74" fmla="*/ 60765 w 137"/>
              <a:gd name="T75" fmla="*/ 109538 h 149"/>
              <a:gd name="T76" fmla="*/ 84752 w 137"/>
              <a:gd name="T77" fmla="*/ 150813 h 149"/>
              <a:gd name="T78" fmla="*/ 87950 w 137"/>
              <a:gd name="T79" fmla="*/ 155575 h 149"/>
              <a:gd name="T80" fmla="*/ 110337 w 137"/>
              <a:gd name="T81" fmla="*/ 236538 h 149"/>
              <a:gd name="T82" fmla="*/ 108738 w 137"/>
              <a:gd name="T83" fmla="*/ 38100 h 149"/>
              <a:gd name="T84" fmla="*/ 103941 w 137"/>
              <a:gd name="T85" fmla="*/ 6350 h 149"/>
              <a:gd name="T86" fmla="*/ 110337 w 137"/>
              <a:gd name="T87" fmla="*/ 0 h 149"/>
              <a:gd name="T88" fmla="*/ 57567 w 137"/>
              <a:gd name="T89" fmla="*/ 168275 h 149"/>
              <a:gd name="T90" fmla="*/ 54369 w 137"/>
              <a:gd name="T91" fmla="*/ 157163 h 149"/>
              <a:gd name="T92" fmla="*/ 54369 w 137"/>
              <a:gd name="T93" fmla="*/ 60325 h 149"/>
              <a:gd name="T94" fmla="*/ 57567 w 137"/>
              <a:gd name="T95" fmla="*/ 52388 h 149"/>
              <a:gd name="T96" fmla="*/ 54369 w 137"/>
              <a:gd name="T97" fmla="*/ 134938 h 149"/>
              <a:gd name="T98" fmla="*/ 49572 w 137"/>
              <a:gd name="T99" fmla="*/ 96838 h 149"/>
              <a:gd name="T100" fmla="*/ 54369 w 137"/>
              <a:gd name="T101" fmla="*/ 47625 h 149"/>
              <a:gd name="T102" fmla="*/ 49572 w 137"/>
              <a:gd name="T103" fmla="*/ 60325 h 149"/>
              <a:gd name="T104" fmla="*/ 31982 w 137"/>
              <a:gd name="T105" fmla="*/ 31750 h 149"/>
              <a:gd name="T106" fmla="*/ 54369 w 137"/>
              <a:gd name="T107" fmla="*/ 47625 h 149"/>
              <a:gd name="T108" fmla="*/ 38378 w 137"/>
              <a:gd name="T109" fmla="*/ 184150 h 149"/>
              <a:gd name="T110" fmla="*/ 31982 w 137"/>
              <a:gd name="T111" fmla="*/ 184150 h 149"/>
              <a:gd name="T112" fmla="*/ 49572 w 137"/>
              <a:gd name="T113" fmla="*/ 158750 h 149"/>
              <a:gd name="T114" fmla="*/ 6396 w 137"/>
              <a:gd name="T115" fmla="*/ 103188 h 149"/>
              <a:gd name="T116" fmla="*/ 36779 w 137"/>
              <a:gd name="T117" fmla="*/ 104775 h 149"/>
              <a:gd name="T118" fmla="*/ 31982 w 137"/>
              <a:gd name="T119" fmla="*/ 114300 h 149"/>
              <a:gd name="T120" fmla="*/ 0 w 137"/>
              <a:gd name="T121" fmla="*/ 109538 h 149"/>
              <a:gd name="T122" fmla="*/ 6396 w 137"/>
              <a:gd name="T123" fmla="*/ 103188 h 14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37"/>
              <a:gd name="T187" fmla="*/ 0 h 149"/>
              <a:gd name="T188" fmla="*/ 137 w 137"/>
              <a:gd name="T189" fmla="*/ 149 h 149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37" h="149">
                <a:moveTo>
                  <a:pt x="103" y="51"/>
                </a:moveTo>
                <a:lnTo>
                  <a:pt x="103" y="51"/>
                </a:lnTo>
                <a:lnTo>
                  <a:pt x="105" y="60"/>
                </a:lnTo>
                <a:lnTo>
                  <a:pt x="105" y="69"/>
                </a:lnTo>
                <a:lnTo>
                  <a:pt x="105" y="77"/>
                </a:lnTo>
                <a:lnTo>
                  <a:pt x="103" y="85"/>
                </a:lnTo>
                <a:lnTo>
                  <a:pt x="103" y="51"/>
                </a:lnTo>
                <a:close/>
                <a:moveTo>
                  <a:pt x="103" y="108"/>
                </a:moveTo>
                <a:lnTo>
                  <a:pt x="103" y="99"/>
                </a:lnTo>
                <a:lnTo>
                  <a:pt x="104" y="100"/>
                </a:lnTo>
                <a:lnTo>
                  <a:pt x="116" y="112"/>
                </a:lnTo>
                <a:lnTo>
                  <a:pt x="118" y="115"/>
                </a:lnTo>
                <a:lnTo>
                  <a:pt x="116" y="116"/>
                </a:lnTo>
                <a:lnTo>
                  <a:pt x="114" y="118"/>
                </a:lnTo>
                <a:lnTo>
                  <a:pt x="111" y="116"/>
                </a:lnTo>
                <a:lnTo>
                  <a:pt x="103" y="108"/>
                </a:lnTo>
                <a:close/>
                <a:moveTo>
                  <a:pt x="103" y="38"/>
                </a:moveTo>
                <a:lnTo>
                  <a:pt x="103" y="30"/>
                </a:lnTo>
                <a:lnTo>
                  <a:pt x="111" y="20"/>
                </a:lnTo>
                <a:lnTo>
                  <a:pt x="114" y="19"/>
                </a:lnTo>
                <a:lnTo>
                  <a:pt x="116" y="20"/>
                </a:lnTo>
                <a:lnTo>
                  <a:pt x="118" y="23"/>
                </a:lnTo>
                <a:lnTo>
                  <a:pt x="116" y="26"/>
                </a:lnTo>
                <a:lnTo>
                  <a:pt x="104" y="38"/>
                </a:lnTo>
                <a:lnTo>
                  <a:pt x="103" y="38"/>
                </a:lnTo>
                <a:close/>
                <a:moveTo>
                  <a:pt x="112" y="69"/>
                </a:moveTo>
                <a:lnTo>
                  <a:pt x="112" y="69"/>
                </a:lnTo>
                <a:lnTo>
                  <a:pt x="114" y="66"/>
                </a:lnTo>
                <a:lnTo>
                  <a:pt x="116" y="65"/>
                </a:lnTo>
                <a:lnTo>
                  <a:pt x="133" y="65"/>
                </a:lnTo>
                <a:lnTo>
                  <a:pt x="135" y="66"/>
                </a:lnTo>
                <a:lnTo>
                  <a:pt x="137" y="69"/>
                </a:lnTo>
                <a:lnTo>
                  <a:pt x="135" y="72"/>
                </a:lnTo>
                <a:lnTo>
                  <a:pt x="133" y="72"/>
                </a:lnTo>
                <a:lnTo>
                  <a:pt x="116" y="72"/>
                </a:lnTo>
                <a:lnTo>
                  <a:pt x="114" y="72"/>
                </a:lnTo>
                <a:lnTo>
                  <a:pt x="112" y="69"/>
                </a:lnTo>
                <a:close/>
                <a:moveTo>
                  <a:pt x="69" y="31"/>
                </a:moveTo>
                <a:lnTo>
                  <a:pt x="69" y="31"/>
                </a:lnTo>
                <a:lnTo>
                  <a:pt x="78" y="33"/>
                </a:lnTo>
                <a:lnTo>
                  <a:pt x="88" y="37"/>
                </a:lnTo>
                <a:lnTo>
                  <a:pt x="96" y="43"/>
                </a:lnTo>
                <a:lnTo>
                  <a:pt x="103" y="51"/>
                </a:lnTo>
                <a:lnTo>
                  <a:pt x="103" y="85"/>
                </a:lnTo>
                <a:lnTo>
                  <a:pt x="96" y="93"/>
                </a:lnTo>
                <a:lnTo>
                  <a:pt x="89" y="100"/>
                </a:lnTo>
                <a:lnTo>
                  <a:pt x="89" y="130"/>
                </a:lnTo>
                <a:lnTo>
                  <a:pt x="88" y="137"/>
                </a:lnTo>
                <a:lnTo>
                  <a:pt x="84" y="144"/>
                </a:lnTo>
                <a:lnTo>
                  <a:pt x="77" y="148"/>
                </a:lnTo>
                <a:lnTo>
                  <a:pt x="70" y="149"/>
                </a:lnTo>
                <a:lnTo>
                  <a:pt x="69" y="149"/>
                </a:lnTo>
                <a:lnTo>
                  <a:pt x="69" y="115"/>
                </a:lnTo>
                <a:lnTo>
                  <a:pt x="81" y="115"/>
                </a:lnTo>
                <a:lnTo>
                  <a:pt x="81" y="98"/>
                </a:lnTo>
                <a:lnTo>
                  <a:pt x="81" y="96"/>
                </a:lnTo>
                <a:lnTo>
                  <a:pt x="82" y="95"/>
                </a:lnTo>
                <a:lnTo>
                  <a:pt x="89" y="89"/>
                </a:lnTo>
                <a:lnTo>
                  <a:pt x="95" y="84"/>
                </a:lnTo>
                <a:lnTo>
                  <a:pt x="97" y="77"/>
                </a:lnTo>
                <a:lnTo>
                  <a:pt x="99" y="69"/>
                </a:lnTo>
                <a:lnTo>
                  <a:pt x="97" y="62"/>
                </a:lnTo>
                <a:lnTo>
                  <a:pt x="96" y="57"/>
                </a:lnTo>
                <a:lnTo>
                  <a:pt x="93" y="51"/>
                </a:lnTo>
                <a:lnTo>
                  <a:pt x="89" y="47"/>
                </a:lnTo>
                <a:lnTo>
                  <a:pt x="85" y="43"/>
                </a:lnTo>
                <a:lnTo>
                  <a:pt x="80" y="41"/>
                </a:lnTo>
                <a:lnTo>
                  <a:pt x="74" y="39"/>
                </a:lnTo>
                <a:lnTo>
                  <a:pt x="69" y="39"/>
                </a:lnTo>
                <a:lnTo>
                  <a:pt x="69" y="31"/>
                </a:lnTo>
                <a:close/>
                <a:moveTo>
                  <a:pt x="103" y="30"/>
                </a:moveTo>
                <a:lnTo>
                  <a:pt x="100" y="33"/>
                </a:lnTo>
                <a:lnTo>
                  <a:pt x="99" y="35"/>
                </a:lnTo>
                <a:lnTo>
                  <a:pt x="100" y="38"/>
                </a:lnTo>
                <a:lnTo>
                  <a:pt x="103" y="38"/>
                </a:lnTo>
                <a:lnTo>
                  <a:pt x="103" y="30"/>
                </a:lnTo>
                <a:close/>
                <a:moveTo>
                  <a:pt x="103" y="99"/>
                </a:moveTo>
                <a:lnTo>
                  <a:pt x="103" y="99"/>
                </a:lnTo>
                <a:lnTo>
                  <a:pt x="100" y="100"/>
                </a:lnTo>
                <a:lnTo>
                  <a:pt x="99" y="103"/>
                </a:lnTo>
                <a:lnTo>
                  <a:pt x="100" y="106"/>
                </a:lnTo>
                <a:lnTo>
                  <a:pt x="103" y="108"/>
                </a:lnTo>
                <a:lnTo>
                  <a:pt x="103" y="99"/>
                </a:lnTo>
                <a:close/>
                <a:moveTo>
                  <a:pt x="69" y="24"/>
                </a:moveTo>
                <a:lnTo>
                  <a:pt x="69" y="0"/>
                </a:lnTo>
                <a:lnTo>
                  <a:pt x="70" y="1"/>
                </a:lnTo>
                <a:lnTo>
                  <a:pt x="72" y="4"/>
                </a:lnTo>
                <a:lnTo>
                  <a:pt x="72" y="20"/>
                </a:lnTo>
                <a:lnTo>
                  <a:pt x="70" y="23"/>
                </a:lnTo>
                <a:lnTo>
                  <a:pt x="69" y="24"/>
                </a:lnTo>
                <a:close/>
                <a:moveTo>
                  <a:pt x="69" y="149"/>
                </a:moveTo>
                <a:lnTo>
                  <a:pt x="66" y="149"/>
                </a:lnTo>
                <a:lnTo>
                  <a:pt x="58" y="148"/>
                </a:lnTo>
                <a:lnTo>
                  <a:pt x="53" y="144"/>
                </a:lnTo>
                <a:lnTo>
                  <a:pt x="49" y="137"/>
                </a:lnTo>
                <a:lnTo>
                  <a:pt x="47" y="130"/>
                </a:lnTo>
                <a:lnTo>
                  <a:pt x="47" y="100"/>
                </a:lnTo>
                <a:lnTo>
                  <a:pt x="39" y="93"/>
                </a:lnTo>
                <a:lnTo>
                  <a:pt x="34" y="85"/>
                </a:lnTo>
                <a:lnTo>
                  <a:pt x="34" y="53"/>
                </a:lnTo>
                <a:lnTo>
                  <a:pt x="40" y="43"/>
                </a:lnTo>
                <a:lnTo>
                  <a:pt x="47" y="37"/>
                </a:lnTo>
                <a:lnTo>
                  <a:pt x="58" y="33"/>
                </a:lnTo>
                <a:lnTo>
                  <a:pt x="62" y="31"/>
                </a:lnTo>
                <a:lnTo>
                  <a:pt x="69" y="31"/>
                </a:lnTo>
                <a:lnTo>
                  <a:pt x="69" y="39"/>
                </a:lnTo>
                <a:lnTo>
                  <a:pt x="62" y="39"/>
                </a:lnTo>
                <a:lnTo>
                  <a:pt x="57" y="41"/>
                </a:lnTo>
                <a:lnTo>
                  <a:pt x="51" y="43"/>
                </a:lnTo>
                <a:lnTo>
                  <a:pt x="47" y="47"/>
                </a:lnTo>
                <a:lnTo>
                  <a:pt x="43" y="51"/>
                </a:lnTo>
                <a:lnTo>
                  <a:pt x="40" y="57"/>
                </a:lnTo>
                <a:lnTo>
                  <a:pt x="39" y="62"/>
                </a:lnTo>
                <a:lnTo>
                  <a:pt x="38" y="69"/>
                </a:lnTo>
                <a:lnTo>
                  <a:pt x="39" y="77"/>
                </a:lnTo>
                <a:lnTo>
                  <a:pt x="42" y="84"/>
                </a:lnTo>
                <a:lnTo>
                  <a:pt x="47" y="89"/>
                </a:lnTo>
                <a:lnTo>
                  <a:pt x="53" y="95"/>
                </a:lnTo>
                <a:lnTo>
                  <a:pt x="54" y="96"/>
                </a:lnTo>
                <a:lnTo>
                  <a:pt x="55" y="98"/>
                </a:lnTo>
                <a:lnTo>
                  <a:pt x="55" y="115"/>
                </a:lnTo>
                <a:lnTo>
                  <a:pt x="69" y="115"/>
                </a:lnTo>
                <a:lnTo>
                  <a:pt x="69" y="149"/>
                </a:lnTo>
                <a:close/>
                <a:moveTo>
                  <a:pt x="69" y="0"/>
                </a:moveTo>
                <a:lnTo>
                  <a:pt x="69" y="24"/>
                </a:lnTo>
                <a:lnTo>
                  <a:pt x="68" y="24"/>
                </a:lnTo>
                <a:lnTo>
                  <a:pt x="66" y="23"/>
                </a:lnTo>
                <a:lnTo>
                  <a:pt x="65" y="20"/>
                </a:lnTo>
                <a:lnTo>
                  <a:pt x="65" y="4"/>
                </a:lnTo>
                <a:lnTo>
                  <a:pt x="66" y="1"/>
                </a:lnTo>
                <a:lnTo>
                  <a:pt x="68" y="0"/>
                </a:lnTo>
                <a:lnTo>
                  <a:pt x="69" y="0"/>
                </a:lnTo>
                <a:close/>
                <a:moveTo>
                  <a:pt x="34" y="107"/>
                </a:moveTo>
                <a:lnTo>
                  <a:pt x="36" y="106"/>
                </a:lnTo>
                <a:lnTo>
                  <a:pt x="38" y="103"/>
                </a:lnTo>
                <a:lnTo>
                  <a:pt x="36" y="100"/>
                </a:lnTo>
                <a:lnTo>
                  <a:pt x="34" y="99"/>
                </a:lnTo>
                <a:lnTo>
                  <a:pt x="34" y="107"/>
                </a:lnTo>
                <a:close/>
                <a:moveTo>
                  <a:pt x="34" y="38"/>
                </a:moveTo>
                <a:lnTo>
                  <a:pt x="34" y="38"/>
                </a:lnTo>
                <a:lnTo>
                  <a:pt x="36" y="38"/>
                </a:lnTo>
                <a:lnTo>
                  <a:pt x="38" y="35"/>
                </a:lnTo>
                <a:lnTo>
                  <a:pt x="36" y="33"/>
                </a:lnTo>
                <a:lnTo>
                  <a:pt x="34" y="30"/>
                </a:lnTo>
                <a:lnTo>
                  <a:pt x="34" y="38"/>
                </a:lnTo>
                <a:close/>
                <a:moveTo>
                  <a:pt x="34" y="85"/>
                </a:moveTo>
                <a:lnTo>
                  <a:pt x="34" y="85"/>
                </a:lnTo>
                <a:lnTo>
                  <a:pt x="31" y="77"/>
                </a:lnTo>
                <a:lnTo>
                  <a:pt x="31" y="69"/>
                </a:lnTo>
                <a:lnTo>
                  <a:pt x="31" y="61"/>
                </a:lnTo>
                <a:lnTo>
                  <a:pt x="34" y="53"/>
                </a:lnTo>
                <a:lnTo>
                  <a:pt x="34" y="85"/>
                </a:lnTo>
                <a:close/>
                <a:moveTo>
                  <a:pt x="34" y="30"/>
                </a:moveTo>
                <a:lnTo>
                  <a:pt x="34" y="38"/>
                </a:lnTo>
                <a:lnTo>
                  <a:pt x="31" y="38"/>
                </a:lnTo>
                <a:lnTo>
                  <a:pt x="20" y="26"/>
                </a:lnTo>
                <a:lnTo>
                  <a:pt x="19" y="23"/>
                </a:lnTo>
                <a:lnTo>
                  <a:pt x="20" y="20"/>
                </a:lnTo>
                <a:lnTo>
                  <a:pt x="23" y="19"/>
                </a:lnTo>
                <a:lnTo>
                  <a:pt x="24" y="20"/>
                </a:lnTo>
                <a:lnTo>
                  <a:pt x="34" y="30"/>
                </a:lnTo>
                <a:close/>
                <a:moveTo>
                  <a:pt x="34" y="99"/>
                </a:moveTo>
                <a:lnTo>
                  <a:pt x="34" y="107"/>
                </a:lnTo>
                <a:lnTo>
                  <a:pt x="24" y="116"/>
                </a:lnTo>
                <a:lnTo>
                  <a:pt x="23" y="118"/>
                </a:lnTo>
                <a:lnTo>
                  <a:pt x="20" y="116"/>
                </a:lnTo>
                <a:lnTo>
                  <a:pt x="19" y="115"/>
                </a:lnTo>
                <a:lnTo>
                  <a:pt x="20" y="112"/>
                </a:lnTo>
                <a:lnTo>
                  <a:pt x="31" y="100"/>
                </a:lnTo>
                <a:lnTo>
                  <a:pt x="34" y="99"/>
                </a:lnTo>
                <a:close/>
                <a:moveTo>
                  <a:pt x="4" y="65"/>
                </a:moveTo>
                <a:lnTo>
                  <a:pt x="4" y="65"/>
                </a:lnTo>
                <a:lnTo>
                  <a:pt x="20" y="65"/>
                </a:lnTo>
                <a:lnTo>
                  <a:pt x="23" y="66"/>
                </a:lnTo>
                <a:lnTo>
                  <a:pt x="24" y="69"/>
                </a:lnTo>
                <a:lnTo>
                  <a:pt x="23" y="72"/>
                </a:lnTo>
                <a:lnTo>
                  <a:pt x="20" y="72"/>
                </a:lnTo>
                <a:lnTo>
                  <a:pt x="4" y="72"/>
                </a:lnTo>
                <a:lnTo>
                  <a:pt x="1" y="72"/>
                </a:lnTo>
                <a:lnTo>
                  <a:pt x="0" y="69"/>
                </a:lnTo>
                <a:lnTo>
                  <a:pt x="1" y="66"/>
                </a:lnTo>
                <a:lnTo>
                  <a:pt x="4" y="6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0" name="文本框 216"/>
          <p:cNvSpPr>
            <a:spLocks noChangeArrowheads="1"/>
          </p:cNvSpPr>
          <p:nvPr/>
        </p:nvSpPr>
        <p:spPr bwMode="auto">
          <a:xfrm>
            <a:off x="5567363" y="4670803"/>
            <a:ext cx="5522214" cy="165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9600" b="1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整体介绍</a:t>
            </a:r>
          </a:p>
        </p:txBody>
      </p:sp>
      <p:sp>
        <p:nvSpPr>
          <p:cNvPr id="211" name="文本框 217"/>
          <p:cNvSpPr>
            <a:spLocks noChangeArrowheads="1"/>
          </p:cNvSpPr>
          <p:nvPr/>
        </p:nvSpPr>
        <p:spPr bwMode="auto">
          <a:xfrm>
            <a:off x="5768975" y="3630156"/>
            <a:ext cx="38798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6000" dirty="0">
                <a:solidFill>
                  <a:srgbClr val="F2F2F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Part  one</a:t>
            </a:r>
            <a:endParaRPr lang="zh-CN" altLang="en-US" sz="4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 hasBounce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308350" y="306085"/>
            <a:ext cx="669551" cy="669551"/>
            <a:chOff x="3532374" y="2492470"/>
            <a:chExt cx="669551" cy="669551"/>
          </a:xfrm>
        </p:grpSpPr>
        <p:sp>
          <p:nvSpPr>
            <p:cNvPr id="32" name="椭圆 31"/>
            <p:cNvSpPr/>
            <p:nvPr/>
          </p:nvSpPr>
          <p:spPr>
            <a:xfrm>
              <a:off x="3532374" y="2492470"/>
              <a:ext cx="669551" cy="669551"/>
            </a:xfrm>
            <a:prstGeom prst="ellipse">
              <a:avLst/>
            </a:prstGeom>
            <a:solidFill>
              <a:schemeClr val="bg1">
                <a:alpha val="4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3677404" y="2638197"/>
              <a:ext cx="379490" cy="378096"/>
              <a:chOff x="1709739" y="2636838"/>
              <a:chExt cx="1590160" cy="1584325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4" name="Freeform 6"/>
              <p:cNvSpPr/>
              <p:nvPr/>
            </p:nvSpPr>
            <p:spPr bwMode="auto">
              <a:xfrm>
                <a:off x="1709739" y="2636838"/>
                <a:ext cx="1468102" cy="1467130"/>
              </a:xfrm>
              <a:custGeom>
                <a:avLst/>
                <a:gdLst>
                  <a:gd name="T0" fmla="*/ 691 w 1276"/>
                  <a:gd name="T1" fmla="*/ 1168 h 1274"/>
                  <a:gd name="T2" fmla="*/ 662 w 1276"/>
                  <a:gd name="T3" fmla="*/ 1267 h 1274"/>
                  <a:gd name="T4" fmla="*/ 654 w 1276"/>
                  <a:gd name="T5" fmla="*/ 1273 h 1274"/>
                  <a:gd name="T6" fmla="*/ 643 w 1276"/>
                  <a:gd name="T7" fmla="*/ 1274 h 1274"/>
                  <a:gd name="T8" fmla="*/ 172 w 1276"/>
                  <a:gd name="T9" fmla="*/ 1274 h 1274"/>
                  <a:gd name="T10" fmla="*/ 81 w 1276"/>
                  <a:gd name="T11" fmla="*/ 1253 h 1274"/>
                  <a:gd name="T12" fmla="*/ 1 w 1276"/>
                  <a:gd name="T13" fmla="*/ 1113 h 1274"/>
                  <a:gd name="T14" fmla="*/ 0 w 1276"/>
                  <a:gd name="T15" fmla="*/ 892 h 1274"/>
                  <a:gd name="T16" fmla="*/ 0 w 1276"/>
                  <a:gd name="T17" fmla="*/ 170 h 1274"/>
                  <a:gd name="T18" fmla="*/ 170 w 1276"/>
                  <a:gd name="T19" fmla="*/ 0 h 1274"/>
                  <a:gd name="T20" fmla="*/ 1110 w 1276"/>
                  <a:gd name="T21" fmla="*/ 0 h 1274"/>
                  <a:gd name="T22" fmla="*/ 1273 w 1276"/>
                  <a:gd name="T23" fmla="*/ 131 h 1274"/>
                  <a:gd name="T24" fmla="*/ 1276 w 1276"/>
                  <a:gd name="T25" fmla="*/ 168 h 1274"/>
                  <a:gd name="T26" fmla="*/ 1276 w 1276"/>
                  <a:gd name="T27" fmla="*/ 629 h 1274"/>
                  <a:gd name="T28" fmla="*/ 1275 w 1276"/>
                  <a:gd name="T29" fmla="*/ 645 h 1274"/>
                  <a:gd name="T30" fmla="*/ 1171 w 1276"/>
                  <a:gd name="T31" fmla="*/ 659 h 1274"/>
                  <a:gd name="T32" fmla="*/ 1171 w 1276"/>
                  <a:gd name="T33" fmla="*/ 214 h 1274"/>
                  <a:gd name="T34" fmla="*/ 106 w 1276"/>
                  <a:gd name="T35" fmla="*/ 214 h 1274"/>
                  <a:gd name="T36" fmla="*/ 106 w 1276"/>
                  <a:gd name="T37" fmla="*/ 230 h 1274"/>
                  <a:gd name="T38" fmla="*/ 105 w 1276"/>
                  <a:gd name="T39" fmla="*/ 1102 h 1274"/>
                  <a:gd name="T40" fmla="*/ 171 w 1276"/>
                  <a:gd name="T41" fmla="*/ 1168 h 1274"/>
                  <a:gd name="T42" fmla="*/ 671 w 1276"/>
                  <a:gd name="T43" fmla="*/ 1168 h 1274"/>
                  <a:gd name="T44" fmla="*/ 691 w 1276"/>
                  <a:gd name="T45" fmla="*/ 1168 h 1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76" h="1274">
                    <a:moveTo>
                      <a:pt x="691" y="1168"/>
                    </a:moveTo>
                    <a:cubicBezTo>
                      <a:pt x="681" y="1203"/>
                      <a:pt x="672" y="1235"/>
                      <a:pt x="662" y="1267"/>
                    </a:cubicBezTo>
                    <a:cubicBezTo>
                      <a:pt x="661" y="1270"/>
                      <a:pt x="657" y="1272"/>
                      <a:pt x="654" y="1273"/>
                    </a:cubicBezTo>
                    <a:cubicBezTo>
                      <a:pt x="651" y="1274"/>
                      <a:pt x="647" y="1274"/>
                      <a:pt x="643" y="1274"/>
                    </a:cubicBezTo>
                    <a:cubicBezTo>
                      <a:pt x="486" y="1274"/>
                      <a:pt x="329" y="1273"/>
                      <a:pt x="172" y="1274"/>
                    </a:cubicBezTo>
                    <a:cubicBezTo>
                      <a:pt x="140" y="1274"/>
                      <a:pt x="109" y="1269"/>
                      <a:pt x="81" y="1253"/>
                    </a:cubicBezTo>
                    <a:cubicBezTo>
                      <a:pt x="29" y="1221"/>
                      <a:pt x="1" y="1174"/>
                      <a:pt x="1" y="1113"/>
                    </a:cubicBezTo>
                    <a:cubicBezTo>
                      <a:pt x="0" y="1039"/>
                      <a:pt x="0" y="966"/>
                      <a:pt x="0" y="892"/>
                    </a:cubicBezTo>
                    <a:cubicBezTo>
                      <a:pt x="0" y="651"/>
                      <a:pt x="0" y="411"/>
                      <a:pt x="0" y="170"/>
                    </a:cubicBezTo>
                    <a:cubicBezTo>
                      <a:pt x="0" y="68"/>
                      <a:pt x="68" y="0"/>
                      <a:pt x="170" y="0"/>
                    </a:cubicBezTo>
                    <a:cubicBezTo>
                      <a:pt x="483" y="0"/>
                      <a:pt x="797" y="0"/>
                      <a:pt x="1110" y="0"/>
                    </a:cubicBezTo>
                    <a:cubicBezTo>
                      <a:pt x="1194" y="0"/>
                      <a:pt x="1258" y="51"/>
                      <a:pt x="1273" y="131"/>
                    </a:cubicBezTo>
                    <a:cubicBezTo>
                      <a:pt x="1276" y="143"/>
                      <a:pt x="1276" y="156"/>
                      <a:pt x="1276" y="168"/>
                    </a:cubicBezTo>
                    <a:cubicBezTo>
                      <a:pt x="1276" y="322"/>
                      <a:pt x="1276" y="475"/>
                      <a:pt x="1276" y="629"/>
                    </a:cubicBezTo>
                    <a:cubicBezTo>
                      <a:pt x="1276" y="634"/>
                      <a:pt x="1276" y="638"/>
                      <a:pt x="1275" y="645"/>
                    </a:cubicBezTo>
                    <a:cubicBezTo>
                      <a:pt x="1239" y="640"/>
                      <a:pt x="1205" y="643"/>
                      <a:pt x="1171" y="659"/>
                    </a:cubicBezTo>
                    <a:cubicBezTo>
                      <a:pt x="1171" y="509"/>
                      <a:pt x="1171" y="362"/>
                      <a:pt x="1171" y="214"/>
                    </a:cubicBezTo>
                    <a:cubicBezTo>
                      <a:pt x="816" y="214"/>
                      <a:pt x="462" y="214"/>
                      <a:pt x="106" y="214"/>
                    </a:cubicBezTo>
                    <a:cubicBezTo>
                      <a:pt x="106" y="219"/>
                      <a:pt x="106" y="224"/>
                      <a:pt x="106" y="230"/>
                    </a:cubicBezTo>
                    <a:cubicBezTo>
                      <a:pt x="106" y="521"/>
                      <a:pt x="106" y="812"/>
                      <a:pt x="105" y="1102"/>
                    </a:cubicBezTo>
                    <a:cubicBezTo>
                      <a:pt x="105" y="1141"/>
                      <a:pt x="125" y="1169"/>
                      <a:pt x="171" y="1168"/>
                    </a:cubicBezTo>
                    <a:cubicBezTo>
                      <a:pt x="338" y="1167"/>
                      <a:pt x="504" y="1168"/>
                      <a:pt x="671" y="1168"/>
                    </a:cubicBezTo>
                    <a:cubicBezTo>
                      <a:pt x="677" y="1168"/>
                      <a:pt x="683" y="1168"/>
                      <a:pt x="691" y="1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7"/>
              <p:cNvSpPr>
                <a:spLocks noEditPoints="1"/>
              </p:cNvSpPr>
              <p:nvPr/>
            </p:nvSpPr>
            <p:spPr bwMode="auto">
              <a:xfrm>
                <a:off x="2571440" y="3653665"/>
                <a:ext cx="569443" cy="567498"/>
              </a:xfrm>
              <a:custGeom>
                <a:avLst/>
                <a:gdLst>
                  <a:gd name="T0" fmla="*/ 328 w 495"/>
                  <a:gd name="T1" fmla="*/ 1 h 493"/>
                  <a:gd name="T2" fmla="*/ 495 w 495"/>
                  <a:gd name="T3" fmla="*/ 167 h 493"/>
                  <a:gd name="T4" fmla="*/ 427 w 495"/>
                  <a:gd name="T5" fmla="*/ 236 h 493"/>
                  <a:gd name="T6" fmla="*/ 240 w 495"/>
                  <a:gd name="T7" fmla="*/ 421 h 493"/>
                  <a:gd name="T8" fmla="*/ 216 w 495"/>
                  <a:gd name="T9" fmla="*/ 436 h 493"/>
                  <a:gd name="T10" fmla="*/ 40 w 495"/>
                  <a:gd name="T11" fmla="*/ 488 h 493"/>
                  <a:gd name="T12" fmla="*/ 9 w 495"/>
                  <a:gd name="T13" fmla="*/ 484 h 493"/>
                  <a:gd name="T14" fmla="*/ 6 w 495"/>
                  <a:gd name="T15" fmla="*/ 454 h 493"/>
                  <a:gd name="T16" fmla="*/ 58 w 495"/>
                  <a:gd name="T17" fmla="*/ 276 h 493"/>
                  <a:gd name="T18" fmla="*/ 67 w 495"/>
                  <a:gd name="T19" fmla="*/ 259 h 493"/>
                  <a:gd name="T20" fmla="*/ 327 w 495"/>
                  <a:gd name="T21" fmla="*/ 1 h 493"/>
                  <a:gd name="T22" fmla="*/ 328 w 495"/>
                  <a:gd name="T23" fmla="*/ 1 h 493"/>
                  <a:gd name="T24" fmla="*/ 102 w 495"/>
                  <a:gd name="T25" fmla="*/ 292 h 493"/>
                  <a:gd name="T26" fmla="*/ 72 w 495"/>
                  <a:gd name="T27" fmla="*/ 396 h 493"/>
                  <a:gd name="T28" fmla="*/ 74 w 495"/>
                  <a:gd name="T29" fmla="*/ 405 h 493"/>
                  <a:gd name="T30" fmla="*/ 113 w 495"/>
                  <a:gd name="T31" fmla="*/ 418 h 493"/>
                  <a:gd name="T32" fmla="*/ 148 w 495"/>
                  <a:gd name="T33" fmla="*/ 408 h 493"/>
                  <a:gd name="T34" fmla="*/ 200 w 495"/>
                  <a:gd name="T35" fmla="*/ 393 h 493"/>
                  <a:gd name="T36" fmla="*/ 185 w 495"/>
                  <a:gd name="T37" fmla="*/ 316 h 493"/>
                  <a:gd name="T38" fmla="*/ 178 w 495"/>
                  <a:gd name="T39" fmla="*/ 308 h 493"/>
                  <a:gd name="T40" fmla="*/ 102 w 495"/>
                  <a:gd name="T41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5" h="493">
                    <a:moveTo>
                      <a:pt x="328" y="1"/>
                    </a:moveTo>
                    <a:cubicBezTo>
                      <a:pt x="384" y="56"/>
                      <a:pt x="439" y="112"/>
                      <a:pt x="495" y="167"/>
                    </a:cubicBezTo>
                    <a:cubicBezTo>
                      <a:pt x="473" y="190"/>
                      <a:pt x="450" y="213"/>
                      <a:pt x="427" y="236"/>
                    </a:cubicBezTo>
                    <a:cubicBezTo>
                      <a:pt x="365" y="298"/>
                      <a:pt x="303" y="360"/>
                      <a:pt x="240" y="421"/>
                    </a:cubicBezTo>
                    <a:cubicBezTo>
                      <a:pt x="233" y="428"/>
                      <a:pt x="225" y="433"/>
                      <a:pt x="216" y="436"/>
                    </a:cubicBezTo>
                    <a:cubicBezTo>
                      <a:pt x="157" y="454"/>
                      <a:pt x="98" y="471"/>
                      <a:pt x="40" y="488"/>
                    </a:cubicBezTo>
                    <a:cubicBezTo>
                      <a:pt x="28" y="492"/>
                      <a:pt x="18" y="493"/>
                      <a:pt x="9" y="484"/>
                    </a:cubicBezTo>
                    <a:cubicBezTo>
                      <a:pt x="0" y="475"/>
                      <a:pt x="3" y="464"/>
                      <a:pt x="6" y="454"/>
                    </a:cubicBezTo>
                    <a:cubicBezTo>
                      <a:pt x="23" y="395"/>
                      <a:pt x="40" y="335"/>
                      <a:pt x="58" y="276"/>
                    </a:cubicBezTo>
                    <a:cubicBezTo>
                      <a:pt x="60" y="270"/>
                      <a:pt x="63" y="264"/>
                      <a:pt x="67" y="259"/>
                    </a:cubicBezTo>
                    <a:cubicBezTo>
                      <a:pt x="154" y="173"/>
                      <a:pt x="240" y="87"/>
                      <a:pt x="327" y="1"/>
                    </a:cubicBezTo>
                    <a:cubicBezTo>
                      <a:pt x="328" y="1"/>
                      <a:pt x="329" y="0"/>
                      <a:pt x="328" y="1"/>
                    </a:cubicBezTo>
                    <a:close/>
                    <a:moveTo>
                      <a:pt x="102" y="292"/>
                    </a:moveTo>
                    <a:cubicBezTo>
                      <a:pt x="91" y="327"/>
                      <a:pt x="81" y="362"/>
                      <a:pt x="72" y="396"/>
                    </a:cubicBezTo>
                    <a:cubicBezTo>
                      <a:pt x="71" y="399"/>
                      <a:pt x="72" y="403"/>
                      <a:pt x="74" y="405"/>
                    </a:cubicBezTo>
                    <a:cubicBezTo>
                      <a:pt x="87" y="423"/>
                      <a:pt x="92" y="425"/>
                      <a:pt x="113" y="418"/>
                    </a:cubicBezTo>
                    <a:cubicBezTo>
                      <a:pt x="125" y="415"/>
                      <a:pt x="136" y="411"/>
                      <a:pt x="148" y="408"/>
                    </a:cubicBezTo>
                    <a:cubicBezTo>
                      <a:pt x="165" y="403"/>
                      <a:pt x="182" y="398"/>
                      <a:pt x="200" y="393"/>
                    </a:cubicBezTo>
                    <a:cubicBezTo>
                      <a:pt x="195" y="365"/>
                      <a:pt x="190" y="341"/>
                      <a:pt x="185" y="316"/>
                    </a:cubicBezTo>
                    <a:cubicBezTo>
                      <a:pt x="185" y="313"/>
                      <a:pt x="181" y="309"/>
                      <a:pt x="178" y="308"/>
                    </a:cubicBezTo>
                    <a:cubicBezTo>
                      <a:pt x="153" y="302"/>
                      <a:pt x="128" y="297"/>
                      <a:pt x="102" y="2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8"/>
              <p:cNvSpPr/>
              <p:nvPr/>
            </p:nvSpPr>
            <p:spPr bwMode="auto">
              <a:xfrm>
                <a:off x="2262162" y="3371619"/>
                <a:ext cx="608346" cy="119627"/>
              </a:xfrm>
              <a:custGeom>
                <a:avLst/>
                <a:gdLst>
                  <a:gd name="T0" fmla="*/ 0 w 529"/>
                  <a:gd name="T1" fmla="*/ 104 h 104"/>
                  <a:gd name="T2" fmla="*/ 0 w 529"/>
                  <a:gd name="T3" fmla="*/ 0 h 104"/>
                  <a:gd name="T4" fmla="*/ 529 w 529"/>
                  <a:gd name="T5" fmla="*/ 0 h 104"/>
                  <a:gd name="T6" fmla="*/ 529 w 529"/>
                  <a:gd name="T7" fmla="*/ 104 h 104"/>
                  <a:gd name="T8" fmla="*/ 0 w 529"/>
                  <a:gd name="T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9" h="104">
                    <a:moveTo>
                      <a:pt x="0" y="104"/>
                    </a:moveTo>
                    <a:cubicBezTo>
                      <a:pt x="0" y="69"/>
                      <a:pt x="0" y="35"/>
                      <a:pt x="0" y="0"/>
                    </a:cubicBezTo>
                    <a:cubicBezTo>
                      <a:pt x="177" y="0"/>
                      <a:pt x="352" y="0"/>
                      <a:pt x="529" y="0"/>
                    </a:cubicBezTo>
                    <a:cubicBezTo>
                      <a:pt x="529" y="35"/>
                      <a:pt x="529" y="69"/>
                      <a:pt x="529" y="104"/>
                    </a:cubicBezTo>
                    <a:cubicBezTo>
                      <a:pt x="353" y="104"/>
                      <a:pt x="177" y="104"/>
                      <a:pt x="0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 9"/>
              <p:cNvSpPr/>
              <p:nvPr/>
            </p:nvSpPr>
            <p:spPr bwMode="auto">
              <a:xfrm>
                <a:off x="2263134" y="3127502"/>
                <a:ext cx="607373" cy="119627"/>
              </a:xfrm>
              <a:custGeom>
                <a:avLst/>
                <a:gdLst>
                  <a:gd name="T0" fmla="*/ 528 w 528"/>
                  <a:gd name="T1" fmla="*/ 0 h 104"/>
                  <a:gd name="T2" fmla="*/ 528 w 528"/>
                  <a:gd name="T3" fmla="*/ 104 h 104"/>
                  <a:gd name="T4" fmla="*/ 0 w 528"/>
                  <a:gd name="T5" fmla="*/ 104 h 104"/>
                  <a:gd name="T6" fmla="*/ 0 w 528"/>
                  <a:gd name="T7" fmla="*/ 0 h 104"/>
                  <a:gd name="T8" fmla="*/ 528 w 528"/>
                  <a:gd name="T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104">
                    <a:moveTo>
                      <a:pt x="528" y="0"/>
                    </a:moveTo>
                    <a:cubicBezTo>
                      <a:pt x="528" y="35"/>
                      <a:pt x="528" y="69"/>
                      <a:pt x="528" y="104"/>
                    </a:cubicBezTo>
                    <a:cubicBezTo>
                      <a:pt x="352" y="104"/>
                      <a:pt x="177" y="104"/>
                      <a:pt x="0" y="104"/>
                    </a:cubicBezTo>
                    <a:cubicBezTo>
                      <a:pt x="0" y="70"/>
                      <a:pt x="0" y="36"/>
                      <a:pt x="0" y="0"/>
                    </a:cubicBezTo>
                    <a:cubicBezTo>
                      <a:pt x="176" y="0"/>
                      <a:pt x="352" y="0"/>
                      <a:pt x="5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10"/>
              <p:cNvSpPr/>
              <p:nvPr/>
            </p:nvSpPr>
            <p:spPr bwMode="auto">
              <a:xfrm>
                <a:off x="2263134" y="3615735"/>
                <a:ext cx="549991" cy="120599"/>
              </a:xfrm>
              <a:custGeom>
                <a:avLst/>
                <a:gdLst>
                  <a:gd name="T0" fmla="*/ 0 w 478"/>
                  <a:gd name="T1" fmla="*/ 0 h 105"/>
                  <a:gd name="T2" fmla="*/ 478 w 478"/>
                  <a:gd name="T3" fmla="*/ 0 h 105"/>
                  <a:gd name="T4" fmla="*/ 472 w 478"/>
                  <a:gd name="T5" fmla="*/ 8 h 105"/>
                  <a:gd name="T6" fmla="*/ 383 w 478"/>
                  <a:gd name="T7" fmla="*/ 97 h 105"/>
                  <a:gd name="T8" fmla="*/ 366 w 478"/>
                  <a:gd name="T9" fmla="*/ 104 h 105"/>
                  <a:gd name="T10" fmla="*/ 8 w 478"/>
                  <a:gd name="T11" fmla="*/ 105 h 105"/>
                  <a:gd name="T12" fmla="*/ 0 w 478"/>
                  <a:gd name="T13" fmla="*/ 104 h 105"/>
                  <a:gd name="T14" fmla="*/ 0 w 478"/>
                  <a:gd name="T15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8" h="105">
                    <a:moveTo>
                      <a:pt x="0" y="0"/>
                    </a:moveTo>
                    <a:cubicBezTo>
                      <a:pt x="159" y="0"/>
                      <a:pt x="318" y="0"/>
                      <a:pt x="478" y="0"/>
                    </a:cubicBezTo>
                    <a:cubicBezTo>
                      <a:pt x="476" y="3"/>
                      <a:pt x="474" y="6"/>
                      <a:pt x="472" y="8"/>
                    </a:cubicBezTo>
                    <a:cubicBezTo>
                      <a:pt x="443" y="38"/>
                      <a:pt x="413" y="68"/>
                      <a:pt x="383" y="97"/>
                    </a:cubicBezTo>
                    <a:cubicBezTo>
                      <a:pt x="379" y="101"/>
                      <a:pt x="372" y="104"/>
                      <a:pt x="366" y="104"/>
                    </a:cubicBezTo>
                    <a:cubicBezTo>
                      <a:pt x="247" y="105"/>
                      <a:pt x="127" y="105"/>
                      <a:pt x="8" y="105"/>
                    </a:cubicBezTo>
                    <a:cubicBezTo>
                      <a:pt x="6" y="105"/>
                      <a:pt x="3" y="104"/>
                      <a:pt x="0" y="104"/>
                    </a:cubicBezTo>
                    <a:cubicBezTo>
                      <a:pt x="0" y="69"/>
                      <a:pt x="0" y="35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11"/>
              <p:cNvSpPr/>
              <p:nvPr/>
            </p:nvSpPr>
            <p:spPr bwMode="auto">
              <a:xfrm>
                <a:off x="3016880" y="3492218"/>
                <a:ext cx="283019" cy="281074"/>
              </a:xfrm>
              <a:custGeom>
                <a:avLst/>
                <a:gdLst>
                  <a:gd name="T0" fmla="*/ 0 w 246"/>
                  <a:gd name="T1" fmla="*/ 87 h 244"/>
                  <a:gd name="T2" fmla="*/ 66 w 246"/>
                  <a:gd name="T3" fmla="*/ 20 h 244"/>
                  <a:gd name="T4" fmla="*/ 139 w 246"/>
                  <a:gd name="T5" fmla="*/ 20 h 244"/>
                  <a:gd name="T6" fmla="*/ 225 w 246"/>
                  <a:gd name="T7" fmla="*/ 106 h 244"/>
                  <a:gd name="T8" fmla="*/ 227 w 246"/>
                  <a:gd name="T9" fmla="*/ 178 h 244"/>
                  <a:gd name="T10" fmla="*/ 159 w 246"/>
                  <a:gd name="T11" fmla="*/ 244 h 244"/>
                  <a:gd name="T12" fmla="*/ 0 w 246"/>
                  <a:gd name="T13" fmla="*/ 87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244">
                    <a:moveTo>
                      <a:pt x="0" y="87"/>
                    </a:moveTo>
                    <a:cubicBezTo>
                      <a:pt x="22" y="64"/>
                      <a:pt x="43" y="41"/>
                      <a:pt x="66" y="20"/>
                    </a:cubicBezTo>
                    <a:cubicBezTo>
                      <a:pt x="87" y="1"/>
                      <a:pt x="118" y="0"/>
                      <a:pt x="139" y="20"/>
                    </a:cubicBezTo>
                    <a:cubicBezTo>
                      <a:pt x="169" y="48"/>
                      <a:pt x="198" y="76"/>
                      <a:pt x="225" y="106"/>
                    </a:cubicBezTo>
                    <a:cubicBezTo>
                      <a:pt x="245" y="127"/>
                      <a:pt x="246" y="158"/>
                      <a:pt x="227" y="178"/>
                    </a:cubicBezTo>
                    <a:cubicBezTo>
                      <a:pt x="205" y="202"/>
                      <a:pt x="181" y="223"/>
                      <a:pt x="159" y="244"/>
                    </a:cubicBezTo>
                    <a:cubicBezTo>
                      <a:pt x="107" y="193"/>
                      <a:pt x="54" y="140"/>
                      <a:pt x="0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Freeform 12"/>
              <p:cNvSpPr/>
              <p:nvPr/>
            </p:nvSpPr>
            <p:spPr bwMode="auto">
              <a:xfrm>
                <a:off x="2017073" y="3372591"/>
                <a:ext cx="119627" cy="117682"/>
              </a:xfrm>
              <a:custGeom>
                <a:avLst/>
                <a:gdLst>
                  <a:gd name="T0" fmla="*/ 0 w 104"/>
                  <a:gd name="T1" fmla="*/ 102 h 102"/>
                  <a:gd name="T2" fmla="*/ 0 w 104"/>
                  <a:gd name="T3" fmla="*/ 0 h 102"/>
                  <a:gd name="T4" fmla="*/ 104 w 104"/>
                  <a:gd name="T5" fmla="*/ 0 h 102"/>
                  <a:gd name="T6" fmla="*/ 104 w 104"/>
                  <a:gd name="T7" fmla="*/ 102 h 102"/>
                  <a:gd name="T8" fmla="*/ 0 w 104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02">
                    <a:moveTo>
                      <a:pt x="0" y="102"/>
                    </a:moveTo>
                    <a:cubicBezTo>
                      <a:pt x="0" y="68"/>
                      <a:pt x="0" y="34"/>
                      <a:pt x="0" y="0"/>
                    </a:cubicBezTo>
                    <a:cubicBezTo>
                      <a:pt x="35" y="0"/>
                      <a:pt x="69" y="0"/>
                      <a:pt x="104" y="0"/>
                    </a:cubicBezTo>
                    <a:cubicBezTo>
                      <a:pt x="104" y="34"/>
                      <a:pt x="104" y="67"/>
                      <a:pt x="104" y="102"/>
                    </a:cubicBezTo>
                    <a:cubicBezTo>
                      <a:pt x="70" y="102"/>
                      <a:pt x="36" y="102"/>
                      <a:pt x="0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13"/>
              <p:cNvSpPr/>
              <p:nvPr/>
            </p:nvSpPr>
            <p:spPr bwMode="auto">
              <a:xfrm>
                <a:off x="2018045" y="3128475"/>
                <a:ext cx="118654" cy="118654"/>
              </a:xfrm>
              <a:custGeom>
                <a:avLst/>
                <a:gdLst>
                  <a:gd name="T0" fmla="*/ 103 w 103"/>
                  <a:gd name="T1" fmla="*/ 103 h 103"/>
                  <a:gd name="T2" fmla="*/ 0 w 103"/>
                  <a:gd name="T3" fmla="*/ 103 h 103"/>
                  <a:gd name="T4" fmla="*/ 0 w 103"/>
                  <a:gd name="T5" fmla="*/ 0 h 103"/>
                  <a:gd name="T6" fmla="*/ 103 w 103"/>
                  <a:gd name="T7" fmla="*/ 0 h 103"/>
                  <a:gd name="T8" fmla="*/ 103 w 103"/>
                  <a:gd name="T9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3">
                    <a:moveTo>
                      <a:pt x="103" y="103"/>
                    </a:moveTo>
                    <a:cubicBezTo>
                      <a:pt x="68" y="103"/>
                      <a:pt x="34" y="103"/>
                      <a:pt x="0" y="103"/>
                    </a:cubicBezTo>
                    <a:cubicBezTo>
                      <a:pt x="0" y="68"/>
                      <a:pt x="0" y="35"/>
                      <a:pt x="0" y="0"/>
                    </a:cubicBezTo>
                    <a:cubicBezTo>
                      <a:pt x="34" y="0"/>
                      <a:pt x="68" y="0"/>
                      <a:pt x="103" y="0"/>
                    </a:cubicBezTo>
                    <a:cubicBezTo>
                      <a:pt x="103" y="34"/>
                      <a:pt x="103" y="68"/>
                      <a:pt x="103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Freeform 14"/>
              <p:cNvSpPr/>
              <p:nvPr/>
            </p:nvSpPr>
            <p:spPr bwMode="auto">
              <a:xfrm>
                <a:off x="2018045" y="3616708"/>
                <a:ext cx="118654" cy="118654"/>
              </a:xfrm>
              <a:custGeom>
                <a:avLst/>
                <a:gdLst>
                  <a:gd name="T0" fmla="*/ 103 w 103"/>
                  <a:gd name="T1" fmla="*/ 103 h 103"/>
                  <a:gd name="T2" fmla="*/ 0 w 103"/>
                  <a:gd name="T3" fmla="*/ 103 h 103"/>
                  <a:gd name="T4" fmla="*/ 0 w 103"/>
                  <a:gd name="T5" fmla="*/ 0 h 103"/>
                  <a:gd name="T6" fmla="*/ 103 w 103"/>
                  <a:gd name="T7" fmla="*/ 0 h 103"/>
                  <a:gd name="T8" fmla="*/ 103 w 103"/>
                  <a:gd name="T9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3">
                    <a:moveTo>
                      <a:pt x="103" y="103"/>
                    </a:moveTo>
                    <a:cubicBezTo>
                      <a:pt x="68" y="103"/>
                      <a:pt x="35" y="103"/>
                      <a:pt x="0" y="103"/>
                    </a:cubicBezTo>
                    <a:cubicBezTo>
                      <a:pt x="0" y="68"/>
                      <a:pt x="0" y="35"/>
                      <a:pt x="0" y="0"/>
                    </a:cubicBezTo>
                    <a:cubicBezTo>
                      <a:pt x="34" y="0"/>
                      <a:pt x="68" y="0"/>
                      <a:pt x="103" y="0"/>
                    </a:cubicBezTo>
                    <a:cubicBezTo>
                      <a:pt x="103" y="33"/>
                      <a:pt x="103" y="67"/>
                      <a:pt x="103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3" name="文本框 42"/>
          <p:cNvSpPr txBox="1"/>
          <p:nvPr/>
        </p:nvSpPr>
        <p:spPr>
          <a:xfrm>
            <a:off x="977900" y="306070"/>
            <a:ext cx="681736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整体介绍</a:t>
            </a: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--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项目介绍与其价值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659130" y="1448435"/>
            <a:ext cx="5332095" cy="1710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prstClr val="white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项目介绍：</a:t>
            </a:r>
          </a:p>
          <a:p>
            <a:r>
              <a:rPr lang="en-US" altLang="zh-CN" sz="2400" dirty="0">
                <a:solidFill>
                  <a:prstClr val="white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JiaoGoBang</a:t>
            </a:r>
            <a:r>
              <a:rPr lang="zh-CN" altLang="en-US" sz="2400" dirty="0">
                <a:solidFill>
                  <a:prstClr val="white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是基于</a:t>
            </a:r>
            <a:r>
              <a:rPr lang="en-US" altLang="zh-CN" sz="2400" dirty="0">
                <a:solidFill>
                  <a:prstClr val="white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Web</a:t>
            </a:r>
            <a:r>
              <a:rPr lang="zh-CN" altLang="en-US" sz="2400" dirty="0">
                <a:solidFill>
                  <a:prstClr val="white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的五子棋对战平台，提供人机对战、玩家对战、五子棋最新信息阅览等功能。</a:t>
            </a:r>
            <a:endParaRPr lang="en-US" altLang="zh-CN" sz="2400" dirty="0">
              <a:solidFill>
                <a:prstClr val="white"/>
              </a:solidFill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68390" y="3742055"/>
            <a:ext cx="5755005" cy="2076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prstClr val="white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项目价值：</a:t>
            </a:r>
          </a:p>
          <a:p>
            <a:r>
              <a:rPr lang="en-US" altLang="zh-CN" sz="2400" dirty="0">
                <a:solidFill>
                  <a:prstClr val="white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1.</a:t>
            </a:r>
            <a:r>
              <a:rPr lang="zh-CN" altLang="en-US" sz="2400" dirty="0">
                <a:solidFill>
                  <a:prstClr val="white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网络上提供人机对战的五子棋平台很多，但提供玩家互相对战的平台很少。</a:t>
            </a:r>
          </a:p>
          <a:p>
            <a:r>
              <a:rPr lang="en-US" altLang="zh-CN" sz="2400" dirty="0">
                <a:solidFill>
                  <a:prstClr val="white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2.</a:t>
            </a:r>
            <a:r>
              <a:rPr lang="zh-CN" altLang="en-US" sz="2400" dirty="0">
                <a:solidFill>
                  <a:prstClr val="white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此项目提供了学习网页制作和五子棋</a:t>
            </a:r>
            <a:r>
              <a:rPr lang="en-US" altLang="zh-CN" sz="2400" dirty="0">
                <a:solidFill>
                  <a:prstClr val="white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AI</a:t>
            </a:r>
            <a:r>
              <a:rPr lang="zh-CN" altLang="en-US" sz="2400" dirty="0">
                <a:solidFill>
                  <a:prstClr val="white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算法研究的机会。</a:t>
            </a:r>
            <a:endParaRPr lang="en-US" altLang="zh-CN" sz="2400" dirty="0">
              <a:solidFill>
                <a:prstClr val="white"/>
              </a:solidFill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pic>
        <p:nvPicPr>
          <p:cNvPr id="4" name="图片 3" descr="gobang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15" y="3742055"/>
            <a:ext cx="4707890" cy="2864485"/>
          </a:xfrm>
          <a:prstGeom prst="rect">
            <a:avLst/>
          </a:prstGeom>
        </p:spPr>
      </p:pic>
      <p:pic>
        <p:nvPicPr>
          <p:cNvPr id="8" name="图片 7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135" y="1595120"/>
            <a:ext cx="4180205" cy="1417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14:flythrough hasBounce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269615" y="199405"/>
            <a:ext cx="669551" cy="669551"/>
            <a:chOff x="3532374" y="2492470"/>
            <a:chExt cx="669551" cy="669551"/>
          </a:xfrm>
        </p:grpSpPr>
        <p:sp>
          <p:nvSpPr>
            <p:cNvPr id="19" name="椭圆 18"/>
            <p:cNvSpPr/>
            <p:nvPr/>
          </p:nvSpPr>
          <p:spPr>
            <a:xfrm>
              <a:off x="3532374" y="2492470"/>
              <a:ext cx="669551" cy="669551"/>
            </a:xfrm>
            <a:prstGeom prst="ellipse">
              <a:avLst/>
            </a:prstGeom>
            <a:solidFill>
              <a:schemeClr val="bg1">
                <a:alpha val="4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3677404" y="2638197"/>
              <a:ext cx="379490" cy="378096"/>
              <a:chOff x="1709739" y="2636838"/>
              <a:chExt cx="1590160" cy="1584325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Freeform 6"/>
              <p:cNvSpPr/>
              <p:nvPr/>
            </p:nvSpPr>
            <p:spPr bwMode="auto">
              <a:xfrm>
                <a:off x="1709739" y="2636838"/>
                <a:ext cx="1468102" cy="1467130"/>
              </a:xfrm>
              <a:custGeom>
                <a:avLst/>
                <a:gdLst>
                  <a:gd name="T0" fmla="*/ 691 w 1276"/>
                  <a:gd name="T1" fmla="*/ 1168 h 1274"/>
                  <a:gd name="T2" fmla="*/ 662 w 1276"/>
                  <a:gd name="T3" fmla="*/ 1267 h 1274"/>
                  <a:gd name="T4" fmla="*/ 654 w 1276"/>
                  <a:gd name="T5" fmla="*/ 1273 h 1274"/>
                  <a:gd name="T6" fmla="*/ 643 w 1276"/>
                  <a:gd name="T7" fmla="*/ 1274 h 1274"/>
                  <a:gd name="T8" fmla="*/ 172 w 1276"/>
                  <a:gd name="T9" fmla="*/ 1274 h 1274"/>
                  <a:gd name="T10" fmla="*/ 81 w 1276"/>
                  <a:gd name="T11" fmla="*/ 1253 h 1274"/>
                  <a:gd name="T12" fmla="*/ 1 w 1276"/>
                  <a:gd name="T13" fmla="*/ 1113 h 1274"/>
                  <a:gd name="T14" fmla="*/ 0 w 1276"/>
                  <a:gd name="T15" fmla="*/ 892 h 1274"/>
                  <a:gd name="T16" fmla="*/ 0 w 1276"/>
                  <a:gd name="T17" fmla="*/ 170 h 1274"/>
                  <a:gd name="T18" fmla="*/ 170 w 1276"/>
                  <a:gd name="T19" fmla="*/ 0 h 1274"/>
                  <a:gd name="T20" fmla="*/ 1110 w 1276"/>
                  <a:gd name="T21" fmla="*/ 0 h 1274"/>
                  <a:gd name="T22" fmla="*/ 1273 w 1276"/>
                  <a:gd name="T23" fmla="*/ 131 h 1274"/>
                  <a:gd name="T24" fmla="*/ 1276 w 1276"/>
                  <a:gd name="T25" fmla="*/ 168 h 1274"/>
                  <a:gd name="T26" fmla="*/ 1276 w 1276"/>
                  <a:gd name="T27" fmla="*/ 629 h 1274"/>
                  <a:gd name="T28" fmla="*/ 1275 w 1276"/>
                  <a:gd name="T29" fmla="*/ 645 h 1274"/>
                  <a:gd name="T30" fmla="*/ 1171 w 1276"/>
                  <a:gd name="T31" fmla="*/ 659 h 1274"/>
                  <a:gd name="T32" fmla="*/ 1171 w 1276"/>
                  <a:gd name="T33" fmla="*/ 214 h 1274"/>
                  <a:gd name="T34" fmla="*/ 106 w 1276"/>
                  <a:gd name="T35" fmla="*/ 214 h 1274"/>
                  <a:gd name="T36" fmla="*/ 106 w 1276"/>
                  <a:gd name="T37" fmla="*/ 230 h 1274"/>
                  <a:gd name="T38" fmla="*/ 105 w 1276"/>
                  <a:gd name="T39" fmla="*/ 1102 h 1274"/>
                  <a:gd name="T40" fmla="*/ 171 w 1276"/>
                  <a:gd name="T41" fmla="*/ 1168 h 1274"/>
                  <a:gd name="T42" fmla="*/ 671 w 1276"/>
                  <a:gd name="T43" fmla="*/ 1168 h 1274"/>
                  <a:gd name="T44" fmla="*/ 691 w 1276"/>
                  <a:gd name="T45" fmla="*/ 1168 h 1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76" h="1274">
                    <a:moveTo>
                      <a:pt x="691" y="1168"/>
                    </a:moveTo>
                    <a:cubicBezTo>
                      <a:pt x="681" y="1203"/>
                      <a:pt x="672" y="1235"/>
                      <a:pt x="662" y="1267"/>
                    </a:cubicBezTo>
                    <a:cubicBezTo>
                      <a:pt x="661" y="1270"/>
                      <a:pt x="657" y="1272"/>
                      <a:pt x="654" y="1273"/>
                    </a:cubicBezTo>
                    <a:cubicBezTo>
                      <a:pt x="651" y="1274"/>
                      <a:pt x="647" y="1274"/>
                      <a:pt x="643" y="1274"/>
                    </a:cubicBezTo>
                    <a:cubicBezTo>
                      <a:pt x="486" y="1274"/>
                      <a:pt x="329" y="1273"/>
                      <a:pt x="172" y="1274"/>
                    </a:cubicBezTo>
                    <a:cubicBezTo>
                      <a:pt x="140" y="1274"/>
                      <a:pt x="109" y="1269"/>
                      <a:pt x="81" y="1253"/>
                    </a:cubicBezTo>
                    <a:cubicBezTo>
                      <a:pt x="29" y="1221"/>
                      <a:pt x="1" y="1174"/>
                      <a:pt x="1" y="1113"/>
                    </a:cubicBezTo>
                    <a:cubicBezTo>
                      <a:pt x="0" y="1039"/>
                      <a:pt x="0" y="966"/>
                      <a:pt x="0" y="892"/>
                    </a:cubicBezTo>
                    <a:cubicBezTo>
                      <a:pt x="0" y="651"/>
                      <a:pt x="0" y="411"/>
                      <a:pt x="0" y="170"/>
                    </a:cubicBezTo>
                    <a:cubicBezTo>
                      <a:pt x="0" y="68"/>
                      <a:pt x="68" y="0"/>
                      <a:pt x="170" y="0"/>
                    </a:cubicBezTo>
                    <a:cubicBezTo>
                      <a:pt x="483" y="0"/>
                      <a:pt x="797" y="0"/>
                      <a:pt x="1110" y="0"/>
                    </a:cubicBezTo>
                    <a:cubicBezTo>
                      <a:pt x="1194" y="0"/>
                      <a:pt x="1258" y="51"/>
                      <a:pt x="1273" y="131"/>
                    </a:cubicBezTo>
                    <a:cubicBezTo>
                      <a:pt x="1276" y="143"/>
                      <a:pt x="1276" y="156"/>
                      <a:pt x="1276" y="168"/>
                    </a:cubicBezTo>
                    <a:cubicBezTo>
                      <a:pt x="1276" y="322"/>
                      <a:pt x="1276" y="475"/>
                      <a:pt x="1276" y="629"/>
                    </a:cubicBezTo>
                    <a:cubicBezTo>
                      <a:pt x="1276" y="634"/>
                      <a:pt x="1276" y="638"/>
                      <a:pt x="1275" y="645"/>
                    </a:cubicBezTo>
                    <a:cubicBezTo>
                      <a:pt x="1239" y="640"/>
                      <a:pt x="1205" y="643"/>
                      <a:pt x="1171" y="659"/>
                    </a:cubicBezTo>
                    <a:cubicBezTo>
                      <a:pt x="1171" y="509"/>
                      <a:pt x="1171" y="362"/>
                      <a:pt x="1171" y="214"/>
                    </a:cubicBezTo>
                    <a:cubicBezTo>
                      <a:pt x="816" y="214"/>
                      <a:pt x="462" y="214"/>
                      <a:pt x="106" y="214"/>
                    </a:cubicBezTo>
                    <a:cubicBezTo>
                      <a:pt x="106" y="219"/>
                      <a:pt x="106" y="224"/>
                      <a:pt x="106" y="230"/>
                    </a:cubicBezTo>
                    <a:cubicBezTo>
                      <a:pt x="106" y="521"/>
                      <a:pt x="106" y="812"/>
                      <a:pt x="105" y="1102"/>
                    </a:cubicBezTo>
                    <a:cubicBezTo>
                      <a:pt x="105" y="1141"/>
                      <a:pt x="125" y="1169"/>
                      <a:pt x="171" y="1168"/>
                    </a:cubicBezTo>
                    <a:cubicBezTo>
                      <a:pt x="338" y="1167"/>
                      <a:pt x="504" y="1168"/>
                      <a:pt x="671" y="1168"/>
                    </a:cubicBezTo>
                    <a:cubicBezTo>
                      <a:pt x="677" y="1168"/>
                      <a:pt x="683" y="1168"/>
                      <a:pt x="691" y="1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Freeform 7"/>
              <p:cNvSpPr>
                <a:spLocks noEditPoints="1"/>
              </p:cNvSpPr>
              <p:nvPr/>
            </p:nvSpPr>
            <p:spPr bwMode="auto">
              <a:xfrm>
                <a:off x="2571440" y="3653665"/>
                <a:ext cx="569443" cy="567498"/>
              </a:xfrm>
              <a:custGeom>
                <a:avLst/>
                <a:gdLst>
                  <a:gd name="T0" fmla="*/ 328 w 495"/>
                  <a:gd name="T1" fmla="*/ 1 h 493"/>
                  <a:gd name="T2" fmla="*/ 495 w 495"/>
                  <a:gd name="T3" fmla="*/ 167 h 493"/>
                  <a:gd name="T4" fmla="*/ 427 w 495"/>
                  <a:gd name="T5" fmla="*/ 236 h 493"/>
                  <a:gd name="T6" fmla="*/ 240 w 495"/>
                  <a:gd name="T7" fmla="*/ 421 h 493"/>
                  <a:gd name="T8" fmla="*/ 216 w 495"/>
                  <a:gd name="T9" fmla="*/ 436 h 493"/>
                  <a:gd name="T10" fmla="*/ 40 w 495"/>
                  <a:gd name="T11" fmla="*/ 488 h 493"/>
                  <a:gd name="T12" fmla="*/ 9 w 495"/>
                  <a:gd name="T13" fmla="*/ 484 h 493"/>
                  <a:gd name="T14" fmla="*/ 6 w 495"/>
                  <a:gd name="T15" fmla="*/ 454 h 493"/>
                  <a:gd name="T16" fmla="*/ 58 w 495"/>
                  <a:gd name="T17" fmla="*/ 276 h 493"/>
                  <a:gd name="T18" fmla="*/ 67 w 495"/>
                  <a:gd name="T19" fmla="*/ 259 h 493"/>
                  <a:gd name="T20" fmla="*/ 327 w 495"/>
                  <a:gd name="T21" fmla="*/ 1 h 493"/>
                  <a:gd name="T22" fmla="*/ 328 w 495"/>
                  <a:gd name="T23" fmla="*/ 1 h 493"/>
                  <a:gd name="T24" fmla="*/ 102 w 495"/>
                  <a:gd name="T25" fmla="*/ 292 h 493"/>
                  <a:gd name="T26" fmla="*/ 72 w 495"/>
                  <a:gd name="T27" fmla="*/ 396 h 493"/>
                  <a:gd name="T28" fmla="*/ 74 w 495"/>
                  <a:gd name="T29" fmla="*/ 405 h 493"/>
                  <a:gd name="T30" fmla="*/ 113 w 495"/>
                  <a:gd name="T31" fmla="*/ 418 h 493"/>
                  <a:gd name="T32" fmla="*/ 148 w 495"/>
                  <a:gd name="T33" fmla="*/ 408 h 493"/>
                  <a:gd name="T34" fmla="*/ 200 w 495"/>
                  <a:gd name="T35" fmla="*/ 393 h 493"/>
                  <a:gd name="T36" fmla="*/ 185 w 495"/>
                  <a:gd name="T37" fmla="*/ 316 h 493"/>
                  <a:gd name="T38" fmla="*/ 178 w 495"/>
                  <a:gd name="T39" fmla="*/ 308 h 493"/>
                  <a:gd name="T40" fmla="*/ 102 w 495"/>
                  <a:gd name="T41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5" h="493">
                    <a:moveTo>
                      <a:pt x="328" y="1"/>
                    </a:moveTo>
                    <a:cubicBezTo>
                      <a:pt x="384" y="56"/>
                      <a:pt x="439" y="112"/>
                      <a:pt x="495" y="167"/>
                    </a:cubicBezTo>
                    <a:cubicBezTo>
                      <a:pt x="473" y="190"/>
                      <a:pt x="450" y="213"/>
                      <a:pt x="427" y="236"/>
                    </a:cubicBezTo>
                    <a:cubicBezTo>
                      <a:pt x="365" y="298"/>
                      <a:pt x="303" y="360"/>
                      <a:pt x="240" y="421"/>
                    </a:cubicBezTo>
                    <a:cubicBezTo>
                      <a:pt x="233" y="428"/>
                      <a:pt x="225" y="433"/>
                      <a:pt x="216" y="436"/>
                    </a:cubicBezTo>
                    <a:cubicBezTo>
                      <a:pt x="157" y="454"/>
                      <a:pt x="98" y="471"/>
                      <a:pt x="40" y="488"/>
                    </a:cubicBezTo>
                    <a:cubicBezTo>
                      <a:pt x="28" y="492"/>
                      <a:pt x="18" y="493"/>
                      <a:pt x="9" y="484"/>
                    </a:cubicBezTo>
                    <a:cubicBezTo>
                      <a:pt x="0" y="475"/>
                      <a:pt x="3" y="464"/>
                      <a:pt x="6" y="454"/>
                    </a:cubicBezTo>
                    <a:cubicBezTo>
                      <a:pt x="23" y="395"/>
                      <a:pt x="40" y="335"/>
                      <a:pt x="58" y="276"/>
                    </a:cubicBezTo>
                    <a:cubicBezTo>
                      <a:pt x="60" y="270"/>
                      <a:pt x="63" y="264"/>
                      <a:pt x="67" y="259"/>
                    </a:cubicBezTo>
                    <a:cubicBezTo>
                      <a:pt x="154" y="173"/>
                      <a:pt x="240" y="87"/>
                      <a:pt x="327" y="1"/>
                    </a:cubicBezTo>
                    <a:cubicBezTo>
                      <a:pt x="328" y="1"/>
                      <a:pt x="329" y="0"/>
                      <a:pt x="328" y="1"/>
                    </a:cubicBezTo>
                    <a:close/>
                    <a:moveTo>
                      <a:pt x="102" y="292"/>
                    </a:moveTo>
                    <a:cubicBezTo>
                      <a:pt x="91" y="327"/>
                      <a:pt x="81" y="362"/>
                      <a:pt x="72" y="396"/>
                    </a:cubicBezTo>
                    <a:cubicBezTo>
                      <a:pt x="71" y="399"/>
                      <a:pt x="72" y="403"/>
                      <a:pt x="74" y="405"/>
                    </a:cubicBezTo>
                    <a:cubicBezTo>
                      <a:pt x="87" y="423"/>
                      <a:pt x="92" y="425"/>
                      <a:pt x="113" y="418"/>
                    </a:cubicBezTo>
                    <a:cubicBezTo>
                      <a:pt x="125" y="415"/>
                      <a:pt x="136" y="411"/>
                      <a:pt x="148" y="408"/>
                    </a:cubicBezTo>
                    <a:cubicBezTo>
                      <a:pt x="165" y="403"/>
                      <a:pt x="182" y="398"/>
                      <a:pt x="200" y="393"/>
                    </a:cubicBezTo>
                    <a:cubicBezTo>
                      <a:pt x="195" y="365"/>
                      <a:pt x="190" y="341"/>
                      <a:pt x="185" y="316"/>
                    </a:cubicBezTo>
                    <a:cubicBezTo>
                      <a:pt x="185" y="313"/>
                      <a:pt x="181" y="309"/>
                      <a:pt x="178" y="308"/>
                    </a:cubicBezTo>
                    <a:cubicBezTo>
                      <a:pt x="153" y="302"/>
                      <a:pt x="128" y="297"/>
                      <a:pt x="102" y="2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Freeform 8"/>
              <p:cNvSpPr/>
              <p:nvPr/>
            </p:nvSpPr>
            <p:spPr bwMode="auto">
              <a:xfrm>
                <a:off x="2262162" y="3371619"/>
                <a:ext cx="608346" cy="119627"/>
              </a:xfrm>
              <a:custGeom>
                <a:avLst/>
                <a:gdLst>
                  <a:gd name="T0" fmla="*/ 0 w 529"/>
                  <a:gd name="T1" fmla="*/ 104 h 104"/>
                  <a:gd name="T2" fmla="*/ 0 w 529"/>
                  <a:gd name="T3" fmla="*/ 0 h 104"/>
                  <a:gd name="T4" fmla="*/ 529 w 529"/>
                  <a:gd name="T5" fmla="*/ 0 h 104"/>
                  <a:gd name="T6" fmla="*/ 529 w 529"/>
                  <a:gd name="T7" fmla="*/ 104 h 104"/>
                  <a:gd name="T8" fmla="*/ 0 w 529"/>
                  <a:gd name="T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9" h="104">
                    <a:moveTo>
                      <a:pt x="0" y="104"/>
                    </a:moveTo>
                    <a:cubicBezTo>
                      <a:pt x="0" y="69"/>
                      <a:pt x="0" y="35"/>
                      <a:pt x="0" y="0"/>
                    </a:cubicBezTo>
                    <a:cubicBezTo>
                      <a:pt x="177" y="0"/>
                      <a:pt x="352" y="0"/>
                      <a:pt x="529" y="0"/>
                    </a:cubicBezTo>
                    <a:cubicBezTo>
                      <a:pt x="529" y="35"/>
                      <a:pt x="529" y="69"/>
                      <a:pt x="529" y="104"/>
                    </a:cubicBezTo>
                    <a:cubicBezTo>
                      <a:pt x="353" y="104"/>
                      <a:pt x="177" y="104"/>
                      <a:pt x="0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Freeform 9"/>
              <p:cNvSpPr/>
              <p:nvPr/>
            </p:nvSpPr>
            <p:spPr bwMode="auto">
              <a:xfrm>
                <a:off x="2263134" y="3127502"/>
                <a:ext cx="607373" cy="119627"/>
              </a:xfrm>
              <a:custGeom>
                <a:avLst/>
                <a:gdLst>
                  <a:gd name="T0" fmla="*/ 528 w 528"/>
                  <a:gd name="T1" fmla="*/ 0 h 104"/>
                  <a:gd name="T2" fmla="*/ 528 w 528"/>
                  <a:gd name="T3" fmla="*/ 104 h 104"/>
                  <a:gd name="T4" fmla="*/ 0 w 528"/>
                  <a:gd name="T5" fmla="*/ 104 h 104"/>
                  <a:gd name="T6" fmla="*/ 0 w 528"/>
                  <a:gd name="T7" fmla="*/ 0 h 104"/>
                  <a:gd name="T8" fmla="*/ 528 w 528"/>
                  <a:gd name="T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104">
                    <a:moveTo>
                      <a:pt x="528" y="0"/>
                    </a:moveTo>
                    <a:cubicBezTo>
                      <a:pt x="528" y="35"/>
                      <a:pt x="528" y="69"/>
                      <a:pt x="528" y="104"/>
                    </a:cubicBezTo>
                    <a:cubicBezTo>
                      <a:pt x="352" y="104"/>
                      <a:pt x="177" y="104"/>
                      <a:pt x="0" y="104"/>
                    </a:cubicBezTo>
                    <a:cubicBezTo>
                      <a:pt x="0" y="70"/>
                      <a:pt x="0" y="36"/>
                      <a:pt x="0" y="0"/>
                    </a:cubicBezTo>
                    <a:cubicBezTo>
                      <a:pt x="176" y="0"/>
                      <a:pt x="352" y="0"/>
                      <a:pt x="5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Freeform 10"/>
              <p:cNvSpPr/>
              <p:nvPr/>
            </p:nvSpPr>
            <p:spPr bwMode="auto">
              <a:xfrm>
                <a:off x="2263134" y="3615735"/>
                <a:ext cx="549991" cy="120599"/>
              </a:xfrm>
              <a:custGeom>
                <a:avLst/>
                <a:gdLst>
                  <a:gd name="T0" fmla="*/ 0 w 478"/>
                  <a:gd name="T1" fmla="*/ 0 h 105"/>
                  <a:gd name="T2" fmla="*/ 478 w 478"/>
                  <a:gd name="T3" fmla="*/ 0 h 105"/>
                  <a:gd name="T4" fmla="*/ 472 w 478"/>
                  <a:gd name="T5" fmla="*/ 8 h 105"/>
                  <a:gd name="T6" fmla="*/ 383 w 478"/>
                  <a:gd name="T7" fmla="*/ 97 h 105"/>
                  <a:gd name="T8" fmla="*/ 366 w 478"/>
                  <a:gd name="T9" fmla="*/ 104 h 105"/>
                  <a:gd name="T10" fmla="*/ 8 w 478"/>
                  <a:gd name="T11" fmla="*/ 105 h 105"/>
                  <a:gd name="T12" fmla="*/ 0 w 478"/>
                  <a:gd name="T13" fmla="*/ 104 h 105"/>
                  <a:gd name="T14" fmla="*/ 0 w 478"/>
                  <a:gd name="T15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8" h="105">
                    <a:moveTo>
                      <a:pt x="0" y="0"/>
                    </a:moveTo>
                    <a:cubicBezTo>
                      <a:pt x="159" y="0"/>
                      <a:pt x="318" y="0"/>
                      <a:pt x="478" y="0"/>
                    </a:cubicBezTo>
                    <a:cubicBezTo>
                      <a:pt x="476" y="3"/>
                      <a:pt x="474" y="6"/>
                      <a:pt x="472" y="8"/>
                    </a:cubicBezTo>
                    <a:cubicBezTo>
                      <a:pt x="443" y="38"/>
                      <a:pt x="413" y="68"/>
                      <a:pt x="383" y="97"/>
                    </a:cubicBezTo>
                    <a:cubicBezTo>
                      <a:pt x="379" y="101"/>
                      <a:pt x="372" y="104"/>
                      <a:pt x="366" y="104"/>
                    </a:cubicBezTo>
                    <a:cubicBezTo>
                      <a:pt x="247" y="105"/>
                      <a:pt x="127" y="105"/>
                      <a:pt x="8" y="105"/>
                    </a:cubicBezTo>
                    <a:cubicBezTo>
                      <a:pt x="6" y="105"/>
                      <a:pt x="3" y="104"/>
                      <a:pt x="0" y="104"/>
                    </a:cubicBezTo>
                    <a:cubicBezTo>
                      <a:pt x="0" y="69"/>
                      <a:pt x="0" y="35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11"/>
              <p:cNvSpPr/>
              <p:nvPr/>
            </p:nvSpPr>
            <p:spPr bwMode="auto">
              <a:xfrm>
                <a:off x="3016880" y="3492218"/>
                <a:ext cx="283019" cy="281074"/>
              </a:xfrm>
              <a:custGeom>
                <a:avLst/>
                <a:gdLst>
                  <a:gd name="T0" fmla="*/ 0 w 246"/>
                  <a:gd name="T1" fmla="*/ 87 h 244"/>
                  <a:gd name="T2" fmla="*/ 66 w 246"/>
                  <a:gd name="T3" fmla="*/ 20 h 244"/>
                  <a:gd name="T4" fmla="*/ 139 w 246"/>
                  <a:gd name="T5" fmla="*/ 20 h 244"/>
                  <a:gd name="T6" fmla="*/ 225 w 246"/>
                  <a:gd name="T7" fmla="*/ 106 h 244"/>
                  <a:gd name="T8" fmla="*/ 227 w 246"/>
                  <a:gd name="T9" fmla="*/ 178 h 244"/>
                  <a:gd name="T10" fmla="*/ 159 w 246"/>
                  <a:gd name="T11" fmla="*/ 244 h 244"/>
                  <a:gd name="T12" fmla="*/ 0 w 246"/>
                  <a:gd name="T13" fmla="*/ 87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244">
                    <a:moveTo>
                      <a:pt x="0" y="87"/>
                    </a:moveTo>
                    <a:cubicBezTo>
                      <a:pt x="22" y="64"/>
                      <a:pt x="43" y="41"/>
                      <a:pt x="66" y="20"/>
                    </a:cubicBezTo>
                    <a:cubicBezTo>
                      <a:pt x="87" y="1"/>
                      <a:pt x="118" y="0"/>
                      <a:pt x="139" y="20"/>
                    </a:cubicBezTo>
                    <a:cubicBezTo>
                      <a:pt x="169" y="48"/>
                      <a:pt x="198" y="76"/>
                      <a:pt x="225" y="106"/>
                    </a:cubicBezTo>
                    <a:cubicBezTo>
                      <a:pt x="245" y="127"/>
                      <a:pt x="246" y="158"/>
                      <a:pt x="227" y="178"/>
                    </a:cubicBezTo>
                    <a:cubicBezTo>
                      <a:pt x="205" y="202"/>
                      <a:pt x="181" y="223"/>
                      <a:pt x="159" y="244"/>
                    </a:cubicBezTo>
                    <a:cubicBezTo>
                      <a:pt x="107" y="193"/>
                      <a:pt x="54" y="140"/>
                      <a:pt x="0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Freeform 12"/>
              <p:cNvSpPr/>
              <p:nvPr/>
            </p:nvSpPr>
            <p:spPr bwMode="auto">
              <a:xfrm>
                <a:off x="2017073" y="3372591"/>
                <a:ext cx="119627" cy="117682"/>
              </a:xfrm>
              <a:custGeom>
                <a:avLst/>
                <a:gdLst>
                  <a:gd name="T0" fmla="*/ 0 w 104"/>
                  <a:gd name="T1" fmla="*/ 102 h 102"/>
                  <a:gd name="T2" fmla="*/ 0 w 104"/>
                  <a:gd name="T3" fmla="*/ 0 h 102"/>
                  <a:gd name="T4" fmla="*/ 104 w 104"/>
                  <a:gd name="T5" fmla="*/ 0 h 102"/>
                  <a:gd name="T6" fmla="*/ 104 w 104"/>
                  <a:gd name="T7" fmla="*/ 102 h 102"/>
                  <a:gd name="T8" fmla="*/ 0 w 104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02">
                    <a:moveTo>
                      <a:pt x="0" y="102"/>
                    </a:moveTo>
                    <a:cubicBezTo>
                      <a:pt x="0" y="68"/>
                      <a:pt x="0" y="34"/>
                      <a:pt x="0" y="0"/>
                    </a:cubicBezTo>
                    <a:cubicBezTo>
                      <a:pt x="35" y="0"/>
                      <a:pt x="69" y="0"/>
                      <a:pt x="104" y="0"/>
                    </a:cubicBezTo>
                    <a:cubicBezTo>
                      <a:pt x="104" y="34"/>
                      <a:pt x="104" y="67"/>
                      <a:pt x="104" y="102"/>
                    </a:cubicBezTo>
                    <a:cubicBezTo>
                      <a:pt x="70" y="102"/>
                      <a:pt x="36" y="102"/>
                      <a:pt x="0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13"/>
              <p:cNvSpPr/>
              <p:nvPr/>
            </p:nvSpPr>
            <p:spPr bwMode="auto">
              <a:xfrm>
                <a:off x="2018045" y="3128475"/>
                <a:ext cx="118654" cy="118654"/>
              </a:xfrm>
              <a:custGeom>
                <a:avLst/>
                <a:gdLst>
                  <a:gd name="T0" fmla="*/ 103 w 103"/>
                  <a:gd name="T1" fmla="*/ 103 h 103"/>
                  <a:gd name="T2" fmla="*/ 0 w 103"/>
                  <a:gd name="T3" fmla="*/ 103 h 103"/>
                  <a:gd name="T4" fmla="*/ 0 w 103"/>
                  <a:gd name="T5" fmla="*/ 0 h 103"/>
                  <a:gd name="T6" fmla="*/ 103 w 103"/>
                  <a:gd name="T7" fmla="*/ 0 h 103"/>
                  <a:gd name="T8" fmla="*/ 103 w 103"/>
                  <a:gd name="T9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3">
                    <a:moveTo>
                      <a:pt x="103" y="103"/>
                    </a:moveTo>
                    <a:cubicBezTo>
                      <a:pt x="68" y="103"/>
                      <a:pt x="34" y="103"/>
                      <a:pt x="0" y="103"/>
                    </a:cubicBezTo>
                    <a:cubicBezTo>
                      <a:pt x="0" y="68"/>
                      <a:pt x="0" y="35"/>
                      <a:pt x="0" y="0"/>
                    </a:cubicBezTo>
                    <a:cubicBezTo>
                      <a:pt x="34" y="0"/>
                      <a:pt x="68" y="0"/>
                      <a:pt x="103" y="0"/>
                    </a:cubicBezTo>
                    <a:cubicBezTo>
                      <a:pt x="103" y="34"/>
                      <a:pt x="103" y="68"/>
                      <a:pt x="103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14"/>
              <p:cNvSpPr/>
              <p:nvPr/>
            </p:nvSpPr>
            <p:spPr bwMode="auto">
              <a:xfrm>
                <a:off x="2018045" y="3616708"/>
                <a:ext cx="118654" cy="118654"/>
              </a:xfrm>
              <a:custGeom>
                <a:avLst/>
                <a:gdLst>
                  <a:gd name="T0" fmla="*/ 103 w 103"/>
                  <a:gd name="T1" fmla="*/ 103 h 103"/>
                  <a:gd name="T2" fmla="*/ 0 w 103"/>
                  <a:gd name="T3" fmla="*/ 103 h 103"/>
                  <a:gd name="T4" fmla="*/ 0 w 103"/>
                  <a:gd name="T5" fmla="*/ 0 h 103"/>
                  <a:gd name="T6" fmla="*/ 103 w 103"/>
                  <a:gd name="T7" fmla="*/ 0 h 103"/>
                  <a:gd name="T8" fmla="*/ 103 w 103"/>
                  <a:gd name="T9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3">
                    <a:moveTo>
                      <a:pt x="103" y="103"/>
                    </a:moveTo>
                    <a:cubicBezTo>
                      <a:pt x="68" y="103"/>
                      <a:pt x="35" y="103"/>
                      <a:pt x="0" y="103"/>
                    </a:cubicBezTo>
                    <a:cubicBezTo>
                      <a:pt x="0" y="68"/>
                      <a:pt x="0" y="35"/>
                      <a:pt x="0" y="0"/>
                    </a:cubicBezTo>
                    <a:cubicBezTo>
                      <a:pt x="34" y="0"/>
                      <a:pt x="68" y="0"/>
                      <a:pt x="103" y="0"/>
                    </a:cubicBezTo>
                    <a:cubicBezTo>
                      <a:pt x="103" y="33"/>
                      <a:pt x="103" y="67"/>
                      <a:pt x="103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5" name="文本框 34"/>
          <p:cNvSpPr txBox="1"/>
          <p:nvPr/>
        </p:nvSpPr>
        <p:spPr>
          <a:xfrm>
            <a:off x="269875" y="199390"/>
            <a:ext cx="658749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项目介绍</a:t>
            </a: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--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整体结构</a:t>
            </a: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65" y="1247140"/>
            <a:ext cx="2278380" cy="4336415"/>
          </a:xfrm>
          <a:prstGeom prst="rect">
            <a:avLst/>
          </a:prstGeom>
        </p:spPr>
      </p:pic>
      <p:sp>
        <p:nvSpPr>
          <p:cNvPr id="37" name="圆角矩形 36"/>
          <p:cNvSpPr/>
          <p:nvPr/>
        </p:nvSpPr>
        <p:spPr>
          <a:xfrm>
            <a:off x="7355840" y="1193800"/>
            <a:ext cx="2015490" cy="6559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前端</a:t>
            </a:r>
            <a:r>
              <a:rPr lang="en-US" altLang="zh-CN" b="1"/>
              <a:t>Browser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7536815" y="2347595"/>
            <a:ext cx="1652905" cy="6045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jsp</a:t>
            </a:r>
          </a:p>
        </p:txBody>
      </p:sp>
      <p:cxnSp>
        <p:nvCxnSpPr>
          <p:cNvPr id="41" name="直接箭头连接符 40"/>
          <p:cNvCxnSpPr>
            <a:endCxn id="37" idx="0"/>
          </p:cNvCxnSpPr>
          <p:nvPr/>
        </p:nvCxnSpPr>
        <p:spPr>
          <a:xfrm flipH="1">
            <a:off x="8363585" y="334010"/>
            <a:ext cx="59690" cy="859790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8638540" y="502920"/>
            <a:ext cx="11944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用户访问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7332345" y="5834380"/>
            <a:ext cx="2015490" cy="6559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数据库</a:t>
            </a:r>
          </a:p>
        </p:txBody>
      </p:sp>
      <p:cxnSp>
        <p:nvCxnSpPr>
          <p:cNvPr id="53" name="直接箭头连接符 52"/>
          <p:cNvCxnSpPr>
            <a:stCxn id="37" idx="2"/>
            <a:endCxn id="39" idx="0"/>
          </p:cNvCxnSpPr>
          <p:nvPr/>
        </p:nvCxnSpPr>
        <p:spPr>
          <a:xfrm>
            <a:off x="8363585" y="1849755"/>
            <a:ext cx="0" cy="497840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>
            <a:off x="8363585" y="2968625"/>
            <a:ext cx="12700" cy="459740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7148195" y="3428365"/>
            <a:ext cx="2430145" cy="8096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services</a:t>
            </a:r>
            <a:r>
              <a:rPr lang="zh-CN" altLang="en-US" b="1"/>
              <a:t>层</a:t>
            </a:r>
          </a:p>
        </p:txBody>
      </p:sp>
      <p:sp>
        <p:nvSpPr>
          <p:cNvPr id="58" name="圆角矩形 57"/>
          <p:cNvSpPr/>
          <p:nvPr/>
        </p:nvSpPr>
        <p:spPr>
          <a:xfrm>
            <a:off x="7379335" y="4627245"/>
            <a:ext cx="1968500" cy="8413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ym typeface="+mn-ea"/>
              </a:rPr>
              <a:t>dao</a:t>
            </a:r>
            <a:r>
              <a:rPr lang="zh-CN" altLang="en-US" b="1">
                <a:sym typeface="+mn-ea"/>
              </a:rPr>
              <a:t>层</a:t>
            </a:r>
          </a:p>
        </p:txBody>
      </p:sp>
      <p:cxnSp>
        <p:nvCxnSpPr>
          <p:cNvPr id="59" name="直接箭头连接符 58"/>
          <p:cNvCxnSpPr>
            <a:stCxn id="55" idx="2"/>
            <a:endCxn id="58" idx="0"/>
          </p:cNvCxnSpPr>
          <p:nvPr/>
        </p:nvCxnSpPr>
        <p:spPr>
          <a:xfrm>
            <a:off x="8363585" y="4237990"/>
            <a:ext cx="0" cy="389255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8" idx="2"/>
          </p:cNvCxnSpPr>
          <p:nvPr/>
        </p:nvCxnSpPr>
        <p:spPr>
          <a:xfrm flipH="1">
            <a:off x="8351520" y="5468620"/>
            <a:ext cx="12065" cy="365760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8627110" y="1849755"/>
            <a:ext cx="11944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调用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8351520" y="3062605"/>
            <a:ext cx="14700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通过</a:t>
            </a:r>
            <a:r>
              <a:rPr lang="en-US" altLang="zh-CN" b="1"/>
              <a:t>struts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8638540" y="4323080"/>
            <a:ext cx="14700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调用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8638540" y="5468620"/>
            <a:ext cx="14700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访问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14:flythrough hasBounce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8"/>
          <p:cNvGrpSpPr/>
          <p:nvPr/>
        </p:nvGrpSpPr>
        <p:grpSpPr bwMode="auto">
          <a:xfrm>
            <a:off x="3848100" y="4216400"/>
            <a:ext cx="184150" cy="644525"/>
            <a:chOff x="0" y="0"/>
            <a:chExt cx="184150" cy="644525"/>
          </a:xfrm>
          <a:solidFill>
            <a:schemeClr val="bg1">
              <a:alpha val="70000"/>
            </a:schemeClr>
          </a:solidFill>
        </p:grpSpPr>
        <p:sp>
          <p:nvSpPr>
            <p:cNvPr id="3" name="Freeform 101"/>
            <p:cNvSpPr>
              <a:spLocks noChangeArrowheads="1"/>
            </p:cNvSpPr>
            <p:nvPr/>
          </p:nvSpPr>
          <p:spPr bwMode="auto">
            <a:xfrm>
              <a:off x="9525" y="82550"/>
              <a:ext cx="174625" cy="519113"/>
            </a:xfrm>
            <a:custGeom>
              <a:avLst/>
              <a:gdLst>
                <a:gd name="T0" fmla="*/ 53975 w 110"/>
                <a:gd name="T1" fmla="*/ 423863 h 327"/>
                <a:gd name="T2" fmla="*/ 106363 w 110"/>
                <a:gd name="T3" fmla="*/ 519113 h 327"/>
                <a:gd name="T4" fmla="*/ 150813 w 110"/>
                <a:gd name="T5" fmla="*/ 512763 h 327"/>
                <a:gd name="T6" fmla="*/ 174625 w 110"/>
                <a:gd name="T7" fmla="*/ 406400 h 327"/>
                <a:gd name="T8" fmla="*/ 120650 w 110"/>
                <a:gd name="T9" fmla="*/ 0 h 327"/>
                <a:gd name="T10" fmla="*/ 0 w 110"/>
                <a:gd name="T11" fmla="*/ 15875 h 327"/>
                <a:gd name="T12" fmla="*/ 53975 w 110"/>
                <a:gd name="T13" fmla="*/ 423863 h 3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"/>
                <a:gd name="T22" fmla="*/ 0 h 327"/>
                <a:gd name="T23" fmla="*/ 110 w 110"/>
                <a:gd name="T24" fmla="*/ 327 h 3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" h="327">
                  <a:moveTo>
                    <a:pt x="34" y="267"/>
                  </a:moveTo>
                  <a:lnTo>
                    <a:pt x="67" y="327"/>
                  </a:lnTo>
                  <a:lnTo>
                    <a:pt x="95" y="323"/>
                  </a:lnTo>
                  <a:lnTo>
                    <a:pt x="110" y="256"/>
                  </a:lnTo>
                  <a:lnTo>
                    <a:pt x="76" y="0"/>
                  </a:lnTo>
                  <a:lnTo>
                    <a:pt x="0" y="10"/>
                  </a:lnTo>
                  <a:lnTo>
                    <a:pt x="34" y="2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" name="Freeform 102"/>
            <p:cNvSpPr>
              <a:spLocks noChangeArrowheads="1"/>
            </p:cNvSpPr>
            <p:nvPr/>
          </p:nvSpPr>
          <p:spPr bwMode="auto">
            <a:xfrm>
              <a:off x="1587" y="0"/>
              <a:ext cx="128588" cy="146050"/>
            </a:xfrm>
            <a:custGeom>
              <a:avLst/>
              <a:gdLst>
                <a:gd name="T0" fmla="*/ 7938 w 81"/>
                <a:gd name="T1" fmla="*/ 92075 h 92"/>
                <a:gd name="T2" fmla="*/ 7938 w 81"/>
                <a:gd name="T3" fmla="*/ 92075 h 92"/>
                <a:gd name="T4" fmla="*/ 11113 w 81"/>
                <a:gd name="T5" fmla="*/ 104775 h 92"/>
                <a:gd name="T6" fmla="*/ 15875 w 81"/>
                <a:gd name="T7" fmla="*/ 115888 h 92"/>
                <a:gd name="T8" fmla="*/ 23813 w 81"/>
                <a:gd name="T9" fmla="*/ 123825 h 92"/>
                <a:gd name="T10" fmla="*/ 31750 w 81"/>
                <a:gd name="T11" fmla="*/ 133350 h 92"/>
                <a:gd name="T12" fmla="*/ 41275 w 81"/>
                <a:gd name="T13" fmla="*/ 139700 h 92"/>
                <a:gd name="T14" fmla="*/ 52388 w 81"/>
                <a:gd name="T15" fmla="*/ 142875 h 92"/>
                <a:gd name="T16" fmla="*/ 61913 w 81"/>
                <a:gd name="T17" fmla="*/ 146050 h 92"/>
                <a:gd name="T18" fmla="*/ 74613 w 81"/>
                <a:gd name="T19" fmla="*/ 142875 h 92"/>
                <a:gd name="T20" fmla="*/ 77788 w 81"/>
                <a:gd name="T21" fmla="*/ 142875 h 92"/>
                <a:gd name="T22" fmla="*/ 77788 w 81"/>
                <a:gd name="T23" fmla="*/ 142875 h 92"/>
                <a:gd name="T24" fmla="*/ 88900 w 81"/>
                <a:gd name="T25" fmla="*/ 141288 h 92"/>
                <a:gd name="T26" fmla="*/ 98425 w 81"/>
                <a:gd name="T27" fmla="*/ 136525 h 92"/>
                <a:gd name="T28" fmla="*/ 109538 w 81"/>
                <a:gd name="T29" fmla="*/ 128588 h 92"/>
                <a:gd name="T30" fmla="*/ 115888 w 81"/>
                <a:gd name="T31" fmla="*/ 122238 h 92"/>
                <a:gd name="T32" fmla="*/ 122238 w 81"/>
                <a:gd name="T33" fmla="*/ 111125 h 92"/>
                <a:gd name="T34" fmla="*/ 127000 w 81"/>
                <a:gd name="T35" fmla="*/ 100013 h 92"/>
                <a:gd name="T36" fmla="*/ 128588 w 81"/>
                <a:gd name="T37" fmla="*/ 88900 h 92"/>
                <a:gd name="T38" fmla="*/ 128588 w 81"/>
                <a:gd name="T39" fmla="*/ 76200 h 92"/>
                <a:gd name="T40" fmla="*/ 120650 w 81"/>
                <a:gd name="T41" fmla="*/ 20638 h 92"/>
                <a:gd name="T42" fmla="*/ 120650 w 81"/>
                <a:gd name="T43" fmla="*/ 20638 h 92"/>
                <a:gd name="T44" fmla="*/ 119063 w 81"/>
                <a:gd name="T45" fmla="*/ 12700 h 92"/>
                <a:gd name="T46" fmla="*/ 114300 w 81"/>
                <a:gd name="T47" fmla="*/ 3175 h 92"/>
                <a:gd name="T48" fmla="*/ 107950 w 81"/>
                <a:gd name="T49" fmla="*/ 1588 h 92"/>
                <a:gd name="T50" fmla="*/ 101600 w 81"/>
                <a:gd name="T51" fmla="*/ 0 h 92"/>
                <a:gd name="T52" fmla="*/ 80963 w 81"/>
                <a:gd name="T53" fmla="*/ 0 h 92"/>
                <a:gd name="T54" fmla="*/ 58738 w 81"/>
                <a:gd name="T55" fmla="*/ 3175 h 92"/>
                <a:gd name="T56" fmla="*/ 55563 w 81"/>
                <a:gd name="T57" fmla="*/ 3175 h 92"/>
                <a:gd name="T58" fmla="*/ 55563 w 81"/>
                <a:gd name="T59" fmla="*/ 3175 h 92"/>
                <a:gd name="T60" fmla="*/ 34925 w 81"/>
                <a:gd name="T61" fmla="*/ 6350 h 92"/>
                <a:gd name="T62" fmla="*/ 15875 w 81"/>
                <a:gd name="T63" fmla="*/ 9525 h 92"/>
                <a:gd name="T64" fmla="*/ 7938 w 81"/>
                <a:gd name="T65" fmla="*/ 14288 h 92"/>
                <a:gd name="T66" fmla="*/ 4763 w 81"/>
                <a:gd name="T67" fmla="*/ 19050 h 92"/>
                <a:gd name="T68" fmla="*/ 0 w 81"/>
                <a:gd name="T69" fmla="*/ 26988 h 92"/>
                <a:gd name="T70" fmla="*/ 0 w 81"/>
                <a:gd name="T71" fmla="*/ 38100 h 92"/>
                <a:gd name="T72" fmla="*/ 7938 w 81"/>
                <a:gd name="T73" fmla="*/ 92075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1"/>
                <a:gd name="T112" fmla="*/ 0 h 92"/>
                <a:gd name="T113" fmla="*/ 81 w 81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1" h="92">
                  <a:moveTo>
                    <a:pt x="5" y="58"/>
                  </a:moveTo>
                  <a:lnTo>
                    <a:pt x="5" y="58"/>
                  </a:lnTo>
                  <a:lnTo>
                    <a:pt x="7" y="66"/>
                  </a:lnTo>
                  <a:lnTo>
                    <a:pt x="10" y="73"/>
                  </a:lnTo>
                  <a:lnTo>
                    <a:pt x="15" y="78"/>
                  </a:lnTo>
                  <a:lnTo>
                    <a:pt x="20" y="84"/>
                  </a:lnTo>
                  <a:lnTo>
                    <a:pt x="26" y="88"/>
                  </a:lnTo>
                  <a:lnTo>
                    <a:pt x="33" y="90"/>
                  </a:lnTo>
                  <a:lnTo>
                    <a:pt x="39" y="92"/>
                  </a:lnTo>
                  <a:lnTo>
                    <a:pt x="47" y="90"/>
                  </a:lnTo>
                  <a:lnTo>
                    <a:pt x="49" y="90"/>
                  </a:lnTo>
                  <a:lnTo>
                    <a:pt x="56" y="89"/>
                  </a:lnTo>
                  <a:lnTo>
                    <a:pt x="62" y="86"/>
                  </a:lnTo>
                  <a:lnTo>
                    <a:pt x="69" y="81"/>
                  </a:lnTo>
                  <a:lnTo>
                    <a:pt x="73" y="77"/>
                  </a:lnTo>
                  <a:lnTo>
                    <a:pt x="77" y="70"/>
                  </a:lnTo>
                  <a:lnTo>
                    <a:pt x="80" y="63"/>
                  </a:lnTo>
                  <a:lnTo>
                    <a:pt x="81" y="56"/>
                  </a:lnTo>
                  <a:lnTo>
                    <a:pt x="81" y="48"/>
                  </a:lnTo>
                  <a:lnTo>
                    <a:pt x="76" y="13"/>
                  </a:lnTo>
                  <a:lnTo>
                    <a:pt x="75" y="8"/>
                  </a:lnTo>
                  <a:lnTo>
                    <a:pt x="72" y="2"/>
                  </a:lnTo>
                  <a:lnTo>
                    <a:pt x="68" y="1"/>
                  </a:lnTo>
                  <a:lnTo>
                    <a:pt x="64" y="0"/>
                  </a:lnTo>
                  <a:lnTo>
                    <a:pt x="51" y="0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22" y="4"/>
                  </a:lnTo>
                  <a:lnTo>
                    <a:pt x="10" y="6"/>
                  </a:lnTo>
                  <a:lnTo>
                    <a:pt x="5" y="9"/>
                  </a:lnTo>
                  <a:lnTo>
                    <a:pt x="3" y="12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5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Freeform 103"/>
            <p:cNvSpPr>
              <a:spLocks noChangeArrowheads="1"/>
            </p:cNvSpPr>
            <p:nvPr/>
          </p:nvSpPr>
          <p:spPr bwMode="auto">
            <a:xfrm>
              <a:off x="0" y="49212"/>
              <a:ext cx="149225" cy="142875"/>
            </a:xfrm>
            <a:custGeom>
              <a:avLst/>
              <a:gdLst>
                <a:gd name="T0" fmla="*/ 17463 w 94"/>
                <a:gd name="T1" fmla="*/ 142875 h 90"/>
                <a:gd name="T2" fmla="*/ 149225 w 94"/>
                <a:gd name="T3" fmla="*/ 127000 h 90"/>
                <a:gd name="T4" fmla="*/ 133350 w 94"/>
                <a:gd name="T5" fmla="*/ 0 h 90"/>
                <a:gd name="T6" fmla="*/ 0 w 94"/>
                <a:gd name="T7" fmla="*/ 17463 h 90"/>
                <a:gd name="T8" fmla="*/ 17463 w 94"/>
                <a:gd name="T9" fmla="*/ 142875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90"/>
                <a:gd name="T17" fmla="*/ 94 w 94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90">
                  <a:moveTo>
                    <a:pt x="11" y="90"/>
                  </a:moveTo>
                  <a:lnTo>
                    <a:pt x="94" y="80"/>
                  </a:lnTo>
                  <a:lnTo>
                    <a:pt x="84" y="0"/>
                  </a:lnTo>
                  <a:lnTo>
                    <a:pt x="0" y="11"/>
                  </a:lnTo>
                  <a:lnTo>
                    <a:pt x="11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Freeform 104"/>
            <p:cNvSpPr>
              <a:spLocks noChangeArrowheads="1"/>
            </p:cNvSpPr>
            <p:nvPr/>
          </p:nvSpPr>
          <p:spPr bwMode="auto">
            <a:xfrm>
              <a:off x="115887" y="588962"/>
              <a:ext cx="44450" cy="55563"/>
            </a:xfrm>
            <a:custGeom>
              <a:avLst/>
              <a:gdLst>
                <a:gd name="T0" fmla="*/ 44450 w 28"/>
                <a:gd name="T1" fmla="*/ 3175 h 35"/>
                <a:gd name="T2" fmla="*/ 44450 w 28"/>
                <a:gd name="T3" fmla="*/ 3175 h 35"/>
                <a:gd name="T4" fmla="*/ 42863 w 28"/>
                <a:gd name="T5" fmla="*/ 22225 h 35"/>
                <a:gd name="T6" fmla="*/ 33338 w 28"/>
                <a:gd name="T7" fmla="*/ 49213 h 35"/>
                <a:gd name="T8" fmla="*/ 33338 w 28"/>
                <a:gd name="T9" fmla="*/ 49213 h 35"/>
                <a:gd name="T10" fmla="*/ 31750 w 28"/>
                <a:gd name="T11" fmla="*/ 55563 h 35"/>
                <a:gd name="T12" fmla="*/ 30163 w 28"/>
                <a:gd name="T13" fmla="*/ 55563 h 35"/>
                <a:gd name="T14" fmla="*/ 25400 w 28"/>
                <a:gd name="T15" fmla="*/ 55563 h 35"/>
                <a:gd name="T16" fmla="*/ 20638 w 28"/>
                <a:gd name="T17" fmla="*/ 50800 h 35"/>
                <a:gd name="T18" fmla="*/ 17463 w 28"/>
                <a:gd name="T19" fmla="*/ 42863 h 35"/>
                <a:gd name="T20" fmla="*/ 0 w 28"/>
                <a:gd name="T21" fmla="*/ 12700 h 35"/>
                <a:gd name="T22" fmla="*/ 0 w 28"/>
                <a:gd name="T23" fmla="*/ 12700 h 35"/>
                <a:gd name="T24" fmla="*/ 4763 w 28"/>
                <a:gd name="T25" fmla="*/ 7938 h 35"/>
                <a:gd name="T26" fmla="*/ 12700 w 28"/>
                <a:gd name="T27" fmla="*/ 3175 h 35"/>
                <a:gd name="T28" fmla="*/ 19050 w 28"/>
                <a:gd name="T29" fmla="*/ 1588 h 35"/>
                <a:gd name="T30" fmla="*/ 25400 w 28"/>
                <a:gd name="T31" fmla="*/ 0 h 35"/>
                <a:gd name="T32" fmla="*/ 36513 w 28"/>
                <a:gd name="T33" fmla="*/ 0 h 35"/>
                <a:gd name="T34" fmla="*/ 44450 w 28"/>
                <a:gd name="T35" fmla="*/ 3175 h 35"/>
                <a:gd name="T36" fmla="*/ 44450 w 28"/>
                <a:gd name="T37" fmla="*/ 3175 h 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35"/>
                <a:gd name="T59" fmla="*/ 28 w 28"/>
                <a:gd name="T60" fmla="*/ 35 h 3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35">
                  <a:moveTo>
                    <a:pt x="28" y="2"/>
                  </a:moveTo>
                  <a:lnTo>
                    <a:pt x="28" y="2"/>
                  </a:lnTo>
                  <a:lnTo>
                    <a:pt x="27" y="14"/>
                  </a:lnTo>
                  <a:lnTo>
                    <a:pt x="21" y="31"/>
                  </a:lnTo>
                  <a:lnTo>
                    <a:pt x="20" y="35"/>
                  </a:lnTo>
                  <a:lnTo>
                    <a:pt x="19" y="35"/>
                  </a:lnTo>
                  <a:lnTo>
                    <a:pt x="16" y="35"/>
                  </a:lnTo>
                  <a:lnTo>
                    <a:pt x="13" y="32"/>
                  </a:lnTo>
                  <a:lnTo>
                    <a:pt x="11" y="27"/>
                  </a:lnTo>
                  <a:lnTo>
                    <a:pt x="0" y="8"/>
                  </a:lnTo>
                  <a:lnTo>
                    <a:pt x="3" y="5"/>
                  </a:lnTo>
                  <a:lnTo>
                    <a:pt x="8" y="2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23" y="0"/>
                  </a:lnTo>
                  <a:lnTo>
                    <a:pt x="28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组合 215"/>
          <p:cNvGrpSpPr/>
          <p:nvPr/>
        </p:nvGrpSpPr>
        <p:grpSpPr bwMode="auto">
          <a:xfrm>
            <a:off x="3238500" y="4802188"/>
            <a:ext cx="1414463" cy="1541462"/>
            <a:chOff x="0" y="0"/>
            <a:chExt cx="1414463" cy="1541463"/>
          </a:xfrm>
          <a:solidFill>
            <a:schemeClr val="bg1">
              <a:alpha val="70000"/>
            </a:schemeClr>
          </a:solidFill>
        </p:grpSpPr>
        <p:sp>
          <p:nvSpPr>
            <p:cNvPr id="8" name="Freeform 5"/>
            <p:cNvSpPr>
              <a:spLocks noChangeArrowheads="1"/>
            </p:cNvSpPr>
            <p:nvPr/>
          </p:nvSpPr>
          <p:spPr bwMode="auto">
            <a:xfrm>
              <a:off x="0" y="152400"/>
              <a:ext cx="1414463" cy="1257300"/>
            </a:xfrm>
            <a:custGeom>
              <a:avLst/>
              <a:gdLst>
                <a:gd name="T0" fmla="*/ 530225 w 891"/>
                <a:gd name="T1" fmla="*/ 1254125 h 792"/>
                <a:gd name="T2" fmla="*/ 361950 w 891"/>
                <a:gd name="T3" fmla="*/ 1230313 h 792"/>
                <a:gd name="T4" fmla="*/ 336550 w 891"/>
                <a:gd name="T5" fmla="*/ 1212850 h 792"/>
                <a:gd name="T6" fmla="*/ 301625 w 891"/>
                <a:gd name="T7" fmla="*/ 1165225 h 792"/>
                <a:gd name="T8" fmla="*/ 174625 w 891"/>
                <a:gd name="T9" fmla="*/ 1084263 h 792"/>
                <a:gd name="T10" fmla="*/ 103188 w 891"/>
                <a:gd name="T11" fmla="*/ 1001713 h 792"/>
                <a:gd name="T12" fmla="*/ 88900 w 891"/>
                <a:gd name="T13" fmla="*/ 947738 h 792"/>
                <a:gd name="T14" fmla="*/ 96838 w 891"/>
                <a:gd name="T15" fmla="*/ 889000 h 792"/>
                <a:gd name="T16" fmla="*/ 71438 w 891"/>
                <a:gd name="T17" fmla="*/ 865188 h 792"/>
                <a:gd name="T18" fmla="*/ 41275 w 891"/>
                <a:gd name="T19" fmla="*/ 838200 h 792"/>
                <a:gd name="T20" fmla="*/ 76200 w 891"/>
                <a:gd name="T21" fmla="*/ 814388 h 792"/>
                <a:gd name="T22" fmla="*/ 96838 w 891"/>
                <a:gd name="T23" fmla="*/ 795338 h 792"/>
                <a:gd name="T24" fmla="*/ 88900 w 891"/>
                <a:gd name="T25" fmla="*/ 738188 h 792"/>
                <a:gd name="T26" fmla="*/ 103188 w 891"/>
                <a:gd name="T27" fmla="*/ 701675 h 792"/>
                <a:gd name="T28" fmla="*/ 76200 w 891"/>
                <a:gd name="T29" fmla="*/ 690563 h 792"/>
                <a:gd name="T30" fmla="*/ 36513 w 891"/>
                <a:gd name="T31" fmla="*/ 674688 h 792"/>
                <a:gd name="T32" fmla="*/ 53975 w 891"/>
                <a:gd name="T33" fmla="*/ 642938 h 792"/>
                <a:gd name="T34" fmla="*/ 88900 w 891"/>
                <a:gd name="T35" fmla="*/ 623888 h 792"/>
                <a:gd name="T36" fmla="*/ 87313 w 891"/>
                <a:gd name="T37" fmla="*/ 579438 h 792"/>
                <a:gd name="T38" fmla="*/ 88900 w 891"/>
                <a:gd name="T39" fmla="*/ 544513 h 792"/>
                <a:gd name="T40" fmla="*/ 84138 w 891"/>
                <a:gd name="T41" fmla="*/ 508000 h 792"/>
                <a:gd name="T42" fmla="*/ 50800 w 891"/>
                <a:gd name="T43" fmla="*/ 492125 h 792"/>
                <a:gd name="T44" fmla="*/ 57150 w 891"/>
                <a:gd name="T45" fmla="*/ 461963 h 792"/>
                <a:gd name="T46" fmla="*/ 95250 w 891"/>
                <a:gd name="T47" fmla="*/ 446088 h 792"/>
                <a:gd name="T48" fmla="*/ 101600 w 891"/>
                <a:gd name="T49" fmla="*/ 415925 h 792"/>
                <a:gd name="T50" fmla="*/ 96838 w 891"/>
                <a:gd name="T51" fmla="*/ 388938 h 792"/>
                <a:gd name="T52" fmla="*/ 112713 w 891"/>
                <a:gd name="T53" fmla="*/ 346075 h 792"/>
                <a:gd name="T54" fmla="*/ 93663 w 891"/>
                <a:gd name="T55" fmla="*/ 339725 h 792"/>
                <a:gd name="T56" fmla="*/ 53975 w 891"/>
                <a:gd name="T57" fmla="*/ 322263 h 792"/>
                <a:gd name="T58" fmla="*/ 0 w 891"/>
                <a:gd name="T59" fmla="*/ 0 h 792"/>
                <a:gd name="T60" fmla="*/ 1385888 w 891"/>
                <a:gd name="T61" fmla="*/ 233363 h 792"/>
                <a:gd name="T62" fmla="*/ 1355725 w 891"/>
                <a:gd name="T63" fmla="*/ 260350 h 792"/>
                <a:gd name="T64" fmla="*/ 1325563 w 891"/>
                <a:gd name="T65" fmla="*/ 266700 h 792"/>
                <a:gd name="T66" fmla="*/ 1320800 w 891"/>
                <a:gd name="T67" fmla="*/ 285750 h 792"/>
                <a:gd name="T68" fmla="*/ 1331913 w 891"/>
                <a:gd name="T69" fmla="*/ 325438 h 792"/>
                <a:gd name="T70" fmla="*/ 1320800 w 891"/>
                <a:gd name="T71" fmla="*/ 361950 h 792"/>
                <a:gd name="T72" fmla="*/ 1346200 w 891"/>
                <a:gd name="T73" fmla="*/ 376238 h 792"/>
                <a:gd name="T74" fmla="*/ 1382713 w 891"/>
                <a:gd name="T75" fmla="*/ 403225 h 792"/>
                <a:gd name="T76" fmla="*/ 1355725 w 891"/>
                <a:gd name="T77" fmla="*/ 430213 h 792"/>
                <a:gd name="T78" fmla="*/ 1335088 w 891"/>
                <a:gd name="T79" fmla="*/ 446088 h 792"/>
                <a:gd name="T80" fmla="*/ 1341438 w 891"/>
                <a:gd name="T81" fmla="*/ 492125 h 792"/>
                <a:gd name="T82" fmla="*/ 1335088 w 891"/>
                <a:gd name="T83" fmla="*/ 533400 h 792"/>
                <a:gd name="T84" fmla="*/ 1358900 w 891"/>
                <a:gd name="T85" fmla="*/ 563563 h 792"/>
                <a:gd name="T86" fmla="*/ 1392238 w 891"/>
                <a:gd name="T87" fmla="*/ 585788 h 792"/>
                <a:gd name="T88" fmla="*/ 1370013 w 891"/>
                <a:gd name="T89" fmla="*/ 612775 h 792"/>
                <a:gd name="T90" fmla="*/ 1327150 w 891"/>
                <a:gd name="T91" fmla="*/ 619125 h 792"/>
                <a:gd name="T92" fmla="*/ 1338263 w 891"/>
                <a:gd name="T93" fmla="*/ 652463 h 792"/>
                <a:gd name="T94" fmla="*/ 1335088 w 891"/>
                <a:gd name="T95" fmla="*/ 690563 h 792"/>
                <a:gd name="T96" fmla="*/ 1339850 w 891"/>
                <a:gd name="T97" fmla="*/ 735013 h 792"/>
                <a:gd name="T98" fmla="*/ 1376363 w 891"/>
                <a:gd name="T99" fmla="*/ 752475 h 792"/>
                <a:gd name="T100" fmla="*/ 1381125 w 891"/>
                <a:gd name="T101" fmla="*/ 777875 h 792"/>
                <a:gd name="T102" fmla="*/ 1341438 w 891"/>
                <a:gd name="T103" fmla="*/ 798513 h 792"/>
                <a:gd name="T104" fmla="*/ 1335088 w 891"/>
                <a:gd name="T105" fmla="*/ 849313 h 792"/>
                <a:gd name="T106" fmla="*/ 1339850 w 891"/>
                <a:gd name="T107" fmla="*/ 879475 h 792"/>
                <a:gd name="T108" fmla="*/ 1362075 w 891"/>
                <a:gd name="T109" fmla="*/ 908050 h 792"/>
                <a:gd name="T110" fmla="*/ 1358900 w 891"/>
                <a:gd name="T111" fmla="*/ 944563 h 792"/>
                <a:gd name="T112" fmla="*/ 1301750 w 891"/>
                <a:gd name="T113" fmla="*/ 1036638 h 792"/>
                <a:gd name="T114" fmla="*/ 1231900 w 891"/>
                <a:gd name="T115" fmla="*/ 1103313 h 792"/>
                <a:gd name="T116" fmla="*/ 1128713 w 891"/>
                <a:gd name="T117" fmla="*/ 1177925 h 792"/>
                <a:gd name="T118" fmla="*/ 1103313 w 891"/>
                <a:gd name="T119" fmla="*/ 1212850 h 792"/>
                <a:gd name="T120" fmla="*/ 1071563 w 891"/>
                <a:gd name="T121" fmla="*/ 1230313 h 792"/>
                <a:gd name="T122" fmla="*/ 869950 w 891"/>
                <a:gd name="T123" fmla="*/ 1254125 h 79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891"/>
                <a:gd name="T187" fmla="*/ 0 h 792"/>
                <a:gd name="T188" fmla="*/ 891 w 891"/>
                <a:gd name="T189" fmla="*/ 792 h 79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891" h="792">
                  <a:moveTo>
                    <a:pt x="435" y="792"/>
                  </a:moveTo>
                  <a:lnTo>
                    <a:pt x="435" y="792"/>
                  </a:lnTo>
                  <a:lnTo>
                    <a:pt x="370" y="791"/>
                  </a:lnTo>
                  <a:lnTo>
                    <a:pt x="334" y="790"/>
                  </a:lnTo>
                  <a:lnTo>
                    <a:pt x="298" y="787"/>
                  </a:lnTo>
                  <a:lnTo>
                    <a:pt x="266" y="783"/>
                  </a:lnTo>
                  <a:lnTo>
                    <a:pt x="237" y="778"/>
                  </a:lnTo>
                  <a:lnTo>
                    <a:pt x="228" y="775"/>
                  </a:lnTo>
                  <a:lnTo>
                    <a:pt x="220" y="772"/>
                  </a:lnTo>
                  <a:lnTo>
                    <a:pt x="213" y="768"/>
                  </a:lnTo>
                  <a:lnTo>
                    <a:pt x="212" y="764"/>
                  </a:lnTo>
                  <a:lnTo>
                    <a:pt x="209" y="756"/>
                  </a:lnTo>
                  <a:lnTo>
                    <a:pt x="205" y="749"/>
                  </a:lnTo>
                  <a:lnTo>
                    <a:pt x="198" y="741"/>
                  </a:lnTo>
                  <a:lnTo>
                    <a:pt x="190" y="734"/>
                  </a:lnTo>
                  <a:lnTo>
                    <a:pt x="164" y="717"/>
                  </a:lnTo>
                  <a:lnTo>
                    <a:pt x="129" y="695"/>
                  </a:lnTo>
                  <a:lnTo>
                    <a:pt x="110" y="683"/>
                  </a:lnTo>
                  <a:lnTo>
                    <a:pt x="95" y="669"/>
                  </a:lnTo>
                  <a:lnTo>
                    <a:pt x="82" y="657"/>
                  </a:lnTo>
                  <a:lnTo>
                    <a:pt x="72" y="643"/>
                  </a:lnTo>
                  <a:lnTo>
                    <a:pt x="65" y="631"/>
                  </a:lnTo>
                  <a:lnTo>
                    <a:pt x="60" y="619"/>
                  </a:lnTo>
                  <a:lnTo>
                    <a:pt x="57" y="608"/>
                  </a:lnTo>
                  <a:lnTo>
                    <a:pt x="56" y="597"/>
                  </a:lnTo>
                  <a:lnTo>
                    <a:pt x="57" y="589"/>
                  </a:lnTo>
                  <a:lnTo>
                    <a:pt x="59" y="581"/>
                  </a:lnTo>
                  <a:lnTo>
                    <a:pt x="61" y="566"/>
                  </a:lnTo>
                  <a:lnTo>
                    <a:pt x="61" y="560"/>
                  </a:lnTo>
                  <a:lnTo>
                    <a:pt x="59" y="554"/>
                  </a:lnTo>
                  <a:lnTo>
                    <a:pt x="55" y="549"/>
                  </a:lnTo>
                  <a:lnTo>
                    <a:pt x="45" y="545"/>
                  </a:lnTo>
                  <a:lnTo>
                    <a:pt x="36" y="541"/>
                  </a:lnTo>
                  <a:lnTo>
                    <a:pt x="30" y="537"/>
                  </a:lnTo>
                  <a:lnTo>
                    <a:pt x="28" y="532"/>
                  </a:lnTo>
                  <a:lnTo>
                    <a:pt x="26" y="528"/>
                  </a:lnTo>
                  <a:lnTo>
                    <a:pt x="29" y="524"/>
                  </a:lnTo>
                  <a:lnTo>
                    <a:pt x="33" y="522"/>
                  </a:lnTo>
                  <a:lnTo>
                    <a:pt x="40" y="518"/>
                  </a:lnTo>
                  <a:lnTo>
                    <a:pt x="48" y="513"/>
                  </a:lnTo>
                  <a:lnTo>
                    <a:pt x="55" y="511"/>
                  </a:lnTo>
                  <a:lnTo>
                    <a:pt x="59" y="505"/>
                  </a:lnTo>
                  <a:lnTo>
                    <a:pt x="61" y="501"/>
                  </a:lnTo>
                  <a:lnTo>
                    <a:pt x="61" y="496"/>
                  </a:lnTo>
                  <a:lnTo>
                    <a:pt x="59" y="482"/>
                  </a:lnTo>
                  <a:lnTo>
                    <a:pt x="57" y="474"/>
                  </a:lnTo>
                  <a:lnTo>
                    <a:pt x="56" y="465"/>
                  </a:lnTo>
                  <a:lnTo>
                    <a:pt x="57" y="457"/>
                  </a:lnTo>
                  <a:lnTo>
                    <a:pt x="60" y="450"/>
                  </a:lnTo>
                  <a:lnTo>
                    <a:pt x="65" y="442"/>
                  </a:lnTo>
                  <a:lnTo>
                    <a:pt x="65" y="439"/>
                  </a:lnTo>
                  <a:lnTo>
                    <a:pt x="64" y="436"/>
                  </a:lnTo>
                  <a:lnTo>
                    <a:pt x="59" y="435"/>
                  </a:lnTo>
                  <a:lnTo>
                    <a:pt x="48" y="435"/>
                  </a:lnTo>
                  <a:lnTo>
                    <a:pt x="36" y="432"/>
                  </a:lnTo>
                  <a:lnTo>
                    <a:pt x="28" y="430"/>
                  </a:lnTo>
                  <a:lnTo>
                    <a:pt x="23" y="425"/>
                  </a:lnTo>
                  <a:lnTo>
                    <a:pt x="22" y="420"/>
                  </a:lnTo>
                  <a:lnTo>
                    <a:pt x="23" y="415"/>
                  </a:lnTo>
                  <a:lnTo>
                    <a:pt x="28" y="409"/>
                  </a:lnTo>
                  <a:lnTo>
                    <a:pt x="34" y="405"/>
                  </a:lnTo>
                  <a:lnTo>
                    <a:pt x="42" y="401"/>
                  </a:lnTo>
                  <a:lnTo>
                    <a:pt x="51" y="397"/>
                  </a:lnTo>
                  <a:lnTo>
                    <a:pt x="56" y="393"/>
                  </a:lnTo>
                  <a:lnTo>
                    <a:pt x="59" y="389"/>
                  </a:lnTo>
                  <a:lnTo>
                    <a:pt x="59" y="384"/>
                  </a:lnTo>
                  <a:lnTo>
                    <a:pt x="56" y="371"/>
                  </a:lnTo>
                  <a:lnTo>
                    <a:pt x="55" y="365"/>
                  </a:lnTo>
                  <a:lnTo>
                    <a:pt x="55" y="356"/>
                  </a:lnTo>
                  <a:lnTo>
                    <a:pt x="55" y="350"/>
                  </a:lnTo>
                  <a:lnTo>
                    <a:pt x="56" y="343"/>
                  </a:lnTo>
                  <a:lnTo>
                    <a:pt x="59" y="332"/>
                  </a:lnTo>
                  <a:lnTo>
                    <a:pt x="59" y="328"/>
                  </a:lnTo>
                  <a:lnTo>
                    <a:pt x="57" y="324"/>
                  </a:lnTo>
                  <a:lnTo>
                    <a:pt x="53" y="320"/>
                  </a:lnTo>
                  <a:lnTo>
                    <a:pt x="45" y="317"/>
                  </a:lnTo>
                  <a:lnTo>
                    <a:pt x="37" y="314"/>
                  </a:lnTo>
                  <a:lnTo>
                    <a:pt x="32" y="310"/>
                  </a:lnTo>
                  <a:lnTo>
                    <a:pt x="29" y="305"/>
                  </a:lnTo>
                  <a:lnTo>
                    <a:pt x="29" y="301"/>
                  </a:lnTo>
                  <a:lnTo>
                    <a:pt x="30" y="296"/>
                  </a:lnTo>
                  <a:lnTo>
                    <a:pt x="36" y="291"/>
                  </a:lnTo>
                  <a:lnTo>
                    <a:pt x="42" y="287"/>
                  </a:lnTo>
                  <a:lnTo>
                    <a:pt x="52" y="283"/>
                  </a:lnTo>
                  <a:lnTo>
                    <a:pt x="60" y="281"/>
                  </a:lnTo>
                  <a:lnTo>
                    <a:pt x="65" y="278"/>
                  </a:lnTo>
                  <a:lnTo>
                    <a:pt x="68" y="275"/>
                  </a:lnTo>
                  <a:lnTo>
                    <a:pt x="68" y="271"/>
                  </a:lnTo>
                  <a:lnTo>
                    <a:pt x="64" y="262"/>
                  </a:lnTo>
                  <a:lnTo>
                    <a:pt x="63" y="256"/>
                  </a:lnTo>
                  <a:lnTo>
                    <a:pt x="61" y="251"/>
                  </a:lnTo>
                  <a:lnTo>
                    <a:pt x="61" y="245"/>
                  </a:lnTo>
                  <a:lnTo>
                    <a:pt x="63" y="239"/>
                  </a:lnTo>
                  <a:lnTo>
                    <a:pt x="68" y="228"/>
                  </a:lnTo>
                  <a:lnTo>
                    <a:pt x="70" y="222"/>
                  </a:lnTo>
                  <a:lnTo>
                    <a:pt x="71" y="218"/>
                  </a:lnTo>
                  <a:lnTo>
                    <a:pt x="70" y="216"/>
                  </a:lnTo>
                  <a:lnTo>
                    <a:pt x="65" y="216"/>
                  </a:lnTo>
                  <a:lnTo>
                    <a:pt x="59" y="214"/>
                  </a:lnTo>
                  <a:lnTo>
                    <a:pt x="53" y="213"/>
                  </a:lnTo>
                  <a:lnTo>
                    <a:pt x="46" y="210"/>
                  </a:lnTo>
                  <a:lnTo>
                    <a:pt x="40" y="207"/>
                  </a:lnTo>
                  <a:lnTo>
                    <a:pt x="34" y="203"/>
                  </a:lnTo>
                  <a:lnTo>
                    <a:pt x="30" y="198"/>
                  </a:lnTo>
                  <a:lnTo>
                    <a:pt x="28" y="193"/>
                  </a:lnTo>
                  <a:lnTo>
                    <a:pt x="25" y="187"/>
                  </a:lnTo>
                  <a:lnTo>
                    <a:pt x="0" y="0"/>
                  </a:lnTo>
                  <a:lnTo>
                    <a:pt x="891" y="0"/>
                  </a:lnTo>
                  <a:lnTo>
                    <a:pt x="874" y="140"/>
                  </a:lnTo>
                  <a:lnTo>
                    <a:pt x="873" y="147"/>
                  </a:lnTo>
                  <a:lnTo>
                    <a:pt x="870" y="152"/>
                  </a:lnTo>
                  <a:lnTo>
                    <a:pt x="864" y="157"/>
                  </a:lnTo>
                  <a:lnTo>
                    <a:pt x="859" y="161"/>
                  </a:lnTo>
                  <a:lnTo>
                    <a:pt x="854" y="164"/>
                  </a:lnTo>
                  <a:lnTo>
                    <a:pt x="847" y="167"/>
                  </a:lnTo>
                  <a:lnTo>
                    <a:pt x="840" y="168"/>
                  </a:lnTo>
                  <a:lnTo>
                    <a:pt x="835" y="168"/>
                  </a:lnTo>
                  <a:lnTo>
                    <a:pt x="831" y="170"/>
                  </a:lnTo>
                  <a:lnTo>
                    <a:pt x="829" y="172"/>
                  </a:lnTo>
                  <a:lnTo>
                    <a:pt x="829" y="176"/>
                  </a:lnTo>
                  <a:lnTo>
                    <a:pt x="832" y="180"/>
                  </a:lnTo>
                  <a:lnTo>
                    <a:pt x="837" y="193"/>
                  </a:lnTo>
                  <a:lnTo>
                    <a:pt x="839" y="198"/>
                  </a:lnTo>
                  <a:lnTo>
                    <a:pt x="839" y="205"/>
                  </a:lnTo>
                  <a:lnTo>
                    <a:pt x="837" y="210"/>
                  </a:lnTo>
                  <a:lnTo>
                    <a:pt x="835" y="216"/>
                  </a:lnTo>
                  <a:lnTo>
                    <a:pt x="832" y="224"/>
                  </a:lnTo>
                  <a:lnTo>
                    <a:pt x="832" y="228"/>
                  </a:lnTo>
                  <a:lnTo>
                    <a:pt x="833" y="232"/>
                  </a:lnTo>
                  <a:lnTo>
                    <a:pt x="839" y="235"/>
                  </a:lnTo>
                  <a:lnTo>
                    <a:pt x="848" y="237"/>
                  </a:lnTo>
                  <a:lnTo>
                    <a:pt x="858" y="240"/>
                  </a:lnTo>
                  <a:lnTo>
                    <a:pt x="864" y="244"/>
                  </a:lnTo>
                  <a:lnTo>
                    <a:pt x="868" y="249"/>
                  </a:lnTo>
                  <a:lnTo>
                    <a:pt x="871" y="254"/>
                  </a:lnTo>
                  <a:lnTo>
                    <a:pt x="870" y="259"/>
                  </a:lnTo>
                  <a:lnTo>
                    <a:pt x="867" y="263"/>
                  </a:lnTo>
                  <a:lnTo>
                    <a:pt x="862" y="267"/>
                  </a:lnTo>
                  <a:lnTo>
                    <a:pt x="854" y="271"/>
                  </a:lnTo>
                  <a:lnTo>
                    <a:pt x="847" y="274"/>
                  </a:lnTo>
                  <a:lnTo>
                    <a:pt x="843" y="277"/>
                  </a:lnTo>
                  <a:lnTo>
                    <a:pt x="841" y="281"/>
                  </a:lnTo>
                  <a:lnTo>
                    <a:pt x="840" y="286"/>
                  </a:lnTo>
                  <a:lnTo>
                    <a:pt x="843" y="297"/>
                  </a:lnTo>
                  <a:lnTo>
                    <a:pt x="844" y="304"/>
                  </a:lnTo>
                  <a:lnTo>
                    <a:pt x="845" y="310"/>
                  </a:lnTo>
                  <a:lnTo>
                    <a:pt x="844" y="317"/>
                  </a:lnTo>
                  <a:lnTo>
                    <a:pt x="843" y="324"/>
                  </a:lnTo>
                  <a:lnTo>
                    <a:pt x="841" y="336"/>
                  </a:lnTo>
                  <a:lnTo>
                    <a:pt x="841" y="342"/>
                  </a:lnTo>
                  <a:lnTo>
                    <a:pt x="844" y="347"/>
                  </a:lnTo>
                  <a:lnTo>
                    <a:pt x="848" y="351"/>
                  </a:lnTo>
                  <a:lnTo>
                    <a:pt x="856" y="355"/>
                  </a:lnTo>
                  <a:lnTo>
                    <a:pt x="866" y="359"/>
                  </a:lnTo>
                  <a:lnTo>
                    <a:pt x="873" y="363"/>
                  </a:lnTo>
                  <a:lnTo>
                    <a:pt x="877" y="369"/>
                  </a:lnTo>
                  <a:lnTo>
                    <a:pt x="878" y="374"/>
                  </a:lnTo>
                  <a:lnTo>
                    <a:pt x="877" y="378"/>
                  </a:lnTo>
                  <a:lnTo>
                    <a:pt x="871" y="384"/>
                  </a:lnTo>
                  <a:lnTo>
                    <a:pt x="863" y="386"/>
                  </a:lnTo>
                  <a:lnTo>
                    <a:pt x="852" y="388"/>
                  </a:lnTo>
                  <a:lnTo>
                    <a:pt x="841" y="389"/>
                  </a:lnTo>
                  <a:lnTo>
                    <a:pt x="836" y="390"/>
                  </a:lnTo>
                  <a:lnTo>
                    <a:pt x="833" y="392"/>
                  </a:lnTo>
                  <a:lnTo>
                    <a:pt x="835" y="396"/>
                  </a:lnTo>
                  <a:lnTo>
                    <a:pt x="840" y="404"/>
                  </a:lnTo>
                  <a:lnTo>
                    <a:pt x="843" y="411"/>
                  </a:lnTo>
                  <a:lnTo>
                    <a:pt x="843" y="419"/>
                  </a:lnTo>
                  <a:lnTo>
                    <a:pt x="843" y="428"/>
                  </a:lnTo>
                  <a:lnTo>
                    <a:pt x="841" y="435"/>
                  </a:lnTo>
                  <a:lnTo>
                    <a:pt x="839" y="449"/>
                  </a:lnTo>
                  <a:lnTo>
                    <a:pt x="839" y="455"/>
                  </a:lnTo>
                  <a:lnTo>
                    <a:pt x="840" y="459"/>
                  </a:lnTo>
                  <a:lnTo>
                    <a:pt x="844" y="463"/>
                  </a:lnTo>
                  <a:lnTo>
                    <a:pt x="852" y="467"/>
                  </a:lnTo>
                  <a:lnTo>
                    <a:pt x="860" y="472"/>
                  </a:lnTo>
                  <a:lnTo>
                    <a:pt x="867" y="474"/>
                  </a:lnTo>
                  <a:lnTo>
                    <a:pt x="871" y="478"/>
                  </a:lnTo>
                  <a:lnTo>
                    <a:pt x="873" y="482"/>
                  </a:lnTo>
                  <a:lnTo>
                    <a:pt x="873" y="486"/>
                  </a:lnTo>
                  <a:lnTo>
                    <a:pt x="870" y="490"/>
                  </a:lnTo>
                  <a:lnTo>
                    <a:pt x="863" y="495"/>
                  </a:lnTo>
                  <a:lnTo>
                    <a:pt x="854" y="499"/>
                  </a:lnTo>
                  <a:lnTo>
                    <a:pt x="845" y="503"/>
                  </a:lnTo>
                  <a:lnTo>
                    <a:pt x="840" y="508"/>
                  </a:lnTo>
                  <a:lnTo>
                    <a:pt x="839" y="513"/>
                  </a:lnTo>
                  <a:lnTo>
                    <a:pt x="837" y="520"/>
                  </a:lnTo>
                  <a:lnTo>
                    <a:pt x="841" y="535"/>
                  </a:lnTo>
                  <a:lnTo>
                    <a:pt x="843" y="543"/>
                  </a:lnTo>
                  <a:lnTo>
                    <a:pt x="843" y="551"/>
                  </a:lnTo>
                  <a:lnTo>
                    <a:pt x="844" y="554"/>
                  </a:lnTo>
                  <a:lnTo>
                    <a:pt x="845" y="557"/>
                  </a:lnTo>
                  <a:lnTo>
                    <a:pt x="852" y="564"/>
                  </a:lnTo>
                  <a:lnTo>
                    <a:pt x="855" y="568"/>
                  </a:lnTo>
                  <a:lnTo>
                    <a:pt x="858" y="572"/>
                  </a:lnTo>
                  <a:lnTo>
                    <a:pt x="859" y="576"/>
                  </a:lnTo>
                  <a:lnTo>
                    <a:pt x="859" y="581"/>
                  </a:lnTo>
                  <a:lnTo>
                    <a:pt x="856" y="595"/>
                  </a:lnTo>
                  <a:lnTo>
                    <a:pt x="850" y="610"/>
                  </a:lnTo>
                  <a:lnTo>
                    <a:pt x="841" y="625"/>
                  </a:lnTo>
                  <a:lnTo>
                    <a:pt x="832" y="638"/>
                  </a:lnTo>
                  <a:lnTo>
                    <a:pt x="820" y="653"/>
                  </a:lnTo>
                  <a:lnTo>
                    <a:pt x="806" y="668"/>
                  </a:lnTo>
                  <a:lnTo>
                    <a:pt x="793" y="681"/>
                  </a:lnTo>
                  <a:lnTo>
                    <a:pt x="776" y="695"/>
                  </a:lnTo>
                  <a:lnTo>
                    <a:pt x="761" y="707"/>
                  </a:lnTo>
                  <a:lnTo>
                    <a:pt x="747" y="718"/>
                  </a:lnTo>
                  <a:lnTo>
                    <a:pt x="722" y="734"/>
                  </a:lnTo>
                  <a:lnTo>
                    <a:pt x="711" y="742"/>
                  </a:lnTo>
                  <a:lnTo>
                    <a:pt x="703" y="749"/>
                  </a:lnTo>
                  <a:lnTo>
                    <a:pt x="698" y="756"/>
                  </a:lnTo>
                  <a:lnTo>
                    <a:pt x="695" y="764"/>
                  </a:lnTo>
                  <a:lnTo>
                    <a:pt x="694" y="765"/>
                  </a:lnTo>
                  <a:lnTo>
                    <a:pt x="692" y="768"/>
                  </a:lnTo>
                  <a:lnTo>
                    <a:pt x="686" y="772"/>
                  </a:lnTo>
                  <a:lnTo>
                    <a:pt x="675" y="775"/>
                  </a:lnTo>
                  <a:lnTo>
                    <a:pt x="663" y="778"/>
                  </a:lnTo>
                  <a:lnTo>
                    <a:pt x="629" y="783"/>
                  </a:lnTo>
                  <a:lnTo>
                    <a:pt x="590" y="787"/>
                  </a:lnTo>
                  <a:lnTo>
                    <a:pt x="548" y="790"/>
                  </a:lnTo>
                  <a:lnTo>
                    <a:pt x="504" y="791"/>
                  </a:lnTo>
                  <a:lnTo>
                    <a:pt x="435" y="7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ChangeArrowheads="1"/>
            </p:cNvSpPr>
            <p:nvPr/>
          </p:nvSpPr>
          <p:spPr bwMode="auto">
            <a:xfrm>
              <a:off x="303212" y="152400"/>
              <a:ext cx="400050" cy="1257300"/>
            </a:xfrm>
            <a:custGeom>
              <a:avLst/>
              <a:gdLst>
                <a:gd name="T0" fmla="*/ 146050 w 252"/>
                <a:gd name="T1" fmla="*/ 1254125 h 792"/>
                <a:gd name="T2" fmla="*/ 93663 w 252"/>
                <a:gd name="T3" fmla="*/ 1225550 h 792"/>
                <a:gd name="T4" fmla="*/ 87313 w 252"/>
                <a:gd name="T5" fmla="*/ 1189038 h 792"/>
                <a:gd name="T6" fmla="*/ 52388 w 252"/>
                <a:gd name="T7" fmla="*/ 1103313 h 792"/>
                <a:gd name="T8" fmla="*/ 22225 w 252"/>
                <a:gd name="T9" fmla="*/ 982663 h 792"/>
                <a:gd name="T10" fmla="*/ 22225 w 252"/>
                <a:gd name="T11" fmla="*/ 898525 h 792"/>
                <a:gd name="T12" fmla="*/ 15875 w 252"/>
                <a:gd name="T13" fmla="*/ 865188 h 792"/>
                <a:gd name="T14" fmla="*/ 15875 w 252"/>
                <a:gd name="T15" fmla="*/ 814388 h 792"/>
                <a:gd name="T16" fmla="*/ 22225 w 252"/>
                <a:gd name="T17" fmla="*/ 787400 h 792"/>
                <a:gd name="T18" fmla="*/ 22225 w 252"/>
                <a:gd name="T19" fmla="*/ 714375 h 792"/>
                <a:gd name="T20" fmla="*/ 20638 w 252"/>
                <a:gd name="T21" fmla="*/ 690563 h 792"/>
                <a:gd name="T22" fmla="*/ 6350 w 252"/>
                <a:gd name="T23" fmla="*/ 682625 h 792"/>
                <a:gd name="T24" fmla="*/ 9525 w 252"/>
                <a:gd name="T25" fmla="*/ 642938 h 792"/>
                <a:gd name="T26" fmla="*/ 20638 w 252"/>
                <a:gd name="T27" fmla="*/ 623888 h 792"/>
                <a:gd name="T28" fmla="*/ 20638 w 252"/>
                <a:gd name="T29" fmla="*/ 527050 h 792"/>
                <a:gd name="T30" fmla="*/ 15875 w 252"/>
                <a:gd name="T31" fmla="*/ 503238 h 792"/>
                <a:gd name="T32" fmla="*/ 9525 w 252"/>
                <a:gd name="T33" fmla="*/ 461963 h 792"/>
                <a:gd name="T34" fmla="*/ 22225 w 252"/>
                <a:gd name="T35" fmla="*/ 446088 h 792"/>
                <a:gd name="T36" fmla="*/ 22225 w 252"/>
                <a:gd name="T37" fmla="*/ 398463 h 792"/>
                <a:gd name="T38" fmla="*/ 26988 w 252"/>
                <a:gd name="T39" fmla="*/ 342900 h 792"/>
                <a:gd name="T40" fmla="*/ 11113 w 252"/>
                <a:gd name="T41" fmla="*/ 328613 h 792"/>
                <a:gd name="T42" fmla="*/ 6350 w 252"/>
                <a:gd name="T43" fmla="*/ 276225 h 792"/>
                <a:gd name="T44" fmla="*/ 11113 w 252"/>
                <a:gd name="T45" fmla="*/ 211138 h 792"/>
                <a:gd name="T46" fmla="*/ 11113 w 252"/>
                <a:gd name="T47" fmla="*/ 103188 h 792"/>
                <a:gd name="T48" fmla="*/ 400050 w 252"/>
                <a:gd name="T49" fmla="*/ 0 h 792"/>
                <a:gd name="T50" fmla="*/ 396875 w 252"/>
                <a:gd name="T51" fmla="*/ 53975 h 792"/>
                <a:gd name="T52" fmla="*/ 387350 w 252"/>
                <a:gd name="T53" fmla="*/ 138113 h 792"/>
                <a:gd name="T54" fmla="*/ 392113 w 252"/>
                <a:gd name="T55" fmla="*/ 222250 h 792"/>
                <a:gd name="T56" fmla="*/ 381000 w 252"/>
                <a:gd name="T57" fmla="*/ 265113 h 792"/>
                <a:gd name="T58" fmla="*/ 373063 w 252"/>
                <a:gd name="T59" fmla="*/ 273050 h 792"/>
                <a:gd name="T60" fmla="*/ 376238 w 252"/>
                <a:gd name="T61" fmla="*/ 325438 h 792"/>
                <a:gd name="T62" fmla="*/ 381000 w 252"/>
                <a:gd name="T63" fmla="*/ 376238 h 792"/>
                <a:gd name="T64" fmla="*/ 392113 w 252"/>
                <a:gd name="T65" fmla="*/ 403225 h 792"/>
                <a:gd name="T66" fmla="*/ 382588 w 252"/>
                <a:gd name="T67" fmla="*/ 430213 h 792"/>
                <a:gd name="T68" fmla="*/ 379413 w 252"/>
                <a:gd name="T69" fmla="*/ 492125 h 792"/>
                <a:gd name="T70" fmla="*/ 381000 w 252"/>
                <a:gd name="T71" fmla="*/ 557213 h 792"/>
                <a:gd name="T72" fmla="*/ 392113 w 252"/>
                <a:gd name="T73" fmla="*/ 576263 h 792"/>
                <a:gd name="T74" fmla="*/ 387350 w 252"/>
                <a:gd name="T75" fmla="*/ 612775 h 792"/>
                <a:gd name="T76" fmla="*/ 374650 w 252"/>
                <a:gd name="T77" fmla="*/ 619125 h 792"/>
                <a:gd name="T78" fmla="*/ 379413 w 252"/>
                <a:gd name="T79" fmla="*/ 665163 h 792"/>
                <a:gd name="T80" fmla="*/ 376238 w 252"/>
                <a:gd name="T81" fmla="*/ 728663 h 792"/>
                <a:gd name="T82" fmla="*/ 388938 w 252"/>
                <a:gd name="T83" fmla="*/ 752475 h 792"/>
                <a:gd name="T84" fmla="*/ 382588 w 252"/>
                <a:gd name="T85" fmla="*/ 792163 h 792"/>
                <a:gd name="T86" fmla="*/ 376238 w 252"/>
                <a:gd name="T87" fmla="*/ 849313 h 792"/>
                <a:gd name="T88" fmla="*/ 382588 w 252"/>
                <a:gd name="T89" fmla="*/ 895350 h 792"/>
                <a:gd name="T90" fmla="*/ 381000 w 252"/>
                <a:gd name="T91" fmla="*/ 968375 h 792"/>
                <a:gd name="T92" fmla="*/ 349250 w 252"/>
                <a:gd name="T93" fmla="*/ 1103313 h 792"/>
                <a:gd name="T94" fmla="*/ 312738 w 252"/>
                <a:gd name="T95" fmla="*/ 1200150 h 792"/>
                <a:gd name="T96" fmla="*/ 306388 w 252"/>
                <a:gd name="T97" fmla="*/ 1225550 h 792"/>
                <a:gd name="T98" fmla="*/ 263525 w 252"/>
                <a:gd name="T99" fmla="*/ 1249363 h 792"/>
                <a:gd name="T100" fmla="*/ 192088 w 252"/>
                <a:gd name="T101" fmla="*/ 1257300 h 7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52"/>
                <a:gd name="T154" fmla="*/ 0 h 792"/>
                <a:gd name="T155" fmla="*/ 252 w 252"/>
                <a:gd name="T156" fmla="*/ 792 h 7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52" h="792">
                  <a:moveTo>
                    <a:pt x="121" y="792"/>
                  </a:moveTo>
                  <a:lnTo>
                    <a:pt x="121" y="792"/>
                  </a:lnTo>
                  <a:lnTo>
                    <a:pt x="103" y="791"/>
                  </a:lnTo>
                  <a:lnTo>
                    <a:pt x="92" y="790"/>
                  </a:lnTo>
                  <a:lnTo>
                    <a:pt x="82" y="787"/>
                  </a:lnTo>
                  <a:lnTo>
                    <a:pt x="72" y="783"/>
                  </a:lnTo>
                  <a:lnTo>
                    <a:pt x="64" y="778"/>
                  </a:lnTo>
                  <a:lnTo>
                    <a:pt x="59" y="772"/>
                  </a:lnTo>
                  <a:lnTo>
                    <a:pt x="57" y="768"/>
                  </a:lnTo>
                  <a:lnTo>
                    <a:pt x="57" y="764"/>
                  </a:lnTo>
                  <a:lnTo>
                    <a:pt x="55" y="749"/>
                  </a:lnTo>
                  <a:lnTo>
                    <a:pt x="50" y="734"/>
                  </a:lnTo>
                  <a:lnTo>
                    <a:pt x="44" y="717"/>
                  </a:lnTo>
                  <a:lnTo>
                    <a:pt x="33" y="695"/>
                  </a:lnTo>
                  <a:lnTo>
                    <a:pt x="27" y="683"/>
                  </a:lnTo>
                  <a:lnTo>
                    <a:pt x="23" y="669"/>
                  </a:lnTo>
                  <a:lnTo>
                    <a:pt x="17" y="643"/>
                  </a:lnTo>
                  <a:lnTo>
                    <a:pt x="14" y="619"/>
                  </a:lnTo>
                  <a:lnTo>
                    <a:pt x="13" y="597"/>
                  </a:lnTo>
                  <a:lnTo>
                    <a:pt x="13" y="581"/>
                  </a:lnTo>
                  <a:lnTo>
                    <a:pt x="14" y="566"/>
                  </a:lnTo>
                  <a:lnTo>
                    <a:pt x="13" y="554"/>
                  </a:lnTo>
                  <a:lnTo>
                    <a:pt x="11" y="549"/>
                  </a:lnTo>
                  <a:lnTo>
                    <a:pt x="10" y="545"/>
                  </a:lnTo>
                  <a:lnTo>
                    <a:pt x="4" y="537"/>
                  </a:lnTo>
                  <a:lnTo>
                    <a:pt x="4" y="528"/>
                  </a:lnTo>
                  <a:lnTo>
                    <a:pt x="6" y="522"/>
                  </a:lnTo>
                  <a:lnTo>
                    <a:pt x="10" y="513"/>
                  </a:lnTo>
                  <a:lnTo>
                    <a:pt x="13" y="511"/>
                  </a:lnTo>
                  <a:lnTo>
                    <a:pt x="13" y="505"/>
                  </a:lnTo>
                  <a:lnTo>
                    <a:pt x="14" y="496"/>
                  </a:lnTo>
                  <a:lnTo>
                    <a:pt x="13" y="482"/>
                  </a:lnTo>
                  <a:lnTo>
                    <a:pt x="13" y="465"/>
                  </a:lnTo>
                  <a:lnTo>
                    <a:pt x="14" y="450"/>
                  </a:lnTo>
                  <a:lnTo>
                    <a:pt x="15" y="442"/>
                  </a:lnTo>
                  <a:lnTo>
                    <a:pt x="15" y="439"/>
                  </a:lnTo>
                  <a:lnTo>
                    <a:pt x="14" y="436"/>
                  </a:lnTo>
                  <a:lnTo>
                    <a:pt x="13" y="435"/>
                  </a:lnTo>
                  <a:lnTo>
                    <a:pt x="10" y="435"/>
                  </a:lnTo>
                  <a:lnTo>
                    <a:pt x="7" y="432"/>
                  </a:lnTo>
                  <a:lnTo>
                    <a:pt x="4" y="430"/>
                  </a:lnTo>
                  <a:lnTo>
                    <a:pt x="3" y="425"/>
                  </a:lnTo>
                  <a:lnTo>
                    <a:pt x="3" y="420"/>
                  </a:lnTo>
                  <a:lnTo>
                    <a:pt x="4" y="409"/>
                  </a:lnTo>
                  <a:lnTo>
                    <a:pt x="6" y="405"/>
                  </a:lnTo>
                  <a:lnTo>
                    <a:pt x="9" y="401"/>
                  </a:lnTo>
                  <a:lnTo>
                    <a:pt x="11" y="397"/>
                  </a:lnTo>
                  <a:lnTo>
                    <a:pt x="13" y="393"/>
                  </a:lnTo>
                  <a:lnTo>
                    <a:pt x="13" y="384"/>
                  </a:lnTo>
                  <a:lnTo>
                    <a:pt x="11" y="356"/>
                  </a:lnTo>
                  <a:lnTo>
                    <a:pt x="13" y="332"/>
                  </a:lnTo>
                  <a:lnTo>
                    <a:pt x="13" y="324"/>
                  </a:lnTo>
                  <a:lnTo>
                    <a:pt x="11" y="320"/>
                  </a:lnTo>
                  <a:lnTo>
                    <a:pt x="10" y="317"/>
                  </a:lnTo>
                  <a:lnTo>
                    <a:pt x="7" y="314"/>
                  </a:lnTo>
                  <a:lnTo>
                    <a:pt x="6" y="310"/>
                  </a:lnTo>
                  <a:lnTo>
                    <a:pt x="4" y="301"/>
                  </a:lnTo>
                  <a:lnTo>
                    <a:pt x="6" y="291"/>
                  </a:lnTo>
                  <a:lnTo>
                    <a:pt x="9" y="287"/>
                  </a:lnTo>
                  <a:lnTo>
                    <a:pt x="11" y="283"/>
                  </a:lnTo>
                  <a:lnTo>
                    <a:pt x="14" y="281"/>
                  </a:lnTo>
                  <a:lnTo>
                    <a:pt x="15" y="278"/>
                  </a:lnTo>
                  <a:lnTo>
                    <a:pt x="15" y="271"/>
                  </a:lnTo>
                  <a:lnTo>
                    <a:pt x="14" y="251"/>
                  </a:lnTo>
                  <a:lnTo>
                    <a:pt x="14" y="239"/>
                  </a:lnTo>
                  <a:lnTo>
                    <a:pt x="15" y="228"/>
                  </a:lnTo>
                  <a:lnTo>
                    <a:pt x="17" y="218"/>
                  </a:lnTo>
                  <a:lnTo>
                    <a:pt x="17" y="216"/>
                  </a:lnTo>
                  <a:lnTo>
                    <a:pt x="15" y="216"/>
                  </a:lnTo>
                  <a:lnTo>
                    <a:pt x="11" y="213"/>
                  </a:lnTo>
                  <a:lnTo>
                    <a:pt x="7" y="207"/>
                  </a:lnTo>
                  <a:lnTo>
                    <a:pt x="4" y="198"/>
                  </a:lnTo>
                  <a:lnTo>
                    <a:pt x="3" y="187"/>
                  </a:lnTo>
                  <a:lnTo>
                    <a:pt x="4" y="174"/>
                  </a:lnTo>
                  <a:lnTo>
                    <a:pt x="6" y="163"/>
                  </a:lnTo>
                  <a:lnTo>
                    <a:pt x="7" y="149"/>
                  </a:lnTo>
                  <a:lnTo>
                    <a:pt x="7" y="133"/>
                  </a:lnTo>
                  <a:lnTo>
                    <a:pt x="9" y="96"/>
                  </a:lnTo>
                  <a:lnTo>
                    <a:pt x="7" y="80"/>
                  </a:lnTo>
                  <a:lnTo>
                    <a:pt x="7" y="65"/>
                  </a:lnTo>
                  <a:lnTo>
                    <a:pt x="3" y="34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21"/>
                  </a:lnTo>
                  <a:lnTo>
                    <a:pt x="251" y="27"/>
                  </a:lnTo>
                  <a:lnTo>
                    <a:pt x="250" y="34"/>
                  </a:lnTo>
                  <a:lnTo>
                    <a:pt x="245" y="46"/>
                  </a:lnTo>
                  <a:lnTo>
                    <a:pt x="244" y="59"/>
                  </a:lnTo>
                  <a:lnTo>
                    <a:pt x="244" y="87"/>
                  </a:lnTo>
                  <a:lnTo>
                    <a:pt x="244" y="103"/>
                  </a:lnTo>
                  <a:lnTo>
                    <a:pt x="245" y="115"/>
                  </a:lnTo>
                  <a:lnTo>
                    <a:pt x="247" y="128"/>
                  </a:lnTo>
                  <a:lnTo>
                    <a:pt x="247" y="140"/>
                  </a:lnTo>
                  <a:lnTo>
                    <a:pt x="247" y="152"/>
                  </a:lnTo>
                  <a:lnTo>
                    <a:pt x="243" y="161"/>
                  </a:lnTo>
                  <a:lnTo>
                    <a:pt x="240" y="167"/>
                  </a:lnTo>
                  <a:lnTo>
                    <a:pt x="236" y="168"/>
                  </a:lnTo>
                  <a:lnTo>
                    <a:pt x="235" y="170"/>
                  </a:lnTo>
                  <a:lnTo>
                    <a:pt x="235" y="172"/>
                  </a:lnTo>
                  <a:lnTo>
                    <a:pt x="235" y="180"/>
                  </a:lnTo>
                  <a:lnTo>
                    <a:pt x="236" y="193"/>
                  </a:lnTo>
                  <a:lnTo>
                    <a:pt x="237" y="205"/>
                  </a:lnTo>
                  <a:lnTo>
                    <a:pt x="235" y="224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40" y="237"/>
                  </a:lnTo>
                  <a:lnTo>
                    <a:pt x="243" y="240"/>
                  </a:lnTo>
                  <a:lnTo>
                    <a:pt x="244" y="244"/>
                  </a:lnTo>
                  <a:lnTo>
                    <a:pt x="247" y="254"/>
                  </a:lnTo>
                  <a:lnTo>
                    <a:pt x="245" y="263"/>
                  </a:lnTo>
                  <a:lnTo>
                    <a:pt x="244" y="267"/>
                  </a:lnTo>
                  <a:lnTo>
                    <a:pt x="241" y="271"/>
                  </a:lnTo>
                  <a:lnTo>
                    <a:pt x="240" y="274"/>
                  </a:lnTo>
                  <a:lnTo>
                    <a:pt x="239" y="277"/>
                  </a:lnTo>
                  <a:lnTo>
                    <a:pt x="237" y="286"/>
                  </a:lnTo>
                  <a:lnTo>
                    <a:pt x="239" y="310"/>
                  </a:lnTo>
                  <a:lnTo>
                    <a:pt x="237" y="336"/>
                  </a:lnTo>
                  <a:lnTo>
                    <a:pt x="239" y="347"/>
                  </a:lnTo>
                  <a:lnTo>
                    <a:pt x="240" y="351"/>
                  </a:lnTo>
                  <a:lnTo>
                    <a:pt x="243" y="355"/>
                  </a:lnTo>
                  <a:lnTo>
                    <a:pt x="245" y="359"/>
                  </a:lnTo>
                  <a:lnTo>
                    <a:pt x="247" y="363"/>
                  </a:lnTo>
                  <a:lnTo>
                    <a:pt x="248" y="374"/>
                  </a:lnTo>
                  <a:lnTo>
                    <a:pt x="248" y="378"/>
                  </a:lnTo>
                  <a:lnTo>
                    <a:pt x="247" y="384"/>
                  </a:lnTo>
                  <a:lnTo>
                    <a:pt x="244" y="386"/>
                  </a:lnTo>
                  <a:lnTo>
                    <a:pt x="241" y="388"/>
                  </a:lnTo>
                  <a:lnTo>
                    <a:pt x="237" y="389"/>
                  </a:lnTo>
                  <a:lnTo>
                    <a:pt x="236" y="390"/>
                  </a:lnTo>
                  <a:lnTo>
                    <a:pt x="236" y="392"/>
                  </a:lnTo>
                  <a:lnTo>
                    <a:pt x="236" y="396"/>
                  </a:lnTo>
                  <a:lnTo>
                    <a:pt x="237" y="404"/>
                  </a:lnTo>
                  <a:lnTo>
                    <a:pt x="239" y="419"/>
                  </a:lnTo>
                  <a:lnTo>
                    <a:pt x="237" y="435"/>
                  </a:lnTo>
                  <a:lnTo>
                    <a:pt x="237" y="449"/>
                  </a:lnTo>
                  <a:lnTo>
                    <a:pt x="237" y="459"/>
                  </a:lnTo>
                  <a:lnTo>
                    <a:pt x="239" y="463"/>
                  </a:lnTo>
                  <a:lnTo>
                    <a:pt x="241" y="467"/>
                  </a:lnTo>
                  <a:lnTo>
                    <a:pt x="245" y="474"/>
                  </a:lnTo>
                  <a:lnTo>
                    <a:pt x="247" y="482"/>
                  </a:lnTo>
                  <a:lnTo>
                    <a:pt x="245" y="490"/>
                  </a:lnTo>
                  <a:lnTo>
                    <a:pt x="241" y="499"/>
                  </a:lnTo>
                  <a:lnTo>
                    <a:pt x="239" y="503"/>
                  </a:lnTo>
                  <a:lnTo>
                    <a:pt x="237" y="508"/>
                  </a:lnTo>
                  <a:lnTo>
                    <a:pt x="237" y="520"/>
                  </a:lnTo>
                  <a:lnTo>
                    <a:pt x="237" y="535"/>
                  </a:lnTo>
                  <a:lnTo>
                    <a:pt x="239" y="551"/>
                  </a:lnTo>
                  <a:lnTo>
                    <a:pt x="239" y="557"/>
                  </a:lnTo>
                  <a:lnTo>
                    <a:pt x="241" y="564"/>
                  </a:lnTo>
                  <a:lnTo>
                    <a:pt x="243" y="572"/>
                  </a:lnTo>
                  <a:lnTo>
                    <a:pt x="243" y="581"/>
                  </a:lnTo>
                  <a:lnTo>
                    <a:pt x="240" y="610"/>
                  </a:lnTo>
                  <a:lnTo>
                    <a:pt x="235" y="638"/>
                  </a:lnTo>
                  <a:lnTo>
                    <a:pt x="228" y="668"/>
                  </a:lnTo>
                  <a:lnTo>
                    <a:pt x="220" y="695"/>
                  </a:lnTo>
                  <a:lnTo>
                    <a:pt x="210" y="718"/>
                  </a:lnTo>
                  <a:lnTo>
                    <a:pt x="204" y="734"/>
                  </a:lnTo>
                  <a:lnTo>
                    <a:pt x="198" y="749"/>
                  </a:lnTo>
                  <a:lnTo>
                    <a:pt x="197" y="756"/>
                  </a:lnTo>
                  <a:lnTo>
                    <a:pt x="195" y="764"/>
                  </a:lnTo>
                  <a:lnTo>
                    <a:pt x="195" y="768"/>
                  </a:lnTo>
                  <a:lnTo>
                    <a:pt x="193" y="772"/>
                  </a:lnTo>
                  <a:lnTo>
                    <a:pt x="190" y="775"/>
                  </a:lnTo>
                  <a:lnTo>
                    <a:pt x="186" y="778"/>
                  </a:lnTo>
                  <a:lnTo>
                    <a:pt x="176" y="783"/>
                  </a:lnTo>
                  <a:lnTo>
                    <a:pt x="166" y="787"/>
                  </a:lnTo>
                  <a:lnTo>
                    <a:pt x="153" y="790"/>
                  </a:lnTo>
                  <a:lnTo>
                    <a:pt x="141" y="791"/>
                  </a:lnTo>
                  <a:lnTo>
                    <a:pt x="121" y="7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 noChangeArrowheads="1"/>
            </p:cNvSpPr>
            <p:nvPr/>
          </p:nvSpPr>
          <p:spPr bwMode="auto">
            <a:xfrm>
              <a:off x="557212" y="1400175"/>
              <a:ext cx="322263" cy="141288"/>
            </a:xfrm>
            <a:custGeom>
              <a:avLst/>
              <a:gdLst>
                <a:gd name="T0" fmla="*/ 161925 w 203"/>
                <a:gd name="T1" fmla="*/ 0 h 89"/>
                <a:gd name="T2" fmla="*/ 161925 w 203"/>
                <a:gd name="T3" fmla="*/ 0 h 89"/>
                <a:gd name="T4" fmla="*/ 193675 w 203"/>
                <a:gd name="T5" fmla="*/ 1588 h 89"/>
                <a:gd name="T6" fmla="*/ 223838 w 203"/>
                <a:gd name="T7" fmla="*/ 6350 h 89"/>
                <a:gd name="T8" fmla="*/ 252413 w 203"/>
                <a:gd name="T9" fmla="*/ 12700 h 89"/>
                <a:gd name="T10" fmla="*/ 276225 w 203"/>
                <a:gd name="T11" fmla="*/ 20638 h 89"/>
                <a:gd name="T12" fmla="*/ 295275 w 203"/>
                <a:gd name="T13" fmla="*/ 31750 h 89"/>
                <a:gd name="T14" fmla="*/ 309563 w 203"/>
                <a:gd name="T15" fmla="*/ 42863 h 89"/>
                <a:gd name="T16" fmla="*/ 315913 w 203"/>
                <a:gd name="T17" fmla="*/ 49213 h 89"/>
                <a:gd name="T18" fmla="*/ 320675 w 203"/>
                <a:gd name="T19" fmla="*/ 57150 h 89"/>
                <a:gd name="T20" fmla="*/ 322263 w 203"/>
                <a:gd name="T21" fmla="*/ 63500 h 89"/>
                <a:gd name="T22" fmla="*/ 322263 w 203"/>
                <a:gd name="T23" fmla="*/ 69850 h 89"/>
                <a:gd name="T24" fmla="*/ 322263 w 203"/>
                <a:gd name="T25" fmla="*/ 69850 h 89"/>
                <a:gd name="T26" fmla="*/ 322263 w 203"/>
                <a:gd name="T27" fmla="*/ 79375 h 89"/>
                <a:gd name="T28" fmla="*/ 320675 w 203"/>
                <a:gd name="T29" fmla="*/ 85725 h 89"/>
                <a:gd name="T30" fmla="*/ 315913 w 203"/>
                <a:gd name="T31" fmla="*/ 92075 h 89"/>
                <a:gd name="T32" fmla="*/ 309563 w 203"/>
                <a:gd name="T33" fmla="*/ 98425 h 89"/>
                <a:gd name="T34" fmla="*/ 295275 w 203"/>
                <a:gd name="T35" fmla="*/ 111125 h 89"/>
                <a:gd name="T36" fmla="*/ 276225 w 203"/>
                <a:gd name="T37" fmla="*/ 122238 h 89"/>
                <a:gd name="T38" fmla="*/ 252413 w 203"/>
                <a:gd name="T39" fmla="*/ 130175 h 89"/>
                <a:gd name="T40" fmla="*/ 223838 w 203"/>
                <a:gd name="T41" fmla="*/ 136525 h 89"/>
                <a:gd name="T42" fmla="*/ 193675 w 203"/>
                <a:gd name="T43" fmla="*/ 141288 h 89"/>
                <a:gd name="T44" fmla="*/ 161925 w 203"/>
                <a:gd name="T45" fmla="*/ 141288 h 89"/>
                <a:gd name="T46" fmla="*/ 161925 w 203"/>
                <a:gd name="T47" fmla="*/ 141288 h 89"/>
                <a:gd name="T48" fmla="*/ 128588 w 203"/>
                <a:gd name="T49" fmla="*/ 141288 h 89"/>
                <a:gd name="T50" fmla="*/ 98425 w 203"/>
                <a:gd name="T51" fmla="*/ 136525 h 89"/>
                <a:gd name="T52" fmla="*/ 71438 w 203"/>
                <a:gd name="T53" fmla="*/ 130175 h 89"/>
                <a:gd name="T54" fmla="*/ 47625 w 203"/>
                <a:gd name="T55" fmla="*/ 122238 h 89"/>
                <a:gd name="T56" fmla="*/ 28575 w 203"/>
                <a:gd name="T57" fmla="*/ 111125 h 89"/>
                <a:gd name="T58" fmla="*/ 12700 w 203"/>
                <a:gd name="T59" fmla="*/ 98425 h 89"/>
                <a:gd name="T60" fmla="*/ 6350 w 203"/>
                <a:gd name="T61" fmla="*/ 92075 h 89"/>
                <a:gd name="T62" fmla="*/ 3175 w 203"/>
                <a:gd name="T63" fmla="*/ 85725 h 89"/>
                <a:gd name="T64" fmla="*/ 0 w 203"/>
                <a:gd name="T65" fmla="*/ 79375 h 89"/>
                <a:gd name="T66" fmla="*/ 0 w 203"/>
                <a:gd name="T67" fmla="*/ 69850 h 89"/>
                <a:gd name="T68" fmla="*/ 0 w 203"/>
                <a:gd name="T69" fmla="*/ 69850 h 89"/>
                <a:gd name="T70" fmla="*/ 0 w 203"/>
                <a:gd name="T71" fmla="*/ 63500 h 89"/>
                <a:gd name="T72" fmla="*/ 3175 w 203"/>
                <a:gd name="T73" fmla="*/ 57150 h 89"/>
                <a:gd name="T74" fmla="*/ 6350 w 203"/>
                <a:gd name="T75" fmla="*/ 49213 h 89"/>
                <a:gd name="T76" fmla="*/ 12700 w 203"/>
                <a:gd name="T77" fmla="*/ 42863 h 89"/>
                <a:gd name="T78" fmla="*/ 28575 w 203"/>
                <a:gd name="T79" fmla="*/ 31750 h 89"/>
                <a:gd name="T80" fmla="*/ 47625 w 203"/>
                <a:gd name="T81" fmla="*/ 20638 h 89"/>
                <a:gd name="T82" fmla="*/ 71438 w 203"/>
                <a:gd name="T83" fmla="*/ 12700 h 89"/>
                <a:gd name="T84" fmla="*/ 98425 w 203"/>
                <a:gd name="T85" fmla="*/ 6350 h 89"/>
                <a:gd name="T86" fmla="*/ 128588 w 203"/>
                <a:gd name="T87" fmla="*/ 1588 h 89"/>
                <a:gd name="T88" fmla="*/ 161925 w 203"/>
                <a:gd name="T89" fmla="*/ 0 h 89"/>
                <a:gd name="T90" fmla="*/ 161925 w 203"/>
                <a:gd name="T91" fmla="*/ 0 h 8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03"/>
                <a:gd name="T139" fmla="*/ 0 h 89"/>
                <a:gd name="T140" fmla="*/ 203 w 203"/>
                <a:gd name="T141" fmla="*/ 89 h 8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03" h="89">
                  <a:moveTo>
                    <a:pt x="102" y="0"/>
                  </a:moveTo>
                  <a:lnTo>
                    <a:pt x="102" y="0"/>
                  </a:lnTo>
                  <a:lnTo>
                    <a:pt x="122" y="1"/>
                  </a:lnTo>
                  <a:lnTo>
                    <a:pt x="141" y="4"/>
                  </a:lnTo>
                  <a:lnTo>
                    <a:pt x="159" y="8"/>
                  </a:lnTo>
                  <a:lnTo>
                    <a:pt x="174" y="13"/>
                  </a:lnTo>
                  <a:lnTo>
                    <a:pt x="186" y="20"/>
                  </a:lnTo>
                  <a:lnTo>
                    <a:pt x="195" y="27"/>
                  </a:lnTo>
                  <a:lnTo>
                    <a:pt x="199" y="31"/>
                  </a:lnTo>
                  <a:lnTo>
                    <a:pt x="202" y="36"/>
                  </a:lnTo>
                  <a:lnTo>
                    <a:pt x="203" y="40"/>
                  </a:lnTo>
                  <a:lnTo>
                    <a:pt x="203" y="44"/>
                  </a:lnTo>
                  <a:lnTo>
                    <a:pt x="203" y="50"/>
                  </a:lnTo>
                  <a:lnTo>
                    <a:pt x="202" y="54"/>
                  </a:lnTo>
                  <a:lnTo>
                    <a:pt x="199" y="58"/>
                  </a:lnTo>
                  <a:lnTo>
                    <a:pt x="195" y="62"/>
                  </a:lnTo>
                  <a:lnTo>
                    <a:pt x="186" y="70"/>
                  </a:lnTo>
                  <a:lnTo>
                    <a:pt x="174" y="77"/>
                  </a:lnTo>
                  <a:lnTo>
                    <a:pt x="159" y="82"/>
                  </a:lnTo>
                  <a:lnTo>
                    <a:pt x="141" y="86"/>
                  </a:lnTo>
                  <a:lnTo>
                    <a:pt x="122" y="89"/>
                  </a:lnTo>
                  <a:lnTo>
                    <a:pt x="102" y="89"/>
                  </a:lnTo>
                  <a:lnTo>
                    <a:pt x="81" y="89"/>
                  </a:lnTo>
                  <a:lnTo>
                    <a:pt x="62" y="86"/>
                  </a:lnTo>
                  <a:lnTo>
                    <a:pt x="45" y="82"/>
                  </a:lnTo>
                  <a:lnTo>
                    <a:pt x="30" y="77"/>
                  </a:lnTo>
                  <a:lnTo>
                    <a:pt x="18" y="70"/>
                  </a:lnTo>
                  <a:lnTo>
                    <a:pt x="8" y="62"/>
                  </a:lnTo>
                  <a:lnTo>
                    <a:pt x="4" y="58"/>
                  </a:lnTo>
                  <a:lnTo>
                    <a:pt x="2" y="54"/>
                  </a:lnTo>
                  <a:lnTo>
                    <a:pt x="0" y="50"/>
                  </a:lnTo>
                  <a:lnTo>
                    <a:pt x="0" y="44"/>
                  </a:lnTo>
                  <a:lnTo>
                    <a:pt x="0" y="40"/>
                  </a:lnTo>
                  <a:lnTo>
                    <a:pt x="2" y="36"/>
                  </a:lnTo>
                  <a:lnTo>
                    <a:pt x="4" y="31"/>
                  </a:lnTo>
                  <a:lnTo>
                    <a:pt x="8" y="27"/>
                  </a:lnTo>
                  <a:lnTo>
                    <a:pt x="18" y="20"/>
                  </a:lnTo>
                  <a:lnTo>
                    <a:pt x="30" y="13"/>
                  </a:lnTo>
                  <a:lnTo>
                    <a:pt x="45" y="8"/>
                  </a:lnTo>
                  <a:lnTo>
                    <a:pt x="62" y="4"/>
                  </a:lnTo>
                  <a:lnTo>
                    <a:pt x="81" y="1"/>
                  </a:lnTo>
                  <a:lnTo>
                    <a:pt x="1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 noChangeArrowheads="1"/>
            </p:cNvSpPr>
            <p:nvPr/>
          </p:nvSpPr>
          <p:spPr bwMode="auto">
            <a:xfrm>
              <a:off x="436562" y="1335088"/>
              <a:ext cx="563563" cy="157163"/>
            </a:xfrm>
            <a:custGeom>
              <a:avLst/>
              <a:gdLst>
                <a:gd name="T0" fmla="*/ 282575 w 355"/>
                <a:gd name="T1" fmla="*/ 0 h 99"/>
                <a:gd name="T2" fmla="*/ 282575 w 355"/>
                <a:gd name="T3" fmla="*/ 0 h 99"/>
                <a:gd name="T4" fmla="*/ 338138 w 355"/>
                <a:gd name="T5" fmla="*/ 1588 h 99"/>
                <a:gd name="T6" fmla="*/ 392113 w 355"/>
                <a:gd name="T7" fmla="*/ 6350 h 99"/>
                <a:gd name="T8" fmla="*/ 439738 w 355"/>
                <a:gd name="T9" fmla="*/ 12700 h 99"/>
                <a:gd name="T10" fmla="*/ 479425 w 355"/>
                <a:gd name="T11" fmla="*/ 23813 h 99"/>
                <a:gd name="T12" fmla="*/ 514350 w 355"/>
                <a:gd name="T13" fmla="*/ 34925 h 99"/>
                <a:gd name="T14" fmla="*/ 528638 w 355"/>
                <a:gd name="T15" fmla="*/ 41275 h 99"/>
                <a:gd name="T16" fmla="*/ 539750 w 355"/>
                <a:gd name="T17" fmla="*/ 47625 h 99"/>
                <a:gd name="T18" fmla="*/ 550863 w 355"/>
                <a:gd name="T19" fmla="*/ 53975 h 99"/>
                <a:gd name="T20" fmla="*/ 557213 w 355"/>
                <a:gd name="T21" fmla="*/ 61913 h 99"/>
                <a:gd name="T22" fmla="*/ 561975 w 355"/>
                <a:gd name="T23" fmla="*/ 71438 h 99"/>
                <a:gd name="T24" fmla="*/ 563563 w 355"/>
                <a:gd name="T25" fmla="*/ 77788 h 99"/>
                <a:gd name="T26" fmla="*/ 563563 w 355"/>
                <a:gd name="T27" fmla="*/ 77788 h 99"/>
                <a:gd name="T28" fmla="*/ 561975 w 355"/>
                <a:gd name="T29" fmla="*/ 85725 h 99"/>
                <a:gd name="T30" fmla="*/ 557213 w 355"/>
                <a:gd name="T31" fmla="*/ 95250 h 99"/>
                <a:gd name="T32" fmla="*/ 550863 w 355"/>
                <a:gd name="T33" fmla="*/ 101600 h 99"/>
                <a:gd name="T34" fmla="*/ 539750 w 355"/>
                <a:gd name="T35" fmla="*/ 107950 h 99"/>
                <a:gd name="T36" fmla="*/ 528638 w 355"/>
                <a:gd name="T37" fmla="*/ 115888 h 99"/>
                <a:gd name="T38" fmla="*/ 514350 w 355"/>
                <a:gd name="T39" fmla="*/ 122238 h 99"/>
                <a:gd name="T40" fmla="*/ 479425 w 355"/>
                <a:gd name="T41" fmla="*/ 133350 h 99"/>
                <a:gd name="T42" fmla="*/ 439738 w 355"/>
                <a:gd name="T43" fmla="*/ 141288 h 99"/>
                <a:gd name="T44" fmla="*/ 392113 w 355"/>
                <a:gd name="T45" fmla="*/ 150813 h 99"/>
                <a:gd name="T46" fmla="*/ 338138 w 355"/>
                <a:gd name="T47" fmla="*/ 155575 h 99"/>
                <a:gd name="T48" fmla="*/ 282575 w 355"/>
                <a:gd name="T49" fmla="*/ 157163 h 99"/>
                <a:gd name="T50" fmla="*/ 282575 w 355"/>
                <a:gd name="T51" fmla="*/ 157163 h 99"/>
                <a:gd name="T52" fmla="*/ 227013 w 355"/>
                <a:gd name="T53" fmla="*/ 155575 h 99"/>
                <a:gd name="T54" fmla="*/ 173038 w 355"/>
                <a:gd name="T55" fmla="*/ 150813 h 99"/>
                <a:gd name="T56" fmla="*/ 125413 w 355"/>
                <a:gd name="T57" fmla="*/ 141288 h 99"/>
                <a:gd name="T58" fmla="*/ 84138 w 355"/>
                <a:gd name="T59" fmla="*/ 133350 h 99"/>
                <a:gd name="T60" fmla="*/ 49213 w 355"/>
                <a:gd name="T61" fmla="*/ 122238 h 99"/>
                <a:gd name="T62" fmla="*/ 34925 w 355"/>
                <a:gd name="T63" fmla="*/ 115888 h 99"/>
                <a:gd name="T64" fmla="*/ 23813 w 355"/>
                <a:gd name="T65" fmla="*/ 107950 h 99"/>
                <a:gd name="T66" fmla="*/ 12700 w 355"/>
                <a:gd name="T67" fmla="*/ 101600 h 99"/>
                <a:gd name="T68" fmla="*/ 6350 w 355"/>
                <a:gd name="T69" fmla="*/ 95250 h 99"/>
                <a:gd name="T70" fmla="*/ 3175 w 355"/>
                <a:gd name="T71" fmla="*/ 85725 h 99"/>
                <a:gd name="T72" fmla="*/ 0 w 355"/>
                <a:gd name="T73" fmla="*/ 77788 h 99"/>
                <a:gd name="T74" fmla="*/ 0 w 355"/>
                <a:gd name="T75" fmla="*/ 77788 h 99"/>
                <a:gd name="T76" fmla="*/ 3175 w 355"/>
                <a:gd name="T77" fmla="*/ 71438 h 99"/>
                <a:gd name="T78" fmla="*/ 6350 w 355"/>
                <a:gd name="T79" fmla="*/ 61913 h 99"/>
                <a:gd name="T80" fmla="*/ 12700 w 355"/>
                <a:gd name="T81" fmla="*/ 53975 h 99"/>
                <a:gd name="T82" fmla="*/ 23813 w 355"/>
                <a:gd name="T83" fmla="*/ 47625 h 99"/>
                <a:gd name="T84" fmla="*/ 34925 w 355"/>
                <a:gd name="T85" fmla="*/ 41275 h 99"/>
                <a:gd name="T86" fmla="*/ 49213 w 355"/>
                <a:gd name="T87" fmla="*/ 34925 h 99"/>
                <a:gd name="T88" fmla="*/ 84138 w 355"/>
                <a:gd name="T89" fmla="*/ 23813 h 99"/>
                <a:gd name="T90" fmla="*/ 125413 w 355"/>
                <a:gd name="T91" fmla="*/ 12700 h 99"/>
                <a:gd name="T92" fmla="*/ 173038 w 355"/>
                <a:gd name="T93" fmla="*/ 6350 h 99"/>
                <a:gd name="T94" fmla="*/ 227013 w 355"/>
                <a:gd name="T95" fmla="*/ 1588 h 99"/>
                <a:gd name="T96" fmla="*/ 282575 w 355"/>
                <a:gd name="T97" fmla="*/ 0 h 99"/>
                <a:gd name="T98" fmla="*/ 282575 w 355"/>
                <a:gd name="T99" fmla="*/ 0 h 9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55"/>
                <a:gd name="T151" fmla="*/ 0 h 99"/>
                <a:gd name="T152" fmla="*/ 355 w 355"/>
                <a:gd name="T153" fmla="*/ 99 h 9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55" h="99">
                  <a:moveTo>
                    <a:pt x="178" y="0"/>
                  </a:moveTo>
                  <a:lnTo>
                    <a:pt x="178" y="0"/>
                  </a:lnTo>
                  <a:lnTo>
                    <a:pt x="213" y="1"/>
                  </a:lnTo>
                  <a:lnTo>
                    <a:pt x="247" y="4"/>
                  </a:lnTo>
                  <a:lnTo>
                    <a:pt x="277" y="8"/>
                  </a:lnTo>
                  <a:lnTo>
                    <a:pt x="302" y="15"/>
                  </a:lnTo>
                  <a:lnTo>
                    <a:pt x="324" y="22"/>
                  </a:lnTo>
                  <a:lnTo>
                    <a:pt x="333" y="26"/>
                  </a:lnTo>
                  <a:lnTo>
                    <a:pt x="340" y="30"/>
                  </a:lnTo>
                  <a:lnTo>
                    <a:pt x="347" y="34"/>
                  </a:lnTo>
                  <a:lnTo>
                    <a:pt x="351" y="39"/>
                  </a:lnTo>
                  <a:lnTo>
                    <a:pt x="354" y="45"/>
                  </a:lnTo>
                  <a:lnTo>
                    <a:pt x="355" y="49"/>
                  </a:lnTo>
                  <a:lnTo>
                    <a:pt x="354" y="54"/>
                  </a:lnTo>
                  <a:lnTo>
                    <a:pt x="351" y="60"/>
                  </a:lnTo>
                  <a:lnTo>
                    <a:pt x="347" y="64"/>
                  </a:lnTo>
                  <a:lnTo>
                    <a:pt x="340" y="68"/>
                  </a:lnTo>
                  <a:lnTo>
                    <a:pt x="333" y="73"/>
                  </a:lnTo>
                  <a:lnTo>
                    <a:pt x="324" y="77"/>
                  </a:lnTo>
                  <a:lnTo>
                    <a:pt x="302" y="84"/>
                  </a:lnTo>
                  <a:lnTo>
                    <a:pt x="277" y="89"/>
                  </a:lnTo>
                  <a:lnTo>
                    <a:pt x="247" y="95"/>
                  </a:lnTo>
                  <a:lnTo>
                    <a:pt x="213" y="98"/>
                  </a:lnTo>
                  <a:lnTo>
                    <a:pt x="178" y="99"/>
                  </a:lnTo>
                  <a:lnTo>
                    <a:pt x="143" y="98"/>
                  </a:lnTo>
                  <a:lnTo>
                    <a:pt x="109" y="95"/>
                  </a:lnTo>
                  <a:lnTo>
                    <a:pt x="79" y="89"/>
                  </a:lnTo>
                  <a:lnTo>
                    <a:pt x="53" y="84"/>
                  </a:lnTo>
                  <a:lnTo>
                    <a:pt x="31" y="77"/>
                  </a:lnTo>
                  <a:lnTo>
                    <a:pt x="22" y="73"/>
                  </a:lnTo>
                  <a:lnTo>
                    <a:pt x="15" y="68"/>
                  </a:lnTo>
                  <a:lnTo>
                    <a:pt x="8" y="64"/>
                  </a:lnTo>
                  <a:lnTo>
                    <a:pt x="4" y="60"/>
                  </a:lnTo>
                  <a:lnTo>
                    <a:pt x="2" y="54"/>
                  </a:lnTo>
                  <a:lnTo>
                    <a:pt x="0" y="49"/>
                  </a:lnTo>
                  <a:lnTo>
                    <a:pt x="2" y="45"/>
                  </a:lnTo>
                  <a:lnTo>
                    <a:pt x="4" y="39"/>
                  </a:lnTo>
                  <a:lnTo>
                    <a:pt x="8" y="34"/>
                  </a:lnTo>
                  <a:lnTo>
                    <a:pt x="15" y="30"/>
                  </a:lnTo>
                  <a:lnTo>
                    <a:pt x="22" y="26"/>
                  </a:lnTo>
                  <a:lnTo>
                    <a:pt x="31" y="22"/>
                  </a:lnTo>
                  <a:lnTo>
                    <a:pt x="53" y="15"/>
                  </a:lnTo>
                  <a:lnTo>
                    <a:pt x="79" y="8"/>
                  </a:lnTo>
                  <a:lnTo>
                    <a:pt x="109" y="4"/>
                  </a:lnTo>
                  <a:lnTo>
                    <a:pt x="143" y="1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 noChangeArrowheads="1"/>
            </p:cNvSpPr>
            <p:nvPr/>
          </p:nvSpPr>
          <p:spPr bwMode="auto">
            <a:xfrm>
              <a:off x="361950" y="1379538"/>
              <a:ext cx="714375" cy="58738"/>
            </a:xfrm>
            <a:custGeom>
              <a:avLst/>
              <a:gdLst>
                <a:gd name="T0" fmla="*/ 328613 w 450"/>
                <a:gd name="T1" fmla="*/ 58738 h 37"/>
                <a:gd name="T2" fmla="*/ 328613 w 450"/>
                <a:gd name="T3" fmla="*/ 58738 h 37"/>
                <a:gd name="T4" fmla="*/ 236538 w 450"/>
                <a:gd name="T5" fmla="*/ 58738 h 37"/>
                <a:gd name="T6" fmla="*/ 182563 w 450"/>
                <a:gd name="T7" fmla="*/ 53975 h 37"/>
                <a:gd name="T8" fmla="*/ 131763 w 450"/>
                <a:gd name="T9" fmla="*/ 50800 h 37"/>
                <a:gd name="T10" fmla="*/ 84138 w 450"/>
                <a:gd name="T11" fmla="*/ 46038 h 37"/>
                <a:gd name="T12" fmla="*/ 42863 w 450"/>
                <a:gd name="T13" fmla="*/ 36513 h 37"/>
                <a:gd name="T14" fmla="*/ 28575 w 450"/>
                <a:gd name="T15" fmla="*/ 33338 h 37"/>
                <a:gd name="T16" fmla="*/ 14288 w 450"/>
                <a:gd name="T17" fmla="*/ 28575 h 37"/>
                <a:gd name="T18" fmla="*/ 7938 w 450"/>
                <a:gd name="T19" fmla="*/ 23813 h 37"/>
                <a:gd name="T20" fmla="*/ 4763 w 450"/>
                <a:gd name="T21" fmla="*/ 17463 h 37"/>
                <a:gd name="T22" fmla="*/ 4763 w 450"/>
                <a:gd name="T23" fmla="*/ 17463 h 37"/>
                <a:gd name="T24" fmla="*/ 0 w 450"/>
                <a:gd name="T25" fmla="*/ 3175 h 37"/>
                <a:gd name="T26" fmla="*/ 0 w 450"/>
                <a:gd name="T27" fmla="*/ 3175 h 37"/>
                <a:gd name="T28" fmla="*/ 30163 w 450"/>
                <a:gd name="T29" fmla="*/ 11113 h 37"/>
                <a:gd name="T30" fmla="*/ 66675 w 450"/>
                <a:gd name="T31" fmla="*/ 15875 h 37"/>
                <a:gd name="T32" fmla="*/ 109538 w 450"/>
                <a:gd name="T33" fmla="*/ 22225 h 37"/>
                <a:gd name="T34" fmla="*/ 153988 w 450"/>
                <a:gd name="T35" fmla="*/ 23813 h 37"/>
                <a:gd name="T36" fmla="*/ 247650 w 450"/>
                <a:gd name="T37" fmla="*/ 30163 h 37"/>
                <a:gd name="T38" fmla="*/ 327025 w 450"/>
                <a:gd name="T39" fmla="*/ 30163 h 37"/>
                <a:gd name="T40" fmla="*/ 327025 w 450"/>
                <a:gd name="T41" fmla="*/ 30163 h 37"/>
                <a:gd name="T42" fmla="*/ 417513 w 450"/>
                <a:gd name="T43" fmla="*/ 28575 h 37"/>
                <a:gd name="T44" fmla="*/ 527050 w 450"/>
                <a:gd name="T45" fmla="*/ 23813 h 37"/>
                <a:gd name="T46" fmla="*/ 582613 w 450"/>
                <a:gd name="T47" fmla="*/ 20638 h 37"/>
                <a:gd name="T48" fmla="*/ 633413 w 450"/>
                <a:gd name="T49" fmla="*/ 15875 h 37"/>
                <a:gd name="T50" fmla="*/ 679450 w 450"/>
                <a:gd name="T51" fmla="*/ 9525 h 37"/>
                <a:gd name="T52" fmla="*/ 714375 w 450"/>
                <a:gd name="T53" fmla="*/ 0 h 37"/>
                <a:gd name="T54" fmla="*/ 714375 w 450"/>
                <a:gd name="T55" fmla="*/ 0 h 37"/>
                <a:gd name="T56" fmla="*/ 709613 w 450"/>
                <a:gd name="T57" fmla="*/ 17463 h 37"/>
                <a:gd name="T58" fmla="*/ 709613 w 450"/>
                <a:gd name="T59" fmla="*/ 17463 h 37"/>
                <a:gd name="T60" fmla="*/ 704850 w 450"/>
                <a:gd name="T61" fmla="*/ 23813 h 37"/>
                <a:gd name="T62" fmla="*/ 693738 w 450"/>
                <a:gd name="T63" fmla="*/ 28575 h 37"/>
                <a:gd name="T64" fmla="*/ 681038 w 450"/>
                <a:gd name="T65" fmla="*/ 33338 h 37"/>
                <a:gd name="T66" fmla="*/ 661988 w 450"/>
                <a:gd name="T67" fmla="*/ 36513 h 37"/>
                <a:gd name="T68" fmla="*/ 612775 w 450"/>
                <a:gd name="T69" fmla="*/ 46038 h 37"/>
                <a:gd name="T70" fmla="*/ 557213 w 450"/>
                <a:gd name="T71" fmla="*/ 50800 h 37"/>
                <a:gd name="T72" fmla="*/ 493713 w 450"/>
                <a:gd name="T73" fmla="*/ 53975 h 37"/>
                <a:gd name="T74" fmla="*/ 431800 w 450"/>
                <a:gd name="T75" fmla="*/ 58738 h 37"/>
                <a:gd name="T76" fmla="*/ 328613 w 450"/>
                <a:gd name="T77" fmla="*/ 58738 h 37"/>
                <a:gd name="T78" fmla="*/ 328613 w 450"/>
                <a:gd name="T79" fmla="*/ 58738 h 3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50"/>
                <a:gd name="T121" fmla="*/ 0 h 37"/>
                <a:gd name="T122" fmla="*/ 450 w 450"/>
                <a:gd name="T123" fmla="*/ 37 h 37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50" h="37">
                  <a:moveTo>
                    <a:pt x="207" y="37"/>
                  </a:moveTo>
                  <a:lnTo>
                    <a:pt x="207" y="37"/>
                  </a:lnTo>
                  <a:lnTo>
                    <a:pt x="149" y="37"/>
                  </a:lnTo>
                  <a:lnTo>
                    <a:pt x="115" y="34"/>
                  </a:lnTo>
                  <a:lnTo>
                    <a:pt x="83" y="32"/>
                  </a:lnTo>
                  <a:lnTo>
                    <a:pt x="53" y="29"/>
                  </a:lnTo>
                  <a:lnTo>
                    <a:pt x="27" y="23"/>
                  </a:lnTo>
                  <a:lnTo>
                    <a:pt x="18" y="21"/>
                  </a:lnTo>
                  <a:lnTo>
                    <a:pt x="9" y="18"/>
                  </a:lnTo>
                  <a:lnTo>
                    <a:pt x="5" y="15"/>
                  </a:lnTo>
                  <a:lnTo>
                    <a:pt x="3" y="11"/>
                  </a:lnTo>
                  <a:lnTo>
                    <a:pt x="0" y="2"/>
                  </a:lnTo>
                  <a:lnTo>
                    <a:pt x="19" y="7"/>
                  </a:lnTo>
                  <a:lnTo>
                    <a:pt x="42" y="10"/>
                  </a:lnTo>
                  <a:lnTo>
                    <a:pt x="69" y="14"/>
                  </a:lnTo>
                  <a:lnTo>
                    <a:pt x="97" y="15"/>
                  </a:lnTo>
                  <a:lnTo>
                    <a:pt x="156" y="19"/>
                  </a:lnTo>
                  <a:lnTo>
                    <a:pt x="206" y="19"/>
                  </a:lnTo>
                  <a:lnTo>
                    <a:pt x="263" y="18"/>
                  </a:lnTo>
                  <a:lnTo>
                    <a:pt x="332" y="15"/>
                  </a:lnTo>
                  <a:lnTo>
                    <a:pt x="367" y="13"/>
                  </a:lnTo>
                  <a:lnTo>
                    <a:pt x="399" y="10"/>
                  </a:lnTo>
                  <a:lnTo>
                    <a:pt x="428" y="6"/>
                  </a:lnTo>
                  <a:lnTo>
                    <a:pt x="450" y="0"/>
                  </a:lnTo>
                  <a:lnTo>
                    <a:pt x="447" y="11"/>
                  </a:lnTo>
                  <a:lnTo>
                    <a:pt x="444" y="15"/>
                  </a:lnTo>
                  <a:lnTo>
                    <a:pt x="437" y="18"/>
                  </a:lnTo>
                  <a:lnTo>
                    <a:pt x="429" y="21"/>
                  </a:lnTo>
                  <a:lnTo>
                    <a:pt x="417" y="23"/>
                  </a:lnTo>
                  <a:lnTo>
                    <a:pt x="386" y="29"/>
                  </a:lnTo>
                  <a:lnTo>
                    <a:pt x="351" y="32"/>
                  </a:lnTo>
                  <a:lnTo>
                    <a:pt x="311" y="34"/>
                  </a:lnTo>
                  <a:lnTo>
                    <a:pt x="272" y="37"/>
                  </a:lnTo>
                  <a:lnTo>
                    <a:pt x="207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 noChangeArrowheads="1"/>
            </p:cNvSpPr>
            <p:nvPr/>
          </p:nvSpPr>
          <p:spPr bwMode="auto">
            <a:xfrm>
              <a:off x="69850" y="509588"/>
              <a:ext cx="1306513" cy="96838"/>
            </a:xfrm>
            <a:custGeom>
              <a:avLst/>
              <a:gdLst>
                <a:gd name="T0" fmla="*/ 31750 w 823"/>
                <a:gd name="T1" fmla="*/ 58738 h 61"/>
                <a:gd name="T2" fmla="*/ 1250950 w 823"/>
                <a:gd name="T3" fmla="*/ 0 h 61"/>
                <a:gd name="T4" fmla="*/ 1250950 w 823"/>
                <a:gd name="T5" fmla="*/ 0 h 61"/>
                <a:gd name="T6" fmla="*/ 1250950 w 823"/>
                <a:gd name="T7" fmla="*/ 6350 h 61"/>
                <a:gd name="T8" fmla="*/ 1255713 w 823"/>
                <a:gd name="T9" fmla="*/ 11113 h 61"/>
                <a:gd name="T10" fmla="*/ 1262063 w 823"/>
                <a:gd name="T11" fmla="*/ 15875 h 61"/>
                <a:gd name="T12" fmla="*/ 1276350 w 823"/>
                <a:gd name="T13" fmla="*/ 19050 h 61"/>
                <a:gd name="T14" fmla="*/ 1276350 w 823"/>
                <a:gd name="T15" fmla="*/ 19050 h 61"/>
                <a:gd name="T16" fmla="*/ 1285875 w 823"/>
                <a:gd name="T17" fmla="*/ 23813 h 61"/>
                <a:gd name="T18" fmla="*/ 1295400 w 823"/>
                <a:gd name="T19" fmla="*/ 25400 h 61"/>
                <a:gd name="T20" fmla="*/ 1301750 w 823"/>
                <a:gd name="T21" fmla="*/ 30163 h 61"/>
                <a:gd name="T22" fmla="*/ 1306513 w 823"/>
                <a:gd name="T23" fmla="*/ 36513 h 61"/>
                <a:gd name="T24" fmla="*/ 0 w 823"/>
                <a:gd name="T25" fmla="*/ 96838 h 61"/>
                <a:gd name="T26" fmla="*/ 0 w 823"/>
                <a:gd name="T27" fmla="*/ 96838 h 61"/>
                <a:gd name="T28" fmla="*/ 12700 w 823"/>
                <a:gd name="T29" fmla="*/ 92075 h 61"/>
                <a:gd name="T30" fmla="*/ 12700 w 823"/>
                <a:gd name="T31" fmla="*/ 92075 h 61"/>
                <a:gd name="T32" fmla="*/ 23813 w 823"/>
                <a:gd name="T33" fmla="*/ 90488 h 61"/>
                <a:gd name="T34" fmla="*/ 31750 w 823"/>
                <a:gd name="T35" fmla="*/ 85725 h 61"/>
                <a:gd name="T36" fmla="*/ 36513 w 823"/>
                <a:gd name="T37" fmla="*/ 82550 h 61"/>
                <a:gd name="T38" fmla="*/ 38100 w 823"/>
                <a:gd name="T39" fmla="*/ 77788 h 61"/>
                <a:gd name="T40" fmla="*/ 38100 w 823"/>
                <a:gd name="T41" fmla="*/ 73025 h 61"/>
                <a:gd name="T42" fmla="*/ 36513 w 823"/>
                <a:gd name="T43" fmla="*/ 68263 h 61"/>
                <a:gd name="T44" fmla="*/ 31750 w 823"/>
                <a:gd name="T45" fmla="*/ 58738 h 61"/>
                <a:gd name="T46" fmla="*/ 31750 w 823"/>
                <a:gd name="T47" fmla="*/ 58738 h 6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23"/>
                <a:gd name="T73" fmla="*/ 0 h 61"/>
                <a:gd name="T74" fmla="*/ 823 w 823"/>
                <a:gd name="T75" fmla="*/ 61 h 6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23" h="61">
                  <a:moveTo>
                    <a:pt x="20" y="37"/>
                  </a:moveTo>
                  <a:lnTo>
                    <a:pt x="788" y="0"/>
                  </a:lnTo>
                  <a:lnTo>
                    <a:pt x="788" y="4"/>
                  </a:lnTo>
                  <a:lnTo>
                    <a:pt x="791" y="7"/>
                  </a:lnTo>
                  <a:lnTo>
                    <a:pt x="795" y="10"/>
                  </a:lnTo>
                  <a:lnTo>
                    <a:pt x="804" y="12"/>
                  </a:lnTo>
                  <a:lnTo>
                    <a:pt x="810" y="15"/>
                  </a:lnTo>
                  <a:lnTo>
                    <a:pt x="816" y="16"/>
                  </a:lnTo>
                  <a:lnTo>
                    <a:pt x="820" y="19"/>
                  </a:lnTo>
                  <a:lnTo>
                    <a:pt x="823" y="23"/>
                  </a:lnTo>
                  <a:lnTo>
                    <a:pt x="0" y="61"/>
                  </a:lnTo>
                  <a:lnTo>
                    <a:pt x="8" y="58"/>
                  </a:lnTo>
                  <a:lnTo>
                    <a:pt x="15" y="57"/>
                  </a:lnTo>
                  <a:lnTo>
                    <a:pt x="20" y="54"/>
                  </a:lnTo>
                  <a:lnTo>
                    <a:pt x="23" y="52"/>
                  </a:lnTo>
                  <a:lnTo>
                    <a:pt x="24" y="49"/>
                  </a:lnTo>
                  <a:lnTo>
                    <a:pt x="24" y="46"/>
                  </a:lnTo>
                  <a:lnTo>
                    <a:pt x="23" y="43"/>
                  </a:lnTo>
                  <a:lnTo>
                    <a:pt x="2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 noChangeArrowheads="1"/>
            </p:cNvSpPr>
            <p:nvPr/>
          </p:nvSpPr>
          <p:spPr bwMode="auto">
            <a:xfrm>
              <a:off x="46037" y="401638"/>
              <a:ext cx="1325563" cy="100013"/>
            </a:xfrm>
            <a:custGeom>
              <a:avLst/>
              <a:gdLst>
                <a:gd name="T0" fmla="*/ 0 w 835"/>
                <a:gd name="T1" fmla="*/ 63500 h 63"/>
                <a:gd name="T2" fmla="*/ 1325563 w 835"/>
                <a:gd name="T3" fmla="*/ 0 h 63"/>
                <a:gd name="T4" fmla="*/ 1325563 w 835"/>
                <a:gd name="T5" fmla="*/ 0 h 63"/>
                <a:gd name="T6" fmla="*/ 1316038 w 835"/>
                <a:gd name="T7" fmla="*/ 9525 h 63"/>
                <a:gd name="T8" fmla="*/ 1303338 w 835"/>
                <a:gd name="T9" fmla="*/ 14288 h 63"/>
                <a:gd name="T10" fmla="*/ 1289050 w 835"/>
                <a:gd name="T11" fmla="*/ 17463 h 63"/>
                <a:gd name="T12" fmla="*/ 1279525 w 835"/>
                <a:gd name="T13" fmla="*/ 17463 h 63"/>
                <a:gd name="T14" fmla="*/ 1279525 w 835"/>
                <a:gd name="T15" fmla="*/ 17463 h 63"/>
                <a:gd name="T16" fmla="*/ 1270000 w 835"/>
                <a:gd name="T17" fmla="*/ 20638 h 63"/>
                <a:gd name="T18" fmla="*/ 1270000 w 835"/>
                <a:gd name="T19" fmla="*/ 22225 h 63"/>
                <a:gd name="T20" fmla="*/ 1270000 w 835"/>
                <a:gd name="T21" fmla="*/ 26988 h 63"/>
                <a:gd name="T22" fmla="*/ 1273175 w 835"/>
                <a:gd name="T23" fmla="*/ 33338 h 63"/>
                <a:gd name="T24" fmla="*/ 1276350 w 835"/>
                <a:gd name="T25" fmla="*/ 41275 h 63"/>
                <a:gd name="T26" fmla="*/ 66675 w 835"/>
                <a:gd name="T27" fmla="*/ 100013 h 63"/>
                <a:gd name="T28" fmla="*/ 66675 w 835"/>
                <a:gd name="T29" fmla="*/ 100013 h 63"/>
                <a:gd name="T30" fmla="*/ 66675 w 835"/>
                <a:gd name="T31" fmla="*/ 95250 h 63"/>
                <a:gd name="T32" fmla="*/ 65088 w 835"/>
                <a:gd name="T33" fmla="*/ 95250 h 63"/>
                <a:gd name="T34" fmla="*/ 57150 w 835"/>
                <a:gd name="T35" fmla="*/ 93663 h 63"/>
                <a:gd name="T36" fmla="*/ 57150 w 835"/>
                <a:gd name="T37" fmla="*/ 93663 h 63"/>
                <a:gd name="T38" fmla="*/ 42863 w 835"/>
                <a:gd name="T39" fmla="*/ 90488 h 63"/>
                <a:gd name="T40" fmla="*/ 25400 w 835"/>
                <a:gd name="T41" fmla="*/ 84138 h 63"/>
                <a:gd name="T42" fmla="*/ 11113 w 835"/>
                <a:gd name="T43" fmla="*/ 76200 h 63"/>
                <a:gd name="T44" fmla="*/ 4763 w 835"/>
                <a:gd name="T45" fmla="*/ 69850 h 63"/>
                <a:gd name="T46" fmla="*/ 0 w 835"/>
                <a:gd name="T47" fmla="*/ 63500 h 63"/>
                <a:gd name="T48" fmla="*/ 0 w 835"/>
                <a:gd name="T49" fmla="*/ 63500 h 6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5"/>
                <a:gd name="T76" fmla="*/ 0 h 63"/>
                <a:gd name="T77" fmla="*/ 835 w 835"/>
                <a:gd name="T78" fmla="*/ 63 h 6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5" h="63">
                  <a:moveTo>
                    <a:pt x="0" y="40"/>
                  </a:moveTo>
                  <a:lnTo>
                    <a:pt x="835" y="0"/>
                  </a:lnTo>
                  <a:lnTo>
                    <a:pt x="829" y="6"/>
                  </a:lnTo>
                  <a:lnTo>
                    <a:pt x="821" y="9"/>
                  </a:lnTo>
                  <a:lnTo>
                    <a:pt x="812" y="11"/>
                  </a:lnTo>
                  <a:lnTo>
                    <a:pt x="806" y="11"/>
                  </a:lnTo>
                  <a:lnTo>
                    <a:pt x="800" y="13"/>
                  </a:lnTo>
                  <a:lnTo>
                    <a:pt x="800" y="14"/>
                  </a:lnTo>
                  <a:lnTo>
                    <a:pt x="800" y="17"/>
                  </a:lnTo>
                  <a:lnTo>
                    <a:pt x="802" y="21"/>
                  </a:lnTo>
                  <a:lnTo>
                    <a:pt x="804" y="26"/>
                  </a:lnTo>
                  <a:lnTo>
                    <a:pt x="42" y="63"/>
                  </a:lnTo>
                  <a:lnTo>
                    <a:pt x="42" y="60"/>
                  </a:lnTo>
                  <a:lnTo>
                    <a:pt x="41" y="60"/>
                  </a:lnTo>
                  <a:lnTo>
                    <a:pt x="36" y="59"/>
                  </a:lnTo>
                  <a:lnTo>
                    <a:pt x="27" y="57"/>
                  </a:lnTo>
                  <a:lnTo>
                    <a:pt x="16" y="53"/>
                  </a:lnTo>
                  <a:lnTo>
                    <a:pt x="7" y="48"/>
                  </a:lnTo>
                  <a:lnTo>
                    <a:pt x="3" y="44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 noChangeArrowheads="1"/>
            </p:cNvSpPr>
            <p:nvPr/>
          </p:nvSpPr>
          <p:spPr bwMode="auto">
            <a:xfrm>
              <a:off x="73025" y="598488"/>
              <a:ext cx="1268413" cy="96838"/>
            </a:xfrm>
            <a:custGeom>
              <a:avLst/>
              <a:gdLst>
                <a:gd name="T0" fmla="*/ 0 w 799"/>
                <a:gd name="T1" fmla="*/ 57150 h 61"/>
                <a:gd name="T2" fmla="*/ 1262063 w 799"/>
                <a:gd name="T3" fmla="*/ 0 h 61"/>
                <a:gd name="T4" fmla="*/ 1262063 w 799"/>
                <a:gd name="T5" fmla="*/ 0 h 61"/>
                <a:gd name="T6" fmla="*/ 1260475 w 799"/>
                <a:gd name="T7" fmla="*/ 6350 h 61"/>
                <a:gd name="T8" fmla="*/ 1262063 w 799"/>
                <a:gd name="T9" fmla="*/ 15875 h 61"/>
                <a:gd name="T10" fmla="*/ 1268413 w 799"/>
                <a:gd name="T11" fmla="*/ 36513 h 61"/>
                <a:gd name="T12" fmla="*/ 17463 w 799"/>
                <a:gd name="T13" fmla="*/ 96838 h 61"/>
                <a:gd name="T14" fmla="*/ 17463 w 799"/>
                <a:gd name="T15" fmla="*/ 96838 h 61"/>
                <a:gd name="T16" fmla="*/ 20638 w 799"/>
                <a:gd name="T17" fmla="*/ 82550 h 61"/>
                <a:gd name="T18" fmla="*/ 20638 w 799"/>
                <a:gd name="T19" fmla="*/ 73025 h 61"/>
                <a:gd name="T20" fmla="*/ 17463 w 799"/>
                <a:gd name="T21" fmla="*/ 68263 h 61"/>
                <a:gd name="T22" fmla="*/ 15875 w 799"/>
                <a:gd name="T23" fmla="*/ 63500 h 61"/>
                <a:gd name="T24" fmla="*/ 9525 w 799"/>
                <a:gd name="T25" fmla="*/ 61913 h 61"/>
                <a:gd name="T26" fmla="*/ 0 w 799"/>
                <a:gd name="T27" fmla="*/ 57150 h 61"/>
                <a:gd name="T28" fmla="*/ 0 w 799"/>
                <a:gd name="T29" fmla="*/ 57150 h 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99"/>
                <a:gd name="T46" fmla="*/ 0 h 61"/>
                <a:gd name="T47" fmla="*/ 799 w 799"/>
                <a:gd name="T48" fmla="*/ 61 h 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99" h="61">
                  <a:moveTo>
                    <a:pt x="0" y="36"/>
                  </a:moveTo>
                  <a:lnTo>
                    <a:pt x="795" y="0"/>
                  </a:lnTo>
                  <a:lnTo>
                    <a:pt x="794" y="4"/>
                  </a:lnTo>
                  <a:lnTo>
                    <a:pt x="795" y="10"/>
                  </a:lnTo>
                  <a:lnTo>
                    <a:pt x="799" y="23"/>
                  </a:lnTo>
                  <a:lnTo>
                    <a:pt x="11" y="61"/>
                  </a:lnTo>
                  <a:lnTo>
                    <a:pt x="13" y="52"/>
                  </a:lnTo>
                  <a:lnTo>
                    <a:pt x="13" y="46"/>
                  </a:lnTo>
                  <a:lnTo>
                    <a:pt x="11" y="43"/>
                  </a:lnTo>
                  <a:lnTo>
                    <a:pt x="10" y="40"/>
                  </a:lnTo>
                  <a:lnTo>
                    <a:pt x="6" y="39"/>
                  </a:ln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84137" y="684213"/>
              <a:ext cx="1285875" cy="96838"/>
            </a:xfrm>
            <a:custGeom>
              <a:avLst/>
              <a:gdLst>
                <a:gd name="T0" fmla="*/ 4763 w 810"/>
                <a:gd name="T1" fmla="*/ 57150 h 61"/>
                <a:gd name="T2" fmla="*/ 1250950 w 810"/>
                <a:gd name="T3" fmla="*/ 0 h 61"/>
                <a:gd name="T4" fmla="*/ 1250950 w 810"/>
                <a:gd name="T5" fmla="*/ 0 h 61"/>
                <a:gd name="T6" fmla="*/ 1250950 w 810"/>
                <a:gd name="T7" fmla="*/ 7938 h 61"/>
                <a:gd name="T8" fmla="*/ 1254125 w 810"/>
                <a:gd name="T9" fmla="*/ 17463 h 61"/>
                <a:gd name="T10" fmla="*/ 1262063 w 810"/>
                <a:gd name="T11" fmla="*/ 25400 h 61"/>
                <a:gd name="T12" fmla="*/ 1274763 w 810"/>
                <a:gd name="T13" fmla="*/ 31750 h 61"/>
                <a:gd name="T14" fmla="*/ 1274763 w 810"/>
                <a:gd name="T15" fmla="*/ 31750 h 61"/>
                <a:gd name="T16" fmla="*/ 1285875 w 810"/>
                <a:gd name="T17" fmla="*/ 36513 h 61"/>
                <a:gd name="T18" fmla="*/ 0 w 810"/>
                <a:gd name="T19" fmla="*/ 96838 h 61"/>
                <a:gd name="T20" fmla="*/ 0 w 810"/>
                <a:gd name="T21" fmla="*/ 96838 h 61"/>
                <a:gd name="T22" fmla="*/ 6350 w 810"/>
                <a:gd name="T23" fmla="*/ 87313 h 61"/>
                <a:gd name="T24" fmla="*/ 9525 w 810"/>
                <a:gd name="T25" fmla="*/ 79375 h 61"/>
                <a:gd name="T26" fmla="*/ 6350 w 810"/>
                <a:gd name="T27" fmla="*/ 68263 h 61"/>
                <a:gd name="T28" fmla="*/ 4763 w 810"/>
                <a:gd name="T29" fmla="*/ 57150 h 61"/>
                <a:gd name="T30" fmla="*/ 4763 w 810"/>
                <a:gd name="T31" fmla="*/ 57150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10"/>
                <a:gd name="T49" fmla="*/ 0 h 61"/>
                <a:gd name="T50" fmla="*/ 810 w 810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10" h="61">
                  <a:moveTo>
                    <a:pt x="3" y="36"/>
                  </a:moveTo>
                  <a:lnTo>
                    <a:pt x="788" y="0"/>
                  </a:lnTo>
                  <a:lnTo>
                    <a:pt x="788" y="5"/>
                  </a:lnTo>
                  <a:lnTo>
                    <a:pt x="790" y="11"/>
                  </a:lnTo>
                  <a:lnTo>
                    <a:pt x="795" y="16"/>
                  </a:lnTo>
                  <a:lnTo>
                    <a:pt x="803" y="20"/>
                  </a:lnTo>
                  <a:lnTo>
                    <a:pt x="810" y="23"/>
                  </a:lnTo>
                  <a:lnTo>
                    <a:pt x="0" y="61"/>
                  </a:lnTo>
                  <a:lnTo>
                    <a:pt x="4" y="55"/>
                  </a:lnTo>
                  <a:lnTo>
                    <a:pt x="6" y="50"/>
                  </a:lnTo>
                  <a:lnTo>
                    <a:pt x="4" y="43"/>
                  </a:lnTo>
                  <a:lnTo>
                    <a:pt x="3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76200" y="782638"/>
              <a:ext cx="1262063" cy="96838"/>
            </a:xfrm>
            <a:custGeom>
              <a:avLst/>
              <a:gdLst>
                <a:gd name="T0" fmla="*/ 0 w 795"/>
                <a:gd name="T1" fmla="*/ 60325 h 61"/>
                <a:gd name="T2" fmla="*/ 1250950 w 795"/>
                <a:gd name="T3" fmla="*/ 0 h 61"/>
                <a:gd name="T4" fmla="*/ 1250950 w 795"/>
                <a:gd name="T5" fmla="*/ 0 h 61"/>
                <a:gd name="T6" fmla="*/ 1257300 w 795"/>
                <a:gd name="T7" fmla="*/ 12700 h 61"/>
                <a:gd name="T8" fmla="*/ 1262063 w 795"/>
                <a:gd name="T9" fmla="*/ 23813 h 61"/>
                <a:gd name="T10" fmla="*/ 1262063 w 795"/>
                <a:gd name="T11" fmla="*/ 34925 h 61"/>
                <a:gd name="T12" fmla="*/ 1262063 w 795"/>
                <a:gd name="T13" fmla="*/ 34925 h 61"/>
                <a:gd name="T14" fmla="*/ 1262063 w 795"/>
                <a:gd name="T15" fmla="*/ 38100 h 61"/>
                <a:gd name="T16" fmla="*/ 14288 w 795"/>
                <a:gd name="T17" fmla="*/ 96838 h 61"/>
                <a:gd name="T18" fmla="*/ 14288 w 795"/>
                <a:gd name="T19" fmla="*/ 96838 h 61"/>
                <a:gd name="T20" fmla="*/ 17463 w 795"/>
                <a:gd name="T21" fmla="*/ 88900 h 61"/>
                <a:gd name="T22" fmla="*/ 20638 w 795"/>
                <a:gd name="T23" fmla="*/ 79375 h 61"/>
                <a:gd name="T24" fmla="*/ 26988 w 795"/>
                <a:gd name="T25" fmla="*/ 68263 h 61"/>
                <a:gd name="T26" fmla="*/ 26988 w 795"/>
                <a:gd name="T27" fmla="*/ 65088 h 61"/>
                <a:gd name="T28" fmla="*/ 23813 w 795"/>
                <a:gd name="T29" fmla="*/ 61913 h 61"/>
                <a:gd name="T30" fmla="*/ 14288 w 795"/>
                <a:gd name="T31" fmla="*/ 60325 h 61"/>
                <a:gd name="T32" fmla="*/ 0 w 795"/>
                <a:gd name="T33" fmla="*/ 60325 h 61"/>
                <a:gd name="T34" fmla="*/ 0 w 795"/>
                <a:gd name="T35" fmla="*/ 60325 h 6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95"/>
                <a:gd name="T55" fmla="*/ 0 h 61"/>
                <a:gd name="T56" fmla="*/ 795 w 795"/>
                <a:gd name="T57" fmla="*/ 61 h 6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95" h="61">
                  <a:moveTo>
                    <a:pt x="0" y="38"/>
                  </a:moveTo>
                  <a:lnTo>
                    <a:pt x="788" y="0"/>
                  </a:lnTo>
                  <a:lnTo>
                    <a:pt x="792" y="8"/>
                  </a:lnTo>
                  <a:lnTo>
                    <a:pt x="795" y="15"/>
                  </a:lnTo>
                  <a:lnTo>
                    <a:pt x="795" y="22"/>
                  </a:lnTo>
                  <a:lnTo>
                    <a:pt x="795" y="24"/>
                  </a:lnTo>
                  <a:lnTo>
                    <a:pt x="9" y="61"/>
                  </a:lnTo>
                  <a:lnTo>
                    <a:pt x="11" y="56"/>
                  </a:lnTo>
                  <a:lnTo>
                    <a:pt x="13" y="50"/>
                  </a:lnTo>
                  <a:lnTo>
                    <a:pt x="17" y="43"/>
                  </a:lnTo>
                  <a:lnTo>
                    <a:pt x="17" y="41"/>
                  </a:lnTo>
                  <a:lnTo>
                    <a:pt x="15" y="39"/>
                  </a:lnTo>
                  <a:lnTo>
                    <a:pt x="9" y="38"/>
                  </a:lnTo>
                  <a:lnTo>
                    <a:pt x="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71437" y="873125"/>
              <a:ext cx="1306513" cy="96838"/>
            </a:xfrm>
            <a:custGeom>
              <a:avLst/>
              <a:gdLst>
                <a:gd name="T0" fmla="*/ 23813 w 823"/>
                <a:gd name="T1" fmla="*/ 57150 h 61"/>
                <a:gd name="T2" fmla="*/ 1260475 w 823"/>
                <a:gd name="T3" fmla="*/ 0 h 61"/>
                <a:gd name="T4" fmla="*/ 1260475 w 823"/>
                <a:gd name="T5" fmla="*/ 0 h 61"/>
                <a:gd name="T6" fmla="*/ 1260475 w 823"/>
                <a:gd name="T7" fmla="*/ 6350 h 61"/>
                <a:gd name="T8" fmla="*/ 1263650 w 823"/>
                <a:gd name="T9" fmla="*/ 11113 h 61"/>
                <a:gd name="T10" fmla="*/ 1270000 w 823"/>
                <a:gd name="T11" fmla="*/ 17463 h 61"/>
                <a:gd name="T12" fmla="*/ 1281113 w 823"/>
                <a:gd name="T13" fmla="*/ 20638 h 61"/>
                <a:gd name="T14" fmla="*/ 1281113 w 823"/>
                <a:gd name="T15" fmla="*/ 20638 h 61"/>
                <a:gd name="T16" fmla="*/ 1296988 w 823"/>
                <a:gd name="T17" fmla="*/ 28575 h 61"/>
                <a:gd name="T18" fmla="*/ 1306513 w 823"/>
                <a:gd name="T19" fmla="*/ 34925 h 61"/>
                <a:gd name="T20" fmla="*/ 0 w 823"/>
                <a:gd name="T21" fmla="*/ 96838 h 61"/>
                <a:gd name="T22" fmla="*/ 0 w 823"/>
                <a:gd name="T23" fmla="*/ 96838 h 61"/>
                <a:gd name="T24" fmla="*/ 4763 w 823"/>
                <a:gd name="T25" fmla="*/ 93663 h 61"/>
                <a:gd name="T26" fmla="*/ 4763 w 823"/>
                <a:gd name="T27" fmla="*/ 93663 h 61"/>
                <a:gd name="T28" fmla="*/ 17463 w 823"/>
                <a:gd name="T29" fmla="*/ 87313 h 61"/>
                <a:gd name="T30" fmla="*/ 22225 w 823"/>
                <a:gd name="T31" fmla="*/ 84138 h 61"/>
                <a:gd name="T32" fmla="*/ 23813 w 823"/>
                <a:gd name="T33" fmla="*/ 79375 h 61"/>
                <a:gd name="T34" fmla="*/ 25400 w 823"/>
                <a:gd name="T35" fmla="*/ 68263 h 61"/>
                <a:gd name="T36" fmla="*/ 23813 w 823"/>
                <a:gd name="T37" fmla="*/ 57150 h 61"/>
                <a:gd name="T38" fmla="*/ 23813 w 823"/>
                <a:gd name="T39" fmla="*/ 57150 h 6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23"/>
                <a:gd name="T61" fmla="*/ 0 h 61"/>
                <a:gd name="T62" fmla="*/ 823 w 823"/>
                <a:gd name="T63" fmla="*/ 61 h 6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23" h="61">
                  <a:moveTo>
                    <a:pt x="15" y="36"/>
                  </a:moveTo>
                  <a:lnTo>
                    <a:pt x="794" y="0"/>
                  </a:lnTo>
                  <a:lnTo>
                    <a:pt x="794" y="4"/>
                  </a:lnTo>
                  <a:lnTo>
                    <a:pt x="796" y="7"/>
                  </a:lnTo>
                  <a:lnTo>
                    <a:pt x="800" y="11"/>
                  </a:lnTo>
                  <a:lnTo>
                    <a:pt x="807" y="13"/>
                  </a:lnTo>
                  <a:lnTo>
                    <a:pt x="817" y="18"/>
                  </a:lnTo>
                  <a:lnTo>
                    <a:pt x="823" y="22"/>
                  </a:lnTo>
                  <a:lnTo>
                    <a:pt x="0" y="61"/>
                  </a:lnTo>
                  <a:lnTo>
                    <a:pt x="3" y="59"/>
                  </a:lnTo>
                  <a:lnTo>
                    <a:pt x="11" y="55"/>
                  </a:lnTo>
                  <a:lnTo>
                    <a:pt x="14" y="53"/>
                  </a:lnTo>
                  <a:lnTo>
                    <a:pt x="15" y="50"/>
                  </a:lnTo>
                  <a:lnTo>
                    <a:pt x="16" y="43"/>
                  </a:lnTo>
                  <a:lnTo>
                    <a:pt x="15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84137" y="965200"/>
              <a:ext cx="1250950" cy="96838"/>
            </a:xfrm>
            <a:custGeom>
              <a:avLst/>
              <a:gdLst>
                <a:gd name="T0" fmla="*/ 0 w 788"/>
                <a:gd name="T1" fmla="*/ 58738 h 61"/>
                <a:gd name="T2" fmla="*/ 1247775 w 788"/>
                <a:gd name="T3" fmla="*/ 0 h 61"/>
                <a:gd name="T4" fmla="*/ 1247775 w 788"/>
                <a:gd name="T5" fmla="*/ 0 h 61"/>
                <a:gd name="T6" fmla="*/ 1244600 w 788"/>
                <a:gd name="T7" fmla="*/ 9525 h 61"/>
                <a:gd name="T8" fmla="*/ 1247775 w 788"/>
                <a:gd name="T9" fmla="*/ 17463 h 61"/>
                <a:gd name="T10" fmla="*/ 1250950 w 788"/>
                <a:gd name="T11" fmla="*/ 39688 h 61"/>
                <a:gd name="T12" fmla="*/ 11113 w 788"/>
                <a:gd name="T13" fmla="*/ 96838 h 61"/>
                <a:gd name="T14" fmla="*/ 11113 w 788"/>
                <a:gd name="T15" fmla="*/ 96838 h 61"/>
                <a:gd name="T16" fmla="*/ 12700 w 788"/>
                <a:gd name="T17" fmla="*/ 85725 h 61"/>
                <a:gd name="T18" fmla="*/ 12700 w 788"/>
                <a:gd name="T19" fmla="*/ 76200 h 61"/>
                <a:gd name="T20" fmla="*/ 9525 w 788"/>
                <a:gd name="T21" fmla="*/ 66675 h 61"/>
                <a:gd name="T22" fmla="*/ 0 w 788"/>
                <a:gd name="T23" fmla="*/ 58738 h 61"/>
                <a:gd name="T24" fmla="*/ 0 w 788"/>
                <a:gd name="T25" fmla="*/ 58738 h 6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88"/>
                <a:gd name="T40" fmla="*/ 0 h 61"/>
                <a:gd name="T41" fmla="*/ 788 w 788"/>
                <a:gd name="T42" fmla="*/ 61 h 6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88" h="61">
                  <a:moveTo>
                    <a:pt x="0" y="37"/>
                  </a:moveTo>
                  <a:lnTo>
                    <a:pt x="786" y="0"/>
                  </a:lnTo>
                  <a:lnTo>
                    <a:pt x="784" y="6"/>
                  </a:lnTo>
                  <a:lnTo>
                    <a:pt x="786" y="11"/>
                  </a:lnTo>
                  <a:lnTo>
                    <a:pt x="788" y="25"/>
                  </a:lnTo>
                  <a:lnTo>
                    <a:pt x="7" y="61"/>
                  </a:lnTo>
                  <a:lnTo>
                    <a:pt x="8" y="54"/>
                  </a:lnTo>
                  <a:lnTo>
                    <a:pt x="8" y="48"/>
                  </a:lnTo>
                  <a:lnTo>
                    <a:pt x="6" y="42"/>
                  </a:lnTo>
                  <a:lnTo>
                    <a:pt x="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103187" y="1098550"/>
              <a:ext cx="1254125" cy="311150"/>
            </a:xfrm>
            <a:custGeom>
              <a:avLst/>
              <a:gdLst>
                <a:gd name="T0" fmla="*/ 587375 w 790"/>
                <a:gd name="T1" fmla="*/ 311150 h 196"/>
                <a:gd name="T2" fmla="*/ 587375 w 790"/>
                <a:gd name="T3" fmla="*/ 311150 h 196"/>
                <a:gd name="T4" fmla="*/ 484188 w 790"/>
                <a:gd name="T5" fmla="*/ 309563 h 196"/>
                <a:gd name="T6" fmla="*/ 427038 w 790"/>
                <a:gd name="T7" fmla="*/ 307975 h 196"/>
                <a:gd name="T8" fmla="*/ 369888 w 790"/>
                <a:gd name="T9" fmla="*/ 303213 h 196"/>
                <a:gd name="T10" fmla="*/ 319088 w 790"/>
                <a:gd name="T11" fmla="*/ 296863 h 196"/>
                <a:gd name="T12" fmla="*/ 273050 w 790"/>
                <a:gd name="T13" fmla="*/ 288925 h 196"/>
                <a:gd name="T14" fmla="*/ 258763 w 790"/>
                <a:gd name="T15" fmla="*/ 284163 h 196"/>
                <a:gd name="T16" fmla="*/ 246063 w 790"/>
                <a:gd name="T17" fmla="*/ 279400 h 196"/>
                <a:gd name="T18" fmla="*/ 234950 w 790"/>
                <a:gd name="T19" fmla="*/ 273050 h 196"/>
                <a:gd name="T20" fmla="*/ 233363 w 790"/>
                <a:gd name="T21" fmla="*/ 266700 h 196"/>
                <a:gd name="T22" fmla="*/ 233363 w 790"/>
                <a:gd name="T23" fmla="*/ 266700 h 196"/>
                <a:gd name="T24" fmla="*/ 228600 w 790"/>
                <a:gd name="T25" fmla="*/ 254000 h 196"/>
                <a:gd name="T26" fmla="*/ 222250 w 790"/>
                <a:gd name="T27" fmla="*/ 242888 h 196"/>
                <a:gd name="T28" fmla="*/ 211138 w 790"/>
                <a:gd name="T29" fmla="*/ 230188 h 196"/>
                <a:gd name="T30" fmla="*/ 198438 w 790"/>
                <a:gd name="T31" fmla="*/ 219075 h 196"/>
                <a:gd name="T32" fmla="*/ 157163 w 790"/>
                <a:gd name="T33" fmla="*/ 192088 h 196"/>
                <a:gd name="T34" fmla="*/ 101600 w 790"/>
                <a:gd name="T35" fmla="*/ 157163 h 196"/>
                <a:gd name="T36" fmla="*/ 101600 w 790"/>
                <a:gd name="T37" fmla="*/ 157163 h 196"/>
                <a:gd name="T38" fmla="*/ 82550 w 790"/>
                <a:gd name="T39" fmla="*/ 146050 h 196"/>
                <a:gd name="T40" fmla="*/ 66675 w 790"/>
                <a:gd name="T41" fmla="*/ 133350 h 196"/>
                <a:gd name="T42" fmla="*/ 52388 w 790"/>
                <a:gd name="T43" fmla="*/ 120650 h 196"/>
                <a:gd name="T44" fmla="*/ 36513 w 790"/>
                <a:gd name="T45" fmla="*/ 107950 h 196"/>
                <a:gd name="T46" fmla="*/ 17463 w 790"/>
                <a:gd name="T47" fmla="*/ 84138 h 196"/>
                <a:gd name="T48" fmla="*/ 0 w 790"/>
                <a:gd name="T49" fmla="*/ 58738 h 196"/>
                <a:gd name="T50" fmla="*/ 1254125 w 790"/>
                <a:gd name="T51" fmla="*/ 0 h 196"/>
                <a:gd name="T52" fmla="*/ 1254125 w 790"/>
                <a:gd name="T53" fmla="*/ 0 h 196"/>
                <a:gd name="T54" fmla="*/ 1247775 w 790"/>
                <a:gd name="T55" fmla="*/ 19050 h 196"/>
                <a:gd name="T56" fmla="*/ 1235075 w 790"/>
                <a:gd name="T57" fmla="*/ 38100 h 196"/>
                <a:gd name="T58" fmla="*/ 1222375 w 790"/>
                <a:gd name="T59" fmla="*/ 60325 h 196"/>
                <a:gd name="T60" fmla="*/ 1206500 w 790"/>
                <a:gd name="T61" fmla="*/ 79375 h 196"/>
                <a:gd name="T62" fmla="*/ 1189038 w 790"/>
                <a:gd name="T63" fmla="*/ 98425 h 196"/>
                <a:gd name="T64" fmla="*/ 1171575 w 790"/>
                <a:gd name="T65" fmla="*/ 120650 h 196"/>
                <a:gd name="T66" fmla="*/ 1128713 w 790"/>
                <a:gd name="T67" fmla="*/ 157163 h 196"/>
                <a:gd name="T68" fmla="*/ 1128713 w 790"/>
                <a:gd name="T69" fmla="*/ 157163 h 196"/>
                <a:gd name="T70" fmla="*/ 1104900 w 790"/>
                <a:gd name="T71" fmla="*/ 176213 h 196"/>
                <a:gd name="T72" fmla="*/ 1082675 w 790"/>
                <a:gd name="T73" fmla="*/ 193675 h 196"/>
                <a:gd name="T74" fmla="*/ 1042988 w 790"/>
                <a:gd name="T75" fmla="*/ 219075 h 196"/>
                <a:gd name="T76" fmla="*/ 1025525 w 790"/>
                <a:gd name="T77" fmla="*/ 231775 h 196"/>
                <a:gd name="T78" fmla="*/ 1012825 w 790"/>
                <a:gd name="T79" fmla="*/ 242888 h 196"/>
                <a:gd name="T80" fmla="*/ 1004888 w 790"/>
                <a:gd name="T81" fmla="*/ 254000 h 196"/>
                <a:gd name="T82" fmla="*/ 1000125 w 790"/>
                <a:gd name="T83" fmla="*/ 266700 h 196"/>
                <a:gd name="T84" fmla="*/ 1000125 w 790"/>
                <a:gd name="T85" fmla="*/ 266700 h 196"/>
                <a:gd name="T86" fmla="*/ 998538 w 790"/>
                <a:gd name="T87" fmla="*/ 268288 h 196"/>
                <a:gd name="T88" fmla="*/ 995363 w 790"/>
                <a:gd name="T89" fmla="*/ 273050 h 196"/>
                <a:gd name="T90" fmla="*/ 985838 w 790"/>
                <a:gd name="T91" fmla="*/ 279400 h 196"/>
                <a:gd name="T92" fmla="*/ 968375 w 790"/>
                <a:gd name="T93" fmla="*/ 284163 h 196"/>
                <a:gd name="T94" fmla="*/ 949325 w 790"/>
                <a:gd name="T95" fmla="*/ 288925 h 196"/>
                <a:gd name="T96" fmla="*/ 895350 w 790"/>
                <a:gd name="T97" fmla="*/ 296863 h 196"/>
                <a:gd name="T98" fmla="*/ 833438 w 790"/>
                <a:gd name="T99" fmla="*/ 303213 h 196"/>
                <a:gd name="T100" fmla="*/ 766763 w 790"/>
                <a:gd name="T101" fmla="*/ 307975 h 196"/>
                <a:gd name="T102" fmla="*/ 696913 w 790"/>
                <a:gd name="T103" fmla="*/ 309563 h 196"/>
                <a:gd name="T104" fmla="*/ 587375 w 790"/>
                <a:gd name="T105" fmla="*/ 311150 h 196"/>
                <a:gd name="T106" fmla="*/ 587375 w 790"/>
                <a:gd name="T107" fmla="*/ 311150 h 19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790"/>
                <a:gd name="T163" fmla="*/ 0 h 196"/>
                <a:gd name="T164" fmla="*/ 790 w 790"/>
                <a:gd name="T165" fmla="*/ 196 h 19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790" h="196">
                  <a:moveTo>
                    <a:pt x="370" y="196"/>
                  </a:moveTo>
                  <a:lnTo>
                    <a:pt x="370" y="196"/>
                  </a:lnTo>
                  <a:lnTo>
                    <a:pt x="305" y="195"/>
                  </a:lnTo>
                  <a:lnTo>
                    <a:pt x="269" y="194"/>
                  </a:lnTo>
                  <a:lnTo>
                    <a:pt x="233" y="191"/>
                  </a:lnTo>
                  <a:lnTo>
                    <a:pt x="201" y="187"/>
                  </a:lnTo>
                  <a:lnTo>
                    <a:pt x="172" y="182"/>
                  </a:lnTo>
                  <a:lnTo>
                    <a:pt x="163" y="179"/>
                  </a:lnTo>
                  <a:lnTo>
                    <a:pt x="155" y="176"/>
                  </a:lnTo>
                  <a:lnTo>
                    <a:pt x="148" y="172"/>
                  </a:lnTo>
                  <a:lnTo>
                    <a:pt x="147" y="168"/>
                  </a:lnTo>
                  <a:lnTo>
                    <a:pt x="144" y="160"/>
                  </a:lnTo>
                  <a:lnTo>
                    <a:pt x="140" y="153"/>
                  </a:lnTo>
                  <a:lnTo>
                    <a:pt x="133" y="145"/>
                  </a:lnTo>
                  <a:lnTo>
                    <a:pt x="125" y="138"/>
                  </a:lnTo>
                  <a:lnTo>
                    <a:pt x="99" y="121"/>
                  </a:lnTo>
                  <a:lnTo>
                    <a:pt x="64" y="99"/>
                  </a:lnTo>
                  <a:lnTo>
                    <a:pt x="52" y="92"/>
                  </a:lnTo>
                  <a:lnTo>
                    <a:pt x="42" y="84"/>
                  </a:lnTo>
                  <a:lnTo>
                    <a:pt x="33" y="76"/>
                  </a:lnTo>
                  <a:lnTo>
                    <a:pt x="23" y="68"/>
                  </a:lnTo>
                  <a:lnTo>
                    <a:pt x="11" y="53"/>
                  </a:lnTo>
                  <a:lnTo>
                    <a:pt x="0" y="37"/>
                  </a:lnTo>
                  <a:lnTo>
                    <a:pt x="790" y="0"/>
                  </a:lnTo>
                  <a:lnTo>
                    <a:pt x="786" y="12"/>
                  </a:lnTo>
                  <a:lnTo>
                    <a:pt x="778" y="24"/>
                  </a:lnTo>
                  <a:lnTo>
                    <a:pt x="770" y="38"/>
                  </a:lnTo>
                  <a:lnTo>
                    <a:pt x="760" y="50"/>
                  </a:lnTo>
                  <a:lnTo>
                    <a:pt x="749" y="62"/>
                  </a:lnTo>
                  <a:lnTo>
                    <a:pt x="738" y="76"/>
                  </a:lnTo>
                  <a:lnTo>
                    <a:pt x="711" y="99"/>
                  </a:lnTo>
                  <a:lnTo>
                    <a:pt x="696" y="111"/>
                  </a:lnTo>
                  <a:lnTo>
                    <a:pt x="682" y="122"/>
                  </a:lnTo>
                  <a:lnTo>
                    <a:pt x="657" y="138"/>
                  </a:lnTo>
                  <a:lnTo>
                    <a:pt x="646" y="146"/>
                  </a:lnTo>
                  <a:lnTo>
                    <a:pt x="638" y="153"/>
                  </a:lnTo>
                  <a:lnTo>
                    <a:pt x="633" y="160"/>
                  </a:lnTo>
                  <a:lnTo>
                    <a:pt x="630" y="168"/>
                  </a:lnTo>
                  <a:lnTo>
                    <a:pt x="629" y="169"/>
                  </a:lnTo>
                  <a:lnTo>
                    <a:pt x="627" y="172"/>
                  </a:lnTo>
                  <a:lnTo>
                    <a:pt x="621" y="176"/>
                  </a:lnTo>
                  <a:lnTo>
                    <a:pt x="610" y="179"/>
                  </a:lnTo>
                  <a:lnTo>
                    <a:pt x="598" y="182"/>
                  </a:lnTo>
                  <a:lnTo>
                    <a:pt x="564" y="187"/>
                  </a:lnTo>
                  <a:lnTo>
                    <a:pt x="525" y="191"/>
                  </a:lnTo>
                  <a:lnTo>
                    <a:pt x="483" y="194"/>
                  </a:lnTo>
                  <a:lnTo>
                    <a:pt x="439" y="195"/>
                  </a:lnTo>
                  <a:lnTo>
                    <a:pt x="37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327025" y="1130300"/>
              <a:ext cx="361950" cy="279400"/>
            </a:xfrm>
            <a:custGeom>
              <a:avLst/>
              <a:gdLst>
                <a:gd name="T0" fmla="*/ 130175 w 228"/>
                <a:gd name="T1" fmla="*/ 269875 h 176"/>
                <a:gd name="T2" fmla="*/ 130175 w 228"/>
                <a:gd name="T3" fmla="*/ 269875 h 176"/>
                <a:gd name="T4" fmla="*/ 115888 w 228"/>
                <a:gd name="T5" fmla="*/ 236538 h 176"/>
                <a:gd name="T6" fmla="*/ 103188 w 228"/>
                <a:gd name="T7" fmla="*/ 206375 h 176"/>
                <a:gd name="T8" fmla="*/ 82550 w 228"/>
                <a:gd name="T9" fmla="*/ 173038 h 176"/>
                <a:gd name="T10" fmla="*/ 53975 w 228"/>
                <a:gd name="T11" fmla="*/ 127000 h 176"/>
                <a:gd name="T12" fmla="*/ 53975 w 228"/>
                <a:gd name="T13" fmla="*/ 127000 h 176"/>
                <a:gd name="T14" fmla="*/ 39688 w 228"/>
                <a:gd name="T15" fmla="*/ 101600 h 176"/>
                <a:gd name="T16" fmla="*/ 23813 w 228"/>
                <a:gd name="T17" fmla="*/ 73025 h 176"/>
                <a:gd name="T18" fmla="*/ 0 w 228"/>
                <a:gd name="T19" fmla="*/ 15875 h 176"/>
                <a:gd name="T20" fmla="*/ 357188 w 228"/>
                <a:gd name="T21" fmla="*/ 0 h 176"/>
                <a:gd name="T22" fmla="*/ 357188 w 228"/>
                <a:gd name="T23" fmla="*/ 0 h 176"/>
                <a:gd name="T24" fmla="*/ 361950 w 228"/>
                <a:gd name="T25" fmla="*/ 65088 h 176"/>
                <a:gd name="T26" fmla="*/ 361950 w 228"/>
                <a:gd name="T27" fmla="*/ 127000 h 176"/>
                <a:gd name="T28" fmla="*/ 361950 w 228"/>
                <a:gd name="T29" fmla="*/ 127000 h 176"/>
                <a:gd name="T30" fmla="*/ 358775 w 228"/>
                <a:gd name="T31" fmla="*/ 174625 h 176"/>
                <a:gd name="T32" fmla="*/ 355600 w 228"/>
                <a:gd name="T33" fmla="*/ 211138 h 176"/>
                <a:gd name="T34" fmla="*/ 355600 w 228"/>
                <a:gd name="T35" fmla="*/ 241300 h 176"/>
                <a:gd name="T36" fmla="*/ 355600 w 228"/>
                <a:gd name="T37" fmla="*/ 257175 h 176"/>
                <a:gd name="T38" fmla="*/ 358775 w 228"/>
                <a:gd name="T39" fmla="*/ 273050 h 176"/>
                <a:gd name="T40" fmla="*/ 358775 w 228"/>
                <a:gd name="T41" fmla="*/ 273050 h 176"/>
                <a:gd name="T42" fmla="*/ 358775 w 228"/>
                <a:gd name="T43" fmla="*/ 279400 h 176"/>
                <a:gd name="T44" fmla="*/ 358775 w 228"/>
                <a:gd name="T45" fmla="*/ 279400 h 176"/>
                <a:gd name="T46" fmla="*/ 249238 w 228"/>
                <a:gd name="T47" fmla="*/ 277813 h 176"/>
                <a:gd name="T48" fmla="*/ 187325 w 228"/>
                <a:gd name="T49" fmla="*/ 273050 h 176"/>
                <a:gd name="T50" fmla="*/ 130175 w 228"/>
                <a:gd name="T51" fmla="*/ 269875 h 176"/>
                <a:gd name="T52" fmla="*/ 130175 w 228"/>
                <a:gd name="T53" fmla="*/ 269875 h 17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28"/>
                <a:gd name="T82" fmla="*/ 0 h 176"/>
                <a:gd name="T83" fmla="*/ 228 w 228"/>
                <a:gd name="T84" fmla="*/ 176 h 17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28" h="176">
                  <a:moveTo>
                    <a:pt x="82" y="170"/>
                  </a:moveTo>
                  <a:lnTo>
                    <a:pt x="82" y="170"/>
                  </a:lnTo>
                  <a:lnTo>
                    <a:pt x="73" y="149"/>
                  </a:lnTo>
                  <a:lnTo>
                    <a:pt x="65" y="130"/>
                  </a:lnTo>
                  <a:lnTo>
                    <a:pt x="52" y="109"/>
                  </a:lnTo>
                  <a:lnTo>
                    <a:pt x="34" y="80"/>
                  </a:lnTo>
                  <a:lnTo>
                    <a:pt x="25" y="64"/>
                  </a:lnTo>
                  <a:lnTo>
                    <a:pt x="15" y="46"/>
                  </a:lnTo>
                  <a:lnTo>
                    <a:pt x="0" y="10"/>
                  </a:lnTo>
                  <a:lnTo>
                    <a:pt x="225" y="0"/>
                  </a:lnTo>
                  <a:lnTo>
                    <a:pt x="228" y="41"/>
                  </a:lnTo>
                  <a:lnTo>
                    <a:pt x="228" y="80"/>
                  </a:lnTo>
                  <a:lnTo>
                    <a:pt x="226" y="110"/>
                  </a:lnTo>
                  <a:lnTo>
                    <a:pt x="224" y="133"/>
                  </a:lnTo>
                  <a:lnTo>
                    <a:pt x="224" y="152"/>
                  </a:lnTo>
                  <a:lnTo>
                    <a:pt x="224" y="162"/>
                  </a:lnTo>
                  <a:lnTo>
                    <a:pt x="226" y="172"/>
                  </a:lnTo>
                  <a:lnTo>
                    <a:pt x="226" y="176"/>
                  </a:lnTo>
                  <a:lnTo>
                    <a:pt x="157" y="175"/>
                  </a:lnTo>
                  <a:lnTo>
                    <a:pt x="118" y="172"/>
                  </a:lnTo>
                  <a:lnTo>
                    <a:pt x="8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901700" y="152400"/>
              <a:ext cx="512763" cy="271463"/>
            </a:xfrm>
            <a:custGeom>
              <a:avLst/>
              <a:gdLst>
                <a:gd name="T0" fmla="*/ 0 w 323"/>
                <a:gd name="T1" fmla="*/ 0 h 171"/>
                <a:gd name="T2" fmla="*/ 512763 w 323"/>
                <a:gd name="T3" fmla="*/ 0 h 171"/>
                <a:gd name="T4" fmla="*/ 485775 w 323"/>
                <a:gd name="T5" fmla="*/ 222250 h 171"/>
                <a:gd name="T6" fmla="*/ 485775 w 323"/>
                <a:gd name="T7" fmla="*/ 222250 h 171"/>
                <a:gd name="T8" fmla="*/ 484188 w 323"/>
                <a:gd name="T9" fmla="*/ 233363 h 171"/>
                <a:gd name="T10" fmla="*/ 479425 w 323"/>
                <a:gd name="T11" fmla="*/ 241300 h 171"/>
                <a:gd name="T12" fmla="*/ 469900 w 323"/>
                <a:gd name="T13" fmla="*/ 249238 h 171"/>
                <a:gd name="T14" fmla="*/ 461963 w 323"/>
                <a:gd name="T15" fmla="*/ 255588 h 171"/>
                <a:gd name="T16" fmla="*/ 454025 w 323"/>
                <a:gd name="T17" fmla="*/ 260350 h 171"/>
                <a:gd name="T18" fmla="*/ 442913 w 323"/>
                <a:gd name="T19" fmla="*/ 265113 h 171"/>
                <a:gd name="T20" fmla="*/ 431800 w 323"/>
                <a:gd name="T21" fmla="*/ 266700 h 171"/>
                <a:gd name="T22" fmla="*/ 423863 w 323"/>
                <a:gd name="T23" fmla="*/ 266700 h 171"/>
                <a:gd name="T24" fmla="*/ 0 w 323"/>
                <a:gd name="T25" fmla="*/ 271463 h 171"/>
                <a:gd name="T26" fmla="*/ 0 w 323"/>
                <a:gd name="T27" fmla="*/ 0 h 17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3"/>
                <a:gd name="T43" fmla="*/ 0 h 171"/>
                <a:gd name="T44" fmla="*/ 323 w 323"/>
                <a:gd name="T45" fmla="*/ 171 h 17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3" h="171">
                  <a:moveTo>
                    <a:pt x="0" y="0"/>
                  </a:moveTo>
                  <a:lnTo>
                    <a:pt x="323" y="0"/>
                  </a:lnTo>
                  <a:lnTo>
                    <a:pt x="306" y="140"/>
                  </a:lnTo>
                  <a:lnTo>
                    <a:pt x="305" y="147"/>
                  </a:lnTo>
                  <a:lnTo>
                    <a:pt x="302" y="152"/>
                  </a:lnTo>
                  <a:lnTo>
                    <a:pt x="296" y="157"/>
                  </a:lnTo>
                  <a:lnTo>
                    <a:pt x="291" y="161"/>
                  </a:lnTo>
                  <a:lnTo>
                    <a:pt x="286" y="164"/>
                  </a:lnTo>
                  <a:lnTo>
                    <a:pt x="279" y="167"/>
                  </a:lnTo>
                  <a:lnTo>
                    <a:pt x="272" y="168"/>
                  </a:lnTo>
                  <a:lnTo>
                    <a:pt x="267" y="168"/>
                  </a:lnTo>
                  <a:lnTo>
                    <a:pt x="0" y="1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 noChangeArrowheads="1"/>
            </p:cNvSpPr>
            <p:nvPr/>
          </p:nvSpPr>
          <p:spPr bwMode="auto">
            <a:xfrm>
              <a:off x="906462" y="152400"/>
              <a:ext cx="508000" cy="269875"/>
            </a:xfrm>
            <a:custGeom>
              <a:avLst/>
              <a:gdLst>
                <a:gd name="T0" fmla="*/ 0 w 320"/>
                <a:gd name="T1" fmla="*/ 0 h 170"/>
                <a:gd name="T2" fmla="*/ 0 w 320"/>
                <a:gd name="T3" fmla="*/ 0 h 170"/>
                <a:gd name="T4" fmla="*/ 508000 w 320"/>
                <a:gd name="T5" fmla="*/ 0 h 170"/>
                <a:gd name="T6" fmla="*/ 508000 w 320"/>
                <a:gd name="T7" fmla="*/ 0 h 170"/>
                <a:gd name="T8" fmla="*/ 481013 w 320"/>
                <a:gd name="T9" fmla="*/ 222250 h 170"/>
                <a:gd name="T10" fmla="*/ 481013 w 320"/>
                <a:gd name="T11" fmla="*/ 222250 h 170"/>
                <a:gd name="T12" fmla="*/ 479425 w 320"/>
                <a:gd name="T13" fmla="*/ 233363 h 170"/>
                <a:gd name="T14" fmla="*/ 474663 w 320"/>
                <a:gd name="T15" fmla="*/ 241300 h 170"/>
                <a:gd name="T16" fmla="*/ 465138 w 320"/>
                <a:gd name="T17" fmla="*/ 249238 h 170"/>
                <a:gd name="T18" fmla="*/ 457200 w 320"/>
                <a:gd name="T19" fmla="*/ 255588 h 170"/>
                <a:gd name="T20" fmla="*/ 449263 w 320"/>
                <a:gd name="T21" fmla="*/ 260350 h 170"/>
                <a:gd name="T22" fmla="*/ 438150 w 320"/>
                <a:gd name="T23" fmla="*/ 265113 h 170"/>
                <a:gd name="T24" fmla="*/ 427038 w 320"/>
                <a:gd name="T25" fmla="*/ 266700 h 170"/>
                <a:gd name="T26" fmla="*/ 419100 w 320"/>
                <a:gd name="T27" fmla="*/ 266700 h 170"/>
                <a:gd name="T28" fmla="*/ 419100 w 320"/>
                <a:gd name="T29" fmla="*/ 266700 h 170"/>
                <a:gd name="T30" fmla="*/ 1588 w 320"/>
                <a:gd name="T31" fmla="*/ 269875 h 170"/>
                <a:gd name="T32" fmla="*/ 1588 w 320"/>
                <a:gd name="T33" fmla="*/ 269875 h 170"/>
                <a:gd name="T34" fmla="*/ 0 w 320"/>
                <a:gd name="T35" fmla="*/ 0 h 170"/>
                <a:gd name="T36" fmla="*/ 0 w 320"/>
                <a:gd name="T37" fmla="*/ 0 h 17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20"/>
                <a:gd name="T58" fmla="*/ 0 h 170"/>
                <a:gd name="T59" fmla="*/ 320 w 320"/>
                <a:gd name="T60" fmla="*/ 170 h 17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20" h="170">
                  <a:moveTo>
                    <a:pt x="0" y="0"/>
                  </a:moveTo>
                  <a:lnTo>
                    <a:pt x="0" y="0"/>
                  </a:lnTo>
                  <a:lnTo>
                    <a:pt x="320" y="0"/>
                  </a:lnTo>
                  <a:lnTo>
                    <a:pt x="303" y="140"/>
                  </a:lnTo>
                  <a:lnTo>
                    <a:pt x="302" y="147"/>
                  </a:lnTo>
                  <a:lnTo>
                    <a:pt x="299" y="152"/>
                  </a:lnTo>
                  <a:lnTo>
                    <a:pt x="293" y="157"/>
                  </a:lnTo>
                  <a:lnTo>
                    <a:pt x="288" y="161"/>
                  </a:lnTo>
                  <a:lnTo>
                    <a:pt x="283" y="164"/>
                  </a:lnTo>
                  <a:lnTo>
                    <a:pt x="276" y="167"/>
                  </a:lnTo>
                  <a:lnTo>
                    <a:pt x="269" y="168"/>
                  </a:lnTo>
                  <a:lnTo>
                    <a:pt x="264" y="168"/>
                  </a:lnTo>
                  <a:lnTo>
                    <a:pt x="1" y="17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912812" y="152400"/>
              <a:ext cx="501650" cy="269875"/>
            </a:xfrm>
            <a:custGeom>
              <a:avLst/>
              <a:gdLst>
                <a:gd name="T0" fmla="*/ 0 w 316"/>
                <a:gd name="T1" fmla="*/ 0 h 170"/>
                <a:gd name="T2" fmla="*/ 0 w 316"/>
                <a:gd name="T3" fmla="*/ 0 h 170"/>
                <a:gd name="T4" fmla="*/ 501650 w 316"/>
                <a:gd name="T5" fmla="*/ 0 h 170"/>
                <a:gd name="T6" fmla="*/ 501650 w 316"/>
                <a:gd name="T7" fmla="*/ 0 h 170"/>
                <a:gd name="T8" fmla="*/ 474663 w 316"/>
                <a:gd name="T9" fmla="*/ 222250 h 170"/>
                <a:gd name="T10" fmla="*/ 474663 w 316"/>
                <a:gd name="T11" fmla="*/ 222250 h 170"/>
                <a:gd name="T12" fmla="*/ 473075 w 316"/>
                <a:gd name="T13" fmla="*/ 233363 h 170"/>
                <a:gd name="T14" fmla="*/ 468313 w 316"/>
                <a:gd name="T15" fmla="*/ 241300 h 170"/>
                <a:gd name="T16" fmla="*/ 458788 w 316"/>
                <a:gd name="T17" fmla="*/ 247650 h 170"/>
                <a:gd name="T18" fmla="*/ 450850 w 316"/>
                <a:gd name="T19" fmla="*/ 254000 h 170"/>
                <a:gd name="T20" fmla="*/ 442913 w 316"/>
                <a:gd name="T21" fmla="*/ 260350 h 170"/>
                <a:gd name="T22" fmla="*/ 431800 w 316"/>
                <a:gd name="T23" fmla="*/ 265113 h 170"/>
                <a:gd name="T24" fmla="*/ 422275 w 316"/>
                <a:gd name="T25" fmla="*/ 266700 h 170"/>
                <a:gd name="T26" fmla="*/ 412750 w 316"/>
                <a:gd name="T27" fmla="*/ 266700 h 170"/>
                <a:gd name="T28" fmla="*/ 412750 w 316"/>
                <a:gd name="T29" fmla="*/ 266700 h 170"/>
                <a:gd name="T30" fmla="*/ 1588 w 316"/>
                <a:gd name="T31" fmla="*/ 269875 h 170"/>
                <a:gd name="T32" fmla="*/ 1588 w 316"/>
                <a:gd name="T33" fmla="*/ 269875 h 170"/>
                <a:gd name="T34" fmla="*/ 0 w 316"/>
                <a:gd name="T35" fmla="*/ 0 h 170"/>
                <a:gd name="T36" fmla="*/ 0 w 316"/>
                <a:gd name="T37" fmla="*/ 0 h 17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16"/>
                <a:gd name="T58" fmla="*/ 0 h 170"/>
                <a:gd name="T59" fmla="*/ 316 w 316"/>
                <a:gd name="T60" fmla="*/ 170 h 17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16" h="170">
                  <a:moveTo>
                    <a:pt x="0" y="0"/>
                  </a:moveTo>
                  <a:lnTo>
                    <a:pt x="0" y="0"/>
                  </a:lnTo>
                  <a:lnTo>
                    <a:pt x="316" y="0"/>
                  </a:lnTo>
                  <a:lnTo>
                    <a:pt x="299" y="140"/>
                  </a:lnTo>
                  <a:lnTo>
                    <a:pt x="298" y="147"/>
                  </a:lnTo>
                  <a:lnTo>
                    <a:pt x="295" y="152"/>
                  </a:lnTo>
                  <a:lnTo>
                    <a:pt x="289" y="156"/>
                  </a:lnTo>
                  <a:lnTo>
                    <a:pt x="284" y="160"/>
                  </a:lnTo>
                  <a:lnTo>
                    <a:pt x="279" y="164"/>
                  </a:lnTo>
                  <a:lnTo>
                    <a:pt x="272" y="167"/>
                  </a:lnTo>
                  <a:lnTo>
                    <a:pt x="266" y="168"/>
                  </a:lnTo>
                  <a:lnTo>
                    <a:pt x="260" y="168"/>
                  </a:lnTo>
                  <a:lnTo>
                    <a:pt x="1" y="17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919162" y="152400"/>
              <a:ext cx="495300" cy="266700"/>
            </a:xfrm>
            <a:custGeom>
              <a:avLst/>
              <a:gdLst>
                <a:gd name="T0" fmla="*/ 0 w 312"/>
                <a:gd name="T1" fmla="*/ 0 h 168"/>
                <a:gd name="T2" fmla="*/ 0 w 312"/>
                <a:gd name="T3" fmla="*/ 0 h 168"/>
                <a:gd name="T4" fmla="*/ 495300 w 312"/>
                <a:gd name="T5" fmla="*/ 0 h 168"/>
                <a:gd name="T6" fmla="*/ 495300 w 312"/>
                <a:gd name="T7" fmla="*/ 0 h 168"/>
                <a:gd name="T8" fmla="*/ 468313 w 312"/>
                <a:gd name="T9" fmla="*/ 222250 h 168"/>
                <a:gd name="T10" fmla="*/ 468313 w 312"/>
                <a:gd name="T11" fmla="*/ 222250 h 168"/>
                <a:gd name="T12" fmla="*/ 466725 w 312"/>
                <a:gd name="T13" fmla="*/ 233363 h 168"/>
                <a:gd name="T14" fmla="*/ 461963 w 312"/>
                <a:gd name="T15" fmla="*/ 241300 h 168"/>
                <a:gd name="T16" fmla="*/ 452438 w 312"/>
                <a:gd name="T17" fmla="*/ 247650 h 168"/>
                <a:gd name="T18" fmla="*/ 444500 w 312"/>
                <a:gd name="T19" fmla="*/ 254000 h 168"/>
                <a:gd name="T20" fmla="*/ 436563 w 312"/>
                <a:gd name="T21" fmla="*/ 260350 h 168"/>
                <a:gd name="T22" fmla="*/ 427038 w 312"/>
                <a:gd name="T23" fmla="*/ 265113 h 168"/>
                <a:gd name="T24" fmla="*/ 415925 w 312"/>
                <a:gd name="T25" fmla="*/ 266700 h 168"/>
                <a:gd name="T26" fmla="*/ 407988 w 312"/>
                <a:gd name="T27" fmla="*/ 266700 h 168"/>
                <a:gd name="T28" fmla="*/ 407988 w 312"/>
                <a:gd name="T29" fmla="*/ 266700 h 168"/>
                <a:gd name="T30" fmla="*/ 0 w 312"/>
                <a:gd name="T31" fmla="*/ 266700 h 168"/>
                <a:gd name="T32" fmla="*/ 0 w 312"/>
                <a:gd name="T33" fmla="*/ 266700 h 168"/>
                <a:gd name="T34" fmla="*/ 0 w 312"/>
                <a:gd name="T35" fmla="*/ 0 h 168"/>
                <a:gd name="T36" fmla="*/ 0 w 312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12"/>
                <a:gd name="T58" fmla="*/ 0 h 168"/>
                <a:gd name="T59" fmla="*/ 312 w 312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12" h="168">
                  <a:moveTo>
                    <a:pt x="0" y="0"/>
                  </a:moveTo>
                  <a:lnTo>
                    <a:pt x="0" y="0"/>
                  </a:lnTo>
                  <a:lnTo>
                    <a:pt x="312" y="0"/>
                  </a:lnTo>
                  <a:lnTo>
                    <a:pt x="295" y="140"/>
                  </a:lnTo>
                  <a:lnTo>
                    <a:pt x="294" y="147"/>
                  </a:lnTo>
                  <a:lnTo>
                    <a:pt x="291" y="152"/>
                  </a:lnTo>
                  <a:lnTo>
                    <a:pt x="285" y="156"/>
                  </a:lnTo>
                  <a:lnTo>
                    <a:pt x="280" y="160"/>
                  </a:lnTo>
                  <a:lnTo>
                    <a:pt x="275" y="164"/>
                  </a:lnTo>
                  <a:lnTo>
                    <a:pt x="269" y="167"/>
                  </a:lnTo>
                  <a:lnTo>
                    <a:pt x="262" y="168"/>
                  </a:lnTo>
                  <a:lnTo>
                    <a:pt x="257" y="168"/>
                  </a:lnTo>
                  <a:lnTo>
                    <a:pt x="0" y="16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925512" y="152400"/>
              <a:ext cx="488950" cy="266700"/>
            </a:xfrm>
            <a:custGeom>
              <a:avLst/>
              <a:gdLst>
                <a:gd name="T0" fmla="*/ 0 w 308"/>
                <a:gd name="T1" fmla="*/ 0 h 168"/>
                <a:gd name="T2" fmla="*/ 0 w 308"/>
                <a:gd name="T3" fmla="*/ 0 h 168"/>
                <a:gd name="T4" fmla="*/ 488950 w 308"/>
                <a:gd name="T5" fmla="*/ 0 h 168"/>
                <a:gd name="T6" fmla="*/ 488950 w 308"/>
                <a:gd name="T7" fmla="*/ 0 h 168"/>
                <a:gd name="T8" fmla="*/ 461963 w 308"/>
                <a:gd name="T9" fmla="*/ 222250 h 168"/>
                <a:gd name="T10" fmla="*/ 461963 w 308"/>
                <a:gd name="T11" fmla="*/ 222250 h 168"/>
                <a:gd name="T12" fmla="*/ 460375 w 308"/>
                <a:gd name="T13" fmla="*/ 233363 h 168"/>
                <a:gd name="T14" fmla="*/ 455613 w 308"/>
                <a:gd name="T15" fmla="*/ 241300 h 168"/>
                <a:gd name="T16" fmla="*/ 446088 w 308"/>
                <a:gd name="T17" fmla="*/ 247650 h 168"/>
                <a:gd name="T18" fmla="*/ 439738 w 308"/>
                <a:gd name="T19" fmla="*/ 254000 h 168"/>
                <a:gd name="T20" fmla="*/ 430213 w 308"/>
                <a:gd name="T21" fmla="*/ 260350 h 168"/>
                <a:gd name="T22" fmla="*/ 420688 w 308"/>
                <a:gd name="T23" fmla="*/ 263525 h 168"/>
                <a:gd name="T24" fmla="*/ 409575 w 308"/>
                <a:gd name="T25" fmla="*/ 266700 h 168"/>
                <a:gd name="T26" fmla="*/ 401638 w 308"/>
                <a:gd name="T27" fmla="*/ 266700 h 168"/>
                <a:gd name="T28" fmla="*/ 401638 w 308"/>
                <a:gd name="T29" fmla="*/ 266700 h 168"/>
                <a:gd name="T30" fmla="*/ 0 w 308"/>
                <a:gd name="T31" fmla="*/ 265113 h 168"/>
                <a:gd name="T32" fmla="*/ 0 w 308"/>
                <a:gd name="T33" fmla="*/ 265113 h 168"/>
                <a:gd name="T34" fmla="*/ 0 w 308"/>
                <a:gd name="T35" fmla="*/ 0 h 168"/>
                <a:gd name="T36" fmla="*/ 0 w 308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8"/>
                <a:gd name="T58" fmla="*/ 0 h 168"/>
                <a:gd name="T59" fmla="*/ 308 w 308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8" h="168">
                  <a:moveTo>
                    <a:pt x="0" y="0"/>
                  </a:moveTo>
                  <a:lnTo>
                    <a:pt x="0" y="0"/>
                  </a:lnTo>
                  <a:lnTo>
                    <a:pt x="308" y="0"/>
                  </a:lnTo>
                  <a:lnTo>
                    <a:pt x="291" y="140"/>
                  </a:lnTo>
                  <a:lnTo>
                    <a:pt x="290" y="147"/>
                  </a:lnTo>
                  <a:lnTo>
                    <a:pt x="287" y="152"/>
                  </a:lnTo>
                  <a:lnTo>
                    <a:pt x="281" y="156"/>
                  </a:lnTo>
                  <a:lnTo>
                    <a:pt x="277" y="160"/>
                  </a:lnTo>
                  <a:lnTo>
                    <a:pt x="271" y="164"/>
                  </a:lnTo>
                  <a:lnTo>
                    <a:pt x="265" y="166"/>
                  </a:lnTo>
                  <a:lnTo>
                    <a:pt x="258" y="168"/>
                  </a:lnTo>
                  <a:lnTo>
                    <a:pt x="253" y="168"/>
                  </a:lnTo>
                  <a:lnTo>
                    <a:pt x="0" y="1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931862" y="152400"/>
              <a:ext cx="482600" cy="266700"/>
            </a:xfrm>
            <a:custGeom>
              <a:avLst/>
              <a:gdLst>
                <a:gd name="T0" fmla="*/ 0 w 304"/>
                <a:gd name="T1" fmla="*/ 0 h 168"/>
                <a:gd name="T2" fmla="*/ 0 w 304"/>
                <a:gd name="T3" fmla="*/ 0 h 168"/>
                <a:gd name="T4" fmla="*/ 482600 w 304"/>
                <a:gd name="T5" fmla="*/ 0 h 168"/>
                <a:gd name="T6" fmla="*/ 482600 w 304"/>
                <a:gd name="T7" fmla="*/ 0 h 168"/>
                <a:gd name="T8" fmla="*/ 455613 w 304"/>
                <a:gd name="T9" fmla="*/ 222250 h 168"/>
                <a:gd name="T10" fmla="*/ 455613 w 304"/>
                <a:gd name="T11" fmla="*/ 222250 h 168"/>
                <a:gd name="T12" fmla="*/ 454025 w 304"/>
                <a:gd name="T13" fmla="*/ 233363 h 168"/>
                <a:gd name="T14" fmla="*/ 449263 w 304"/>
                <a:gd name="T15" fmla="*/ 241300 h 168"/>
                <a:gd name="T16" fmla="*/ 442913 w 304"/>
                <a:gd name="T17" fmla="*/ 247650 h 168"/>
                <a:gd name="T18" fmla="*/ 433388 w 304"/>
                <a:gd name="T19" fmla="*/ 254000 h 168"/>
                <a:gd name="T20" fmla="*/ 423863 w 304"/>
                <a:gd name="T21" fmla="*/ 260350 h 168"/>
                <a:gd name="T22" fmla="*/ 414338 w 304"/>
                <a:gd name="T23" fmla="*/ 263525 h 168"/>
                <a:gd name="T24" fmla="*/ 403225 w 304"/>
                <a:gd name="T25" fmla="*/ 265113 h 168"/>
                <a:gd name="T26" fmla="*/ 395288 w 304"/>
                <a:gd name="T27" fmla="*/ 266700 h 168"/>
                <a:gd name="T28" fmla="*/ 395288 w 304"/>
                <a:gd name="T29" fmla="*/ 266700 h 168"/>
                <a:gd name="T30" fmla="*/ 0 w 304"/>
                <a:gd name="T31" fmla="*/ 263525 h 168"/>
                <a:gd name="T32" fmla="*/ 0 w 304"/>
                <a:gd name="T33" fmla="*/ 263525 h 168"/>
                <a:gd name="T34" fmla="*/ 0 w 304"/>
                <a:gd name="T35" fmla="*/ 0 h 168"/>
                <a:gd name="T36" fmla="*/ 0 w 304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4"/>
                <a:gd name="T58" fmla="*/ 0 h 168"/>
                <a:gd name="T59" fmla="*/ 304 w 304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4" h="168">
                  <a:moveTo>
                    <a:pt x="0" y="0"/>
                  </a:moveTo>
                  <a:lnTo>
                    <a:pt x="0" y="0"/>
                  </a:lnTo>
                  <a:lnTo>
                    <a:pt x="304" y="0"/>
                  </a:lnTo>
                  <a:lnTo>
                    <a:pt x="287" y="140"/>
                  </a:lnTo>
                  <a:lnTo>
                    <a:pt x="286" y="147"/>
                  </a:lnTo>
                  <a:lnTo>
                    <a:pt x="283" y="152"/>
                  </a:lnTo>
                  <a:lnTo>
                    <a:pt x="279" y="156"/>
                  </a:lnTo>
                  <a:lnTo>
                    <a:pt x="273" y="160"/>
                  </a:lnTo>
                  <a:lnTo>
                    <a:pt x="267" y="164"/>
                  </a:lnTo>
                  <a:lnTo>
                    <a:pt x="261" y="166"/>
                  </a:lnTo>
                  <a:lnTo>
                    <a:pt x="254" y="167"/>
                  </a:lnTo>
                  <a:lnTo>
                    <a:pt x="249" y="168"/>
                  </a:lnTo>
                  <a:lnTo>
                    <a:pt x="0" y="1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938212" y="152400"/>
              <a:ext cx="476250" cy="266700"/>
            </a:xfrm>
            <a:custGeom>
              <a:avLst/>
              <a:gdLst>
                <a:gd name="T0" fmla="*/ 0 w 300"/>
                <a:gd name="T1" fmla="*/ 0 h 168"/>
                <a:gd name="T2" fmla="*/ 0 w 300"/>
                <a:gd name="T3" fmla="*/ 0 h 168"/>
                <a:gd name="T4" fmla="*/ 476250 w 300"/>
                <a:gd name="T5" fmla="*/ 0 h 168"/>
                <a:gd name="T6" fmla="*/ 476250 w 300"/>
                <a:gd name="T7" fmla="*/ 0 h 168"/>
                <a:gd name="T8" fmla="*/ 449263 w 300"/>
                <a:gd name="T9" fmla="*/ 222250 h 168"/>
                <a:gd name="T10" fmla="*/ 449263 w 300"/>
                <a:gd name="T11" fmla="*/ 222250 h 168"/>
                <a:gd name="T12" fmla="*/ 447675 w 300"/>
                <a:gd name="T13" fmla="*/ 233363 h 168"/>
                <a:gd name="T14" fmla="*/ 442913 w 300"/>
                <a:gd name="T15" fmla="*/ 241300 h 168"/>
                <a:gd name="T16" fmla="*/ 436563 w 300"/>
                <a:gd name="T17" fmla="*/ 247650 h 168"/>
                <a:gd name="T18" fmla="*/ 427038 w 300"/>
                <a:gd name="T19" fmla="*/ 254000 h 168"/>
                <a:gd name="T20" fmla="*/ 419100 w 300"/>
                <a:gd name="T21" fmla="*/ 258763 h 168"/>
                <a:gd name="T22" fmla="*/ 407988 w 300"/>
                <a:gd name="T23" fmla="*/ 263525 h 168"/>
                <a:gd name="T24" fmla="*/ 400050 w 300"/>
                <a:gd name="T25" fmla="*/ 265113 h 168"/>
                <a:gd name="T26" fmla="*/ 388938 w 300"/>
                <a:gd name="T27" fmla="*/ 266700 h 168"/>
                <a:gd name="T28" fmla="*/ 388938 w 300"/>
                <a:gd name="T29" fmla="*/ 266700 h 168"/>
                <a:gd name="T30" fmla="*/ 0 w 300"/>
                <a:gd name="T31" fmla="*/ 260350 h 168"/>
                <a:gd name="T32" fmla="*/ 0 w 300"/>
                <a:gd name="T33" fmla="*/ 260350 h 168"/>
                <a:gd name="T34" fmla="*/ 0 w 300"/>
                <a:gd name="T35" fmla="*/ 0 h 168"/>
                <a:gd name="T36" fmla="*/ 0 w 300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0"/>
                <a:gd name="T58" fmla="*/ 0 h 168"/>
                <a:gd name="T59" fmla="*/ 300 w 300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0" h="168">
                  <a:moveTo>
                    <a:pt x="0" y="0"/>
                  </a:moveTo>
                  <a:lnTo>
                    <a:pt x="0" y="0"/>
                  </a:lnTo>
                  <a:lnTo>
                    <a:pt x="300" y="0"/>
                  </a:lnTo>
                  <a:lnTo>
                    <a:pt x="283" y="140"/>
                  </a:lnTo>
                  <a:lnTo>
                    <a:pt x="282" y="147"/>
                  </a:lnTo>
                  <a:lnTo>
                    <a:pt x="279" y="152"/>
                  </a:lnTo>
                  <a:lnTo>
                    <a:pt x="275" y="156"/>
                  </a:lnTo>
                  <a:lnTo>
                    <a:pt x="269" y="160"/>
                  </a:lnTo>
                  <a:lnTo>
                    <a:pt x="264" y="163"/>
                  </a:lnTo>
                  <a:lnTo>
                    <a:pt x="257" y="166"/>
                  </a:lnTo>
                  <a:lnTo>
                    <a:pt x="252" y="167"/>
                  </a:lnTo>
                  <a:lnTo>
                    <a:pt x="245" y="168"/>
                  </a:lnTo>
                  <a:lnTo>
                    <a:pt x="0" y="16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942975" y="152400"/>
              <a:ext cx="471488" cy="266700"/>
            </a:xfrm>
            <a:custGeom>
              <a:avLst/>
              <a:gdLst>
                <a:gd name="T0" fmla="*/ 0 w 297"/>
                <a:gd name="T1" fmla="*/ 0 h 168"/>
                <a:gd name="T2" fmla="*/ 0 w 297"/>
                <a:gd name="T3" fmla="*/ 0 h 168"/>
                <a:gd name="T4" fmla="*/ 471488 w 297"/>
                <a:gd name="T5" fmla="*/ 0 h 168"/>
                <a:gd name="T6" fmla="*/ 471488 w 297"/>
                <a:gd name="T7" fmla="*/ 0 h 168"/>
                <a:gd name="T8" fmla="*/ 444500 w 297"/>
                <a:gd name="T9" fmla="*/ 222250 h 168"/>
                <a:gd name="T10" fmla="*/ 444500 w 297"/>
                <a:gd name="T11" fmla="*/ 222250 h 168"/>
                <a:gd name="T12" fmla="*/ 442913 w 297"/>
                <a:gd name="T13" fmla="*/ 233363 h 168"/>
                <a:gd name="T14" fmla="*/ 438150 w 297"/>
                <a:gd name="T15" fmla="*/ 241300 h 168"/>
                <a:gd name="T16" fmla="*/ 431800 w 297"/>
                <a:gd name="T17" fmla="*/ 247650 h 168"/>
                <a:gd name="T18" fmla="*/ 422275 w 297"/>
                <a:gd name="T19" fmla="*/ 254000 h 168"/>
                <a:gd name="T20" fmla="*/ 414338 w 297"/>
                <a:gd name="T21" fmla="*/ 258763 h 168"/>
                <a:gd name="T22" fmla="*/ 403225 w 297"/>
                <a:gd name="T23" fmla="*/ 263525 h 168"/>
                <a:gd name="T24" fmla="*/ 395288 w 297"/>
                <a:gd name="T25" fmla="*/ 265113 h 168"/>
                <a:gd name="T26" fmla="*/ 385763 w 297"/>
                <a:gd name="T27" fmla="*/ 266700 h 168"/>
                <a:gd name="T28" fmla="*/ 385763 w 297"/>
                <a:gd name="T29" fmla="*/ 266700 h 168"/>
                <a:gd name="T30" fmla="*/ 1588 w 297"/>
                <a:gd name="T31" fmla="*/ 258763 h 168"/>
                <a:gd name="T32" fmla="*/ 1588 w 297"/>
                <a:gd name="T33" fmla="*/ 258763 h 168"/>
                <a:gd name="T34" fmla="*/ 0 w 297"/>
                <a:gd name="T35" fmla="*/ 0 h 168"/>
                <a:gd name="T36" fmla="*/ 0 w 297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97"/>
                <a:gd name="T58" fmla="*/ 0 h 168"/>
                <a:gd name="T59" fmla="*/ 297 w 297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97" h="168">
                  <a:moveTo>
                    <a:pt x="0" y="0"/>
                  </a:moveTo>
                  <a:lnTo>
                    <a:pt x="0" y="0"/>
                  </a:lnTo>
                  <a:lnTo>
                    <a:pt x="297" y="0"/>
                  </a:lnTo>
                  <a:lnTo>
                    <a:pt x="280" y="140"/>
                  </a:lnTo>
                  <a:lnTo>
                    <a:pt x="279" y="147"/>
                  </a:lnTo>
                  <a:lnTo>
                    <a:pt x="276" y="152"/>
                  </a:lnTo>
                  <a:lnTo>
                    <a:pt x="272" y="156"/>
                  </a:lnTo>
                  <a:lnTo>
                    <a:pt x="266" y="160"/>
                  </a:lnTo>
                  <a:lnTo>
                    <a:pt x="261" y="163"/>
                  </a:lnTo>
                  <a:lnTo>
                    <a:pt x="254" y="166"/>
                  </a:lnTo>
                  <a:lnTo>
                    <a:pt x="249" y="167"/>
                  </a:lnTo>
                  <a:lnTo>
                    <a:pt x="243" y="168"/>
                  </a:lnTo>
                  <a:lnTo>
                    <a:pt x="1" y="16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7"/>
            <p:cNvSpPr>
              <a:spLocks noChangeArrowheads="1"/>
            </p:cNvSpPr>
            <p:nvPr/>
          </p:nvSpPr>
          <p:spPr bwMode="auto">
            <a:xfrm>
              <a:off x="949325" y="152400"/>
              <a:ext cx="465138" cy="266700"/>
            </a:xfrm>
            <a:custGeom>
              <a:avLst/>
              <a:gdLst>
                <a:gd name="T0" fmla="*/ 0 w 293"/>
                <a:gd name="T1" fmla="*/ 0 h 168"/>
                <a:gd name="T2" fmla="*/ 0 w 293"/>
                <a:gd name="T3" fmla="*/ 0 h 168"/>
                <a:gd name="T4" fmla="*/ 465138 w 293"/>
                <a:gd name="T5" fmla="*/ 0 h 168"/>
                <a:gd name="T6" fmla="*/ 465138 w 293"/>
                <a:gd name="T7" fmla="*/ 0 h 168"/>
                <a:gd name="T8" fmla="*/ 438150 w 293"/>
                <a:gd name="T9" fmla="*/ 222250 h 168"/>
                <a:gd name="T10" fmla="*/ 438150 w 293"/>
                <a:gd name="T11" fmla="*/ 222250 h 168"/>
                <a:gd name="T12" fmla="*/ 436563 w 293"/>
                <a:gd name="T13" fmla="*/ 233363 h 168"/>
                <a:gd name="T14" fmla="*/ 431800 w 293"/>
                <a:gd name="T15" fmla="*/ 241300 h 168"/>
                <a:gd name="T16" fmla="*/ 425450 w 293"/>
                <a:gd name="T17" fmla="*/ 247650 h 168"/>
                <a:gd name="T18" fmla="*/ 415925 w 293"/>
                <a:gd name="T19" fmla="*/ 254000 h 168"/>
                <a:gd name="T20" fmla="*/ 407988 w 293"/>
                <a:gd name="T21" fmla="*/ 258763 h 168"/>
                <a:gd name="T22" fmla="*/ 396875 w 293"/>
                <a:gd name="T23" fmla="*/ 263525 h 168"/>
                <a:gd name="T24" fmla="*/ 388938 w 293"/>
                <a:gd name="T25" fmla="*/ 265113 h 168"/>
                <a:gd name="T26" fmla="*/ 379413 w 293"/>
                <a:gd name="T27" fmla="*/ 266700 h 168"/>
                <a:gd name="T28" fmla="*/ 379413 w 293"/>
                <a:gd name="T29" fmla="*/ 266700 h 168"/>
                <a:gd name="T30" fmla="*/ 0 w 293"/>
                <a:gd name="T31" fmla="*/ 258763 h 168"/>
                <a:gd name="T32" fmla="*/ 0 w 293"/>
                <a:gd name="T33" fmla="*/ 258763 h 168"/>
                <a:gd name="T34" fmla="*/ 0 w 293"/>
                <a:gd name="T35" fmla="*/ 0 h 168"/>
                <a:gd name="T36" fmla="*/ 0 w 293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93"/>
                <a:gd name="T58" fmla="*/ 0 h 168"/>
                <a:gd name="T59" fmla="*/ 293 w 293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93" h="168">
                  <a:moveTo>
                    <a:pt x="0" y="0"/>
                  </a:moveTo>
                  <a:lnTo>
                    <a:pt x="0" y="0"/>
                  </a:lnTo>
                  <a:lnTo>
                    <a:pt x="293" y="0"/>
                  </a:lnTo>
                  <a:lnTo>
                    <a:pt x="276" y="140"/>
                  </a:lnTo>
                  <a:lnTo>
                    <a:pt x="275" y="147"/>
                  </a:lnTo>
                  <a:lnTo>
                    <a:pt x="272" y="152"/>
                  </a:lnTo>
                  <a:lnTo>
                    <a:pt x="268" y="156"/>
                  </a:lnTo>
                  <a:lnTo>
                    <a:pt x="262" y="160"/>
                  </a:lnTo>
                  <a:lnTo>
                    <a:pt x="257" y="163"/>
                  </a:lnTo>
                  <a:lnTo>
                    <a:pt x="250" y="166"/>
                  </a:lnTo>
                  <a:lnTo>
                    <a:pt x="245" y="167"/>
                  </a:lnTo>
                  <a:lnTo>
                    <a:pt x="239" y="168"/>
                  </a:lnTo>
                  <a:lnTo>
                    <a:pt x="0" y="16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28"/>
            <p:cNvSpPr>
              <a:spLocks noChangeArrowheads="1"/>
            </p:cNvSpPr>
            <p:nvPr/>
          </p:nvSpPr>
          <p:spPr bwMode="auto">
            <a:xfrm>
              <a:off x="955675" y="152400"/>
              <a:ext cx="458788" cy="266700"/>
            </a:xfrm>
            <a:custGeom>
              <a:avLst/>
              <a:gdLst>
                <a:gd name="T0" fmla="*/ 0 w 289"/>
                <a:gd name="T1" fmla="*/ 0 h 168"/>
                <a:gd name="T2" fmla="*/ 0 w 289"/>
                <a:gd name="T3" fmla="*/ 0 h 168"/>
                <a:gd name="T4" fmla="*/ 458788 w 289"/>
                <a:gd name="T5" fmla="*/ 0 h 168"/>
                <a:gd name="T6" fmla="*/ 458788 w 289"/>
                <a:gd name="T7" fmla="*/ 0 h 168"/>
                <a:gd name="T8" fmla="*/ 431800 w 289"/>
                <a:gd name="T9" fmla="*/ 222250 h 168"/>
                <a:gd name="T10" fmla="*/ 431800 w 289"/>
                <a:gd name="T11" fmla="*/ 222250 h 168"/>
                <a:gd name="T12" fmla="*/ 430213 w 289"/>
                <a:gd name="T13" fmla="*/ 233363 h 168"/>
                <a:gd name="T14" fmla="*/ 425450 w 289"/>
                <a:gd name="T15" fmla="*/ 239713 h 168"/>
                <a:gd name="T16" fmla="*/ 419100 w 289"/>
                <a:gd name="T17" fmla="*/ 247650 h 168"/>
                <a:gd name="T18" fmla="*/ 409575 w 289"/>
                <a:gd name="T19" fmla="*/ 254000 h 168"/>
                <a:gd name="T20" fmla="*/ 401638 w 289"/>
                <a:gd name="T21" fmla="*/ 258763 h 168"/>
                <a:gd name="T22" fmla="*/ 393700 w 289"/>
                <a:gd name="T23" fmla="*/ 263525 h 168"/>
                <a:gd name="T24" fmla="*/ 373063 w 289"/>
                <a:gd name="T25" fmla="*/ 266700 h 168"/>
                <a:gd name="T26" fmla="*/ 373063 w 289"/>
                <a:gd name="T27" fmla="*/ 266700 h 168"/>
                <a:gd name="T28" fmla="*/ 0 w 289"/>
                <a:gd name="T29" fmla="*/ 255588 h 168"/>
                <a:gd name="T30" fmla="*/ 0 w 289"/>
                <a:gd name="T31" fmla="*/ 255588 h 168"/>
                <a:gd name="T32" fmla="*/ 0 w 289"/>
                <a:gd name="T33" fmla="*/ 0 h 168"/>
                <a:gd name="T34" fmla="*/ 0 w 289"/>
                <a:gd name="T35" fmla="*/ 0 h 1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9"/>
                <a:gd name="T55" fmla="*/ 0 h 168"/>
                <a:gd name="T56" fmla="*/ 289 w 289"/>
                <a:gd name="T57" fmla="*/ 168 h 16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9" h="168">
                  <a:moveTo>
                    <a:pt x="0" y="0"/>
                  </a:moveTo>
                  <a:lnTo>
                    <a:pt x="0" y="0"/>
                  </a:lnTo>
                  <a:lnTo>
                    <a:pt x="289" y="0"/>
                  </a:lnTo>
                  <a:lnTo>
                    <a:pt x="272" y="140"/>
                  </a:lnTo>
                  <a:lnTo>
                    <a:pt x="271" y="147"/>
                  </a:lnTo>
                  <a:lnTo>
                    <a:pt x="268" y="151"/>
                  </a:lnTo>
                  <a:lnTo>
                    <a:pt x="264" y="156"/>
                  </a:lnTo>
                  <a:lnTo>
                    <a:pt x="258" y="160"/>
                  </a:lnTo>
                  <a:lnTo>
                    <a:pt x="253" y="163"/>
                  </a:lnTo>
                  <a:lnTo>
                    <a:pt x="248" y="166"/>
                  </a:lnTo>
                  <a:lnTo>
                    <a:pt x="235" y="168"/>
                  </a:lnTo>
                  <a:lnTo>
                    <a:pt x="0" y="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9"/>
            <p:cNvSpPr>
              <a:spLocks noChangeArrowheads="1"/>
            </p:cNvSpPr>
            <p:nvPr/>
          </p:nvSpPr>
          <p:spPr bwMode="auto">
            <a:xfrm>
              <a:off x="962025" y="152400"/>
              <a:ext cx="452438" cy="265113"/>
            </a:xfrm>
            <a:custGeom>
              <a:avLst/>
              <a:gdLst>
                <a:gd name="T0" fmla="*/ 0 w 285"/>
                <a:gd name="T1" fmla="*/ 0 h 167"/>
                <a:gd name="T2" fmla="*/ 0 w 285"/>
                <a:gd name="T3" fmla="*/ 0 h 167"/>
                <a:gd name="T4" fmla="*/ 452438 w 285"/>
                <a:gd name="T5" fmla="*/ 0 h 167"/>
                <a:gd name="T6" fmla="*/ 452438 w 285"/>
                <a:gd name="T7" fmla="*/ 0 h 167"/>
                <a:gd name="T8" fmla="*/ 425450 w 285"/>
                <a:gd name="T9" fmla="*/ 222250 h 167"/>
                <a:gd name="T10" fmla="*/ 425450 w 285"/>
                <a:gd name="T11" fmla="*/ 222250 h 167"/>
                <a:gd name="T12" fmla="*/ 423863 w 285"/>
                <a:gd name="T13" fmla="*/ 233363 h 167"/>
                <a:gd name="T14" fmla="*/ 419100 w 285"/>
                <a:gd name="T15" fmla="*/ 239713 h 167"/>
                <a:gd name="T16" fmla="*/ 412750 w 285"/>
                <a:gd name="T17" fmla="*/ 247650 h 167"/>
                <a:gd name="T18" fmla="*/ 403225 w 285"/>
                <a:gd name="T19" fmla="*/ 254000 h 167"/>
                <a:gd name="T20" fmla="*/ 395288 w 285"/>
                <a:gd name="T21" fmla="*/ 258763 h 167"/>
                <a:gd name="T22" fmla="*/ 387350 w 285"/>
                <a:gd name="T23" fmla="*/ 263525 h 167"/>
                <a:gd name="T24" fmla="*/ 366713 w 285"/>
                <a:gd name="T25" fmla="*/ 265113 h 167"/>
                <a:gd name="T26" fmla="*/ 366713 w 285"/>
                <a:gd name="T27" fmla="*/ 265113 h 167"/>
                <a:gd name="T28" fmla="*/ 0 w 285"/>
                <a:gd name="T29" fmla="*/ 254000 h 167"/>
                <a:gd name="T30" fmla="*/ 0 w 285"/>
                <a:gd name="T31" fmla="*/ 254000 h 167"/>
                <a:gd name="T32" fmla="*/ 0 w 285"/>
                <a:gd name="T33" fmla="*/ 0 h 167"/>
                <a:gd name="T34" fmla="*/ 0 w 285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5"/>
                <a:gd name="T55" fmla="*/ 0 h 167"/>
                <a:gd name="T56" fmla="*/ 285 w 285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5" h="167">
                  <a:moveTo>
                    <a:pt x="0" y="0"/>
                  </a:moveTo>
                  <a:lnTo>
                    <a:pt x="0" y="0"/>
                  </a:lnTo>
                  <a:lnTo>
                    <a:pt x="285" y="0"/>
                  </a:lnTo>
                  <a:lnTo>
                    <a:pt x="268" y="140"/>
                  </a:lnTo>
                  <a:lnTo>
                    <a:pt x="267" y="147"/>
                  </a:lnTo>
                  <a:lnTo>
                    <a:pt x="264" y="151"/>
                  </a:lnTo>
                  <a:lnTo>
                    <a:pt x="260" y="156"/>
                  </a:lnTo>
                  <a:lnTo>
                    <a:pt x="254" y="160"/>
                  </a:lnTo>
                  <a:lnTo>
                    <a:pt x="249" y="163"/>
                  </a:lnTo>
                  <a:lnTo>
                    <a:pt x="244" y="166"/>
                  </a:lnTo>
                  <a:lnTo>
                    <a:pt x="231" y="167"/>
                  </a:lnTo>
                  <a:lnTo>
                    <a:pt x="0" y="16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0"/>
            <p:cNvSpPr>
              <a:spLocks noChangeArrowheads="1"/>
            </p:cNvSpPr>
            <p:nvPr/>
          </p:nvSpPr>
          <p:spPr bwMode="auto">
            <a:xfrm>
              <a:off x="968375" y="152400"/>
              <a:ext cx="446088" cy="265113"/>
            </a:xfrm>
            <a:custGeom>
              <a:avLst/>
              <a:gdLst>
                <a:gd name="T0" fmla="*/ 0 w 281"/>
                <a:gd name="T1" fmla="*/ 0 h 167"/>
                <a:gd name="T2" fmla="*/ 0 w 281"/>
                <a:gd name="T3" fmla="*/ 0 h 167"/>
                <a:gd name="T4" fmla="*/ 446088 w 281"/>
                <a:gd name="T5" fmla="*/ 0 h 167"/>
                <a:gd name="T6" fmla="*/ 446088 w 281"/>
                <a:gd name="T7" fmla="*/ 0 h 167"/>
                <a:gd name="T8" fmla="*/ 419100 w 281"/>
                <a:gd name="T9" fmla="*/ 222250 h 167"/>
                <a:gd name="T10" fmla="*/ 419100 w 281"/>
                <a:gd name="T11" fmla="*/ 222250 h 167"/>
                <a:gd name="T12" fmla="*/ 417513 w 281"/>
                <a:gd name="T13" fmla="*/ 230188 h 167"/>
                <a:gd name="T14" fmla="*/ 412750 w 281"/>
                <a:gd name="T15" fmla="*/ 239713 h 167"/>
                <a:gd name="T16" fmla="*/ 406400 w 281"/>
                <a:gd name="T17" fmla="*/ 247650 h 167"/>
                <a:gd name="T18" fmla="*/ 396875 w 281"/>
                <a:gd name="T19" fmla="*/ 254000 h 167"/>
                <a:gd name="T20" fmla="*/ 388938 w 281"/>
                <a:gd name="T21" fmla="*/ 258763 h 167"/>
                <a:gd name="T22" fmla="*/ 381000 w 281"/>
                <a:gd name="T23" fmla="*/ 263525 h 167"/>
                <a:gd name="T24" fmla="*/ 363538 w 281"/>
                <a:gd name="T25" fmla="*/ 265113 h 167"/>
                <a:gd name="T26" fmla="*/ 363538 w 281"/>
                <a:gd name="T27" fmla="*/ 265113 h 167"/>
                <a:gd name="T28" fmla="*/ 0 w 281"/>
                <a:gd name="T29" fmla="*/ 252413 h 167"/>
                <a:gd name="T30" fmla="*/ 0 w 281"/>
                <a:gd name="T31" fmla="*/ 252413 h 167"/>
                <a:gd name="T32" fmla="*/ 0 w 281"/>
                <a:gd name="T33" fmla="*/ 0 h 167"/>
                <a:gd name="T34" fmla="*/ 0 w 281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1"/>
                <a:gd name="T55" fmla="*/ 0 h 167"/>
                <a:gd name="T56" fmla="*/ 281 w 281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1" h="167">
                  <a:moveTo>
                    <a:pt x="0" y="0"/>
                  </a:moveTo>
                  <a:lnTo>
                    <a:pt x="0" y="0"/>
                  </a:lnTo>
                  <a:lnTo>
                    <a:pt x="281" y="0"/>
                  </a:lnTo>
                  <a:lnTo>
                    <a:pt x="264" y="140"/>
                  </a:lnTo>
                  <a:lnTo>
                    <a:pt x="263" y="145"/>
                  </a:lnTo>
                  <a:lnTo>
                    <a:pt x="260" y="151"/>
                  </a:lnTo>
                  <a:lnTo>
                    <a:pt x="256" y="156"/>
                  </a:lnTo>
                  <a:lnTo>
                    <a:pt x="250" y="160"/>
                  </a:lnTo>
                  <a:lnTo>
                    <a:pt x="245" y="163"/>
                  </a:lnTo>
                  <a:lnTo>
                    <a:pt x="240" y="166"/>
                  </a:lnTo>
                  <a:lnTo>
                    <a:pt x="229" y="167"/>
                  </a:lnTo>
                  <a:lnTo>
                    <a:pt x="0" y="15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1"/>
            <p:cNvSpPr>
              <a:spLocks noChangeArrowheads="1"/>
            </p:cNvSpPr>
            <p:nvPr/>
          </p:nvSpPr>
          <p:spPr bwMode="auto">
            <a:xfrm>
              <a:off x="973137" y="152400"/>
              <a:ext cx="441325" cy="265113"/>
            </a:xfrm>
            <a:custGeom>
              <a:avLst/>
              <a:gdLst>
                <a:gd name="T0" fmla="*/ 1588 w 278"/>
                <a:gd name="T1" fmla="*/ 0 h 167"/>
                <a:gd name="T2" fmla="*/ 1588 w 278"/>
                <a:gd name="T3" fmla="*/ 0 h 167"/>
                <a:gd name="T4" fmla="*/ 441325 w 278"/>
                <a:gd name="T5" fmla="*/ 0 h 167"/>
                <a:gd name="T6" fmla="*/ 441325 w 278"/>
                <a:gd name="T7" fmla="*/ 0 h 167"/>
                <a:gd name="T8" fmla="*/ 414338 w 278"/>
                <a:gd name="T9" fmla="*/ 222250 h 167"/>
                <a:gd name="T10" fmla="*/ 414338 w 278"/>
                <a:gd name="T11" fmla="*/ 222250 h 167"/>
                <a:gd name="T12" fmla="*/ 412750 w 278"/>
                <a:gd name="T13" fmla="*/ 230188 h 167"/>
                <a:gd name="T14" fmla="*/ 407988 w 278"/>
                <a:gd name="T15" fmla="*/ 239713 h 167"/>
                <a:gd name="T16" fmla="*/ 401638 w 278"/>
                <a:gd name="T17" fmla="*/ 247650 h 167"/>
                <a:gd name="T18" fmla="*/ 392113 w 278"/>
                <a:gd name="T19" fmla="*/ 252413 h 167"/>
                <a:gd name="T20" fmla="*/ 384175 w 278"/>
                <a:gd name="T21" fmla="*/ 258763 h 167"/>
                <a:gd name="T22" fmla="*/ 376238 w 278"/>
                <a:gd name="T23" fmla="*/ 263525 h 167"/>
                <a:gd name="T24" fmla="*/ 358775 w 278"/>
                <a:gd name="T25" fmla="*/ 265113 h 167"/>
                <a:gd name="T26" fmla="*/ 358775 w 278"/>
                <a:gd name="T27" fmla="*/ 265113 h 167"/>
                <a:gd name="T28" fmla="*/ 0 w 278"/>
                <a:gd name="T29" fmla="*/ 249238 h 167"/>
                <a:gd name="T30" fmla="*/ 0 w 278"/>
                <a:gd name="T31" fmla="*/ 249238 h 167"/>
                <a:gd name="T32" fmla="*/ 1588 w 278"/>
                <a:gd name="T33" fmla="*/ 0 h 167"/>
                <a:gd name="T34" fmla="*/ 1588 w 278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78"/>
                <a:gd name="T55" fmla="*/ 0 h 167"/>
                <a:gd name="T56" fmla="*/ 278 w 278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78" h="167">
                  <a:moveTo>
                    <a:pt x="1" y="0"/>
                  </a:moveTo>
                  <a:lnTo>
                    <a:pt x="1" y="0"/>
                  </a:lnTo>
                  <a:lnTo>
                    <a:pt x="278" y="0"/>
                  </a:lnTo>
                  <a:lnTo>
                    <a:pt x="261" y="140"/>
                  </a:lnTo>
                  <a:lnTo>
                    <a:pt x="260" y="145"/>
                  </a:lnTo>
                  <a:lnTo>
                    <a:pt x="257" y="151"/>
                  </a:lnTo>
                  <a:lnTo>
                    <a:pt x="253" y="156"/>
                  </a:lnTo>
                  <a:lnTo>
                    <a:pt x="247" y="159"/>
                  </a:lnTo>
                  <a:lnTo>
                    <a:pt x="242" y="163"/>
                  </a:lnTo>
                  <a:lnTo>
                    <a:pt x="237" y="166"/>
                  </a:lnTo>
                  <a:lnTo>
                    <a:pt x="226" y="167"/>
                  </a:lnTo>
                  <a:lnTo>
                    <a:pt x="0" y="157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2"/>
            <p:cNvSpPr>
              <a:spLocks noChangeArrowheads="1"/>
            </p:cNvSpPr>
            <p:nvPr/>
          </p:nvSpPr>
          <p:spPr bwMode="auto">
            <a:xfrm>
              <a:off x="979487" y="152400"/>
              <a:ext cx="434975" cy="265113"/>
            </a:xfrm>
            <a:custGeom>
              <a:avLst/>
              <a:gdLst>
                <a:gd name="T0" fmla="*/ 1588 w 274"/>
                <a:gd name="T1" fmla="*/ 0 h 167"/>
                <a:gd name="T2" fmla="*/ 1588 w 274"/>
                <a:gd name="T3" fmla="*/ 0 h 167"/>
                <a:gd name="T4" fmla="*/ 434975 w 274"/>
                <a:gd name="T5" fmla="*/ 0 h 167"/>
                <a:gd name="T6" fmla="*/ 434975 w 274"/>
                <a:gd name="T7" fmla="*/ 0 h 167"/>
                <a:gd name="T8" fmla="*/ 407988 w 274"/>
                <a:gd name="T9" fmla="*/ 222250 h 167"/>
                <a:gd name="T10" fmla="*/ 407988 w 274"/>
                <a:gd name="T11" fmla="*/ 222250 h 167"/>
                <a:gd name="T12" fmla="*/ 406400 w 274"/>
                <a:gd name="T13" fmla="*/ 230188 h 167"/>
                <a:gd name="T14" fmla="*/ 401638 w 274"/>
                <a:gd name="T15" fmla="*/ 239713 h 167"/>
                <a:gd name="T16" fmla="*/ 395288 w 274"/>
                <a:gd name="T17" fmla="*/ 247650 h 167"/>
                <a:gd name="T18" fmla="*/ 388938 w 274"/>
                <a:gd name="T19" fmla="*/ 252413 h 167"/>
                <a:gd name="T20" fmla="*/ 379413 w 274"/>
                <a:gd name="T21" fmla="*/ 258763 h 167"/>
                <a:gd name="T22" fmla="*/ 369888 w 274"/>
                <a:gd name="T23" fmla="*/ 260350 h 167"/>
                <a:gd name="T24" fmla="*/ 352425 w 274"/>
                <a:gd name="T25" fmla="*/ 265113 h 167"/>
                <a:gd name="T26" fmla="*/ 352425 w 274"/>
                <a:gd name="T27" fmla="*/ 265113 h 167"/>
                <a:gd name="T28" fmla="*/ 0 w 274"/>
                <a:gd name="T29" fmla="*/ 247650 h 167"/>
                <a:gd name="T30" fmla="*/ 0 w 274"/>
                <a:gd name="T31" fmla="*/ 247650 h 167"/>
                <a:gd name="T32" fmla="*/ 1588 w 274"/>
                <a:gd name="T33" fmla="*/ 0 h 167"/>
                <a:gd name="T34" fmla="*/ 1588 w 274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74"/>
                <a:gd name="T55" fmla="*/ 0 h 167"/>
                <a:gd name="T56" fmla="*/ 274 w 274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74" h="167">
                  <a:moveTo>
                    <a:pt x="1" y="0"/>
                  </a:moveTo>
                  <a:lnTo>
                    <a:pt x="1" y="0"/>
                  </a:lnTo>
                  <a:lnTo>
                    <a:pt x="274" y="0"/>
                  </a:lnTo>
                  <a:lnTo>
                    <a:pt x="257" y="140"/>
                  </a:lnTo>
                  <a:lnTo>
                    <a:pt x="256" y="145"/>
                  </a:lnTo>
                  <a:lnTo>
                    <a:pt x="253" y="151"/>
                  </a:lnTo>
                  <a:lnTo>
                    <a:pt x="249" y="156"/>
                  </a:lnTo>
                  <a:lnTo>
                    <a:pt x="245" y="159"/>
                  </a:lnTo>
                  <a:lnTo>
                    <a:pt x="239" y="163"/>
                  </a:lnTo>
                  <a:lnTo>
                    <a:pt x="233" y="164"/>
                  </a:lnTo>
                  <a:lnTo>
                    <a:pt x="222" y="167"/>
                  </a:lnTo>
                  <a:lnTo>
                    <a:pt x="0" y="15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33"/>
            <p:cNvSpPr>
              <a:spLocks noChangeArrowheads="1"/>
            </p:cNvSpPr>
            <p:nvPr/>
          </p:nvSpPr>
          <p:spPr bwMode="auto">
            <a:xfrm>
              <a:off x="985837" y="152400"/>
              <a:ext cx="428625" cy="265113"/>
            </a:xfrm>
            <a:custGeom>
              <a:avLst/>
              <a:gdLst>
                <a:gd name="T0" fmla="*/ 0 w 270"/>
                <a:gd name="T1" fmla="*/ 0 h 167"/>
                <a:gd name="T2" fmla="*/ 0 w 270"/>
                <a:gd name="T3" fmla="*/ 0 h 167"/>
                <a:gd name="T4" fmla="*/ 428625 w 270"/>
                <a:gd name="T5" fmla="*/ 0 h 167"/>
                <a:gd name="T6" fmla="*/ 428625 w 270"/>
                <a:gd name="T7" fmla="*/ 0 h 167"/>
                <a:gd name="T8" fmla="*/ 401638 w 270"/>
                <a:gd name="T9" fmla="*/ 222250 h 167"/>
                <a:gd name="T10" fmla="*/ 401638 w 270"/>
                <a:gd name="T11" fmla="*/ 222250 h 167"/>
                <a:gd name="T12" fmla="*/ 400050 w 270"/>
                <a:gd name="T13" fmla="*/ 230188 h 167"/>
                <a:gd name="T14" fmla="*/ 395288 w 270"/>
                <a:gd name="T15" fmla="*/ 239713 h 167"/>
                <a:gd name="T16" fmla="*/ 388938 w 270"/>
                <a:gd name="T17" fmla="*/ 246063 h 167"/>
                <a:gd name="T18" fmla="*/ 382588 w 270"/>
                <a:gd name="T19" fmla="*/ 252413 h 167"/>
                <a:gd name="T20" fmla="*/ 373063 w 270"/>
                <a:gd name="T21" fmla="*/ 258763 h 167"/>
                <a:gd name="T22" fmla="*/ 365125 w 270"/>
                <a:gd name="T23" fmla="*/ 260350 h 167"/>
                <a:gd name="T24" fmla="*/ 347663 w 270"/>
                <a:gd name="T25" fmla="*/ 265113 h 167"/>
                <a:gd name="T26" fmla="*/ 347663 w 270"/>
                <a:gd name="T27" fmla="*/ 265113 h 167"/>
                <a:gd name="T28" fmla="*/ 0 w 270"/>
                <a:gd name="T29" fmla="*/ 247650 h 167"/>
                <a:gd name="T30" fmla="*/ 0 w 270"/>
                <a:gd name="T31" fmla="*/ 247650 h 167"/>
                <a:gd name="T32" fmla="*/ 0 w 270"/>
                <a:gd name="T33" fmla="*/ 0 h 167"/>
                <a:gd name="T34" fmla="*/ 0 w 270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70"/>
                <a:gd name="T55" fmla="*/ 0 h 167"/>
                <a:gd name="T56" fmla="*/ 270 w 270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70" h="167">
                  <a:moveTo>
                    <a:pt x="0" y="0"/>
                  </a:moveTo>
                  <a:lnTo>
                    <a:pt x="0" y="0"/>
                  </a:lnTo>
                  <a:lnTo>
                    <a:pt x="270" y="0"/>
                  </a:lnTo>
                  <a:lnTo>
                    <a:pt x="253" y="140"/>
                  </a:lnTo>
                  <a:lnTo>
                    <a:pt x="252" y="145"/>
                  </a:lnTo>
                  <a:lnTo>
                    <a:pt x="249" y="151"/>
                  </a:lnTo>
                  <a:lnTo>
                    <a:pt x="245" y="155"/>
                  </a:lnTo>
                  <a:lnTo>
                    <a:pt x="241" y="159"/>
                  </a:lnTo>
                  <a:lnTo>
                    <a:pt x="235" y="163"/>
                  </a:lnTo>
                  <a:lnTo>
                    <a:pt x="230" y="164"/>
                  </a:lnTo>
                  <a:lnTo>
                    <a:pt x="219" y="167"/>
                  </a:lnTo>
                  <a:lnTo>
                    <a:pt x="0" y="1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4"/>
            <p:cNvSpPr>
              <a:spLocks noChangeArrowheads="1"/>
            </p:cNvSpPr>
            <p:nvPr/>
          </p:nvSpPr>
          <p:spPr bwMode="auto">
            <a:xfrm>
              <a:off x="992187" y="152400"/>
              <a:ext cx="422275" cy="265113"/>
            </a:xfrm>
            <a:custGeom>
              <a:avLst/>
              <a:gdLst>
                <a:gd name="T0" fmla="*/ 0 w 266"/>
                <a:gd name="T1" fmla="*/ 0 h 167"/>
                <a:gd name="T2" fmla="*/ 0 w 266"/>
                <a:gd name="T3" fmla="*/ 0 h 167"/>
                <a:gd name="T4" fmla="*/ 422275 w 266"/>
                <a:gd name="T5" fmla="*/ 0 h 167"/>
                <a:gd name="T6" fmla="*/ 422275 w 266"/>
                <a:gd name="T7" fmla="*/ 0 h 167"/>
                <a:gd name="T8" fmla="*/ 395288 w 266"/>
                <a:gd name="T9" fmla="*/ 222250 h 167"/>
                <a:gd name="T10" fmla="*/ 395288 w 266"/>
                <a:gd name="T11" fmla="*/ 222250 h 167"/>
                <a:gd name="T12" fmla="*/ 393700 w 266"/>
                <a:gd name="T13" fmla="*/ 230188 h 167"/>
                <a:gd name="T14" fmla="*/ 388938 w 266"/>
                <a:gd name="T15" fmla="*/ 239713 h 167"/>
                <a:gd name="T16" fmla="*/ 382588 w 266"/>
                <a:gd name="T17" fmla="*/ 246063 h 167"/>
                <a:gd name="T18" fmla="*/ 376238 w 266"/>
                <a:gd name="T19" fmla="*/ 252413 h 167"/>
                <a:gd name="T20" fmla="*/ 358775 w 266"/>
                <a:gd name="T21" fmla="*/ 260350 h 167"/>
                <a:gd name="T22" fmla="*/ 341313 w 266"/>
                <a:gd name="T23" fmla="*/ 265113 h 167"/>
                <a:gd name="T24" fmla="*/ 341313 w 266"/>
                <a:gd name="T25" fmla="*/ 265113 h 167"/>
                <a:gd name="T26" fmla="*/ 0 w 266"/>
                <a:gd name="T27" fmla="*/ 246063 h 167"/>
                <a:gd name="T28" fmla="*/ 0 w 266"/>
                <a:gd name="T29" fmla="*/ 246063 h 167"/>
                <a:gd name="T30" fmla="*/ 0 w 266"/>
                <a:gd name="T31" fmla="*/ 0 h 167"/>
                <a:gd name="T32" fmla="*/ 0 w 266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6"/>
                <a:gd name="T52" fmla="*/ 0 h 167"/>
                <a:gd name="T53" fmla="*/ 266 w 266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6" h="167">
                  <a:moveTo>
                    <a:pt x="0" y="0"/>
                  </a:moveTo>
                  <a:lnTo>
                    <a:pt x="0" y="0"/>
                  </a:lnTo>
                  <a:lnTo>
                    <a:pt x="266" y="0"/>
                  </a:lnTo>
                  <a:lnTo>
                    <a:pt x="249" y="140"/>
                  </a:lnTo>
                  <a:lnTo>
                    <a:pt x="248" y="145"/>
                  </a:lnTo>
                  <a:lnTo>
                    <a:pt x="245" y="151"/>
                  </a:lnTo>
                  <a:lnTo>
                    <a:pt x="241" y="155"/>
                  </a:lnTo>
                  <a:lnTo>
                    <a:pt x="237" y="159"/>
                  </a:lnTo>
                  <a:lnTo>
                    <a:pt x="226" y="164"/>
                  </a:lnTo>
                  <a:lnTo>
                    <a:pt x="215" y="167"/>
                  </a:lnTo>
                  <a:lnTo>
                    <a:pt x="0" y="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35"/>
            <p:cNvSpPr>
              <a:spLocks noChangeArrowheads="1"/>
            </p:cNvSpPr>
            <p:nvPr/>
          </p:nvSpPr>
          <p:spPr bwMode="auto">
            <a:xfrm>
              <a:off x="995362" y="152400"/>
              <a:ext cx="419100" cy="265113"/>
            </a:xfrm>
            <a:custGeom>
              <a:avLst/>
              <a:gdLst>
                <a:gd name="T0" fmla="*/ 3175 w 264"/>
                <a:gd name="T1" fmla="*/ 0 h 167"/>
                <a:gd name="T2" fmla="*/ 3175 w 264"/>
                <a:gd name="T3" fmla="*/ 0 h 167"/>
                <a:gd name="T4" fmla="*/ 419100 w 264"/>
                <a:gd name="T5" fmla="*/ 0 h 167"/>
                <a:gd name="T6" fmla="*/ 419100 w 264"/>
                <a:gd name="T7" fmla="*/ 0 h 167"/>
                <a:gd name="T8" fmla="*/ 392113 w 264"/>
                <a:gd name="T9" fmla="*/ 222250 h 167"/>
                <a:gd name="T10" fmla="*/ 392113 w 264"/>
                <a:gd name="T11" fmla="*/ 222250 h 167"/>
                <a:gd name="T12" fmla="*/ 390525 w 264"/>
                <a:gd name="T13" fmla="*/ 230188 h 167"/>
                <a:gd name="T14" fmla="*/ 385763 w 264"/>
                <a:gd name="T15" fmla="*/ 239713 h 167"/>
                <a:gd name="T16" fmla="*/ 379413 w 264"/>
                <a:gd name="T17" fmla="*/ 246063 h 167"/>
                <a:gd name="T18" fmla="*/ 373063 w 264"/>
                <a:gd name="T19" fmla="*/ 252413 h 167"/>
                <a:gd name="T20" fmla="*/ 355600 w 264"/>
                <a:gd name="T21" fmla="*/ 260350 h 167"/>
                <a:gd name="T22" fmla="*/ 338138 w 264"/>
                <a:gd name="T23" fmla="*/ 265113 h 167"/>
                <a:gd name="T24" fmla="*/ 338138 w 264"/>
                <a:gd name="T25" fmla="*/ 265113 h 167"/>
                <a:gd name="T26" fmla="*/ 0 w 264"/>
                <a:gd name="T27" fmla="*/ 242888 h 167"/>
                <a:gd name="T28" fmla="*/ 0 w 264"/>
                <a:gd name="T29" fmla="*/ 242888 h 167"/>
                <a:gd name="T30" fmla="*/ 3175 w 264"/>
                <a:gd name="T31" fmla="*/ 0 h 167"/>
                <a:gd name="T32" fmla="*/ 3175 w 264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4"/>
                <a:gd name="T52" fmla="*/ 0 h 167"/>
                <a:gd name="T53" fmla="*/ 264 w 264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4" h="167">
                  <a:moveTo>
                    <a:pt x="2" y="0"/>
                  </a:moveTo>
                  <a:lnTo>
                    <a:pt x="2" y="0"/>
                  </a:lnTo>
                  <a:lnTo>
                    <a:pt x="264" y="0"/>
                  </a:lnTo>
                  <a:lnTo>
                    <a:pt x="247" y="140"/>
                  </a:lnTo>
                  <a:lnTo>
                    <a:pt x="246" y="145"/>
                  </a:lnTo>
                  <a:lnTo>
                    <a:pt x="243" y="151"/>
                  </a:lnTo>
                  <a:lnTo>
                    <a:pt x="239" y="155"/>
                  </a:lnTo>
                  <a:lnTo>
                    <a:pt x="235" y="159"/>
                  </a:lnTo>
                  <a:lnTo>
                    <a:pt x="224" y="164"/>
                  </a:lnTo>
                  <a:lnTo>
                    <a:pt x="213" y="167"/>
                  </a:lnTo>
                  <a:lnTo>
                    <a:pt x="0" y="153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36"/>
            <p:cNvSpPr>
              <a:spLocks noChangeArrowheads="1"/>
            </p:cNvSpPr>
            <p:nvPr/>
          </p:nvSpPr>
          <p:spPr bwMode="auto">
            <a:xfrm>
              <a:off x="1001712" y="152400"/>
              <a:ext cx="412750" cy="265113"/>
            </a:xfrm>
            <a:custGeom>
              <a:avLst/>
              <a:gdLst>
                <a:gd name="T0" fmla="*/ 3175 w 260"/>
                <a:gd name="T1" fmla="*/ 0 h 167"/>
                <a:gd name="T2" fmla="*/ 3175 w 260"/>
                <a:gd name="T3" fmla="*/ 0 h 167"/>
                <a:gd name="T4" fmla="*/ 412750 w 260"/>
                <a:gd name="T5" fmla="*/ 0 h 167"/>
                <a:gd name="T6" fmla="*/ 412750 w 260"/>
                <a:gd name="T7" fmla="*/ 0 h 167"/>
                <a:gd name="T8" fmla="*/ 385763 w 260"/>
                <a:gd name="T9" fmla="*/ 222250 h 167"/>
                <a:gd name="T10" fmla="*/ 385763 w 260"/>
                <a:gd name="T11" fmla="*/ 222250 h 167"/>
                <a:gd name="T12" fmla="*/ 384175 w 260"/>
                <a:gd name="T13" fmla="*/ 230188 h 167"/>
                <a:gd name="T14" fmla="*/ 379413 w 260"/>
                <a:gd name="T15" fmla="*/ 239713 h 167"/>
                <a:gd name="T16" fmla="*/ 373063 w 260"/>
                <a:gd name="T17" fmla="*/ 246063 h 167"/>
                <a:gd name="T18" fmla="*/ 366713 w 260"/>
                <a:gd name="T19" fmla="*/ 252413 h 167"/>
                <a:gd name="T20" fmla="*/ 349250 w 260"/>
                <a:gd name="T21" fmla="*/ 260350 h 167"/>
                <a:gd name="T22" fmla="*/ 331788 w 260"/>
                <a:gd name="T23" fmla="*/ 265113 h 167"/>
                <a:gd name="T24" fmla="*/ 331788 w 260"/>
                <a:gd name="T25" fmla="*/ 265113 h 167"/>
                <a:gd name="T26" fmla="*/ 0 w 260"/>
                <a:gd name="T27" fmla="*/ 241300 h 167"/>
                <a:gd name="T28" fmla="*/ 0 w 260"/>
                <a:gd name="T29" fmla="*/ 241300 h 167"/>
                <a:gd name="T30" fmla="*/ 3175 w 260"/>
                <a:gd name="T31" fmla="*/ 0 h 167"/>
                <a:gd name="T32" fmla="*/ 3175 w 260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0"/>
                <a:gd name="T52" fmla="*/ 0 h 167"/>
                <a:gd name="T53" fmla="*/ 260 w 260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0" h="167">
                  <a:moveTo>
                    <a:pt x="2" y="0"/>
                  </a:moveTo>
                  <a:lnTo>
                    <a:pt x="2" y="0"/>
                  </a:lnTo>
                  <a:lnTo>
                    <a:pt x="260" y="0"/>
                  </a:lnTo>
                  <a:lnTo>
                    <a:pt x="243" y="140"/>
                  </a:lnTo>
                  <a:lnTo>
                    <a:pt x="242" y="145"/>
                  </a:lnTo>
                  <a:lnTo>
                    <a:pt x="239" y="151"/>
                  </a:lnTo>
                  <a:lnTo>
                    <a:pt x="235" y="155"/>
                  </a:lnTo>
                  <a:lnTo>
                    <a:pt x="231" y="159"/>
                  </a:lnTo>
                  <a:lnTo>
                    <a:pt x="220" y="164"/>
                  </a:lnTo>
                  <a:lnTo>
                    <a:pt x="209" y="167"/>
                  </a:lnTo>
                  <a:lnTo>
                    <a:pt x="0" y="15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37"/>
            <p:cNvSpPr>
              <a:spLocks noChangeArrowheads="1"/>
            </p:cNvSpPr>
            <p:nvPr/>
          </p:nvSpPr>
          <p:spPr bwMode="auto">
            <a:xfrm>
              <a:off x="1009650" y="152400"/>
              <a:ext cx="404813" cy="265113"/>
            </a:xfrm>
            <a:custGeom>
              <a:avLst/>
              <a:gdLst>
                <a:gd name="T0" fmla="*/ 1588 w 255"/>
                <a:gd name="T1" fmla="*/ 0 h 167"/>
                <a:gd name="T2" fmla="*/ 1588 w 255"/>
                <a:gd name="T3" fmla="*/ 0 h 167"/>
                <a:gd name="T4" fmla="*/ 404813 w 255"/>
                <a:gd name="T5" fmla="*/ 0 h 167"/>
                <a:gd name="T6" fmla="*/ 404813 w 255"/>
                <a:gd name="T7" fmla="*/ 0 h 167"/>
                <a:gd name="T8" fmla="*/ 377825 w 255"/>
                <a:gd name="T9" fmla="*/ 222250 h 167"/>
                <a:gd name="T10" fmla="*/ 377825 w 255"/>
                <a:gd name="T11" fmla="*/ 222250 h 167"/>
                <a:gd name="T12" fmla="*/ 376238 w 255"/>
                <a:gd name="T13" fmla="*/ 230188 h 167"/>
                <a:gd name="T14" fmla="*/ 371475 w 255"/>
                <a:gd name="T15" fmla="*/ 239713 h 167"/>
                <a:gd name="T16" fmla="*/ 365125 w 255"/>
                <a:gd name="T17" fmla="*/ 246063 h 167"/>
                <a:gd name="T18" fmla="*/ 358775 w 255"/>
                <a:gd name="T19" fmla="*/ 252413 h 167"/>
                <a:gd name="T20" fmla="*/ 341313 w 255"/>
                <a:gd name="T21" fmla="*/ 260350 h 167"/>
                <a:gd name="T22" fmla="*/ 325438 w 255"/>
                <a:gd name="T23" fmla="*/ 265113 h 167"/>
                <a:gd name="T24" fmla="*/ 325438 w 255"/>
                <a:gd name="T25" fmla="*/ 265113 h 167"/>
                <a:gd name="T26" fmla="*/ 0 w 255"/>
                <a:gd name="T27" fmla="*/ 239713 h 167"/>
                <a:gd name="T28" fmla="*/ 0 w 255"/>
                <a:gd name="T29" fmla="*/ 239713 h 167"/>
                <a:gd name="T30" fmla="*/ 1588 w 255"/>
                <a:gd name="T31" fmla="*/ 0 h 167"/>
                <a:gd name="T32" fmla="*/ 1588 w 255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55"/>
                <a:gd name="T52" fmla="*/ 0 h 167"/>
                <a:gd name="T53" fmla="*/ 255 w 255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55" h="167">
                  <a:moveTo>
                    <a:pt x="1" y="0"/>
                  </a:moveTo>
                  <a:lnTo>
                    <a:pt x="1" y="0"/>
                  </a:lnTo>
                  <a:lnTo>
                    <a:pt x="255" y="0"/>
                  </a:lnTo>
                  <a:lnTo>
                    <a:pt x="238" y="140"/>
                  </a:lnTo>
                  <a:lnTo>
                    <a:pt x="237" y="145"/>
                  </a:lnTo>
                  <a:lnTo>
                    <a:pt x="234" y="151"/>
                  </a:lnTo>
                  <a:lnTo>
                    <a:pt x="230" y="155"/>
                  </a:lnTo>
                  <a:lnTo>
                    <a:pt x="226" y="159"/>
                  </a:lnTo>
                  <a:lnTo>
                    <a:pt x="215" y="164"/>
                  </a:lnTo>
                  <a:lnTo>
                    <a:pt x="205" y="167"/>
                  </a:lnTo>
                  <a:lnTo>
                    <a:pt x="0" y="15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8"/>
            <p:cNvSpPr>
              <a:spLocks noChangeArrowheads="1"/>
            </p:cNvSpPr>
            <p:nvPr/>
          </p:nvSpPr>
          <p:spPr bwMode="auto">
            <a:xfrm>
              <a:off x="1016000" y="152400"/>
              <a:ext cx="398463" cy="265113"/>
            </a:xfrm>
            <a:custGeom>
              <a:avLst/>
              <a:gdLst>
                <a:gd name="T0" fmla="*/ 1588 w 251"/>
                <a:gd name="T1" fmla="*/ 0 h 167"/>
                <a:gd name="T2" fmla="*/ 1588 w 251"/>
                <a:gd name="T3" fmla="*/ 0 h 167"/>
                <a:gd name="T4" fmla="*/ 398463 w 251"/>
                <a:gd name="T5" fmla="*/ 0 h 167"/>
                <a:gd name="T6" fmla="*/ 398463 w 251"/>
                <a:gd name="T7" fmla="*/ 0 h 167"/>
                <a:gd name="T8" fmla="*/ 371475 w 251"/>
                <a:gd name="T9" fmla="*/ 222250 h 167"/>
                <a:gd name="T10" fmla="*/ 371475 w 251"/>
                <a:gd name="T11" fmla="*/ 222250 h 167"/>
                <a:gd name="T12" fmla="*/ 369888 w 251"/>
                <a:gd name="T13" fmla="*/ 230188 h 167"/>
                <a:gd name="T14" fmla="*/ 365125 w 251"/>
                <a:gd name="T15" fmla="*/ 239713 h 167"/>
                <a:gd name="T16" fmla="*/ 358775 w 251"/>
                <a:gd name="T17" fmla="*/ 246063 h 167"/>
                <a:gd name="T18" fmla="*/ 352425 w 251"/>
                <a:gd name="T19" fmla="*/ 252413 h 167"/>
                <a:gd name="T20" fmla="*/ 336550 w 251"/>
                <a:gd name="T21" fmla="*/ 260350 h 167"/>
                <a:gd name="T22" fmla="*/ 319088 w 251"/>
                <a:gd name="T23" fmla="*/ 265113 h 167"/>
                <a:gd name="T24" fmla="*/ 319088 w 251"/>
                <a:gd name="T25" fmla="*/ 265113 h 167"/>
                <a:gd name="T26" fmla="*/ 0 w 251"/>
                <a:gd name="T27" fmla="*/ 236538 h 167"/>
                <a:gd name="T28" fmla="*/ 0 w 251"/>
                <a:gd name="T29" fmla="*/ 236538 h 167"/>
                <a:gd name="T30" fmla="*/ 1588 w 251"/>
                <a:gd name="T31" fmla="*/ 0 h 167"/>
                <a:gd name="T32" fmla="*/ 1588 w 251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51"/>
                <a:gd name="T52" fmla="*/ 0 h 167"/>
                <a:gd name="T53" fmla="*/ 251 w 251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51" h="167">
                  <a:moveTo>
                    <a:pt x="1" y="0"/>
                  </a:moveTo>
                  <a:lnTo>
                    <a:pt x="1" y="0"/>
                  </a:lnTo>
                  <a:lnTo>
                    <a:pt x="251" y="0"/>
                  </a:lnTo>
                  <a:lnTo>
                    <a:pt x="234" y="140"/>
                  </a:lnTo>
                  <a:lnTo>
                    <a:pt x="233" y="145"/>
                  </a:lnTo>
                  <a:lnTo>
                    <a:pt x="230" y="151"/>
                  </a:lnTo>
                  <a:lnTo>
                    <a:pt x="226" y="155"/>
                  </a:lnTo>
                  <a:lnTo>
                    <a:pt x="222" y="159"/>
                  </a:lnTo>
                  <a:lnTo>
                    <a:pt x="212" y="164"/>
                  </a:lnTo>
                  <a:lnTo>
                    <a:pt x="201" y="167"/>
                  </a:lnTo>
                  <a:lnTo>
                    <a:pt x="0" y="149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39"/>
            <p:cNvSpPr>
              <a:spLocks noChangeArrowheads="1"/>
            </p:cNvSpPr>
            <p:nvPr/>
          </p:nvSpPr>
          <p:spPr bwMode="auto">
            <a:xfrm>
              <a:off x="1019175" y="152400"/>
              <a:ext cx="395288" cy="263525"/>
            </a:xfrm>
            <a:custGeom>
              <a:avLst/>
              <a:gdLst>
                <a:gd name="T0" fmla="*/ 3175 w 249"/>
                <a:gd name="T1" fmla="*/ 0 h 166"/>
                <a:gd name="T2" fmla="*/ 3175 w 249"/>
                <a:gd name="T3" fmla="*/ 0 h 166"/>
                <a:gd name="T4" fmla="*/ 395288 w 249"/>
                <a:gd name="T5" fmla="*/ 0 h 166"/>
                <a:gd name="T6" fmla="*/ 395288 w 249"/>
                <a:gd name="T7" fmla="*/ 0 h 166"/>
                <a:gd name="T8" fmla="*/ 368300 w 249"/>
                <a:gd name="T9" fmla="*/ 222250 h 166"/>
                <a:gd name="T10" fmla="*/ 368300 w 249"/>
                <a:gd name="T11" fmla="*/ 222250 h 166"/>
                <a:gd name="T12" fmla="*/ 366713 w 249"/>
                <a:gd name="T13" fmla="*/ 230188 h 166"/>
                <a:gd name="T14" fmla="*/ 361950 w 249"/>
                <a:gd name="T15" fmla="*/ 239713 h 166"/>
                <a:gd name="T16" fmla="*/ 357188 w 249"/>
                <a:gd name="T17" fmla="*/ 246063 h 166"/>
                <a:gd name="T18" fmla="*/ 349250 w 249"/>
                <a:gd name="T19" fmla="*/ 252413 h 166"/>
                <a:gd name="T20" fmla="*/ 333375 w 249"/>
                <a:gd name="T21" fmla="*/ 260350 h 166"/>
                <a:gd name="T22" fmla="*/ 315913 w 249"/>
                <a:gd name="T23" fmla="*/ 263525 h 166"/>
                <a:gd name="T24" fmla="*/ 315913 w 249"/>
                <a:gd name="T25" fmla="*/ 263525 h 166"/>
                <a:gd name="T26" fmla="*/ 0 w 249"/>
                <a:gd name="T27" fmla="*/ 234950 h 166"/>
                <a:gd name="T28" fmla="*/ 0 w 249"/>
                <a:gd name="T29" fmla="*/ 234950 h 166"/>
                <a:gd name="T30" fmla="*/ 3175 w 249"/>
                <a:gd name="T31" fmla="*/ 0 h 166"/>
                <a:gd name="T32" fmla="*/ 3175 w 249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9"/>
                <a:gd name="T52" fmla="*/ 0 h 166"/>
                <a:gd name="T53" fmla="*/ 249 w 249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9" h="166">
                  <a:moveTo>
                    <a:pt x="2" y="0"/>
                  </a:moveTo>
                  <a:lnTo>
                    <a:pt x="2" y="0"/>
                  </a:lnTo>
                  <a:lnTo>
                    <a:pt x="249" y="0"/>
                  </a:lnTo>
                  <a:lnTo>
                    <a:pt x="232" y="140"/>
                  </a:lnTo>
                  <a:lnTo>
                    <a:pt x="231" y="145"/>
                  </a:lnTo>
                  <a:lnTo>
                    <a:pt x="228" y="151"/>
                  </a:lnTo>
                  <a:lnTo>
                    <a:pt x="225" y="155"/>
                  </a:lnTo>
                  <a:lnTo>
                    <a:pt x="220" y="159"/>
                  </a:lnTo>
                  <a:lnTo>
                    <a:pt x="210" y="164"/>
                  </a:lnTo>
                  <a:lnTo>
                    <a:pt x="199" y="166"/>
                  </a:lnTo>
                  <a:lnTo>
                    <a:pt x="0" y="148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40"/>
            <p:cNvSpPr>
              <a:spLocks noChangeArrowheads="1"/>
            </p:cNvSpPr>
            <p:nvPr/>
          </p:nvSpPr>
          <p:spPr bwMode="auto">
            <a:xfrm>
              <a:off x="1025525" y="152400"/>
              <a:ext cx="388938" cy="263525"/>
            </a:xfrm>
            <a:custGeom>
              <a:avLst/>
              <a:gdLst>
                <a:gd name="T0" fmla="*/ 3175 w 245"/>
                <a:gd name="T1" fmla="*/ 0 h 166"/>
                <a:gd name="T2" fmla="*/ 3175 w 245"/>
                <a:gd name="T3" fmla="*/ 0 h 166"/>
                <a:gd name="T4" fmla="*/ 388938 w 245"/>
                <a:gd name="T5" fmla="*/ 0 h 166"/>
                <a:gd name="T6" fmla="*/ 388938 w 245"/>
                <a:gd name="T7" fmla="*/ 0 h 166"/>
                <a:gd name="T8" fmla="*/ 361950 w 245"/>
                <a:gd name="T9" fmla="*/ 222250 h 166"/>
                <a:gd name="T10" fmla="*/ 361950 w 245"/>
                <a:gd name="T11" fmla="*/ 222250 h 166"/>
                <a:gd name="T12" fmla="*/ 360363 w 245"/>
                <a:gd name="T13" fmla="*/ 230188 h 166"/>
                <a:gd name="T14" fmla="*/ 355600 w 245"/>
                <a:gd name="T15" fmla="*/ 239713 h 166"/>
                <a:gd name="T16" fmla="*/ 350838 w 245"/>
                <a:gd name="T17" fmla="*/ 246063 h 166"/>
                <a:gd name="T18" fmla="*/ 342900 w 245"/>
                <a:gd name="T19" fmla="*/ 252413 h 166"/>
                <a:gd name="T20" fmla="*/ 327025 w 245"/>
                <a:gd name="T21" fmla="*/ 258763 h 166"/>
                <a:gd name="T22" fmla="*/ 309563 w 245"/>
                <a:gd name="T23" fmla="*/ 263525 h 166"/>
                <a:gd name="T24" fmla="*/ 309563 w 245"/>
                <a:gd name="T25" fmla="*/ 263525 h 166"/>
                <a:gd name="T26" fmla="*/ 0 w 245"/>
                <a:gd name="T27" fmla="*/ 234950 h 166"/>
                <a:gd name="T28" fmla="*/ 0 w 245"/>
                <a:gd name="T29" fmla="*/ 234950 h 166"/>
                <a:gd name="T30" fmla="*/ 3175 w 245"/>
                <a:gd name="T31" fmla="*/ 0 h 166"/>
                <a:gd name="T32" fmla="*/ 3175 w 245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5"/>
                <a:gd name="T52" fmla="*/ 0 h 166"/>
                <a:gd name="T53" fmla="*/ 245 w 245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5" h="166">
                  <a:moveTo>
                    <a:pt x="2" y="0"/>
                  </a:moveTo>
                  <a:lnTo>
                    <a:pt x="2" y="0"/>
                  </a:lnTo>
                  <a:lnTo>
                    <a:pt x="245" y="0"/>
                  </a:lnTo>
                  <a:lnTo>
                    <a:pt x="228" y="140"/>
                  </a:lnTo>
                  <a:lnTo>
                    <a:pt x="227" y="145"/>
                  </a:lnTo>
                  <a:lnTo>
                    <a:pt x="224" y="151"/>
                  </a:lnTo>
                  <a:lnTo>
                    <a:pt x="221" y="155"/>
                  </a:lnTo>
                  <a:lnTo>
                    <a:pt x="216" y="159"/>
                  </a:lnTo>
                  <a:lnTo>
                    <a:pt x="206" y="163"/>
                  </a:lnTo>
                  <a:lnTo>
                    <a:pt x="195" y="166"/>
                  </a:lnTo>
                  <a:lnTo>
                    <a:pt x="0" y="148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41"/>
            <p:cNvSpPr>
              <a:spLocks noChangeArrowheads="1"/>
            </p:cNvSpPr>
            <p:nvPr/>
          </p:nvSpPr>
          <p:spPr bwMode="auto">
            <a:xfrm>
              <a:off x="1031875" y="152400"/>
              <a:ext cx="382588" cy="263525"/>
            </a:xfrm>
            <a:custGeom>
              <a:avLst/>
              <a:gdLst>
                <a:gd name="T0" fmla="*/ 3175 w 241"/>
                <a:gd name="T1" fmla="*/ 0 h 166"/>
                <a:gd name="T2" fmla="*/ 3175 w 241"/>
                <a:gd name="T3" fmla="*/ 0 h 166"/>
                <a:gd name="T4" fmla="*/ 382588 w 241"/>
                <a:gd name="T5" fmla="*/ 0 h 166"/>
                <a:gd name="T6" fmla="*/ 382588 w 241"/>
                <a:gd name="T7" fmla="*/ 0 h 166"/>
                <a:gd name="T8" fmla="*/ 355600 w 241"/>
                <a:gd name="T9" fmla="*/ 222250 h 166"/>
                <a:gd name="T10" fmla="*/ 355600 w 241"/>
                <a:gd name="T11" fmla="*/ 222250 h 166"/>
                <a:gd name="T12" fmla="*/ 354013 w 241"/>
                <a:gd name="T13" fmla="*/ 230188 h 166"/>
                <a:gd name="T14" fmla="*/ 349250 w 241"/>
                <a:gd name="T15" fmla="*/ 239713 h 166"/>
                <a:gd name="T16" fmla="*/ 344488 w 241"/>
                <a:gd name="T17" fmla="*/ 246063 h 166"/>
                <a:gd name="T18" fmla="*/ 336550 w 241"/>
                <a:gd name="T19" fmla="*/ 249238 h 166"/>
                <a:gd name="T20" fmla="*/ 320675 w 241"/>
                <a:gd name="T21" fmla="*/ 258763 h 166"/>
                <a:gd name="T22" fmla="*/ 306388 w 241"/>
                <a:gd name="T23" fmla="*/ 263525 h 166"/>
                <a:gd name="T24" fmla="*/ 306388 w 241"/>
                <a:gd name="T25" fmla="*/ 263525 h 166"/>
                <a:gd name="T26" fmla="*/ 0 w 241"/>
                <a:gd name="T27" fmla="*/ 233363 h 166"/>
                <a:gd name="T28" fmla="*/ 0 w 241"/>
                <a:gd name="T29" fmla="*/ 233363 h 166"/>
                <a:gd name="T30" fmla="*/ 3175 w 241"/>
                <a:gd name="T31" fmla="*/ 0 h 166"/>
                <a:gd name="T32" fmla="*/ 3175 w 241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1"/>
                <a:gd name="T52" fmla="*/ 0 h 166"/>
                <a:gd name="T53" fmla="*/ 241 w 241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1" h="166">
                  <a:moveTo>
                    <a:pt x="2" y="0"/>
                  </a:moveTo>
                  <a:lnTo>
                    <a:pt x="2" y="0"/>
                  </a:lnTo>
                  <a:lnTo>
                    <a:pt x="241" y="0"/>
                  </a:lnTo>
                  <a:lnTo>
                    <a:pt x="224" y="140"/>
                  </a:lnTo>
                  <a:lnTo>
                    <a:pt x="223" y="145"/>
                  </a:lnTo>
                  <a:lnTo>
                    <a:pt x="220" y="151"/>
                  </a:lnTo>
                  <a:lnTo>
                    <a:pt x="217" y="155"/>
                  </a:lnTo>
                  <a:lnTo>
                    <a:pt x="212" y="157"/>
                  </a:lnTo>
                  <a:lnTo>
                    <a:pt x="202" y="163"/>
                  </a:lnTo>
                  <a:lnTo>
                    <a:pt x="193" y="166"/>
                  </a:lnTo>
                  <a:lnTo>
                    <a:pt x="0" y="147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2"/>
            <p:cNvSpPr>
              <a:spLocks noChangeArrowheads="1"/>
            </p:cNvSpPr>
            <p:nvPr/>
          </p:nvSpPr>
          <p:spPr bwMode="auto">
            <a:xfrm>
              <a:off x="1039812" y="152400"/>
              <a:ext cx="374650" cy="263525"/>
            </a:xfrm>
            <a:custGeom>
              <a:avLst/>
              <a:gdLst>
                <a:gd name="T0" fmla="*/ 1588 w 236"/>
                <a:gd name="T1" fmla="*/ 0 h 166"/>
                <a:gd name="T2" fmla="*/ 1588 w 236"/>
                <a:gd name="T3" fmla="*/ 0 h 166"/>
                <a:gd name="T4" fmla="*/ 374650 w 236"/>
                <a:gd name="T5" fmla="*/ 0 h 166"/>
                <a:gd name="T6" fmla="*/ 374650 w 236"/>
                <a:gd name="T7" fmla="*/ 0 h 166"/>
                <a:gd name="T8" fmla="*/ 347663 w 236"/>
                <a:gd name="T9" fmla="*/ 222250 h 166"/>
                <a:gd name="T10" fmla="*/ 347663 w 236"/>
                <a:gd name="T11" fmla="*/ 222250 h 166"/>
                <a:gd name="T12" fmla="*/ 346075 w 236"/>
                <a:gd name="T13" fmla="*/ 230188 h 166"/>
                <a:gd name="T14" fmla="*/ 341313 w 236"/>
                <a:gd name="T15" fmla="*/ 239713 h 166"/>
                <a:gd name="T16" fmla="*/ 336550 w 236"/>
                <a:gd name="T17" fmla="*/ 246063 h 166"/>
                <a:gd name="T18" fmla="*/ 330200 w 236"/>
                <a:gd name="T19" fmla="*/ 249238 h 166"/>
                <a:gd name="T20" fmla="*/ 312738 w 236"/>
                <a:gd name="T21" fmla="*/ 258763 h 166"/>
                <a:gd name="T22" fmla="*/ 298450 w 236"/>
                <a:gd name="T23" fmla="*/ 263525 h 166"/>
                <a:gd name="T24" fmla="*/ 298450 w 236"/>
                <a:gd name="T25" fmla="*/ 263525 h 166"/>
                <a:gd name="T26" fmla="*/ 0 w 236"/>
                <a:gd name="T27" fmla="*/ 230188 h 166"/>
                <a:gd name="T28" fmla="*/ 0 w 236"/>
                <a:gd name="T29" fmla="*/ 230188 h 166"/>
                <a:gd name="T30" fmla="*/ 1588 w 236"/>
                <a:gd name="T31" fmla="*/ 0 h 166"/>
                <a:gd name="T32" fmla="*/ 1588 w 236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6"/>
                <a:gd name="T52" fmla="*/ 0 h 166"/>
                <a:gd name="T53" fmla="*/ 236 w 236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6" h="166">
                  <a:moveTo>
                    <a:pt x="1" y="0"/>
                  </a:moveTo>
                  <a:lnTo>
                    <a:pt x="1" y="0"/>
                  </a:lnTo>
                  <a:lnTo>
                    <a:pt x="236" y="0"/>
                  </a:lnTo>
                  <a:lnTo>
                    <a:pt x="219" y="140"/>
                  </a:lnTo>
                  <a:lnTo>
                    <a:pt x="218" y="145"/>
                  </a:lnTo>
                  <a:lnTo>
                    <a:pt x="215" y="151"/>
                  </a:lnTo>
                  <a:lnTo>
                    <a:pt x="212" y="155"/>
                  </a:lnTo>
                  <a:lnTo>
                    <a:pt x="208" y="157"/>
                  </a:lnTo>
                  <a:lnTo>
                    <a:pt x="197" y="163"/>
                  </a:lnTo>
                  <a:lnTo>
                    <a:pt x="188" y="166"/>
                  </a:lnTo>
                  <a:lnTo>
                    <a:pt x="0" y="145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3"/>
            <p:cNvSpPr>
              <a:spLocks noChangeArrowheads="1"/>
            </p:cNvSpPr>
            <p:nvPr/>
          </p:nvSpPr>
          <p:spPr bwMode="auto">
            <a:xfrm>
              <a:off x="1046162" y="152400"/>
              <a:ext cx="368300" cy="263525"/>
            </a:xfrm>
            <a:custGeom>
              <a:avLst/>
              <a:gdLst>
                <a:gd name="T0" fmla="*/ 1588 w 232"/>
                <a:gd name="T1" fmla="*/ 0 h 166"/>
                <a:gd name="T2" fmla="*/ 1588 w 232"/>
                <a:gd name="T3" fmla="*/ 0 h 166"/>
                <a:gd name="T4" fmla="*/ 368300 w 232"/>
                <a:gd name="T5" fmla="*/ 0 h 166"/>
                <a:gd name="T6" fmla="*/ 368300 w 232"/>
                <a:gd name="T7" fmla="*/ 0 h 166"/>
                <a:gd name="T8" fmla="*/ 341313 w 232"/>
                <a:gd name="T9" fmla="*/ 222250 h 166"/>
                <a:gd name="T10" fmla="*/ 341313 w 232"/>
                <a:gd name="T11" fmla="*/ 222250 h 166"/>
                <a:gd name="T12" fmla="*/ 339725 w 232"/>
                <a:gd name="T13" fmla="*/ 230188 h 166"/>
                <a:gd name="T14" fmla="*/ 334963 w 232"/>
                <a:gd name="T15" fmla="*/ 239713 h 166"/>
                <a:gd name="T16" fmla="*/ 330200 w 232"/>
                <a:gd name="T17" fmla="*/ 246063 h 166"/>
                <a:gd name="T18" fmla="*/ 323850 w 232"/>
                <a:gd name="T19" fmla="*/ 249238 h 166"/>
                <a:gd name="T20" fmla="*/ 309563 w 232"/>
                <a:gd name="T21" fmla="*/ 258763 h 166"/>
                <a:gd name="T22" fmla="*/ 292100 w 232"/>
                <a:gd name="T23" fmla="*/ 263525 h 166"/>
                <a:gd name="T24" fmla="*/ 292100 w 232"/>
                <a:gd name="T25" fmla="*/ 263525 h 166"/>
                <a:gd name="T26" fmla="*/ 0 w 232"/>
                <a:gd name="T27" fmla="*/ 228600 h 166"/>
                <a:gd name="T28" fmla="*/ 0 w 232"/>
                <a:gd name="T29" fmla="*/ 228600 h 166"/>
                <a:gd name="T30" fmla="*/ 1588 w 232"/>
                <a:gd name="T31" fmla="*/ 0 h 166"/>
                <a:gd name="T32" fmla="*/ 1588 w 232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2"/>
                <a:gd name="T52" fmla="*/ 0 h 166"/>
                <a:gd name="T53" fmla="*/ 232 w 232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2" h="166">
                  <a:moveTo>
                    <a:pt x="1" y="0"/>
                  </a:moveTo>
                  <a:lnTo>
                    <a:pt x="1" y="0"/>
                  </a:lnTo>
                  <a:lnTo>
                    <a:pt x="232" y="0"/>
                  </a:lnTo>
                  <a:lnTo>
                    <a:pt x="215" y="140"/>
                  </a:lnTo>
                  <a:lnTo>
                    <a:pt x="214" y="145"/>
                  </a:lnTo>
                  <a:lnTo>
                    <a:pt x="211" y="151"/>
                  </a:lnTo>
                  <a:lnTo>
                    <a:pt x="208" y="155"/>
                  </a:lnTo>
                  <a:lnTo>
                    <a:pt x="204" y="157"/>
                  </a:lnTo>
                  <a:lnTo>
                    <a:pt x="195" y="163"/>
                  </a:lnTo>
                  <a:lnTo>
                    <a:pt x="184" y="166"/>
                  </a:lnTo>
                  <a:lnTo>
                    <a:pt x="0" y="144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4"/>
            <p:cNvSpPr>
              <a:spLocks noChangeArrowheads="1"/>
            </p:cNvSpPr>
            <p:nvPr/>
          </p:nvSpPr>
          <p:spPr bwMode="auto">
            <a:xfrm>
              <a:off x="1049337" y="152400"/>
              <a:ext cx="365125" cy="263525"/>
            </a:xfrm>
            <a:custGeom>
              <a:avLst/>
              <a:gdLst>
                <a:gd name="T0" fmla="*/ 4763 w 230"/>
                <a:gd name="T1" fmla="*/ 0 h 166"/>
                <a:gd name="T2" fmla="*/ 4763 w 230"/>
                <a:gd name="T3" fmla="*/ 0 h 166"/>
                <a:gd name="T4" fmla="*/ 365125 w 230"/>
                <a:gd name="T5" fmla="*/ 0 h 166"/>
                <a:gd name="T6" fmla="*/ 365125 w 230"/>
                <a:gd name="T7" fmla="*/ 0 h 166"/>
                <a:gd name="T8" fmla="*/ 338138 w 230"/>
                <a:gd name="T9" fmla="*/ 222250 h 166"/>
                <a:gd name="T10" fmla="*/ 338138 w 230"/>
                <a:gd name="T11" fmla="*/ 222250 h 166"/>
                <a:gd name="T12" fmla="*/ 336550 w 230"/>
                <a:gd name="T13" fmla="*/ 230188 h 166"/>
                <a:gd name="T14" fmla="*/ 331788 w 230"/>
                <a:gd name="T15" fmla="*/ 236538 h 166"/>
                <a:gd name="T16" fmla="*/ 327025 w 230"/>
                <a:gd name="T17" fmla="*/ 242888 h 166"/>
                <a:gd name="T18" fmla="*/ 320675 w 230"/>
                <a:gd name="T19" fmla="*/ 249238 h 166"/>
                <a:gd name="T20" fmla="*/ 306388 w 230"/>
                <a:gd name="T21" fmla="*/ 258763 h 166"/>
                <a:gd name="T22" fmla="*/ 290513 w 230"/>
                <a:gd name="T23" fmla="*/ 263525 h 166"/>
                <a:gd name="T24" fmla="*/ 290513 w 230"/>
                <a:gd name="T25" fmla="*/ 263525 h 166"/>
                <a:gd name="T26" fmla="*/ 0 w 230"/>
                <a:gd name="T27" fmla="*/ 227013 h 166"/>
                <a:gd name="T28" fmla="*/ 0 w 230"/>
                <a:gd name="T29" fmla="*/ 227013 h 166"/>
                <a:gd name="T30" fmla="*/ 4763 w 230"/>
                <a:gd name="T31" fmla="*/ 0 h 166"/>
                <a:gd name="T32" fmla="*/ 4763 w 230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0"/>
                <a:gd name="T52" fmla="*/ 0 h 166"/>
                <a:gd name="T53" fmla="*/ 230 w 230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0" h="166">
                  <a:moveTo>
                    <a:pt x="3" y="0"/>
                  </a:moveTo>
                  <a:lnTo>
                    <a:pt x="3" y="0"/>
                  </a:lnTo>
                  <a:lnTo>
                    <a:pt x="230" y="0"/>
                  </a:lnTo>
                  <a:lnTo>
                    <a:pt x="213" y="140"/>
                  </a:lnTo>
                  <a:lnTo>
                    <a:pt x="212" y="145"/>
                  </a:lnTo>
                  <a:lnTo>
                    <a:pt x="209" y="149"/>
                  </a:lnTo>
                  <a:lnTo>
                    <a:pt x="206" y="153"/>
                  </a:lnTo>
                  <a:lnTo>
                    <a:pt x="202" y="157"/>
                  </a:lnTo>
                  <a:lnTo>
                    <a:pt x="193" y="163"/>
                  </a:lnTo>
                  <a:lnTo>
                    <a:pt x="183" y="166"/>
                  </a:lnTo>
                  <a:lnTo>
                    <a:pt x="0" y="14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5"/>
            <p:cNvSpPr>
              <a:spLocks noChangeArrowheads="1"/>
            </p:cNvSpPr>
            <p:nvPr/>
          </p:nvSpPr>
          <p:spPr bwMode="auto">
            <a:xfrm>
              <a:off x="1055687" y="152400"/>
              <a:ext cx="358775" cy="263525"/>
            </a:xfrm>
            <a:custGeom>
              <a:avLst/>
              <a:gdLst>
                <a:gd name="T0" fmla="*/ 4763 w 226"/>
                <a:gd name="T1" fmla="*/ 0 h 166"/>
                <a:gd name="T2" fmla="*/ 4763 w 226"/>
                <a:gd name="T3" fmla="*/ 0 h 166"/>
                <a:gd name="T4" fmla="*/ 358775 w 226"/>
                <a:gd name="T5" fmla="*/ 0 h 166"/>
                <a:gd name="T6" fmla="*/ 358775 w 226"/>
                <a:gd name="T7" fmla="*/ 0 h 166"/>
                <a:gd name="T8" fmla="*/ 331788 w 226"/>
                <a:gd name="T9" fmla="*/ 222250 h 166"/>
                <a:gd name="T10" fmla="*/ 331788 w 226"/>
                <a:gd name="T11" fmla="*/ 222250 h 166"/>
                <a:gd name="T12" fmla="*/ 330200 w 226"/>
                <a:gd name="T13" fmla="*/ 230188 h 166"/>
                <a:gd name="T14" fmla="*/ 325438 w 226"/>
                <a:gd name="T15" fmla="*/ 236538 h 166"/>
                <a:gd name="T16" fmla="*/ 320675 w 226"/>
                <a:gd name="T17" fmla="*/ 242888 h 166"/>
                <a:gd name="T18" fmla="*/ 314325 w 226"/>
                <a:gd name="T19" fmla="*/ 249238 h 166"/>
                <a:gd name="T20" fmla="*/ 300038 w 226"/>
                <a:gd name="T21" fmla="*/ 258763 h 166"/>
                <a:gd name="T22" fmla="*/ 284163 w 226"/>
                <a:gd name="T23" fmla="*/ 263525 h 166"/>
                <a:gd name="T24" fmla="*/ 284163 w 226"/>
                <a:gd name="T25" fmla="*/ 263525 h 166"/>
                <a:gd name="T26" fmla="*/ 0 w 226"/>
                <a:gd name="T27" fmla="*/ 223838 h 166"/>
                <a:gd name="T28" fmla="*/ 0 w 226"/>
                <a:gd name="T29" fmla="*/ 223838 h 166"/>
                <a:gd name="T30" fmla="*/ 4763 w 226"/>
                <a:gd name="T31" fmla="*/ 0 h 166"/>
                <a:gd name="T32" fmla="*/ 4763 w 226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"/>
                <a:gd name="T52" fmla="*/ 0 h 166"/>
                <a:gd name="T53" fmla="*/ 226 w 226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" h="166">
                  <a:moveTo>
                    <a:pt x="3" y="0"/>
                  </a:moveTo>
                  <a:lnTo>
                    <a:pt x="3" y="0"/>
                  </a:lnTo>
                  <a:lnTo>
                    <a:pt x="226" y="0"/>
                  </a:lnTo>
                  <a:lnTo>
                    <a:pt x="209" y="140"/>
                  </a:lnTo>
                  <a:lnTo>
                    <a:pt x="208" y="145"/>
                  </a:lnTo>
                  <a:lnTo>
                    <a:pt x="205" y="149"/>
                  </a:lnTo>
                  <a:lnTo>
                    <a:pt x="202" y="153"/>
                  </a:lnTo>
                  <a:lnTo>
                    <a:pt x="198" y="157"/>
                  </a:lnTo>
                  <a:lnTo>
                    <a:pt x="189" y="163"/>
                  </a:lnTo>
                  <a:lnTo>
                    <a:pt x="179" y="166"/>
                  </a:lnTo>
                  <a:lnTo>
                    <a:pt x="0" y="14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6"/>
            <p:cNvSpPr>
              <a:spLocks noChangeArrowheads="1"/>
            </p:cNvSpPr>
            <p:nvPr/>
          </p:nvSpPr>
          <p:spPr bwMode="auto">
            <a:xfrm>
              <a:off x="1062037" y="152400"/>
              <a:ext cx="352425" cy="263525"/>
            </a:xfrm>
            <a:custGeom>
              <a:avLst/>
              <a:gdLst>
                <a:gd name="T0" fmla="*/ 3175 w 222"/>
                <a:gd name="T1" fmla="*/ 0 h 166"/>
                <a:gd name="T2" fmla="*/ 3175 w 222"/>
                <a:gd name="T3" fmla="*/ 0 h 166"/>
                <a:gd name="T4" fmla="*/ 352425 w 222"/>
                <a:gd name="T5" fmla="*/ 0 h 166"/>
                <a:gd name="T6" fmla="*/ 352425 w 222"/>
                <a:gd name="T7" fmla="*/ 0 h 166"/>
                <a:gd name="T8" fmla="*/ 325438 w 222"/>
                <a:gd name="T9" fmla="*/ 222250 h 166"/>
                <a:gd name="T10" fmla="*/ 325438 w 222"/>
                <a:gd name="T11" fmla="*/ 222250 h 166"/>
                <a:gd name="T12" fmla="*/ 323850 w 222"/>
                <a:gd name="T13" fmla="*/ 230188 h 166"/>
                <a:gd name="T14" fmla="*/ 319088 w 222"/>
                <a:gd name="T15" fmla="*/ 236538 h 166"/>
                <a:gd name="T16" fmla="*/ 314325 w 222"/>
                <a:gd name="T17" fmla="*/ 242888 h 166"/>
                <a:gd name="T18" fmla="*/ 307975 w 222"/>
                <a:gd name="T19" fmla="*/ 249238 h 166"/>
                <a:gd name="T20" fmla="*/ 293688 w 222"/>
                <a:gd name="T21" fmla="*/ 258763 h 166"/>
                <a:gd name="T22" fmla="*/ 277813 w 222"/>
                <a:gd name="T23" fmla="*/ 263525 h 166"/>
                <a:gd name="T24" fmla="*/ 277813 w 222"/>
                <a:gd name="T25" fmla="*/ 263525 h 166"/>
                <a:gd name="T26" fmla="*/ 0 w 222"/>
                <a:gd name="T27" fmla="*/ 223838 h 166"/>
                <a:gd name="T28" fmla="*/ 0 w 222"/>
                <a:gd name="T29" fmla="*/ 223838 h 166"/>
                <a:gd name="T30" fmla="*/ 3175 w 222"/>
                <a:gd name="T31" fmla="*/ 0 h 166"/>
                <a:gd name="T32" fmla="*/ 3175 w 222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2"/>
                <a:gd name="T52" fmla="*/ 0 h 166"/>
                <a:gd name="T53" fmla="*/ 222 w 222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2" h="166">
                  <a:moveTo>
                    <a:pt x="2" y="0"/>
                  </a:moveTo>
                  <a:lnTo>
                    <a:pt x="2" y="0"/>
                  </a:lnTo>
                  <a:lnTo>
                    <a:pt x="222" y="0"/>
                  </a:lnTo>
                  <a:lnTo>
                    <a:pt x="205" y="140"/>
                  </a:lnTo>
                  <a:lnTo>
                    <a:pt x="204" y="145"/>
                  </a:lnTo>
                  <a:lnTo>
                    <a:pt x="201" y="149"/>
                  </a:lnTo>
                  <a:lnTo>
                    <a:pt x="198" y="153"/>
                  </a:lnTo>
                  <a:lnTo>
                    <a:pt x="194" y="157"/>
                  </a:lnTo>
                  <a:lnTo>
                    <a:pt x="185" y="163"/>
                  </a:lnTo>
                  <a:lnTo>
                    <a:pt x="175" y="166"/>
                  </a:lnTo>
                  <a:lnTo>
                    <a:pt x="0" y="14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7"/>
            <p:cNvSpPr>
              <a:spLocks noChangeArrowheads="1"/>
            </p:cNvSpPr>
            <p:nvPr/>
          </p:nvSpPr>
          <p:spPr bwMode="auto">
            <a:xfrm>
              <a:off x="1068387" y="152400"/>
              <a:ext cx="346075" cy="263525"/>
            </a:xfrm>
            <a:custGeom>
              <a:avLst/>
              <a:gdLst>
                <a:gd name="T0" fmla="*/ 3175 w 218"/>
                <a:gd name="T1" fmla="*/ 0 h 166"/>
                <a:gd name="T2" fmla="*/ 3175 w 218"/>
                <a:gd name="T3" fmla="*/ 0 h 166"/>
                <a:gd name="T4" fmla="*/ 346075 w 218"/>
                <a:gd name="T5" fmla="*/ 0 h 166"/>
                <a:gd name="T6" fmla="*/ 346075 w 218"/>
                <a:gd name="T7" fmla="*/ 0 h 166"/>
                <a:gd name="T8" fmla="*/ 319088 w 218"/>
                <a:gd name="T9" fmla="*/ 222250 h 166"/>
                <a:gd name="T10" fmla="*/ 319088 w 218"/>
                <a:gd name="T11" fmla="*/ 222250 h 166"/>
                <a:gd name="T12" fmla="*/ 317500 w 218"/>
                <a:gd name="T13" fmla="*/ 230188 h 166"/>
                <a:gd name="T14" fmla="*/ 312738 w 218"/>
                <a:gd name="T15" fmla="*/ 236538 h 166"/>
                <a:gd name="T16" fmla="*/ 307975 w 218"/>
                <a:gd name="T17" fmla="*/ 242888 h 166"/>
                <a:gd name="T18" fmla="*/ 301625 w 218"/>
                <a:gd name="T19" fmla="*/ 249238 h 166"/>
                <a:gd name="T20" fmla="*/ 287338 w 218"/>
                <a:gd name="T21" fmla="*/ 258763 h 166"/>
                <a:gd name="T22" fmla="*/ 271463 w 218"/>
                <a:gd name="T23" fmla="*/ 263525 h 166"/>
                <a:gd name="T24" fmla="*/ 271463 w 218"/>
                <a:gd name="T25" fmla="*/ 263525 h 166"/>
                <a:gd name="T26" fmla="*/ 0 w 218"/>
                <a:gd name="T27" fmla="*/ 222250 h 166"/>
                <a:gd name="T28" fmla="*/ 0 w 218"/>
                <a:gd name="T29" fmla="*/ 222250 h 166"/>
                <a:gd name="T30" fmla="*/ 3175 w 218"/>
                <a:gd name="T31" fmla="*/ 0 h 166"/>
                <a:gd name="T32" fmla="*/ 3175 w 218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8"/>
                <a:gd name="T52" fmla="*/ 0 h 166"/>
                <a:gd name="T53" fmla="*/ 218 w 218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8" h="166">
                  <a:moveTo>
                    <a:pt x="2" y="0"/>
                  </a:moveTo>
                  <a:lnTo>
                    <a:pt x="2" y="0"/>
                  </a:lnTo>
                  <a:lnTo>
                    <a:pt x="218" y="0"/>
                  </a:lnTo>
                  <a:lnTo>
                    <a:pt x="201" y="140"/>
                  </a:lnTo>
                  <a:lnTo>
                    <a:pt x="200" y="145"/>
                  </a:lnTo>
                  <a:lnTo>
                    <a:pt x="197" y="149"/>
                  </a:lnTo>
                  <a:lnTo>
                    <a:pt x="194" y="153"/>
                  </a:lnTo>
                  <a:lnTo>
                    <a:pt x="190" y="157"/>
                  </a:lnTo>
                  <a:lnTo>
                    <a:pt x="181" y="163"/>
                  </a:lnTo>
                  <a:lnTo>
                    <a:pt x="171" y="166"/>
                  </a:lnTo>
                  <a:lnTo>
                    <a:pt x="0" y="14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48"/>
            <p:cNvSpPr>
              <a:spLocks noChangeArrowheads="1"/>
            </p:cNvSpPr>
            <p:nvPr/>
          </p:nvSpPr>
          <p:spPr bwMode="auto">
            <a:xfrm>
              <a:off x="1073150" y="152400"/>
              <a:ext cx="341313" cy="260350"/>
            </a:xfrm>
            <a:custGeom>
              <a:avLst/>
              <a:gdLst>
                <a:gd name="T0" fmla="*/ 4763 w 215"/>
                <a:gd name="T1" fmla="*/ 0 h 164"/>
                <a:gd name="T2" fmla="*/ 4763 w 215"/>
                <a:gd name="T3" fmla="*/ 0 h 164"/>
                <a:gd name="T4" fmla="*/ 341313 w 215"/>
                <a:gd name="T5" fmla="*/ 0 h 164"/>
                <a:gd name="T6" fmla="*/ 341313 w 215"/>
                <a:gd name="T7" fmla="*/ 0 h 164"/>
                <a:gd name="T8" fmla="*/ 314325 w 215"/>
                <a:gd name="T9" fmla="*/ 222250 h 164"/>
                <a:gd name="T10" fmla="*/ 314325 w 215"/>
                <a:gd name="T11" fmla="*/ 222250 h 164"/>
                <a:gd name="T12" fmla="*/ 312738 w 215"/>
                <a:gd name="T13" fmla="*/ 230188 h 164"/>
                <a:gd name="T14" fmla="*/ 309563 w 215"/>
                <a:gd name="T15" fmla="*/ 236538 h 164"/>
                <a:gd name="T16" fmla="*/ 303213 w 215"/>
                <a:gd name="T17" fmla="*/ 242888 h 164"/>
                <a:gd name="T18" fmla="*/ 296863 w 215"/>
                <a:gd name="T19" fmla="*/ 249238 h 164"/>
                <a:gd name="T20" fmla="*/ 282575 w 215"/>
                <a:gd name="T21" fmla="*/ 258763 h 164"/>
                <a:gd name="T22" fmla="*/ 268288 w 215"/>
                <a:gd name="T23" fmla="*/ 260350 h 164"/>
                <a:gd name="T24" fmla="*/ 268288 w 215"/>
                <a:gd name="T25" fmla="*/ 260350 h 164"/>
                <a:gd name="T26" fmla="*/ 0 w 215"/>
                <a:gd name="T27" fmla="*/ 219075 h 164"/>
                <a:gd name="T28" fmla="*/ 0 w 215"/>
                <a:gd name="T29" fmla="*/ 219075 h 164"/>
                <a:gd name="T30" fmla="*/ 4763 w 215"/>
                <a:gd name="T31" fmla="*/ 0 h 164"/>
                <a:gd name="T32" fmla="*/ 4763 w 215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5"/>
                <a:gd name="T52" fmla="*/ 0 h 164"/>
                <a:gd name="T53" fmla="*/ 215 w 215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5" h="164">
                  <a:moveTo>
                    <a:pt x="3" y="0"/>
                  </a:moveTo>
                  <a:lnTo>
                    <a:pt x="3" y="0"/>
                  </a:lnTo>
                  <a:lnTo>
                    <a:pt x="215" y="0"/>
                  </a:lnTo>
                  <a:lnTo>
                    <a:pt x="198" y="140"/>
                  </a:lnTo>
                  <a:lnTo>
                    <a:pt x="197" y="145"/>
                  </a:lnTo>
                  <a:lnTo>
                    <a:pt x="195" y="149"/>
                  </a:lnTo>
                  <a:lnTo>
                    <a:pt x="191" y="153"/>
                  </a:lnTo>
                  <a:lnTo>
                    <a:pt x="187" y="157"/>
                  </a:lnTo>
                  <a:lnTo>
                    <a:pt x="178" y="163"/>
                  </a:lnTo>
                  <a:lnTo>
                    <a:pt x="169" y="164"/>
                  </a:lnTo>
                  <a:lnTo>
                    <a:pt x="0" y="138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49"/>
            <p:cNvSpPr>
              <a:spLocks noChangeArrowheads="1"/>
            </p:cNvSpPr>
            <p:nvPr/>
          </p:nvSpPr>
          <p:spPr bwMode="auto">
            <a:xfrm>
              <a:off x="1079500" y="152400"/>
              <a:ext cx="334963" cy="260350"/>
            </a:xfrm>
            <a:custGeom>
              <a:avLst/>
              <a:gdLst>
                <a:gd name="T0" fmla="*/ 4763 w 211"/>
                <a:gd name="T1" fmla="*/ 0 h 164"/>
                <a:gd name="T2" fmla="*/ 4763 w 211"/>
                <a:gd name="T3" fmla="*/ 0 h 164"/>
                <a:gd name="T4" fmla="*/ 334963 w 211"/>
                <a:gd name="T5" fmla="*/ 0 h 164"/>
                <a:gd name="T6" fmla="*/ 334963 w 211"/>
                <a:gd name="T7" fmla="*/ 0 h 164"/>
                <a:gd name="T8" fmla="*/ 307975 w 211"/>
                <a:gd name="T9" fmla="*/ 222250 h 164"/>
                <a:gd name="T10" fmla="*/ 307975 w 211"/>
                <a:gd name="T11" fmla="*/ 222250 h 164"/>
                <a:gd name="T12" fmla="*/ 306388 w 211"/>
                <a:gd name="T13" fmla="*/ 230188 h 164"/>
                <a:gd name="T14" fmla="*/ 303213 w 211"/>
                <a:gd name="T15" fmla="*/ 236538 h 164"/>
                <a:gd name="T16" fmla="*/ 296863 w 211"/>
                <a:gd name="T17" fmla="*/ 242888 h 164"/>
                <a:gd name="T18" fmla="*/ 290513 w 211"/>
                <a:gd name="T19" fmla="*/ 249238 h 164"/>
                <a:gd name="T20" fmla="*/ 277813 w 211"/>
                <a:gd name="T21" fmla="*/ 255588 h 164"/>
                <a:gd name="T22" fmla="*/ 261938 w 211"/>
                <a:gd name="T23" fmla="*/ 260350 h 164"/>
                <a:gd name="T24" fmla="*/ 261938 w 211"/>
                <a:gd name="T25" fmla="*/ 260350 h 164"/>
                <a:gd name="T26" fmla="*/ 0 w 211"/>
                <a:gd name="T27" fmla="*/ 217488 h 164"/>
                <a:gd name="T28" fmla="*/ 0 w 211"/>
                <a:gd name="T29" fmla="*/ 217488 h 164"/>
                <a:gd name="T30" fmla="*/ 4763 w 211"/>
                <a:gd name="T31" fmla="*/ 0 h 164"/>
                <a:gd name="T32" fmla="*/ 4763 w 211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1"/>
                <a:gd name="T52" fmla="*/ 0 h 164"/>
                <a:gd name="T53" fmla="*/ 211 w 211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1" h="164">
                  <a:moveTo>
                    <a:pt x="3" y="0"/>
                  </a:moveTo>
                  <a:lnTo>
                    <a:pt x="3" y="0"/>
                  </a:lnTo>
                  <a:lnTo>
                    <a:pt x="211" y="0"/>
                  </a:lnTo>
                  <a:lnTo>
                    <a:pt x="194" y="140"/>
                  </a:lnTo>
                  <a:lnTo>
                    <a:pt x="193" y="145"/>
                  </a:lnTo>
                  <a:lnTo>
                    <a:pt x="191" y="149"/>
                  </a:lnTo>
                  <a:lnTo>
                    <a:pt x="187" y="153"/>
                  </a:lnTo>
                  <a:lnTo>
                    <a:pt x="183" y="157"/>
                  </a:lnTo>
                  <a:lnTo>
                    <a:pt x="175" y="161"/>
                  </a:lnTo>
                  <a:lnTo>
                    <a:pt x="165" y="164"/>
                  </a:lnTo>
                  <a:lnTo>
                    <a:pt x="0" y="137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50"/>
            <p:cNvSpPr>
              <a:spLocks noChangeArrowheads="1"/>
            </p:cNvSpPr>
            <p:nvPr/>
          </p:nvSpPr>
          <p:spPr bwMode="auto">
            <a:xfrm>
              <a:off x="1085850" y="152400"/>
              <a:ext cx="328613" cy="260350"/>
            </a:xfrm>
            <a:custGeom>
              <a:avLst/>
              <a:gdLst>
                <a:gd name="T0" fmla="*/ 4763 w 207"/>
                <a:gd name="T1" fmla="*/ 0 h 164"/>
                <a:gd name="T2" fmla="*/ 4763 w 207"/>
                <a:gd name="T3" fmla="*/ 0 h 164"/>
                <a:gd name="T4" fmla="*/ 328613 w 207"/>
                <a:gd name="T5" fmla="*/ 0 h 164"/>
                <a:gd name="T6" fmla="*/ 328613 w 207"/>
                <a:gd name="T7" fmla="*/ 0 h 164"/>
                <a:gd name="T8" fmla="*/ 301625 w 207"/>
                <a:gd name="T9" fmla="*/ 222250 h 164"/>
                <a:gd name="T10" fmla="*/ 301625 w 207"/>
                <a:gd name="T11" fmla="*/ 222250 h 164"/>
                <a:gd name="T12" fmla="*/ 300038 w 207"/>
                <a:gd name="T13" fmla="*/ 230188 h 164"/>
                <a:gd name="T14" fmla="*/ 296863 w 207"/>
                <a:gd name="T15" fmla="*/ 236538 h 164"/>
                <a:gd name="T16" fmla="*/ 290513 w 207"/>
                <a:gd name="T17" fmla="*/ 242888 h 164"/>
                <a:gd name="T18" fmla="*/ 284163 w 207"/>
                <a:gd name="T19" fmla="*/ 247650 h 164"/>
                <a:gd name="T20" fmla="*/ 271463 w 207"/>
                <a:gd name="T21" fmla="*/ 255588 h 164"/>
                <a:gd name="T22" fmla="*/ 255588 w 207"/>
                <a:gd name="T23" fmla="*/ 260350 h 164"/>
                <a:gd name="T24" fmla="*/ 255588 w 207"/>
                <a:gd name="T25" fmla="*/ 260350 h 164"/>
                <a:gd name="T26" fmla="*/ 0 w 207"/>
                <a:gd name="T27" fmla="*/ 215900 h 164"/>
                <a:gd name="T28" fmla="*/ 0 w 207"/>
                <a:gd name="T29" fmla="*/ 215900 h 164"/>
                <a:gd name="T30" fmla="*/ 4763 w 207"/>
                <a:gd name="T31" fmla="*/ 0 h 164"/>
                <a:gd name="T32" fmla="*/ 4763 w 207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7"/>
                <a:gd name="T52" fmla="*/ 0 h 164"/>
                <a:gd name="T53" fmla="*/ 207 w 207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7" h="164">
                  <a:moveTo>
                    <a:pt x="3" y="0"/>
                  </a:moveTo>
                  <a:lnTo>
                    <a:pt x="3" y="0"/>
                  </a:lnTo>
                  <a:lnTo>
                    <a:pt x="207" y="0"/>
                  </a:lnTo>
                  <a:lnTo>
                    <a:pt x="190" y="140"/>
                  </a:lnTo>
                  <a:lnTo>
                    <a:pt x="189" y="145"/>
                  </a:lnTo>
                  <a:lnTo>
                    <a:pt x="187" y="149"/>
                  </a:lnTo>
                  <a:lnTo>
                    <a:pt x="183" y="153"/>
                  </a:lnTo>
                  <a:lnTo>
                    <a:pt x="179" y="156"/>
                  </a:lnTo>
                  <a:lnTo>
                    <a:pt x="171" y="161"/>
                  </a:lnTo>
                  <a:lnTo>
                    <a:pt x="161" y="164"/>
                  </a:lnTo>
                  <a:lnTo>
                    <a:pt x="0" y="136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51"/>
            <p:cNvSpPr>
              <a:spLocks noChangeArrowheads="1"/>
            </p:cNvSpPr>
            <p:nvPr/>
          </p:nvSpPr>
          <p:spPr bwMode="auto">
            <a:xfrm>
              <a:off x="1092200" y="152400"/>
              <a:ext cx="322263" cy="260350"/>
            </a:xfrm>
            <a:custGeom>
              <a:avLst/>
              <a:gdLst>
                <a:gd name="T0" fmla="*/ 4763 w 203"/>
                <a:gd name="T1" fmla="*/ 0 h 164"/>
                <a:gd name="T2" fmla="*/ 4763 w 203"/>
                <a:gd name="T3" fmla="*/ 0 h 164"/>
                <a:gd name="T4" fmla="*/ 322263 w 203"/>
                <a:gd name="T5" fmla="*/ 0 h 164"/>
                <a:gd name="T6" fmla="*/ 322263 w 203"/>
                <a:gd name="T7" fmla="*/ 0 h 164"/>
                <a:gd name="T8" fmla="*/ 295275 w 203"/>
                <a:gd name="T9" fmla="*/ 222250 h 164"/>
                <a:gd name="T10" fmla="*/ 295275 w 203"/>
                <a:gd name="T11" fmla="*/ 222250 h 164"/>
                <a:gd name="T12" fmla="*/ 293688 w 203"/>
                <a:gd name="T13" fmla="*/ 230188 h 164"/>
                <a:gd name="T14" fmla="*/ 290513 w 203"/>
                <a:gd name="T15" fmla="*/ 236538 h 164"/>
                <a:gd name="T16" fmla="*/ 284163 w 203"/>
                <a:gd name="T17" fmla="*/ 242888 h 164"/>
                <a:gd name="T18" fmla="*/ 279400 w 203"/>
                <a:gd name="T19" fmla="*/ 247650 h 164"/>
                <a:gd name="T20" fmla="*/ 265113 w 203"/>
                <a:gd name="T21" fmla="*/ 255588 h 164"/>
                <a:gd name="T22" fmla="*/ 249238 w 203"/>
                <a:gd name="T23" fmla="*/ 260350 h 164"/>
                <a:gd name="T24" fmla="*/ 249238 w 203"/>
                <a:gd name="T25" fmla="*/ 260350 h 164"/>
                <a:gd name="T26" fmla="*/ 0 w 203"/>
                <a:gd name="T27" fmla="*/ 212725 h 164"/>
                <a:gd name="T28" fmla="*/ 0 w 203"/>
                <a:gd name="T29" fmla="*/ 212725 h 164"/>
                <a:gd name="T30" fmla="*/ 4763 w 203"/>
                <a:gd name="T31" fmla="*/ 0 h 164"/>
                <a:gd name="T32" fmla="*/ 4763 w 203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3"/>
                <a:gd name="T52" fmla="*/ 0 h 164"/>
                <a:gd name="T53" fmla="*/ 203 w 203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3" h="164">
                  <a:moveTo>
                    <a:pt x="3" y="0"/>
                  </a:moveTo>
                  <a:lnTo>
                    <a:pt x="3" y="0"/>
                  </a:lnTo>
                  <a:lnTo>
                    <a:pt x="203" y="0"/>
                  </a:lnTo>
                  <a:lnTo>
                    <a:pt x="186" y="140"/>
                  </a:lnTo>
                  <a:lnTo>
                    <a:pt x="185" y="145"/>
                  </a:lnTo>
                  <a:lnTo>
                    <a:pt x="183" y="149"/>
                  </a:lnTo>
                  <a:lnTo>
                    <a:pt x="179" y="153"/>
                  </a:lnTo>
                  <a:lnTo>
                    <a:pt x="176" y="156"/>
                  </a:lnTo>
                  <a:lnTo>
                    <a:pt x="167" y="161"/>
                  </a:lnTo>
                  <a:lnTo>
                    <a:pt x="157" y="164"/>
                  </a:lnTo>
                  <a:lnTo>
                    <a:pt x="0" y="134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52"/>
            <p:cNvSpPr>
              <a:spLocks noChangeArrowheads="1"/>
            </p:cNvSpPr>
            <p:nvPr/>
          </p:nvSpPr>
          <p:spPr bwMode="auto">
            <a:xfrm>
              <a:off x="1096962" y="152400"/>
              <a:ext cx="317500" cy="260350"/>
            </a:xfrm>
            <a:custGeom>
              <a:avLst/>
              <a:gdLst>
                <a:gd name="T0" fmla="*/ 4763 w 200"/>
                <a:gd name="T1" fmla="*/ 0 h 164"/>
                <a:gd name="T2" fmla="*/ 4763 w 200"/>
                <a:gd name="T3" fmla="*/ 0 h 164"/>
                <a:gd name="T4" fmla="*/ 317500 w 200"/>
                <a:gd name="T5" fmla="*/ 0 h 164"/>
                <a:gd name="T6" fmla="*/ 317500 w 200"/>
                <a:gd name="T7" fmla="*/ 0 h 164"/>
                <a:gd name="T8" fmla="*/ 290513 w 200"/>
                <a:gd name="T9" fmla="*/ 222250 h 164"/>
                <a:gd name="T10" fmla="*/ 290513 w 200"/>
                <a:gd name="T11" fmla="*/ 222250 h 164"/>
                <a:gd name="T12" fmla="*/ 288925 w 200"/>
                <a:gd name="T13" fmla="*/ 230188 h 164"/>
                <a:gd name="T14" fmla="*/ 285750 w 200"/>
                <a:gd name="T15" fmla="*/ 236538 h 164"/>
                <a:gd name="T16" fmla="*/ 279400 w 200"/>
                <a:gd name="T17" fmla="*/ 242888 h 164"/>
                <a:gd name="T18" fmla="*/ 274638 w 200"/>
                <a:gd name="T19" fmla="*/ 247650 h 164"/>
                <a:gd name="T20" fmla="*/ 260350 w 200"/>
                <a:gd name="T21" fmla="*/ 255588 h 164"/>
                <a:gd name="T22" fmla="*/ 247650 w 200"/>
                <a:gd name="T23" fmla="*/ 260350 h 164"/>
                <a:gd name="T24" fmla="*/ 247650 w 200"/>
                <a:gd name="T25" fmla="*/ 260350 h 164"/>
                <a:gd name="T26" fmla="*/ 0 w 200"/>
                <a:gd name="T27" fmla="*/ 212725 h 164"/>
                <a:gd name="T28" fmla="*/ 0 w 200"/>
                <a:gd name="T29" fmla="*/ 212725 h 164"/>
                <a:gd name="T30" fmla="*/ 4763 w 200"/>
                <a:gd name="T31" fmla="*/ 0 h 164"/>
                <a:gd name="T32" fmla="*/ 4763 w 200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0"/>
                <a:gd name="T52" fmla="*/ 0 h 164"/>
                <a:gd name="T53" fmla="*/ 200 w 200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0" h="164">
                  <a:moveTo>
                    <a:pt x="3" y="0"/>
                  </a:moveTo>
                  <a:lnTo>
                    <a:pt x="3" y="0"/>
                  </a:lnTo>
                  <a:lnTo>
                    <a:pt x="200" y="0"/>
                  </a:lnTo>
                  <a:lnTo>
                    <a:pt x="183" y="140"/>
                  </a:lnTo>
                  <a:lnTo>
                    <a:pt x="182" y="145"/>
                  </a:lnTo>
                  <a:lnTo>
                    <a:pt x="180" y="149"/>
                  </a:lnTo>
                  <a:lnTo>
                    <a:pt x="176" y="153"/>
                  </a:lnTo>
                  <a:lnTo>
                    <a:pt x="173" y="156"/>
                  </a:lnTo>
                  <a:lnTo>
                    <a:pt x="164" y="161"/>
                  </a:lnTo>
                  <a:lnTo>
                    <a:pt x="156" y="164"/>
                  </a:lnTo>
                  <a:lnTo>
                    <a:pt x="0" y="134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53"/>
            <p:cNvSpPr>
              <a:spLocks noChangeArrowheads="1"/>
            </p:cNvSpPr>
            <p:nvPr/>
          </p:nvSpPr>
          <p:spPr bwMode="auto">
            <a:xfrm>
              <a:off x="1103312" y="152400"/>
              <a:ext cx="311150" cy="260350"/>
            </a:xfrm>
            <a:custGeom>
              <a:avLst/>
              <a:gdLst>
                <a:gd name="T0" fmla="*/ 4763 w 196"/>
                <a:gd name="T1" fmla="*/ 0 h 164"/>
                <a:gd name="T2" fmla="*/ 4763 w 196"/>
                <a:gd name="T3" fmla="*/ 0 h 164"/>
                <a:gd name="T4" fmla="*/ 311150 w 196"/>
                <a:gd name="T5" fmla="*/ 0 h 164"/>
                <a:gd name="T6" fmla="*/ 311150 w 196"/>
                <a:gd name="T7" fmla="*/ 0 h 164"/>
                <a:gd name="T8" fmla="*/ 284163 w 196"/>
                <a:gd name="T9" fmla="*/ 222250 h 164"/>
                <a:gd name="T10" fmla="*/ 284163 w 196"/>
                <a:gd name="T11" fmla="*/ 222250 h 164"/>
                <a:gd name="T12" fmla="*/ 282575 w 196"/>
                <a:gd name="T13" fmla="*/ 230188 h 164"/>
                <a:gd name="T14" fmla="*/ 279400 w 196"/>
                <a:gd name="T15" fmla="*/ 236538 h 164"/>
                <a:gd name="T16" fmla="*/ 273050 w 196"/>
                <a:gd name="T17" fmla="*/ 242888 h 164"/>
                <a:gd name="T18" fmla="*/ 268288 w 196"/>
                <a:gd name="T19" fmla="*/ 247650 h 164"/>
                <a:gd name="T20" fmla="*/ 254000 w 196"/>
                <a:gd name="T21" fmla="*/ 255588 h 164"/>
                <a:gd name="T22" fmla="*/ 241300 w 196"/>
                <a:gd name="T23" fmla="*/ 260350 h 164"/>
                <a:gd name="T24" fmla="*/ 241300 w 196"/>
                <a:gd name="T25" fmla="*/ 260350 h 164"/>
                <a:gd name="T26" fmla="*/ 0 w 196"/>
                <a:gd name="T27" fmla="*/ 211138 h 164"/>
                <a:gd name="T28" fmla="*/ 0 w 196"/>
                <a:gd name="T29" fmla="*/ 211138 h 164"/>
                <a:gd name="T30" fmla="*/ 4763 w 196"/>
                <a:gd name="T31" fmla="*/ 0 h 164"/>
                <a:gd name="T32" fmla="*/ 4763 w 196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96"/>
                <a:gd name="T52" fmla="*/ 0 h 164"/>
                <a:gd name="T53" fmla="*/ 196 w 196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96" h="164">
                  <a:moveTo>
                    <a:pt x="3" y="0"/>
                  </a:moveTo>
                  <a:lnTo>
                    <a:pt x="3" y="0"/>
                  </a:lnTo>
                  <a:lnTo>
                    <a:pt x="196" y="0"/>
                  </a:lnTo>
                  <a:lnTo>
                    <a:pt x="179" y="140"/>
                  </a:lnTo>
                  <a:lnTo>
                    <a:pt x="178" y="145"/>
                  </a:lnTo>
                  <a:lnTo>
                    <a:pt x="176" y="149"/>
                  </a:lnTo>
                  <a:lnTo>
                    <a:pt x="172" y="153"/>
                  </a:lnTo>
                  <a:lnTo>
                    <a:pt x="169" y="156"/>
                  </a:lnTo>
                  <a:lnTo>
                    <a:pt x="160" y="161"/>
                  </a:lnTo>
                  <a:lnTo>
                    <a:pt x="152" y="164"/>
                  </a:lnTo>
                  <a:lnTo>
                    <a:pt x="0" y="13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54"/>
            <p:cNvSpPr>
              <a:spLocks noChangeArrowheads="1"/>
            </p:cNvSpPr>
            <p:nvPr/>
          </p:nvSpPr>
          <p:spPr bwMode="auto">
            <a:xfrm>
              <a:off x="1109662" y="152400"/>
              <a:ext cx="304800" cy="260350"/>
            </a:xfrm>
            <a:custGeom>
              <a:avLst/>
              <a:gdLst>
                <a:gd name="T0" fmla="*/ 4763 w 192"/>
                <a:gd name="T1" fmla="*/ 0 h 164"/>
                <a:gd name="T2" fmla="*/ 4763 w 192"/>
                <a:gd name="T3" fmla="*/ 0 h 164"/>
                <a:gd name="T4" fmla="*/ 304800 w 192"/>
                <a:gd name="T5" fmla="*/ 0 h 164"/>
                <a:gd name="T6" fmla="*/ 304800 w 192"/>
                <a:gd name="T7" fmla="*/ 0 h 164"/>
                <a:gd name="T8" fmla="*/ 277813 w 192"/>
                <a:gd name="T9" fmla="*/ 222250 h 164"/>
                <a:gd name="T10" fmla="*/ 277813 w 192"/>
                <a:gd name="T11" fmla="*/ 222250 h 164"/>
                <a:gd name="T12" fmla="*/ 276225 w 192"/>
                <a:gd name="T13" fmla="*/ 230188 h 164"/>
                <a:gd name="T14" fmla="*/ 273050 w 192"/>
                <a:gd name="T15" fmla="*/ 236538 h 164"/>
                <a:gd name="T16" fmla="*/ 268288 w 192"/>
                <a:gd name="T17" fmla="*/ 242888 h 164"/>
                <a:gd name="T18" fmla="*/ 261938 w 192"/>
                <a:gd name="T19" fmla="*/ 247650 h 164"/>
                <a:gd name="T20" fmla="*/ 249238 w 192"/>
                <a:gd name="T21" fmla="*/ 255588 h 164"/>
                <a:gd name="T22" fmla="*/ 234950 w 192"/>
                <a:gd name="T23" fmla="*/ 260350 h 164"/>
                <a:gd name="T24" fmla="*/ 234950 w 192"/>
                <a:gd name="T25" fmla="*/ 260350 h 164"/>
                <a:gd name="T26" fmla="*/ 0 w 192"/>
                <a:gd name="T27" fmla="*/ 209550 h 164"/>
                <a:gd name="T28" fmla="*/ 0 w 192"/>
                <a:gd name="T29" fmla="*/ 209550 h 164"/>
                <a:gd name="T30" fmla="*/ 4763 w 192"/>
                <a:gd name="T31" fmla="*/ 0 h 164"/>
                <a:gd name="T32" fmla="*/ 4763 w 192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92"/>
                <a:gd name="T52" fmla="*/ 0 h 164"/>
                <a:gd name="T53" fmla="*/ 192 w 192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92" h="164">
                  <a:moveTo>
                    <a:pt x="3" y="0"/>
                  </a:moveTo>
                  <a:lnTo>
                    <a:pt x="3" y="0"/>
                  </a:lnTo>
                  <a:lnTo>
                    <a:pt x="192" y="0"/>
                  </a:lnTo>
                  <a:lnTo>
                    <a:pt x="175" y="140"/>
                  </a:lnTo>
                  <a:lnTo>
                    <a:pt x="174" y="145"/>
                  </a:lnTo>
                  <a:lnTo>
                    <a:pt x="172" y="149"/>
                  </a:lnTo>
                  <a:lnTo>
                    <a:pt x="169" y="153"/>
                  </a:lnTo>
                  <a:lnTo>
                    <a:pt x="165" y="156"/>
                  </a:lnTo>
                  <a:lnTo>
                    <a:pt x="157" y="161"/>
                  </a:lnTo>
                  <a:lnTo>
                    <a:pt x="148" y="164"/>
                  </a:lnTo>
                  <a:lnTo>
                    <a:pt x="0" y="13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55"/>
            <p:cNvSpPr>
              <a:spLocks noChangeArrowheads="1"/>
            </p:cNvSpPr>
            <p:nvPr/>
          </p:nvSpPr>
          <p:spPr bwMode="auto">
            <a:xfrm>
              <a:off x="1116012" y="152400"/>
              <a:ext cx="298450" cy="260350"/>
            </a:xfrm>
            <a:custGeom>
              <a:avLst/>
              <a:gdLst>
                <a:gd name="T0" fmla="*/ 4763 w 188"/>
                <a:gd name="T1" fmla="*/ 0 h 164"/>
                <a:gd name="T2" fmla="*/ 4763 w 188"/>
                <a:gd name="T3" fmla="*/ 0 h 164"/>
                <a:gd name="T4" fmla="*/ 298450 w 188"/>
                <a:gd name="T5" fmla="*/ 0 h 164"/>
                <a:gd name="T6" fmla="*/ 298450 w 188"/>
                <a:gd name="T7" fmla="*/ 0 h 164"/>
                <a:gd name="T8" fmla="*/ 271463 w 188"/>
                <a:gd name="T9" fmla="*/ 222250 h 164"/>
                <a:gd name="T10" fmla="*/ 271463 w 188"/>
                <a:gd name="T11" fmla="*/ 222250 h 164"/>
                <a:gd name="T12" fmla="*/ 269875 w 188"/>
                <a:gd name="T13" fmla="*/ 230188 h 164"/>
                <a:gd name="T14" fmla="*/ 266700 w 188"/>
                <a:gd name="T15" fmla="*/ 236538 h 164"/>
                <a:gd name="T16" fmla="*/ 261938 w 188"/>
                <a:gd name="T17" fmla="*/ 242888 h 164"/>
                <a:gd name="T18" fmla="*/ 255588 w 188"/>
                <a:gd name="T19" fmla="*/ 247650 h 164"/>
                <a:gd name="T20" fmla="*/ 242888 w 188"/>
                <a:gd name="T21" fmla="*/ 255588 h 164"/>
                <a:gd name="T22" fmla="*/ 228600 w 188"/>
                <a:gd name="T23" fmla="*/ 260350 h 164"/>
                <a:gd name="T24" fmla="*/ 228600 w 188"/>
                <a:gd name="T25" fmla="*/ 260350 h 164"/>
                <a:gd name="T26" fmla="*/ 0 w 188"/>
                <a:gd name="T27" fmla="*/ 206375 h 164"/>
                <a:gd name="T28" fmla="*/ 0 w 188"/>
                <a:gd name="T29" fmla="*/ 206375 h 164"/>
                <a:gd name="T30" fmla="*/ 4763 w 188"/>
                <a:gd name="T31" fmla="*/ 0 h 164"/>
                <a:gd name="T32" fmla="*/ 4763 w 188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8"/>
                <a:gd name="T52" fmla="*/ 0 h 164"/>
                <a:gd name="T53" fmla="*/ 188 w 188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8" h="164">
                  <a:moveTo>
                    <a:pt x="3" y="0"/>
                  </a:moveTo>
                  <a:lnTo>
                    <a:pt x="3" y="0"/>
                  </a:lnTo>
                  <a:lnTo>
                    <a:pt x="188" y="0"/>
                  </a:lnTo>
                  <a:lnTo>
                    <a:pt x="171" y="140"/>
                  </a:lnTo>
                  <a:lnTo>
                    <a:pt x="170" y="145"/>
                  </a:lnTo>
                  <a:lnTo>
                    <a:pt x="168" y="149"/>
                  </a:lnTo>
                  <a:lnTo>
                    <a:pt x="165" y="153"/>
                  </a:lnTo>
                  <a:lnTo>
                    <a:pt x="161" y="156"/>
                  </a:lnTo>
                  <a:lnTo>
                    <a:pt x="153" y="161"/>
                  </a:lnTo>
                  <a:lnTo>
                    <a:pt x="144" y="164"/>
                  </a:lnTo>
                  <a:lnTo>
                    <a:pt x="0" y="13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56"/>
            <p:cNvSpPr>
              <a:spLocks noChangeArrowheads="1"/>
            </p:cNvSpPr>
            <p:nvPr/>
          </p:nvSpPr>
          <p:spPr bwMode="auto">
            <a:xfrm>
              <a:off x="1122362" y="152400"/>
              <a:ext cx="292100" cy="260350"/>
            </a:xfrm>
            <a:custGeom>
              <a:avLst/>
              <a:gdLst>
                <a:gd name="T0" fmla="*/ 4763 w 184"/>
                <a:gd name="T1" fmla="*/ 0 h 164"/>
                <a:gd name="T2" fmla="*/ 4763 w 184"/>
                <a:gd name="T3" fmla="*/ 0 h 164"/>
                <a:gd name="T4" fmla="*/ 292100 w 184"/>
                <a:gd name="T5" fmla="*/ 0 h 164"/>
                <a:gd name="T6" fmla="*/ 292100 w 184"/>
                <a:gd name="T7" fmla="*/ 0 h 164"/>
                <a:gd name="T8" fmla="*/ 265113 w 184"/>
                <a:gd name="T9" fmla="*/ 222250 h 164"/>
                <a:gd name="T10" fmla="*/ 265113 w 184"/>
                <a:gd name="T11" fmla="*/ 222250 h 164"/>
                <a:gd name="T12" fmla="*/ 263525 w 184"/>
                <a:gd name="T13" fmla="*/ 230188 h 164"/>
                <a:gd name="T14" fmla="*/ 260350 w 184"/>
                <a:gd name="T15" fmla="*/ 236538 h 164"/>
                <a:gd name="T16" fmla="*/ 249238 w 184"/>
                <a:gd name="T17" fmla="*/ 247650 h 164"/>
                <a:gd name="T18" fmla="*/ 236538 w 184"/>
                <a:gd name="T19" fmla="*/ 255588 h 164"/>
                <a:gd name="T20" fmla="*/ 223838 w 184"/>
                <a:gd name="T21" fmla="*/ 260350 h 164"/>
                <a:gd name="T22" fmla="*/ 223838 w 184"/>
                <a:gd name="T23" fmla="*/ 260350 h 164"/>
                <a:gd name="T24" fmla="*/ 0 w 184"/>
                <a:gd name="T25" fmla="*/ 204788 h 164"/>
                <a:gd name="T26" fmla="*/ 0 w 184"/>
                <a:gd name="T27" fmla="*/ 204788 h 164"/>
                <a:gd name="T28" fmla="*/ 4763 w 184"/>
                <a:gd name="T29" fmla="*/ 0 h 164"/>
                <a:gd name="T30" fmla="*/ 4763 w 184"/>
                <a:gd name="T31" fmla="*/ 0 h 1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4"/>
                <a:gd name="T49" fmla="*/ 0 h 164"/>
                <a:gd name="T50" fmla="*/ 184 w 184"/>
                <a:gd name="T51" fmla="*/ 164 h 1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4" h="164">
                  <a:moveTo>
                    <a:pt x="3" y="0"/>
                  </a:moveTo>
                  <a:lnTo>
                    <a:pt x="3" y="0"/>
                  </a:lnTo>
                  <a:lnTo>
                    <a:pt x="184" y="0"/>
                  </a:lnTo>
                  <a:lnTo>
                    <a:pt x="167" y="140"/>
                  </a:lnTo>
                  <a:lnTo>
                    <a:pt x="166" y="145"/>
                  </a:lnTo>
                  <a:lnTo>
                    <a:pt x="164" y="149"/>
                  </a:lnTo>
                  <a:lnTo>
                    <a:pt x="157" y="156"/>
                  </a:lnTo>
                  <a:lnTo>
                    <a:pt x="149" y="161"/>
                  </a:lnTo>
                  <a:lnTo>
                    <a:pt x="141" y="164"/>
                  </a:lnTo>
                  <a:lnTo>
                    <a:pt x="0" y="129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57"/>
            <p:cNvSpPr>
              <a:spLocks noChangeArrowheads="1"/>
            </p:cNvSpPr>
            <p:nvPr/>
          </p:nvSpPr>
          <p:spPr bwMode="auto">
            <a:xfrm>
              <a:off x="1127125" y="152400"/>
              <a:ext cx="287338" cy="260350"/>
            </a:xfrm>
            <a:custGeom>
              <a:avLst/>
              <a:gdLst>
                <a:gd name="T0" fmla="*/ 6350 w 181"/>
                <a:gd name="T1" fmla="*/ 0 h 164"/>
                <a:gd name="T2" fmla="*/ 6350 w 181"/>
                <a:gd name="T3" fmla="*/ 0 h 164"/>
                <a:gd name="T4" fmla="*/ 287338 w 181"/>
                <a:gd name="T5" fmla="*/ 0 h 164"/>
                <a:gd name="T6" fmla="*/ 287338 w 181"/>
                <a:gd name="T7" fmla="*/ 0 h 164"/>
                <a:gd name="T8" fmla="*/ 260350 w 181"/>
                <a:gd name="T9" fmla="*/ 222250 h 164"/>
                <a:gd name="T10" fmla="*/ 260350 w 181"/>
                <a:gd name="T11" fmla="*/ 222250 h 164"/>
                <a:gd name="T12" fmla="*/ 258763 w 181"/>
                <a:gd name="T13" fmla="*/ 230188 h 164"/>
                <a:gd name="T14" fmla="*/ 255588 w 181"/>
                <a:gd name="T15" fmla="*/ 236538 h 164"/>
                <a:gd name="T16" fmla="*/ 244475 w 181"/>
                <a:gd name="T17" fmla="*/ 247650 h 164"/>
                <a:gd name="T18" fmla="*/ 231775 w 181"/>
                <a:gd name="T19" fmla="*/ 254000 h 164"/>
                <a:gd name="T20" fmla="*/ 219075 w 181"/>
                <a:gd name="T21" fmla="*/ 260350 h 164"/>
                <a:gd name="T22" fmla="*/ 219075 w 181"/>
                <a:gd name="T23" fmla="*/ 260350 h 164"/>
                <a:gd name="T24" fmla="*/ 0 w 181"/>
                <a:gd name="T25" fmla="*/ 203200 h 164"/>
                <a:gd name="T26" fmla="*/ 0 w 181"/>
                <a:gd name="T27" fmla="*/ 203200 h 164"/>
                <a:gd name="T28" fmla="*/ 6350 w 181"/>
                <a:gd name="T29" fmla="*/ 0 h 164"/>
                <a:gd name="T30" fmla="*/ 6350 w 181"/>
                <a:gd name="T31" fmla="*/ 0 h 1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1"/>
                <a:gd name="T49" fmla="*/ 0 h 164"/>
                <a:gd name="T50" fmla="*/ 181 w 181"/>
                <a:gd name="T51" fmla="*/ 164 h 1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1" h="164">
                  <a:moveTo>
                    <a:pt x="4" y="0"/>
                  </a:moveTo>
                  <a:lnTo>
                    <a:pt x="4" y="0"/>
                  </a:lnTo>
                  <a:lnTo>
                    <a:pt x="181" y="0"/>
                  </a:lnTo>
                  <a:lnTo>
                    <a:pt x="164" y="140"/>
                  </a:lnTo>
                  <a:lnTo>
                    <a:pt x="163" y="145"/>
                  </a:lnTo>
                  <a:lnTo>
                    <a:pt x="161" y="149"/>
                  </a:lnTo>
                  <a:lnTo>
                    <a:pt x="154" y="156"/>
                  </a:lnTo>
                  <a:lnTo>
                    <a:pt x="146" y="160"/>
                  </a:lnTo>
                  <a:lnTo>
                    <a:pt x="138" y="164"/>
                  </a:lnTo>
                  <a:lnTo>
                    <a:pt x="0" y="128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58"/>
            <p:cNvSpPr>
              <a:spLocks noChangeArrowheads="1"/>
            </p:cNvSpPr>
            <p:nvPr/>
          </p:nvSpPr>
          <p:spPr bwMode="auto">
            <a:xfrm>
              <a:off x="1133475" y="152400"/>
              <a:ext cx="280988" cy="258763"/>
            </a:xfrm>
            <a:custGeom>
              <a:avLst/>
              <a:gdLst>
                <a:gd name="T0" fmla="*/ 6350 w 177"/>
                <a:gd name="T1" fmla="*/ 0 h 163"/>
                <a:gd name="T2" fmla="*/ 6350 w 177"/>
                <a:gd name="T3" fmla="*/ 0 h 163"/>
                <a:gd name="T4" fmla="*/ 280988 w 177"/>
                <a:gd name="T5" fmla="*/ 0 h 163"/>
                <a:gd name="T6" fmla="*/ 280988 w 177"/>
                <a:gd name="T7" fmla="*/ 0 h 163"/>
                <a:gd name="T8" fmla="*/ 254000 w 177"/>
                <a:gd name="T9" fmla="*/ 222250 h 163"/>
                <a:gd name="T10" fmla="*/ 254000 w 177"/>
                <a:gd name="T11" fmla="*/ 222250 h 163"/>
                <a:gd name="T12" fmla="*/ 252413 w 177"/>
                <a:gd name="T13" fmla="*/ 230188 h 163"/>
                <a:gd name="T14" fmla="*/ 249238 w 177"/>
                <a:gd name="T15" fmla="*/ 236538 h 163"/>
                <a:gd name="T16" fmla="*/ 238125 w 177"/>
                <a:gd name="T17" fmla="*/ 247650 h 163"/>
                <a:gd name="T18" fmla="*/ 225425 w 177"/>
                <a:gd name="T19" fmla="*/ 254000 h 163"/>
                <a:gd name="T20" fmla="*/ 212725 w 177"/>
                <a:gd name="T21" fmla="*/ 258763 h 163"/>
                <a:gd name="T22" fmla="*/ 212725 w 177"/>
                <a:gd name="T23" fmla="*/ 258763 h 163"/>
                <a:gd name="T24" fmla="*/ 0 w 177"/>
                <a:gd name="T25" fmla="*/ 203200 h 163"/>
                <a:gd name="T26" fmla="*/ 0 w 177"/>
                <a:gd name="T27" fmla="*/ 203200 h 163"/>
                <a:gd name="T28" fmla="*/ 6350 w 177"/>
                <a:gd name="T29" fmla="*/ 0 h 163"/>
                <a:gd name="T30" fmla="*/ 6350 w 177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7"/>
                <a:gd name="T49" fmla="*/ 0 h 163"/>
                <a:gd name="T50" fmla="*/ 177 w 177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7" h="163">
                  <a:moveTo>
                    <a:pt x="4" y="0"/>
                  </a:moveTo>
                  <a:lnTo>
                    <a:pt x="4" y="0"/>
                  </a:lnTo>
                  <a:lnTo>
                    <a:pt x="177" y="0"/>
                  </a:lnTo>
                  <a:lnTo>
                    <a:pt x="160" y="140"/>
                  </a:lnTo>
                  <a:lnTo>
                    <a:pt x="159" y="145"/>
                  </a:lnTo>
                  <a:lnTo>
                    <a:pt x="157" y="149"/>
                  </a:lnTo>
                  <a:lnTo>
                    <a:pt x="150" y="156"/>
                  </a:lnTo>
                  <a:lnTo>
                    <a:pt x="142" y="160"/>
                  </a:lnTo>
                  <a:lnTo>
                    <a:pt x="134" y="163"/>
                  </a:lnTo>
                  <a:lnTo>
                    <a:pt x="0" y="128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59"/>
            <p:cNvSpPr>
              <a:spLocks noChangeArrowheads="1"/>
            </p:cNvSpPr>
            <p:nvPr/>
          </p:nvSpPr>
          <p:spPr bwMode="auto">
            <a:xfrm>
              <a:off x="1139825" y="152400"/>
              <a:ext cx="274638" cy="258763"/>
            </a:xfrm>
            <a:custGeom>
              <a:avLst/>
              <a:gdLst>
                <a:gd name="T0" fmla="*/ 4763 w 173"/>
                <a:gd name="T1" fmla="*/ 0 h 163"/>
                <a:gd name="T2" fmla="*/ 4763 w 173"/>
                <a:gd name="T3" fmla="*/ 0 h 163"/>
                <a:gd name="T4" fmla="*/ 274638 w 173"/>
                <a:gd name="T5" fmla="*/ 0 h 163"/>
                <a:gd name="T6" fmla="*/ 274638 w 173"/>
                <a:gd name="T7" fmla="*/ 0 h 163"/>
                <a:gd name="T8" fmla="*/ 247650 w 173"/>
                <a:gd name="T9" fmla="*/ 222250 h 163"/>
                <a:gd name="T10" fmla="*/ 247650 w 173"/>
                <a:gd name="T11" fmla="*/ 222250 h 163"/>
                <a:gd name="T12" fmla="*/ 246063 w 173"/>
                <a:gd name="T13" fmla="*/ 230188 h 163"/>
                <a:gd name="T14" fmla="*/ 242888 w 173"/>
                <a:gd name="T15" fmla="*/ 236538 h 163"/>
                <a:gd name="T16" fmla="*/ 231775 w 173"/>
                <a:gd name="T17" fmla="*/ 247650 h 163"/>
                <a:gd name="T18" fmla="*/ 222250 w 173"/>
                <a:gd name="T19" fmla="*/ 254000 h 163"/>
                <a:gd name="T20" fmla="*/ 209550 w 173"/>
                <a:gd name="T21" fmla="*/ 258763 h 163"/>
                <a:gd name="T22" fmla="*/ 209550 w 173"/>
                <a:gd name="T23" fmla="*/ 258763 h 163"/>
                <a:gd name="T24" fmla="*/ 0 w 173"/>
                <a:gd name="T25" fmla="*/ 200025 h 163"/>
                <a:gd name="T26" fmla="*/ 0 w 173"/>
                <a:gd name="T27" fmla="*/ 200025 h 163"/>
                <a:gd name="T28" fmla="*/ 4763 w 173"/>
                <a:gd name="T29" fmla="*/ 0 h 163"/>
                <a:gd name="T30" fmla="*/ 4763 w 173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3"/>
                <a:gd name="T49" fmla="*/ 0 h 163"/>
                <a:gd name="T50" fmla="*/ 173 w 173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3" h="163">
                  <a:moveTo>
                    <a:pt x="3" y="0"/>
                  </a:moveTo>
                  <a:lnTo>
                    <a:pt x="3" y="0"/>
                  </a:lnTo>
                  <a:lnTo>
                    <a:pt x="173" y="0"/>
                  </a:lnTo>
                  <a:lnTo>
                    <a:pt x="156" y="140"/>
                  </a:lnTo>
                  <a:lnTo>
                    <a:pt x="155" y="145"/>
                  </a:lnTo>
                  <a:lnTo>
                    <a:pt x="153" y="149"/>
                  </a:lnTo>
                  <a:lnTo>
                    <a:pt x="146" y="156"/>
                  </a:lnTo>
                  <a:lnTo>
                    <a:pt x="140" y="160"/>
                  </a:lnTo>
                  <a:lnTo>
                    <a:pt x="132" y="163"/>
                  </a:lnTo>
                  <a:lnTo>
                    <a:pt x="0" y="126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60"/>
            <p:cNvSpPr>
              <a:spLocks noChangeArrowheads="1"/>
            </p:cNvSpPr>
            <p:nvPr/>
          </p:nvSpPr>
          <p:spPr bwMode="auto">
            <a:xfrm>
              <a:off x="1146175" y="152400"/>
              <a:ext cx="268288" cy="258763"/>
            </a:xfrm>
            <a:custGeom>
              <a:avLst/>
              <a:gdLst>
                <a:gd name="T0" fmla="*/ 4763 w 169"/>
                <a:gd name="T1" fmla="*/ 0 h 163"/>
                <a:gd name="T2" fmla="*/ 4763 w 169"/>
                <a:gd name="T3" fmla="*/ 0 h 163"/>
                <a:gd name="T4" fmla="*/ 268288 w 169"/>
                <a:gd name="T5" fmla="*/ 0 h 163"/>
                <a:gd name="T6" fmla="*/ 268288 w 169"/>
                <a:gd name="T7" fmla="*/ 0 h 163"/>
                <a:gd name="T8" fmla="*/ 241300 w 169"/>
                <a:gd name="T9" fmla="*/ 222250 h 163"/>
                <a:gd name="T10" fmla="*/ 241300 w 169"/>
                <a:gd name="T11" fmla="*/ 222250 h 163"/>
                <a:gd name="T12" fmla="*/ 239713 w 169"/>
                <a:gd name="T13" fmla="*/ 228600 h 163"/>
                <a:gd name="T14" fmla="*/ 236538 w 169"/>
                <a:gd name="T15" fmla="*/ 234950 h 163"/>
                <a:gd name="T16" fmla="*/ 225425 w 169"/>
                <a:gd name="T17" fmla="*/ 246063 h 163"/>
                <a:gd name="T18" fmla="*/ 215900 w 169"/>
                <a:gd name="T19" fmla="*/ 254000 h 163"/>
                <a:gd name="T20" fmla="*/ 203200 w 169"/>
                <a:gd name="T21" fmla="*/ 258763 h 163"/>
                <a:gd name="T22" fmla="*/ 203200 w 169"/>
                <a:gd name="T23" fmla="*/ 258763 h 163"/>
                <a:gd name="T24" fmla="*/ 0 w 169"/>
                <a:gd name="T25" fmla="*/ 198438 h 163"/>
                <a:gd name="T26" fmla="*/ 0 w 169"/>
                <a:gd name="T27" fmla="*/ 198438 h 163"/>
                <a:gd name="T28" fmla="*/ 4763 w 169"/>
                <a:gd name="T29" fmla="*/ 0 h 163"/>
                <a:gd name="T30" fmla="*/ 4763 w 169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9"/>
                <a:gd name="T49" fmla="*/ 0 h 163"/>
                <a:gd name="T50" fmla="*/ 169 w 169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9" h="163">
                  <a:moveTo>
                    <a:pt x="3" y="0"/>
                  </a:moveTo>
                  <a:lnTo>
                    <a:pt x="3" y="0"/>
                  </a:lnTo>
                  <a:lnTo>
                    <a:pt x="169" y="0"/>
                  </a:lnTo>
                  <a:lnTo>
                    <a:pt x="152" y="140"/>
                  </a:lnTo>
                  <a:lnTo>
                    <a:pt x="151" y="144"/>
                  </a:lnTo>
                  <a:lnTo>
                    <a:pt x="149" y="148"/>
                  </a:lnTo>
                  <a:lnTo>
                    <a:pt x="142" y="155"/>
                  </a:lnTo>
                  <a:lnTo>
                    <a:pt x="136" y="160"/>
                  </a:lnTo>
                  <a:lnTo>
                    <a:pt x="128" y="163"/>
                  </a:lnTo>
                  <a:lnTo>
                    <a:pt x="0" y="125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61"/>
            <p:cNvSpPr>
              <a:spLocks noChangeArrowheads="1"/>
            </p:cNvSpPr>
            <p:nvPr/>
          </p:nvSpPr>
          <p:spPr bwMode="auto">
            <a:xfrm>
              <a:off x="1150937" y="152400"/>
              <a:ext cx="263525" cy="258763"/>
            </a:xfrm>
            <a:custGeom>
              <a:avLst/>
              <a:gdLst>
                <a:gd name="T0" fmla="*/ 6350 w 166"/>
                <a:gd name="T1" fmla="*/ 0 h 163"/>
                <a:gd name="T2" fmla="*/ 6350 w 166"/>
                <a:gd name="T3" fmla="*/ 0 h 163"/>
                <a:gd name="T4" fmla="*/ 263525 w 166"/>
                <a:gd name="T5" fmla="*/ 0 h 163"/>
                <a:gd name="T6" fmla="*/ 263525 w 166"/>
                <a:gd name="T7" fmla="*/ 0 h 163"/>
                <a:gd name="T8" fmla="*/ 236538 w 166"/>
                <a:gd name="T9" fmla="*/ 222250 h 163"/>
                <a:gd name="T10" fmla="*/ 236538 w 166"/>
                <a:gd name="T11" fmla="*/ 222250 h 163"/>
                <a:gd name="T12" fmla="*/ 234950 w 166"/>
                <a:gd name="T13" fmla="*/ 228600 h 163"/>
                <a:gd name="T14" fmla="*/ 231775 w 166"/>
                <a:gd name="T15" fmla="*/ 234950 h 163"/>
                <a:gd name="T16" fmla="*/ 223838 w 166"/>
                <a:gd name="T17" fmla="*/ 246063 h 163"/>
                <a:gd name="T18" fmla="*/ 211138 w 166"/>
                <a:gd name="T19" fmla="*/ 254000 h 163"/>
                <a:gd name="T20" fmla="*/ 198438 w 166"/>
                <a:gd name="T21" fmla="*/ 258763 h 163"/>
                <a:gd name="T22" fmla="*/ 198438 w 166"/>
                <a:gd name="T23" fmla="*/ 258763 h 163"/>
                <a:gd name="T24" fmla="*/ 0 w 166"/>
                <a:gd name="T25" fmla="*/ 196850 h 163"/>
                <a:gd name="T26" fmla="*/ 0 w 166"/>
                <a:gd name="T27" fmla="*/ 196850 h 163"/>
                <a:gd name="T28" fmla="*/ 6350 w 166"/>
                <a:gd name="T29" fmla="*/ 0 h 163"/>
                <a:gd name="T30" fmla="*/ 6350 w 166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6"/>
                <a:gd name="T49" fmla="*/ 0 h 163"/>
                <a:gd name="T50" fmla="*/ 166 w 166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6" h="163">
                  <a:moveTo>
                    <a:pt x="4" y="0"/>
                  </a:moveTo>
                  <a:lnTo>
                    <a:pt x="4" y="0"/>
                  </a:lnTo>
                  <a:lnTo>
                    <a:pt x="166" y="0"/>
                  </a:lnTo>
                  <a:lnTo>
                    <a:pt x="149" y="140"/>
                  </a:lnTo>
                  <a:lnTo>
                    <a:pt x="148" y="144"/>
                  </a:lnTo>
                  <a:lnTo>
                    <a:pt x="146" y="148"/>
                  </a:lnTo>
                  <a:lnTo>
                    <a:pt x="141" y="155"/>
                  </a:lnTo>
                  <a:lnTo>
                    <a:pt x="133" y="160"/>
                  </a:lnTo>
                  <a:lnTo>
                    <a:pt x="125" y="163"/>
                  </a:lnTo>
                  <a:lnTo>
                    <a:pt x="0" y="124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62"/>
            <p:cNvSpPr>
              <a:spLocks noChangeArrowheads="1"/>
            </p:cNvSpPr>
            <p:nvPr/>
          </p:nvSpPr>
          <p:spPr bwMode="auto">
            <a:xfrm>
              <a:off x="1157287" y="152400"/>
              <a:ext cx="257175" cy="258763"/>
            </a:xfrm>
            <a:custGeom>
              <a:avLst/>
              <a:gdLst>
                <a:gd name="T0" fmla="*/ 6350 w 162"/>
                <a:gd name="T1" fmla="*/ 0 h 163"/>
                <a:gd name="T2" fmla="*/ 6350 w 162"/>
                <a:gd name="T3" fmla="*/ 0 h 163"/>
                <a:gd name="T4" fmla="*/ 257175 w 162"/>
                <a:gd name="T5" fmla="*/ 0 h 163"/>
                <a:gd name="T6" fmla="*/ 257175 w 162"/>
                <a:gd name="T7" fmla="*/ 0 h 163"/>
                <a:gd name="T8" fmla="*/ 230188 w 162"/>
                <a:gd name="T9" fmla="*/ 222250 h 163"/>
                <a:gd name="T10" fmla="*/ 230188 w 162"/>
                <a:gd name="T11" fmla="*/ 222250 h 163"/>
                <a:gd name="T12" fmla="*/ 228600 w 162"/>
                <a:gd name="T13" fmla="*/ 228600 h 163"/>
                <a:gd name="T14" fmla="*/ 225425 w 162"/>
                <a:gd name="T15" fmla="*/ 234950 h 163"/>
                <a:gd name="T16" fmla="*/ 217488 w 162"/>
                <a:gd name="T17" fmla="*/ 246063 h 163"/>
                <a:gd name="T18" fmla="*/ 204788 w 162"/>
                <a:gd name="T19" fmla="*/ 254000 h 163"/>
                <a:gd name="T20" fmla="*/ 192088 w 162"/>
                <a:gd name="T21" fmla="*/ 258763 h 163"/>
                <a:gd name="T22" fmla="*/ 192088 w 162"/>
                <a:gd name="T23" fmla="*/ 258763 h 163"/>
                <a:gd name="T24" fmla="*/ 0 w 162"/>
                <a:gd name="T25" fmla="*/ 193675 h 163"/>
                <a:gd name="T26" fmla="*/ 0 w 162"/>
                <a:gd name="T27" fmla="*/ 193675 h 163"/>
                <a:gd name="T28" fmla="*/ 6350 w 162"/>
                <a:gd name="T29" fmla="*/ 0 h 163"/>
                <a:gd name="T30" fmla="*/ 6350 w 162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163"/>
                <a:gd name="T50" fmla="*/ 162 w 162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163">
                  <a:moveTo>
                    <a:pt x="4" y="0"/>
                  </a:moveTo>
                  <a:lnTo>
                    <a:pt x="4" y="0"/>
                  </a:lnTo>
                  <a:lnTo>
                    <a:pt x="162" y="0"/>
                  </a:lnTo>
                  <a:lnTo>
                    <a:pt x="145" y="140"/>
                  </a:lnTo>
                  <a:lnTo>
                    <a:pt x="144" y="144"/>
                  </a:lnTo>
                  <a:lnTo>
                    <a:pt x="142" y="148"/>
                  </a:lnTo>
                  <a:lnTo>
                    <a:pt x="137" y="155"/>
                  </a:lnTo>
                  <a:lnTo>
                    <a:pt x="129" y="160"/>
                  </a:lnTo>
                  <a:lnTo>
                    <a:pt x="121" y="163"/>
                  </a:lnTo>
                  <a:lnTo>
                    <a:pt x="0" y="12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63"/>
            <p:cNvSpPr>
              <a:spLocks noChangeArrowheads="1"/>
            </p:cNvSpPr>
            <p:nvPr/>
          </p:nvSpPr>
          <p:spPr bwMode="auto">
            <a:xfrm>
              <a:off x="1163637" y="152400"/>
              <a:ext cx="250825" cy="258763"/>
            </a:xfrm>
            <a:custGeom>
              <a:avLst/>
              <a:gdLst>
                <a:gd name="T0" fmla="*/ 6350 w 158"/>
                <a:gd name="T1" fmla="*/ 0 h 163"/>
                <a:gd name="T2" fmla="*/ 6350 w 158"/>
                <a:gd name="T3" fmla="*/ 0 h 163"/>
                <a:gd name="T4" fmla="*/ 250825 w 158"/>
                <a:gd name="T5" fmla="*/ 0 h 163"/>
                <a:gd name="T6" fmla="*/ 250825 w 158"/>
                <a:gd name="T7" fmla="*/ 0 h 163"/>
                <a:gd name="T8" fmla="*/ 223838 w 158"/>
                <a:gd name="T9" fmla="*/ 222250 h 163"/>
                <a:gd name="T10" fmla="*/ 223838 w 158"/>
                <a:gd name="T11" fmla="*/ 222250 h 163"/>
                <a:gd name="T12" fmla="*/ 222250 w 158"/>
                <a:gd name="T13" fmla="*/ 228600 h 163"/>
                <a:gd name="T14" fmla="*/ 219075 w 158"/>
                <a:gd name="T15" fmla="*/ 234950 h 163"/>
                <a:gd name="T16" fmla="*/ 211138 w 158"/>
                <a:gd name="T17" fmla="*/ 246063 h 163"/>
                <a:gd name="T18" fmla="*/ 198438 w 158"/>
                <a:gd name="T19" fmla="*/ 254000 h 163"/>
                <a:gd name="T20" fmla="*/ 187325 w 158"/>
                <a:gd name="T21" fmla="*/ 258763 h 163"/>
                <a:gd name="T22" fmla="*/ 187325 w 158"/>
                <a:gd name="T23" fmla="*/ 258763 h 163"/>
                <a:gd name="T24" fmla="*/ 0 w 158"/>
                <a:gd name="T25" fmla="*/ 192088 h 163"/>
                <a:gd name="T26" fmla="*/ 0 w 158"/>
                <a:gd name="T27" fmla="*/ 192088 h 163"/>
                <a:gd name="T28" fmla="*/ 6350 w 158"/>
                <a:gd name="T29" fmla="*/ 0 h 163"/>
                <a:gd name="T30" fmla="*/ 6350 w 158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8"/>
                <a:gd name="T49" fmla="*/ 0 h 163"/>
                <a:gd name="T50" fmla="*/ 158 w 158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8" h="163">
                  <a:moveTo>
                    <a:pt x="4" y="0"/>
                  </a:moveTo>
                  <a:lnTo>
                    <a:pt x="4" y="0"/>
                  </a:lnTo>
                  <a:lnTo>
                    <a:pt x="158" y="0"/>
                  </a:lnTo>
                  <a:lnTo>
                    <a:pt x="141" y="140"/>
                  </a:lnTo>
                  <a:lnTo>
                    <a:pt x="140" y="144"/>
                  </a:lnTo>
                  <a:lnTo>
                    <a:pt x="138" y="148"/>
                  </a:lnTo>
                  <a:lnTo>
                    <a:pt x="133" y="155"/>
                  </a:lnTo>
                  <a:lnTo>
                    <a:pt x="125" y="160"/>
                  </a:lnTo>
                  <a:lnTo>
                    <a:pt x="118" y="163"/>
                  </a:lnTo>
                  <a:lnTo>
                    <a:pt x="0" y="12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64"/>
            <p:cNvSpPr>
              <a:spLocks noChangeArrowheads="1"/>
            </p:cNvSpPr>
            <p:nvPr/>
          </p:nvSpPr>
          <p:spPr bwMode="auto">
            <a:xfrm>
              <a:off x="1169987" y="152400"/>
              <a:ext cx="244475" cy="258763"/>
            </a:xfrm>
            <a:custGeom>
              <a:avLst/>
              <a:gdLst>
                <a:gd name="T0" fmla="*/ 6350 w 154"/>
                <a:gd name="T1" fmla="*/ 0 h 163"/>
                <a:gd name="T2" fmla="*/ 6350 w 154"/>
                <a:gd name="T3" fmla="*/ 0 h 163"/>
                <a:gd name="T4" fmla="*/ 244475 w 154"/>
                <a:gd name="T5" fmla="*/ 0 h 163"/>
                <a:gd name="T6" fmla="*/ 244475 w 154"/>
                <a:gd name="T7" fmla="*/ 0 h 163"/>
                <a:gd name="T8" fmla="*/ 217488 w 154"/>
                <a:gd name="T9" fmla="*/ 222250 h 163"/>
                <a:gd name="T10" fmla="*/ 217488 w 154"/>
                <a:gd name="T11" fmla="*/ 222250 h 163"/>
                <a:gd name="T12" fmla="*/ 215900 w 154"/>
                <a:gd name="T13" fmla="*/ 228600 h 163"/>
                <a:gd name="T14" fmla="*/ 212725 w 154"/>
                <a:gd name="T15" fmla="*/ 234950 h 163"/>
                <a:gd name="T16" fmla="*/ 204788 w 154"/>
                <a:gd name="T17" fmla="*/ 246063 h 163"/>
                <a:gd name="T18" fmla="*/ 193675 w 154"/>
                <a:gd name="T19" fmla="*/ 254000 h 163"/>
                <a:gd name="T20" fmla="*/ 180975 w 154"/>
                <a:gd name="T21" fmla="*/ 258763 h 163"/>
                <a:gd name="T22" fmla="*/ 180975 w 154"/>
                <a:gd name="T23" fmla="*/ 258763 h 163"/>
                <a:gd name="T24" fmla="*/ 0 w 154"/>
                <a:gd name="T25" fmla="*/ 188913 h 163"/>
                <a:gd name="T26" fmla="*/ 0 w 154"/>
                <a:gd name="T27" fmla="*/ 188913 h 163"/>
                <a:gd name="T28" fmla="*/ 6350 w 154"/>
                <a:gd name="T29" fmla="*/ 0 h 163"/>
                <a:gd name="T30" fmla="*/ 6350 w 154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4"/>
                <a:gd name="T49" fmla="*/ 0 h 163"/>
                <a:gd name="T50" fmla="*/ 154 w 154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4" h="163">
                  <a:moveTo>
                    <a:pt x="4" y="0"/>
                  </a:moveTo>
                  <a:lnTo>
                    <a:pt x="4" y="0"/>
                  </a:lnTo>
                  <a:lnTo>
                    <a:pt x="154" y="0"/>
                  </a:lnTo>
                  <a:lnTo>
                    <a:pt x="137" y="140"/>
                  </a:lnTo>
                  <a:lnTo>
                    <a:pt x="136" y="144"/>
                  </a:lnTo>
                  <a:lnTo>
                    <a:pt x="134" y="148"/>
                  </a:lnTo>
                  <a:lnTo>
                    <a:pt x="129" y="155"/>
                  </a:lnTo>
                  <a:lnTo>
                    <a:pt x="122" y="160"/>
                  </a:lnTo>
                  <a:lnTo>
                    <a:pt x="114" y="163"/>
                  </a:lnTo>
                  <a:lnTo>
                    <a:pt x="0" y="119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65"/>
            <p:cNvSpPr>
              <a:spLocks noChangeArrowheads="1"/>
            </p:cNvSpPr>
            <p:nvPr/>
          </p:nvSpPr>
          <p:spPr bwMode="auto">
            <a:xfrm>
              <a:off x="1174750" y="152400"/>
              <a:ext cx="239713" cy="258763"/>
            </a:xfrm>
            <a:custGeom>
              <a:avLst/>
              <a:gdLst>
                <a:gd name="T0" fmla="*/ 6350 w 151"/>
                <a:gd name="T1" fmla="*/ 0 h 163"/>
                <a:gd name="T2" fmla="*/ 6350 w 151"/>
                <a:gd name="T3" fmla="*/ 0 h 163"/>
                <a:gd name="T4" fmla="*/ 239713 w 151"/>
                <a:gd name="T5" fmla="*/ 0 h 163"/>
                <a:gd name="T6" fmla="*/ 239713 w 151"/>
                <a:gd name="T7" fmla="*/ 0 h 163"/>
                <a:gd name="T8" fmla="*/ 212725 w 151"/>
                <a:gd name="T9" fmla="*/ 222250 h 163"/>
                <a:gd name="T10" fmla="*/ 212725 w 151"/>
                <a:gd name="T11" fmla="*/ 222250 h 163"/>
                <a:gd name="T12" fmla="*/ 211138 w 151"/>
                <a:gd name="T13" fmla="*/ 228600 h 163"/>
                <a:gd name="T14" fmla="*/ 207963 w 151"/>
                <a:gd name="T15" fmla="*/ 234950 h 163"/>
                <a:gd name="T16" fmla="*/ 200025 w 151"/>
                <a:gd name="T17" fmla="*/ 246063 h 163"/>
                <a:gd name="T18" fmla="*/ 188913 w 151"/>
                <a:gd name="T19" fmla="*/ 254000 h 163"/>
                <a:gd name="T20" fmla="*/ 176213 w 151"/>
                <a:gd name="T21" fmla="*/ 258763 h 163"/>
                <a:gd name="T22" fmla="*/ 176213 w 151"/>
                <a:gd name="T23" fmla="*/ 258763 h 163"/>
                <a:gd name="T24" fmla="*/ 0 w 151"/>
                <a:gd name="T25" fmla="*/ 188913 h 163"/>
                <a:gd name="T26" fmla="*/ 0 w 151"/>
                <a:gd name="T27" fmla="*/ 188913 h 163"/>
                <a:gd name="T28" fmla="*/ 6350 w 151"/>
                <a:gd name="T29" fmla="*/ 0 h 163"/>
                <a:gd name="T30" fmla="*/ 6350 w 151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1"/>
                <a:gd name="T49" fmla="*/ 0 h 163"/>
                <a:gd name="T50" fmla="*/ 151 w 151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1" h="163">
                  <a:moveTo>
                    <a:pt x="4" y="0"/>
                  </a:moveTo>
                  <a:lnTo>
                    <a:pt x="4" y="0"/>
                  </a:lnTo>
                  <a:lnTo>
                    <a:pt x="151" y="0"/>
                  </a:lnTo>
                  <a:lnTo>
                    <a:pt x="134" y="140"/>
                  </a:lnTo>
                  <a:lnTo>
                    <a:pt x="133" y="144"/>
                  </a:lnTo>
                  <a:lnTo>
                    <a:pt x="131" y="148"/>
                  </a:lnTo>
                  <a:lnTo>
                    <a:pt x="126" y="155"/>
                  </a:lnTo>
                  <a:lnTo>
                    <a:pt x="119" y="160"/>
                  </a:lnTo>
                  <a:lnTo>
                    <a:pt x="111" y="163"/>
                  </a:lnTo>
                  <a:lnTo>
                    <a:pt x="0" y="119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66"/>
            <p:cNvSpPr>
              <a:spLocks noChangeArrowheads="1"/>
            </p:cNvSpPr>
            <p:nvPr/>
          </p:nvSpPr>
          <p:spPr bwMode="auto">
            <a:xfrm>
              <a:off x="1181100" y="152400"/>
              <a:ext cx="233363" cy="258763"/>
            </a:xfrm>
            <a:custGeom>
              <a:avLst/>
              <a:gdLst>
                <a:gd name="T0" fmla="*/ 6350 w 147"/>
                <a:gd name="T1" fmla="*/ 0 h 163"/>
                <a:gd name="T2" fmla="*/ 6350 w 147"/>
                <a:gd name="T3" fmla="*/ 0 h 163"/>
                <a:gd name="T4" fmla="*/ 233363 w 147"/>
                <a:gd name="T5" fmla="*/ 0 h 163"/>
                <a:gd name="T6" fmla="*/ 233363 w 147"/>
                <a:gd name="T7" fmla="*/ 0 h 163"/>
                <a:gd name="T8" fmla="*/ 206375 w 147"/>
                <a:gd name="T9" fmla="*/ 222250 h 163"/>
                <a:gd name="T10" fmla="*/ 206375 w 147"/>
                <a:gd name="T11" fmla="*/ 222250 h 163"/>
                <a:gd name="T12" fmla="*/ 204788 w 147"/>
                <a:gd name="T13" fmla="*/ 228600 h 163"/>
                <a:gd name="T14" fmla="*/ 201613 w 147"/>
                <a:gd name="T15" fmla="*/ 234950 h 163"/>
                <a:gd name="T16" fmla="*/ 193675 w 147"/>
                <a:gd name="T17" fmla="*/ 246063 h 163"/>
                <a:gd name="T18" fmla="*/ 182563 w 147"/>
                <a:gd name="T19" fmla="*/ 252413 h 163"/>
                <a:gd name="T20" fmla="*/ 169863 w 147"/>
                <a:gd name="T21" fmla="*/ 258763 h 163"/>
                <a:gd name="T22" fmla="*/ 169863 w 147"/>
                <a:gd name="T23" fmla="*/ 258763 h 163"/>
                <a:gd name="T24" fmla="*/ 0 w 147"/>
                <a:gd name="T25" fmla="*/ 187325 h 163"/>
                <a:gd name="T26" fmla="*/ 0 w 147"/>
                <a:gd name="T27" fmla="*/ 187325 h 163"/>
                <a:gd name="T28" fmla="*/ 6350 w 147"/>
                <a:gd name="T29" fmla="*/ 0 h 163"/>
                <a:gd name="T30" fmla="*/ 6350 w 147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7"/>
                <a:gd name="T49" fmla="*/ 0 h 163"/>
                <a:gd name="T50" fmla="*/ 147 w 147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7" h="163">
                  <a:moveTo>
                    <a:pt x="4" y="0"/>
                  </a:moveTo>
                  <a:lnTo>
                    <a:pt x="4" y="0"/>
                  </a:lnTo>
                  <a:lnTo>
                    <a:pt x="147" y="0"/>
                  </a:lnTo>
                  <a:lnTo>
                    <a:pt x="130" y="140"/>
                  </a:lnTo>
                  <a:lnTo>
                    <a:pt x="129" y="144"/>
                  </a:lnTo>
                  <a:lnTo>
                    <a:pt x="127" y="148"/>
                  </a:lnTo>
                  <a:lnTo>
                    <a:pt x="122" y="155"/>
                  </a:lnTo>
                  <a:lnTo>
                    <a:pt x="115" y="159"/>
                  </a:lnTo>
                  <a:lnTo>
                    <a:pt x="107" y="163"/>
                  </a:lnTo>
                  <a:lnTo>
                    <a:pt x="0" y="118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67"/>
            <p:cNvSpPr>
              <a:spLocks noChangeArrowheads="1"/>
            </p:cNvSpPr>
            <p:nvPr/>
          </p:nvSpPr>
          <p:spPr bwMode="auto">
            <a:xfrm>
              <a:off x="1187450" y="152400"/>
              <a:ext cx="227013" cy="258763"/>
            </a:xfrm>
            <a:custGeom>
              <a:avLst/>
              <a:gdLst>
                <a:gd name="T0" fmla="*/ 6350 w 143"/>
                <a:gd name="T1" fmla="*/ 0 h 163"/>
                <a:gd name="T2" fmla="*/ 6350 w 143"/>
                <a:gd name="T3" fmla="*/ 0 h 163"/>
                <a:gd name="T4" fmla="*/ 227013 w 143"/>
                <a:gd name="T5" fmla="*/ 0 h 163"/>
                <a:gd name="T6" fmla="*/ 227013 w 143"/>
                <a:gd name="T7" fmla="*/ 0 h 163"/>
                <a:gd name="T8" fmla="*/ 200025 w 143"/>
                <a:gd name="T9" fmla="*/ 222250 h 163"/>
                <a:gd name="T10" fmla="*/ 200025 w 143"/>
                <a:gd name="T11" fmla="*/ 222250 h 163"/>
                <a:gd name="T12" fmla="*/ 198438 w 143"/>
                <a:gd name="T13" fmla="*/ 228600 h 163"/>
                <a:gd name="T14" fmla="*/ 195263 w 143"/>
                <a:gd name="T15" fmla="*/ 234950 h 163"/>
                <a:gd name="T16" fmla="*/ 187325 w 143"/>
                <a:gd name="T17" fmla="*/ 246063 h 163"/>
                <a:gd name="T18" fmla="*/ 176213 w 143"/>
                <a:gd name="T19" fmla="*/ 252413 h 163"/>
                <a:gd name="T20" fmla="*/ 165100 w 143"/>
                <a:gd name="T21" fmla="*/ 258763 h 163"/>
                <a:gd name="T22" fmla="*/ 165100 w 143"/>
                <a:gd name="T23" fmla="*/ 258763 h 163"/>
                <a:gd name="T24" fmla="*/ 0 w 143"/>
                <a:gd name="T25" fmla="*/ 185738 h 163"/>
                <a:gd name="T26" fmla="*/ 0 w 143"/>
                <a:gd name="T27" fmla="*/ 185738 h 163"/>
                <a:gd name="T28" fmla="*/ 6350 w 143"/>
                <a:gd name="T29" fmla="*/ 0 h 163"/>
                <a:gd name="T30" fmla="*/ 6350 w 143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3"/>
                <a:gd name="T49" fmla="*/ 0 h 163"/>
                <a:gd name="T50" fmla="*/ 143 w 143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3" h="163">
                  <a:moveTo>
                    <a:pt x="4" y="0"/>
                  </a:moveTo>
                  <a:lnTo>
                    <a:pt x="4" y="0"/>
                  </a:lnTo>
                  <a:lnTo>
                    <a:pt x="143" y="0"/>
                  </a:lnTo>
                  <a:lnTo>
                    <a:pt x="126" y="140"/>
                  </a:lnTo>
                  <a:lnTo>
                    <a:pt x="125" y="144"/>
                  </a:lnTo>
                  <a:lnTo>
                    <a:pt x="123" y="148"/>
                  </a:lnTo>
                  <a:lnTo>
                    <a:pt x="118" y="155"/>
                  </a:lnTo>
                  <a:lnTo>
                    <a:pt x="111" y="159"/>
                  </a:lnTo>
                  <a:lnTo>
                    <a:pt x="104" y="163"/>
                  </a:lnTo>
                  <a:lnTo>
                    <a:pt x="0" y="117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68"/>
            <p:cNvSpPr>
              <a:spLocks noChangeArrowheads="1"/>
            </p:cNvSpPr>
            <p:nvPr/>
          </p:nvSpPr>
          <p:spPr bwMode="auto">
            <a:xfrm>
              <a:off x="1193800" y="152400"/>
              <a:ext cx="220663" cy="255588"/>
            </a:xfrm>
            <a:custGeom>
              <a:avLst/>
              <a:gdLst>
                <a:gd name="T0" fmla="*/ 6350 w 139"/>
                <a:gd name="T1" fmla="*/ 0 h 161"/>
                <a:gd name="T2" fmla="*/ 6350 w 139"/>
                <a:gd name="T3" fmla="*/ 0 h 161"/>
                <a:gd name="T4" fmla="*/ 220663 w 139"/>
                <a:gd name="T5" fmla="*/ 0 h 161"/>
                <a:gd name="T6" fmla="*/ 220663 w 139"/>
                <a:gd name="T7" fmla="*/ 0 h 161"/>
                <a:gd name="T8" fmla="*/ 193675 w 139"/>
                <a:gd name="T9" fmla="*/ 222250 h 161"/>
                <a:gd name="T10" fmla="*/ 193675 w 139"/>
                <a:gd name="T11" fmla="*/ 222250 h 161"/>
                <a:gd name="T12" fmla="*/ 192088 w 139"/>
                <a:gd name="T13" fmla="*/ 228600 h 161"/>
                <a:gd name="T14" fmla="*/ 188913 w 139"/>
                <a:gd name="T15" fmla="*/ 234950 h 161"/>
                <a:gd name="T16" fmla="*/ 180975 w 139"/>
                <a:gd name="T17" fmla="*/ 246063 h 161"/>
                <a:gd name="T18" fmla="*/ 169863 w 139"/>
                <a:gd name="T19" fmla="*/ 252413 h 161"/>
                <a:gd name="T20" fmla="*/ 158750 w 139"/>
                <a:gd name="T21" fmla="*/ 255588 h 161"/>
                <a:gd name="T22" fmla="*/ 158750 w 139"/>
                <a:gd name="T23" fmla="*/ 255588 h 161"/>
                <a:gd name="T24" fmla="*/ 0 w 139"/>
                <a:gd name="T25" fmla="*/ 182563 h 161"/>
                <a:gd name="T26" fmla="*/ 0 w 139"/>
                <a:gd name="T27" fmla="*/ 182563 h 161"/>
                <a:gd name="T28" fmla="*/ 6350 w 139"/>
                <a:gd name="T29" fmla="*/ 0 h 161"/>
                <a:gd name="T30" fmla="*/ 6350 w 139"/>
                <a:gd name="T31" fmla="*/ 0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9"/>
                <a:gd name="T49" fmla="*/ 0 h 161"/>
                <a:gd name="T50" fmla="*/ 139 w 139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9" h="161">
                  <a:moveTo>
                    <a:pt x="4" y="0"/>
                  </a:moveTo>
                  <a:lnTo>
                    <a:pt x="4" y="0"/>
                  </a:lnTo>
                  <a:lnTo>
                    <a:pt x="139" y="0"/>
                  </a:lnTo>
                  <a:lnTo>
                    <a:pt x="122" y="140"/>
                  </a:lnTo>
                  <a:lnTo>
                    <a:pt x="121" y="144"/>
                  </a:lnTo>
                  <a:lnTo>
                    <a:pt x="119" y="148"/>
                  </a:lnTo>
                  <a:lnTo>
                    <a:pt x="114" y="155"/>
                  </a:lnTo>
                  <a:lnTo>
                    <a:pt x="107" y="159"/>
                  </a:lnTo>
                  <a:lnTo>
                    <a:pt x="100" y="161"/>
                  </a:lnTo>
                  <a:lnTo>
                    <a:pt x="0" y="115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69"/>
            <p:cNvSpPr>
              <a:spLocks noChangeArrowheads="1"/>
            </p:cNvSpPr>
            <p:nvPr/>
          </p:nvSpPr>
          <p:spPr bwMode="auto">
            <a:xfrm>
              <a:off x="1200150" y="152400"/>
              <a:ext cx="214313" cy="255588"/>
            </a:xfrm>
            <a:custGeom>
              <a:avLst/>
              <a:gdLst>
                <a:gd name="T0" fmla="*/ 6350 w 135"/>
                <a:gd name="T1" fmla="*/ 0 h 161"/>
                <a:gd name="T2" fmla="*/ 6350 w 135"/>
                <a:gd name="T3" fmla="*/ 0 h 161"/>
                <a:gd name="T4" fmla="*/ 214313 w 135"/>
                <a:gd name="T5" fmla="*/ 0 h 161"/>
                <a:gd name="T6" fmla="*/ 214313 w 135"/>
                <a:gd name="T7" fmla="*/ 0 h 161"/>
                <a:gd name="T8" fmla="*/ 187325 w 135"/>
                <a:gd name="T9" fmla="*/ 222250 h 161"/>
                <a:gd name="T10" fmla="*/ 187325 w 135"/>
                <a:gd name="T11" fmla="*/ 222250 h 161"/>
                <a:gd name="T12" fmla="*/ 185738 w 135"/>
                <a:gd name="T13" fmla="*/ 228600 h 161"/>
                <a:gd name="T14" fmla="*/ 182563 w 135"/>
                <a:gd name="T15" fmla="*/ 234950 h 161"/>
                <a:gd name="T16" fmla="*/ 174625 w 135"/>
                <a:gd name="T17" fmla="*/ 246063 h 161"/>
                <a:gd name="T18" fmla="*/ 163513 w 135"/>
                <a:gd name="T19" fmla="*/ 252413 h 161"/>
                <a:gd name="T20" fmla="*/ 152400 w 135"/>
                <a:gd name="T21" fmla="*/ 255588 h 161"/>
                <a:gd name="T22" fmla="*/ 152400 w 135"/>
                <a:gd name="T23" fmla="*/ 255588 h 161"/>
                <a:gd name="T24" fmla="*/ 0 w 135"/>
                <a:gd name="T25" fmla="*/ 180975 h 161"/>
                <a:gd name="T26" fmla="*/ 0 w 135"/>
                <a:gd name="T27" fmla="*/ 180975 h 161"/>
                <a:gd name="T28" fmla="*/ 6350 w 135"/>
                <a:gd name="T29" fmla="*/ 0 h 161"/>
                <a:gd name="T30" fmla="*/ 6350 w 135"/>
                <a:gd name="T31" fmla="*/ 0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5"/>
                <a:gd name="T49" fmla="*/ 0 h 161"/>
                <a:gd name="T50" fmla="*/ 135 w 135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5" h="161">
                  <a:moveTo>
                    <a:pt x="4" y="0"/>
                  </a:moveTo>
                  <a:lnTo>
                    <a:pt x="4" y="0"/>
                  </a:lnTo>
                  <a:lnTo>
                    <a:pt x="135" y="0"/>
                  </a:lnTo>
                  <a:lnTo>
                    <a:pt x="118" y="140"/>
                  </a:lnTo>
                  <a:lnTo>
                    <a:pt x="117" y="144"/>
                  </a:lnTo>
                  <a:lnTo>
                    <a:pt x="115" y="148"/>
                  </a:lnTo>
                  <a:lnTo>
                    <a:pt x="110" y="155"/>
                  </a:lnTo>
                  <a:lnTo>
                    <a:pt x="103" y="159"/>
                  </a:lnTo>
                  <a:lnTo>
                    <a:pt x="96" y="161"/>
                  </a:lnTo>
                  <a:lnTo>
                    <a:pt x="0" y="114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70"/>
            <p:cNvSpPr>
              <a:spLocks noChangeArrowheads="1"/>
            </p:cNvSpPr>
            <p:nvPr/>
          </p:nvSpPr>
          <p:spPr bwMode="auto">
            <a:xfrm>
              <a:off x="1204912" y="152400"/>
              <a:ext cx="209550" cy="255588"/>
            </a:xfrm>
            <a:custGeom>
              <a:avLst/>
              <a:gdLst>
                <a:gd name="T0" fmla="*/ 7938 w 132"/>
                <a:gd name="T1" fmla="*/ 0 h 161"/>
                <a:gd name="T2" fmla="*/ 7938 w 132"/>
                <a:gd name="T3" fmla="*/ 0 h 161"/>
                <a:gd name="T4" fmla="*/ 209550 w 132"/>
                <a:gd name="T5" fmla="*/ 0 h 161"/>
                <a:gd name="T6" fmla="*/ 209550 w 132"/>
                <a:gd name="T7" fmla="*/ 0 h 161"/>
                <a:gd name="T8" fmla="*/ 182563 w 132"/>
                <a:gd name="T9" fmla="*/ 222250 h 161"/>
                <a:gd name="T10" fmla="*/ 182563 w 132"/>
                <a:gd name="T11" fmla="*/ 222250 h 161"/>
                <a:gd name="T12" fmla="*/ 180975 w 132"/>
                <a:gd name="T13" fmla="*/ 228600 h 161"/>
                <a:gd name="T14" fmla="*/ 177800 w 132"/>
                <a:gd name="T15" fmla="*/ 234950 h 161"/>
                <a:gd name="T16" fmla="*/ 171450 w 132"/>
                <a:gd name="T17" fmla="*/ 242888 h 161"/>
                <a:gd name="T18" fmla="*/ 160338 w 132"/>
                <a:gd name="T19" fmla="*/ 252413 h 161"/>
                <a:gd name="T20" fmla="*/ 150813 w 132"/>
                <a:gd name="T21" fmla="*/ 255588 h 161"/>
                <a:gd name="T22" fmla="*/ 150813 w 132"/>
                <a:gd name="T23" fmla="*/ 255588 h 161"/>
                <a:gd name="T24" fmla="*/ 0 w 132"/>
                <a:gd name="T25" fmla="*/ 179388 h 161"/>
                <a:gd name="T26" fmla="*/ 0 w 132"/>
                <a:gd name="T27" fmla="*/ 179388 h 161"/>
                <a:gd name="T28" fmla="*/ 7938 w 132"/>
                <a:gd name="T29" fmla="*/ 0 h 161"/>
                <a:gd name="T30" fmla="*/ 7938 w 132"/>
                <a:gd name="T31" fmla="*/ 0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2"/>
                <a:gd name="T49" fmla="*/ 0 h 161"/>
                <a:gd name="T50" fmla="*/ 132 w 132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2" h="161">
                  <a:moveTo>
                    <a:pt x="5" y="0"/>
                  </a:moveTo>
                  <a:lnTo>
                    <a:pt x="5" y="0"/>
                  </a:lnTo>
                  <a:lnTo>
                    <a:pt x="132" y="0"/>
                  </a:lnTo>
                  <a:lnTo>
                    <a:pt x="115" y="140"/>
                  </a:lnTo>
                  <a:lnTo>
                    <a:pt x="114" y="144"/>
                  </a:lnTo>
                  <a:lnTo>
                    <a:pt x="112" y="148"/>
                  </a:lnTo>
                  <a:lnTo>
                    <a:pt x="108" y="153"/>
                  </a:lnTo>
                  <a:lnTo>
                    <a:pt x="101" y="159"/>
                  </a:lnTo>
                  <a:lnTo>
                    <a:pt x="95" y="161"/>
                  </a:lnTo>
                  <a:lnTo>
                    <a:pt x="0" y="113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71"/>
            <p:cNvSpPr>
              <a:spLocks noChangeArrowheads="1"/>
            </p:cNvSpPr>
            <p:nvPr/>
          </p:nvSpPr>
          <p:spPr bwMode="auto">
            <a:xfrm>
              <a:off x="1211262" y="152400"/>
              <a:ext cx="203200" cy="255588"/>
            </a:xfrm>
            <a:custGeom>
              <a:avLst/>
              <a:gdLst>
                <a:gd name="T0" fmla="*/ 6350 w 128"/>
                <a:gd name="T1" fmla="*/ 0 h 161"/>
                <a:gd name="T2" fmla="*/ 6350 w 128"/>
                <a:gd name="T3" fmla="*/ 0 h 161"/>
                <a:gd name="T4" fmla="*/ 203200 w 128"/>
                <a:gd name="T5" fmla="*/ 0 h 161"/>
                <a:gd name="T6" fmla="*/ 203200 w 128"/>
                <a:gd name="T7" fmla="*/ 0 h 161"/>
                <a:gd name="T8" fmla="*/ 176213 w 128"/>
                <a:gd name="T9" fmla="*/ 222250 h 161"/>
                <a:gd name="T10" fmla="*/ 176213 w 128"/>
                <a:gd name="T11" fmla="*/ 222250 h 161"/>
                <a:gd name="T12" fmla="*/ 176213 w 128"/>
                <a:gd name="T13" fmla="*/ 228600 h 161"/>
                <a:gd name="T14" fmla="*/ 171450 w 128"/>
                <a:gd name="T15" fmla="*/ 234950 h 161"/>
                <a:gd name="T16" fmla="*/ 165100 w 128"/>
                <a:gd name="T17" fmla="*/ 242888 h 161"/>
                <a:gd name="T18" fmla="*/ 153988 w 128"/>
                <a:gd name="T19" fmla="*/ 252413 h 161"/>
                <a:gd name="T20" fmla="*/ 144463 w 128"/>
                <a:gd name="T21" fmla="*/ 255588 h 161"/>
                <a:gd name="T22" fmla="*/ 144463 w 128"/>
                <a:gd name="T23" fmla="*/ 255588 h 161"/>
                <a:gd name="T24" fmla="*/ 0 w 128"/>
                <a:gd name="T25" fmla="*/ 179388 h 161"/>
                <a:gd name="T26" fmla="*/ 0 w 128"/>
                <a:gd name="T27" fmla="*/ 179388 h 161"/>
                <a:gd name="T28" fmla="*/ 6350 w 128"/>
                <a:gd name="T29" fmla="*/ 0 h 161"/>
                <a:gd name="T30" fmla="*/ 6350 w 128"/>
                <a:gd name="T31" fmla="*/ 0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8"/>
                <a:gd name="T49" fmla="*/ 0 h 161"/>
                <a:gd name="T50" fmla="*/ 128 w 128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8" h="161">
                  <a:moveTo>
                    <a:pt x="4" y="0"/>
                  </a:moveTo>
                  <a:lnTo>
                    <a:pt x="4" y="0"/>
                  </a:lnTo>
                  <a:lnTo>
                    <a:pt x="128" y="0"/>
                  </a:lnTo>
                  <a:lnTo>
                    <a:pt x="111" y="140"/>
                  </a:lnTo>
                  <a:lnTo>
                    <a:pt x="111" y="144"/>
                  </a:lnTo>
                  <a:lnTo>
                    <a:pt x="108" y="148"/>
                  </a:lnTo>
                  <a:lnTo>
                    <a:pt x="104" y="153"/>
                  </a:lnTo>
                  <a:lnTo>
                    <a:pt x="97" y="159"/>
                  </a:lnTo>
                  <a:lnTo>
                    <a:pt x="91" y="161"/>
                  </a:lnTo>
                  <a:lnTo>
                    <a:pt x="0" y="11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72"/>
            <p:cNvSpPr>
              <a:spLocks noChangeArrowheads="1"/>
            </p:cNvSpPr>
            <p:nvPr/>
          </p:nvSpPr>
          <p:spPr bwMode="auto">
            <a:xfrm>
              <a:off x="1217612" y="152400"/>
              <a:ext cx="196850" cy="255588"/>
            </a:xfrm>
            <a:custGeom>
              <a:avLst/>
              <a:gdLst>
                <a:gd name="T0" fmla="*/ 6350 w 124"/>
                <a:gd name="T1" fmla="*/ 0 h 161"/>
                <a:gd name="T2" fmla="*/ 6350 w 124"/>
                <a:gd name="T3" fmla="*/ 0 h 161"/>
                <a:gd name="T4" fmla="*/ 196850 w 124"/>
                <a:gd name="T5" fmla="*/ 0 h 161"/>
                <a:gd name="T6" fmla="*/ 196850 w 124"/>
                <a:gd name="T7" fmla="*/ 0 h 161"/>
                <a:gd name="T8" fmla="*/ 169863 w 124"/>
                <a:gd name="T9" fmla="*/ 222250 h 161"/>
                <a:gd name="T10" fmla="*/ 169863 w 124"/>
                <a:gd name="T11" fmla="*/ 222250 h 161"/>
                <a:gd name="T12" fmla="*/ 165100 w 124"/>
                <a:gd name="T13" fmla="*/ 234950 h 161"/>
                <a:gd name="T14" fmla="*/ 158750 w 124"/>
                <a:gd name="T15" fmla="*/ 242888 h 161"/>
                <a:gd name="T16" fmla="*/ 147638 w 124"/>
                <a:gd name="T17" fmla="*/ 252413 h 161"/>
                <a:gd name="T18" fmla="*/ 138113 w 124"/>
                <a:gd name="T19" fmla="*/ 255588 h 161"/>
                <a:gd name="T20" fmla="*/ 138113 w 124"/>
                <a:gd name="T21" fmla="*/ 255588 h 161"/>
                <a:gd name="T22" fmla="*/ 0 w 124"/>
                <a:gd name="T23" fmla="*/ 176213 h 161"/>
                <a:gd name="T24" fmla="*/ 0 w 124"/>
                <a:gd name="T25" fmla="*/ 176213 h 161"/>
                <a:gd name="T26" fmla="*/ 6350 w 124"/>
                <a:gd name="T27" fmla="*/ 0 h 161"/>
                <a:gd name="T28" fmla="*/ 6350 w 124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4"/>
                <a:gd name="T46" fmla="*/ 0 h 161"/>
                <a:gd name="T47" fmla="*/ 124 w 124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4" h="161">
                  <a:moveTo>
                    <a:pt x="4" y="0"/>
                  </a:moveTo>
                  <a:lnTo>
                    <a:pt x="4" y="0"/>
                  </a:lnTo>
                  <a:lnTo>
                    <a:pt x="124" y="0"/>
                  </a:lnTo>
                  <a:lnTo>
                    <a:pt x="107" y="140"/>
                  </a:lnTo>
                  <a:lnTo>
                    <a:pt x="104" y="148"/>
                  </a:lnTo>
                  <a:lnTo>
                    <a:pt x="100" y="153"/>
                  </a:lnTo>
                  <a:lnTo>
                    <a:pt x="93" y="159"/>
                  </a:lnTo>
                  <a:lnTo>
                    <a:pt x="87" y="161"/>
                  </a:lnTo>
                  <a:lnTo>
                    <a:pt x="0" y="11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73"/>
            <p:cNvSpPr>
              <a:spLocks noChangeArrowheads="1"/>
            </p:cNvSpPr>
            <p:nvPr/>
          </p:nvSpPr>
          <p:spPr bwMode="auto">
            <a:xfrm>
              <a:off x="1223962" y="152400"/>
              <a:ext cx="190500" cy="255588"/>
            </a:xfrm>
            <a:custGeom>
              <a:avLst/>
              <a:gdLst>
                <a:gd name="T0" fmla="*/ 6350 w 120"/>
                <a:gd name="T1" fmla="*/ 0 h 161"/>
                <a:gd name="T2" fmla="*/ 6350 w 120"/>
                <a:gd name="T3" fmla="*/ 0 h 161"/>
                <a:gd name="T4" fmla="*/ 190500 w 120"/>
                <a:gd name="T5" fmla="*/ 0 h 161"/>
                <a:gd name="T6" fmla="*/ 190500 w 120"/>
                <a:gd name="T7" fmla="*/ 0 h 161"/>
                <a:gd name="T8" fmla="*/ 163513 w 120"/>
                <a:gd name="T9" fmla="*/ 222250 h 161"/>
                <a:gd name="T10" fmla="*/ 163513 w 120"/>
                <a:gd name="T11" fmla="*/ 222250 h 161"/>
                <a:gd name="T12" fmla="*/ 158750 w 120"/>
                <a:gd name="T13" fmla="*/ 234950 h 161"/>
                <a:gd name="T14" fmla="*/ 152400 w 120"/>
                <a:gd name="T15" fmla="*/ 242888 h 161"/>
                <a:gd name="T16" fmla="*/ 141288 w 120"/>
                <a:gd name="T17" fmla="*/ 252413 h 161"/>
                <a:gd name="T18" fmla="*/ 131763 w 120"/>
                <a:gd name="T19" fmla="*/ 255588 h 161"/>
                <a:gd name="T20" fmla="*/ 131763 w 120"/>
                <a:gd name="T21" fmla="*/ 255588 h 161"/>
                <a:gd name="T22" fmla="*/ 0 w 120"/>
                <a:gd name="T23" fmla="*/ 174625 h 161"/>
                <a:gd name="T24" fmla="*/ 0 w 120"/>
                <a:gd name="T25" fmla="*/ 174625 h 161"/>
                <a:gd name="T26" fmla="*/ 6350 w 120"/>
                <a:gd name="T27" fmla="*/ 0 h 161"/>
                <a:gd name="T28" fmla="*/ 6350 w 120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0"/>
                <a:gd name="T46" fmla="*/ 0 h 161"/>
                <a:gd name="T47" fmla="*/ 120 w 120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0" h="161">
                  <a:moveTo>
                    <a:pt x="4" y="0"/>
                  </a:moveTo>
                  <a:lnTo>
                    <a:pt x="4" y="0"/>
                  </a:lnTo>
                  <a:lnTo>
                    <a:pt x="120" y="0"/>
                  </a:lnTo>
                  <a:lnTo>
                    <a:pt x="103" y="140"/>
                  </a:lnTo>
                  <a:lnTo>
                    <a:pt x="100" y="148"/>
                  </a:lnTo>
                  <a:lnTo>
                    <a:pt x="96" y="153"/>
                  </a:lnTo>
                  <a:lnTo>
                    <a:pt x="89" y="159"/>
                  </a:lnTo>
                  <a:lnTo>
                    <a:pt x="83" y="161"/>
                  </a:lnTo>
                  <a:lnTo>
                    <a:pt x="0" y="11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74"/>
            <p:cNvSpPr>
              <a:spLocks noChangeArrowheads="1"/>
            </p:cNvSpPr>
            <p:nvPr/>
          </p:nvSpPr>
          <p:spPr bwMode="auto">
            <a:xfrm>
              <a:off x="1228725" y="152400"/>
              <a:ext cx="185738" cy="255588"/>
            </a:xfrm>
            <a:custGeom>
              <a:avLst/>
              <a:gdLst>
                <a:gd name="T0" fmla="*/ 7938 w 117"/>
                <a:gd name="T1" fmla="*/ 0 h 161"/>
                <a:gd name="T2" fmla="*/ 7938 w 117"/>
                <a:gd name="T3" fmla="*/ 0 h 161"/>
                <a:gd name="T4" fmla="*/ 185738 w 117"/>
                <a:gd name="T5" fmla="*/ 0 h 161"/>
                <a:gd name="T6" fmla="*/ 185738 w 117"/>
                <a:gd name="T7" fmla="*/ 0 h 161"/>
                <a:gd name="T8" fmla="*/ 158750 w 117"/>
                <a:gd name="T9" fmla="*/ 222250 h 161"/>
                <a:gd name="T10" fmla="*/ 158750 w 117"/>
                <a:gd name="T11" fmla="*/ 222250 h 161"/>
                <a:gd name="T12" fmla="*/ 153988 w 117"/>
                <a:gd name="T13" fmla="*/ 234950 h 161"/>
                <a:gd name="T14" fmla="*/ 147638 w 117"/>
                <a:gd name="T15" fmla="*/ 242888 h 161"/>
                <a:gd name="T16" fmla="*/ 136525 w 117"/>
                <a:gd name="T17" fmla="*/ 249238 h 161"/>
                <a:gd name="T18" fmla="*/ 128588 w 117"/>
                <a:gd name="T19" fmla="*/ 255588 h 161"/>
                <a:gd name="T20" fmla="*/ 128588 w 117"/>
                <a:gd name="T21" fmla="*/ 255588 h 161"/>
                <a:gd name="T22" fmla="*/ 0 w 117"/>
                <a:gd name="T23" fmla="*/ 173038 h 161"/>
                <a:gd name="T24" fmla="*/ 0 w 117"/>
                <a:gd name="T25" fmla="*/ 173038 h 161"/>
                <a:gd name="T26" fmla="*/ 7938 w 117"/>
                <a:gd name="T27" fmla="*/ 0 h 161"/>
                <a:gd name="T28" fmla="*/ 7938 w 117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7"/>
                <a:gd name="T46" fmla="*/ 0 h 161"/>
                <a:gd name="T47" fmla="*/ 117 w 117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7" h="161">
                  <a:moveTo>
                    <a:pt x="5" y="0"/>
                  </a:moveTo>
                  <a:lnTo>
                    <a:pt x="5" y="0"/>
                  </a:lnTo>
                  <a:lnTo>
                    <a:pt x="117" y="0"/>
                  </a:lnTo>
                  <a:lnTo>
                    <a:pt x="100" y="140"/>
                  </a:lnTo>
                  <a:lnTo>
                    <a:pt x="97" y="148"/>
                  </a:lnTo>
                  <a:lnTo>
                    <a:pt x="93" y="153"/>
                  </a:lnTo>
                  <a:lnTo>
                    <a:pt x="86" y="157"/>
                  </a:lnTo>
                  <a:lnTo>
                    <a:pt x="81" y="161"/>
                  </a:lnTo>
                  <a:lnTo>
                    <a:pt x="0" y="109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75"/>
            <p:cNvSpPr>
              <a:spLocks noChangeArrowheads="1"/>
            </p:cNvSpPr>
            <p:nvPr/>
          </p:nvSpPr>
          <p:spPr bwMode="auto">
            <a:xfrm>
              <a:off x="1235075" y="152400"/>
              <a:ext cx="179388" cy="255588"/>
            </a:xfrm>
            <a:custGeom>
              <a:avLst/>
              <a:gdLst>
                <a:gd name="T0" fmla="*/ 7938 w 113"/>
                <a:gd name="T1" fmla="*/ 0 h 161"/>
                <a:gd name="T2" fmla="*/ 7938 w 113"/>
                <a:gd name="T3" fmla="*/ 0 h 161"/>
                <a:gd name="T4" fmla="*/ 179388 w 113"/>
                <a:gd name="T5" fmla="*/ 0 h 161"/>
                <a:gd name="T6" fmla="*/ 179388 w 113"/>
                <a:gd name="T7" fmla="*/ 0 h 161"/>
                <a:gd name="T8" fmla="*/ 152400 w 113"/>
                <a:gd name="T9" fmla="*/ 222250 h 161"/>
                <a:gd name="T10" fmla="*/ 152400 w 113"/>
                <a:gd name="T11" fmla="*/ 222250 h 161"/>
                <a:gd name="T12" fmla="*/ 147638 w 113"/>
                <a:gd name="T13" fmla="*/ 233363 h 161"/>
                <a:gd name="T14" fmla="*/ 141288 w 113"/>
                <a:gd name="T15" fmla="*/ 242888 h 161"/>
                <a:gd name="T16" fmla="*/ 133350 w 113"/>
                <a:gd name="T17" fmla="*/ 249238 h 161"/>
                <a:gd name="T18" fmla="*/ 122238 w 113"/>
                <a:gd name="T19" fmla="*/ 255588 h 161"/>
                <a:gd name="T20" fmla="*/ 122238 w 113"/>
                <a:gd name="T21" fmla="*/ 255588 h 161"/>
                <a:gd name="T22" fmla="*/ 0 w 113"/>
                <a:gd name="T23" fmla="*/ 169863 h 161"/>
                <a:gd name="T24" fmla="*/ 0 w 113"/>
                <a:gd name="T25" fmla="*/ 169863 h 161"/>
                <a:gd name="T26" fmla="*/ 7938 w 113"/>
                <a:gd name="T27" fmla="*/ 0 h 161"/>
                <a:gd name="T28" fmla="*/ 7938 w 113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3"/>
                <a:gd name="T46" fmla="*/ 0 h 161"/>
                <a:gd name="T47" fmla="*/ 113 w 113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3" h="161">
                  <a:moveTo>
                    <a:pt x="5" y="0"/>
                  </a:moveTo>
                  <a:lnTo>
                    <a:pt x="5" y="0"/>
                  </a:lnTo>
                  <a:lnTo>
                    <a:pt x="113" y="0"/>
                  </a:lnTo>
                  <a:lnTo>
                    <a:pt x="96" y="140"/>
                  </a:lnTo>
                  <a:lnTo>
                    <a:pt x="93" y="147"/>
                  </a:lnTo>
                  <a:lnTo>
                    <a:pt x="89" y="153"/>
                  </a:lnTo>
                  <a:lnTo>
                    <a:pt x="84" y="157"/>
                  </a:lnTo>
                  <a:lnTo>
                    <a:pt x="77" y="161"/>
                  </a:lnTo>
                  <a:lnTo>
                    <a:pt x="0" y="107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76"/>
            <p:cNvSpPr>
              <a:spLocks noChangeArrowheads="1"/>
            </p:cNvSpPr>
            <p:nvPr/>
          </p:nvSpPr>
          <p:spPr bwMode="auto">
            <a:xfrm>
              <a:off x="1241425" y="152400"/>
              <a:ext cx="173038" cy="255588"/>
            </a:xfrm>
            <a:custGeom>
              <a:avLst/>
              <a:gdLst>
                <a:gd name="T0" fmla="*/ 7938 w 109"/>
                <a:gd name="T1" fmla="*/ 0 h 161"/>
                <a:gd name="T2" fmla="*/ 7938 w 109"/>
                <a:gd name="T3" fmla="*/ 0 h 161"/>
                <a:gd name="T4" fmla="*/ 173038 w 109"/>
                <a:gd name="T5" fmla="*/ 0 h 161"/>
                <a:gd name="T6" fmla="*/ 173038 w 109"/>
                <a:gd name="T7" fmla="*/ 0 h 161"/>
                <a:gd name="T8" fmla="*/ 146050 w 109"/>
                <a:gd name="T9" fmla="*/ 222250 h 161"/>
                <a:gd name="T10" fmla="*/ 146050 w 109"/>
                <a:gd name="T11" fmla="*/ 222250 h 161"/>
                <a:gd name="T12" fmla="*/ 141288 w 109"/>
                <a:gd name="T13" fmla="*/ 233363 h 161"/>
                <a:gd name="T14" fmla="*/ 134938 w 109"/>
                <a:gd name="T15" fmla="*/ 242888 h 161"/>
                <a:gd name="T16" fmla="*/ 127000 w 109"/>
                <a:gd name="T17" fmla="*/ 249238 h 161"/>
                <a:gd name="T18" fmla="*/ 115888 w 109"/>
                <a:gd name="T19" fmla="*/ 255588 h 161"/>
                <a:gd name="T20" fmla="*/ 115888 w 109"/>
                <a:gd name="T21" fmla="*/ 255588 h 161"/>
                <a:gd name="T22" fmla="*/ 0 w 109"/>
                <a:gd name="T23" fmla="*/ 168275 h 161"/>
                <a:gd name="T24" fmla="*/ 0 w 109"/>
                <a:gd name="T25" fmla="*/ 168275 h 161"/>
                <a:gd name="T26" fmla="*/ 7938 w 109"/>
                <a:gd name="T27" fmla="*/ 0 h 161"/>
                <a:gd name="T28" fmla="*/ 7938 w 109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9"/>
                <a:gd name="T46" fmla="*/ 0 h 161"/>
                <a:gd name="T47" fmla="*/ 109 w 109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9" h="161">
                  <a:moveTo>
                    <a:pt x="5" y="0"/>
                  </a:moveTo>
                  <a:lnTo>
                    <a:pt x="5" y="0"/>
                  </a:lnTo>
                  <a:lnTo>
                    <a:pt x="109" y="0"/>
                  </a:lnTo>
                  <a:lnTo>
                    <a:pt x="92" y="140"/>
                  </a:lnTo>
                  <a:lnTo>
                    <a:pt x="89" y="147"/>
                  </a:lnTo>
                  <a:lnTo>
                    <a:pt x="85" y="153"/>
                  </a:lnTo>
                  <a:lnTo>
                    <a:pt x="80" y="157"/>
                  </a:lnTo>
                  <a:lnTo>
                    <a:pt x="73" y="161"/>
                  </a:lnTo>
                  <a:lnTo>
                    <a:pt x="0" y="106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77"/>
            <p:cNvSpPr>
              <a:spLocks noChangeArrowheads="1"/>
            </p:cNvSpPr>
            <p:nvPr/>
          </p:nvSpPr>
          <p:spPr bwMode="auto">
            <a:xfrm>
              <a:off x="1247775" y="152400"/>
              <a:ext cx="166688" cy="254000"/>
            </a:xfrm>
            <a:custGeom>
              <a:avLst/>
              <a:gdLst>
                <a:gd name="T0" fmla="*/ 7938 w 105"/>
                <a:gd name="T1" fmla="*/ 0 h 160"/>
                <a:gd name="T2" fmla="*/ 7938 w 105"/>
                <a:gd name="T3" fmla="*/ 0 h 160"/>
                <a:gd name="T4" fmla="*/ 166688 w 105"/>
                <a:gd name="T5" fmla="*/ 0 h 160"/>
                <a:gd name="T6" fmla="*/ 166688 w 105"/>
                <a:gd name="T7" fmla="*/ 0 h 160"/>
                <a:gd name="T8" fmla="*/ 139700 w 105"/>
                <a:gd name="T9" fmla="*/ 222250 h 160"/>
                <a:gd name="T10" fmla="*/ 139700 w 105"/>
                <a:gd name="T11" fmla="*/ 222250 h 160"/>
                <a:gd name="T12" fmla="*/ 138113 w 105"/>
                <a:gd name="T13" fmla="*/ 233363 h 160"/>
                <a:gd name="T14" fmla="*/ 128588 w 105"/>
                <a:gd name="T15" fmla="*/ 242888 h 160"/>
                <a:gd name="T16" fmla="*/ 120650 w 105"/>
                <a:gd name="T17" fmla="*/ 249238 h 160"/>
                <a:gd name="T18" fmla="*/ 109538 w 105"/>
                <a:gd name="T19" fmla="*/ 254000 h 160"/>
                <a:gd name="T20" fmla="*/ 109538 w 105"/>
                <a:gd name="T21" fmla="*/ 254000 h 160"/>
                <a:gd name="T22" fmla="*/ 0 w 105"/>
                <a:gd name="T23" fmla="*/ 168275 h 160"/>
                <a:gd name="T24" fmla="*/ 0 w 105"/>
                <a:gd name="T25" fmla="*/ 168275 h 160"/>
                <a:gd name="T26" fmla="*/ 7938 w 105"/>
                <a:gd name="T27" fmla="*/ 0 h 160"/>
                <a:gd name="T28" fmla="*/ 7938 w 105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5"/>
                <a:gd name="T46" fmla="*/ 0 h 160"/>
                <a:gd name="T47" fmla="*/ 105 w 105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5" h="160">
                  <a:moveTo>
                    <a:pt x="5" y="0"/>
                  </a:moveTo>
                  <a:lnTo>
                    <a:pt x="5" y="0"/>
                  </a:lnTo>
                  <a:lnTo>
                    <a:pt x="105" y="0"/>
                  </a:lnTo>
                  <a:lnTo>
                    <a:pt x="88" y="140"/>
                  </a:lnTo>
                  <a:lnTo>
                    <a:pt x="87" y="147"/>
                  </a:lnTo>
                  <a:lnTo>
                    <a:pt x="81" y="153"/>
                  </a:lnTo>
                  <a:lnTo>
                    <a:pt x="76" y="157"/>
                  </a:lnTo>
                  <a:lnTo>
                    <a:pt x="69" y="160"/>
                  </a:lnTo>
                  <a:lnTo>
                    <a:pt x="0" y="106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78"/>
            <p:cNvSpPr>
              <a:spLocks noChangeArrowheads="1"/>
            </p:cNvSpPr>
            <p:nvPr/>
          </p:nvSpPr>
          <p:spPr bwMode="auto">
            <a:xfrm>
              <a:off x="1252537" y="152400"/>
              <a:ext cx="161925" cy="254000"/>
            </a:xfrm>
            <a:custGeom>
              <a:avLst/>
              <a:gdLst>
                <a:gd name="T0" fmla="*/ 7938 w 102"/>
                <a:gd name="T1" fmla="*/ 0 h 160"/>
                <a:gd name="T2" fmla="*/ 7938 w 102"/>
                <a:gd name="T3" fmla="*/ 0 h 160"/>
                <a:gd name="T4" fmla="*/ 161925 w 102"/>
                <a:gd name="T5" fmla="*/ 0 h 160"/>
                <a:gd name="T6" fmla="*/ 161925 w 102"/>
                <a:gd name="T7" fmla="*/ 0 h 160"/>
                <a:gd name="T8" fmla="*/ 134938 w 102"/>
                <a:gd name="T9" fmla="*/ 222250 h 160"/>
                <a:gd name="T10" fmla="*/ 134938 w 102"/>
                <a:gd name="T11" fmla="*/ 222250 h 160"/>
                <a:gd name="T12" fmla="*/ 133350 w 102"/>
                <a:gd name="T13" fmla="*/ 233363 h 160"/>
                <a:gd name="T14" fmla="*/ 123825 w 102"/>
                <a:gd name="T15" fmla="*/ 242888 h 160"/>
                <a:gd name="T16" fmla="*/ 115888 w 102"/>
                <a:gd name="T17" fmla="*/ 249238 h 160"/>
                <a:gd name="T18" fmla="*/ 106363 w 102"/>
                <a:gd name="T19" fmla="*/ 254000 h 160"/>
                <a:gd name="T20" fmla="*/ 106363 w 102"/>
                <a:gd name="T21" fmla="*/ 254000 h 160"/>
                <a:gd name="T22" fmla="*/ 0 w 102"/>
                <a:gd name="T23" fmla="*/ 166688 h 160"/>
                <a:gd name="T24" fmla="*/ 0 w 102"/>
                <a:gd name="T25" fmla="*/ 166688 h 160"/>
                <a:gd name="T26" fmla="*/ 7938 w 102"/>
                <a:gd name="T27" fmla="*/ 0 h 160"/>
                <a:gd name="T28" fmla="*/ 7938 w 102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2"/>
                <a:gd name="T46" fmla="*/ 0 h 160"/>
                <a:gd name="T47" fmla="*/ 102 w 102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2" h="160">
                  <a:moveTo>
                    <a:pt x="5" y="0"/>
                  </a:moveTo>
                  <a:lnTo>
                    <a:pt x="5" y="0"/>
                  </a:lnTo>
                  <a:lnTo>
                    <a:pt x="102" y="0"/>
                  </a:lnTo>
                  <a:lnTo>
                    <a:pt x="85" y="140"/>
                  </a:lnTo>
                  <a:lnTo>
                    <a:pt x="84" y="147"/>
                  </a:lnTo>
                  <a:lnTo>
                    <a:pt x="78" y="153"/>
                  </a:lnTo>
                  <a:lnTo>
                    <a:pt x="73" y="157"/>
                  </a:lnTo>
                  <a:lnTo>
                    <a:pt x="67" y="160"/>
                  </a:lnTo>
                  <a:lnTo>
                    <a:pt x="0" y="105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79"/>
            <p:cNvSpPr>
              <a:spLocks noChangeArrowheads="1"/>
            </p:cNvSpPr>
            <p:nvPr/>
          </p:nvSpPr>
          <p:spPr bwMode="auto">
            <a:xfrm>
              <a:off x="1258887" y="152400"/>
              <a:ext cx="155575" cy="254000"/>
            </a:xfrm>
            <a:custGeom>
              <a:avLst/>
              <a:gdLst>
                <a:gd name="T0" fmla="*/ 7938 w 98"/>
                <a:gd name="T1" fmla="*/ 0 h 160"/>
                <a:gd name="T2" fmla="*/ 7938 w 98"/>
                <a:gd name="T3" fmla="*/ 0 h 160"/>
                <a:gd name="T4" fmla="*/ 155575 w 98"/>
                <a:gd name="T5" fmla="*/ 0 h 160"/>
                <a:gd name="T6" fmla="*/ 155575 w 98"/>
                <a:gd name="T7" fmla="*/ 0 h 160"/>
                <a:gd name="T8" fmla="*/ 128588 w 98"/>
                <a:gd name="T9" fmla="*/ 222250 h 160"/>
                <a:gd name="T10" fmla="*/ 128588 w 98"/>
                <a:gd name="T11" fmla="*/ 222250 h 160"/>
                <a:gd name="T12" fmla="*/ 127000 w 98"/>
                <a:gd name="T13" fmla="*/ 233363 h 160"/>
                <a:gd name="T14" fmla="*/ 117475 w 98"/>
                <a:gd name="T15" fmla="*/ 241300 h 160"/>
                <a:gd name="T16" fmla="*/ 109538 w 98"/>
                <a:gd name="T17" fmla="*/ 249238 h 160"/>
                <a:gd name="T18" fmla="*/ 100013 w 98"/>
                <a:gd name="T19" fmla="*/ 254000 h 160"/>
                <a:gd name="T20" fmla="*/ 100013 w 98"/>
                <a:gd name="T21" fmla="*/ 254000 h 160"/>
                <a:gd name="T22" fmla="*/ 0 w 98"/>
                <a:gd name="T23" fmla="*/ 163513 h 160"/>
                <a:gd name="T24" fmla="*/ 0 w 98"/>
                <a:gd name="T25" fmla="*/ 163513 h 160"/>
                <a:gd name="T26" fmla="*/ 7938 w 98"/>
                <a:gd name="T27" fmla="*/ 0 h 160"/>
                <a:gd name="T28" fmla="*/ 7938 w 98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8"/>
                <a:gd name="T46" fmla="*/ 0 h 160"/>
                <a:gd name="T47" fmla="*/ 98 w 98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8" h="160">
                  <a:moveTo>
                    <a:pt x="5" y="0"/>
                  </a:moveTo>
                  <a:lnTo>
                    <a:pt x="5" y="0"/>
                  </a:lnTo>
                  <a:lnTo>
                    <a:pt x="98" y="0"/>
                  </a:lnTo>
                  <a:lnTo>
                    <a:pt x="81" y="140"/>
                  </a:lnTo>
                  <a:lnTo>
                    <a:pt x="80" y="147"/>
                  </a:lnTo>
                  <a:lnTo>
                    <a:pt x="74" y="152"/>
                  </a:lnTo>
                  <a:lnTo>
                    <a:pt x="69" y="157"/>
                  </a:lnTo>
                  <a:lnTo>
                    <a:pt x="63" y="160"/>
                  </a:lnTo>
                  <a:lnTo>
                    <a:pt x="0" y="103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80"/>
            <p:cNvSpPr>
              <a:spLocks noChangeArrowheads="1"/>
            </p:cNvSpPr>
            <p:nvPr/>
          </p:nvSpPr>
          <p:spPr bwMode="auto">
            <a:xfrm>
              <a:off x="1265237" y="152400"/>
              <a:ext cx="149225" cy="254000"/>
            </a:xfrm>
            <a:custGeom>
              <a:avLst/>
              <a:gdLst>
                <a:gd name="T0" fmla="*/ 7938 w 94"/>
                <a:gd name="T1" fmla="*/ 0 h 160"/>
                <a:gd name="T2" fmla="*/ 7938 w 94"/>
                <a:gd name="T3" fmla="*/ 0 h 160"/>
                <a:gd name="T4" fmla="*/ 149225 w 94"/>
                <a:gd name="T5" fmla="*/ 0 h 160"/>
                <a:gd name="T6" fmla="*/ 149225 w 94"/>
                <a:gd name="T7" fmla="*/ 0 h 160"/>
                <a:gd name="T8" fmla="*/ 122238 w 94"/>
                <a:gd name="T9" fmla="*/ 222250 h 160"/>
                <a:gd name="T10" fmla="*/ 122238 w 94"/>
                <a:gd name="T11" fmla="*/ 222250 h 160"/>
                <a:gd name="T12" fmla="*/ 120650 w 94"/>
                <a:gd name="T13" fmla="*/ 233363 h 160"/>
                <a:gd name="T14" fmla="*/ 112713 w 94"/>
                <a:gd name="T15" fmla="*/ 241300 h 160"/>
                <a:gd name="T16" fmla="*/ 104775 w 94"/>
                <a:gd name="T17" fmla="*/ 249238 h 160"/>
                <a:gd name="T18" fmla="*/ 93663 w 94"/>
                <a:gd name="T19" fmla="*/ 254000 h 160"/>
                <a:gd name="T20" fmla="*/ 93663 w 94"/>
                <a:gd name="T21" fmla="*/ 254000 h 160"/>
                <a:gd name="T22" fmla="*/ 0 w 94"/>
                <a:gd name="T23" fmla="*/ 161925 h 160"/>
                <a:gd name="T24" fmla="*/ 0 w 94"/>
                <a:gd name="T25" fmla="*/ 161925 h 160"/>
                <a:gd name="T26" fmla="*/ 7938 w 94"/>
                <a:gd name="T27" fmla="*/ 0 h 160"/>
                <a:gd name="T28" fmla="*/ 7938 w 94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4"/>
                <a:gd name="T46" fmla="*/ 0 h 160"/>
                <a:gd name="T47" fmla="*/ 94 w 94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4" h="160">
                  <a:moveTo>
                    <a:pt x="5" y="0"/>
                  </a:moveTo>
                  <a:lnTo>
                    <a:pt x="5" y="0"/>
                  </a:lnTo>
                  <a:lnTo>
                    <a:pt x="94" y="0"/>
                  </a:lnTo>
                  <a:lnTo>
                    <a:pt x="77" y="140"/>
                  </a:lnTo>
                  <a:lnTo>
                    <a:pt x="76" y="147"/>
                  </a:lnTo>
                  <a:lnTo>
                    <a:pt x="71" y="152"/>
                  </a:lnTo>
                  <a:lnTo>
                    <a:pt x="66" y="157"/>
                  </a:lnTo>
                  <a:lnTo>
                    <a:pt x="59" y="160"/>
                  </a:lnTo>
                  <a:lnTo>
                    <a:pt x="0" y="102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81"/>
            <p:cNvSpPr>
              <a:spLocks noChangeArrowheads="1"/>
            </p:cNvSpPr>
            <p:nvPr/>
          </p:nvSpPr>
          <p:spPr bwMode="auto">
            <a:xfrm>
              <a:off x="1271587" y="152400"/>
              <a:ext cx="142875" cy="254000"/>
            </a:xfrm>
            <a:custGeom>
              <a:avLst/>
              <a:gdLst>
                <a:gd name="T0" fmla="*/ 7938 w 90"/>
                <a:gd name="T1" fmla="*/ 0 h 160"/>
                <a:gd name="T2" fmla="*/ 7938 w 90"/>
                <a:gd name="T3" fmla="*/ 0 h 160"/>
                <a:gd name="T4" fmla="*/ 142875 w 90"/>
                <a:gd name="T5" fmla="*/ 0 h 160"/>
                <a:gd name="T6" fmla="*/ 142875 w 90"/>
                <a:gd name="T7" fmla="*/ 0 h 160"/>
                <a:gd name="T8" fmla="*/ 115888 w 90"/>
                <a:gd name="T9" fmla="*/ 222250 h 160"/>
                <a:gd name="T10" fmla="*/ 115888 w 90"/>
                <a:gd name="T11" fmla="*/ 222250 h 160"/>
                <a:gd name="T12" fmla="*/ 114300 w 90"/>
                <a:gd name="T13" fmla="*/ 233363 h 160"/>
                <a:gd name="T14" fmla="*/ 106363 w 90"/>
                <a:gd name="T15" fmla="*/ 241300 h 160"/>
                <a:gd name="T16" fmla="*/ 98425 w 90"/>
                <a:gd name="T17" fmla="*/ 249238 h 160"/>
                <a:gd name="T18" fmla="*/ 87313 w 90"/>
                <a:gd name="T19" fmla="*/ 254000 h 160"/>
                <a:gd name="T20" fmla="*/ 87313 w 90"/>
                <a:gd name="T21" fmla="*/ 254000 h 160"/>
                <a:gd name="T22" fmla="*/ 0 w 90"/>
                <a:gd name="T23" fmla="*/ 160338 h 160"/>
                <a:gd name="T24" fmla="*/ 0 w 90"/>
                <a:gd name="T25" fmla="*/ 160338 h 160"/>
                <a:gd name="T26" fmla="*/ 7938 w 90"/>
                <a:gd name="T27" fmla="*/ 0 h 160"/>
                <a:gd name="T28" fmla="*/ 7938 w 90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0"/>
                <a:gd name="T46" fmla="*/ 0 h 160"/>
                <a:gd name="T47" fmla="*/ 90 w 90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0" h="160">
                  <a:moveTo>
                    <a:pt x="5" y="0"/>
                  </a:moveTo>
                  <a:lnTo>
                    <a:pt x="5" y="0"/>
                  </a:lnTo>
                  <a:lnTo>
                    <a:pt x="90" y="0"/>
                  </a:lnTo>
                  <a:lnTo>
                    <a:pt x="73" y="140"/>
                  </a:lnTo>
                  <a:lnTo>
                    <a:pt x="72" y="147"/>
                  </a:lnTo>
                  <a:lnTo>
                    <a:pt x="67" y="152"/>
                  </a:lnTo>
                  <a:lnTo>
                    <a:pt x="62" y="157"/>
                  </a:lnTo>
                  <a:lnTo>
                    <a:pt x="55" y="160"/>
                  </a:lnTo>
                  <a:lnTo>
                    <a:pt x="0" y="101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82"/>
            <p:cNvSpPr>
              <a:spLocks noChangeArrowheads="1"/>
            </p:cNvSpPr>
            <p:nvPr/>
          </p:nvSpPr>
          <p:spPr bwMode="auto">
            <a:xfrm>
              <a:off x="1274762" y="152400"/>
              <a:ext cx="139700" cy="254000"/>
            </a:xfrm>
            <a:custGeom>
              <a:avLst/>
              <a:gdLst>
                <a:gd name="T0" fmla="*/ 11113 w 88"/>
                <a:gd name="T1" fmla="*/ 0 h 160"/>
                <a:gd name="T2" fmla="*/ 11113 w 88"/>
                <a:gd name="T3" fmla="*/ 0 h 160"/>
                <a:gd name="T4" fmla="*/ 139700 w 88"/>
                <a:gd name="T5" fmla="*/ 0 h 160"/>
                <a:gd name="T6" fmla="*/ 139700 w 88"/>
                <a:gd name="T7" fmla="*/ 0 h 160"/>
                <a:gd name="T8" fmla="*/ 112713 w 88"/>
                <a:gd name="T9" fmla="*/ 222250 h 160"/>
                <a:gd name="T10" fmla="*/ 112713 w 88"/>
                <a:gd name="T11" fmla="*/ 222250 h 160"/>
                <a:gd name="T12" fmla="*/ 111125 w 88"/>
                <a:gd name="T13" fmla="*/ 233363 h 160"/>
                <a:gd name="T14" fmla="*/ 103188 w 88"/>
                <a:gd name="T15" fmla="*/ 241300 h 160"/>
                <a:gd name="T16" fmla="*/ 95250 w 88"/>
                <a:gd name="T17" fmla="*/ 249238 h 160"/>
                <a:gd name="T18" fmla="*/ 87313 w 88"/>
                <a:gd name="T19" fmla="*/ 254000 h 160"/>
                <a:gd name="T20" fmla="*/ 87313 w 88"/>
                <a:gd name="T21" fmla="*/ 254000 h 160"/>
                <a:gd name="T22" fmla="*/ 0 w 88"/>
                <a:gd name="T23" fmla="*/ 157163 h 160"/>
                <a:gd name="T24" fmla="*/ 0 w 88"/>
                <a:gd name="T25" fmla="*/ 157163 h 160"/>
                <a:gd name="T26" fmla="*/ 11113 w 88"/>
                <a:gd name="T27" fmla="*/ 0 h 160"/>
                <a:gd name="T28" fmla="*/ 11113 w 88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"/>
                <a:gd name="T46" fmla="*/ 0 h 160"/>
                <a:gd name="T47" fmla="*/ 88 w 88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" h="160">
                  <a:moveTo>
                    <a:pt x="7" y="0"/>
                  </a:moveTo>
                  <a:lnTo>
                    <a:pt x="7" y="0"/>
                  </a:lnTo>
                  <a:lnTo>
                    <a:pt x="88" y="0"/>
                  </a:lnTo>
                  <a:lnTo>
                    <a:pt x="71" y="140"/>
                  </a:lnTo>
                  <a:lnTo>
                    <a:pt x="70" y="147"/>
                  </a:lnTo>
                  <a:lnTo>
                    <a:pt x="65" y="152"/>
                  </a:lnTo>
                  <a:lnTo>
                    <a:pt x="60" y="157"/>
                  </a:lnTo>
                  <a:lnTo>
                    <a:pt x="55" y="160"/>
                  </a:lnTo>
                  <a:lnTo>
                    <a:pt x="0" y="99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83"/>
            <p:cNvSpPr>
              <a:spLocks noChangeArrowheads="1"/>
            </p:cNvSpPr>
            <p:nvPr/>
          </p:nvSpPr>
          <p:spPr bwMode="auto">
            <a:xfrm>
              <a:off x="1282700" y="152400"/>
              <a:ext cx="131763" cy="254000"/>
            </a:xfrm>
            <a:custGeom>
              <a:avLst/>
              <a:gdLst>
                <a:gd name="T0" fmla="*/ 9525 w 83"/>
                <a:gd name="T1" fmla="*/ 0 h 160"/>
                <a:gd name="T2" fmla="*/ 9525 w 83"/>
                <a:gd name="T3" fmla="*/ 0 h 160"/>
                <a:gd name="T4" fmla="*/ 131763 w 83"/>
                <a:gd name="T5" fmla="*/ 0 h 160"/>
                <a:gd name="T6" fmla="*/ 131763 w 83"/>
                <a:gd name="T7" fmla="*/ 0 h 160"/>
                <a:gd name="T8" fmla="*/ 104775 w 83"/>
                <a:gd name="T9" fmla="*/ 222250 h 160"/>
                <a:gd name="T10" fmla="*/ 104775 w 83"/>
                <a:gd name="T11" fmla="*/ 222250 h 160"/>
                <a:gd name="T12" fmla="*/ 103188 w 83"/>
                <a:gd name="T13" fmla="*/ 233363 h 160"/>
                <a:gd name="T14" fmla="*/ 95250 w 83"/>
                <a:gd name="T15" fmla="*/ 241300 h 160"/>
                <a:gd name="T16" fmla="*/ 87313 w 83"/>
                <a:gd name="T17" fmla="*/ 247650 h 160"/>
                <a:gd name="T18" fmla="*/ 79375 w 83"/>
                <a:gd name="T19" fmla="*/ 254000 h 160"/>
                <a:gd name="T20" fmla="*/ 79375 w 83"/>
                <a:gd name="T21" fmla="*/ 254000 h 160"/>
                <a:gd name="T22" fmla="*/ 0 w 83"/>
                <a:gd name="T23" fmla="*/ 157163 h 160"/>
                <a:gd name="T24" fmla="*/ 0 w 83"/>
                <a:gd name="T25" fmla="*/ 157163 h 160"/>
                <a:gd name="T26" fmla="*/ 9525 w 83"/>
                <a:gd name="T27" fmla="*/ 0 h 160"/>
                <a:gd name="T28" fmla="*/ 9525 w 83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3"/>
                <a:gd name="T46" fmla="*/ 0 h 160"/>
                <a:gd name="T47" fmla="*/ 83 w 83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3" h="160">
                  <a:moveTo>
                    <a:pt x="6" y="0"/>
                  </a:moveTo>
                  <a:lnTo>
                    <a:pt x="6" y="0"/>
                  </a:lnTo>
                  <a:lnTo>
                    <a:pt x="83" y="0"/>
                  </a:lnTo>
                  <a:lnTo>
                    <a:pt x="66" y="140"/>
                  </a:lnTo>
                  <a:lnTo>
                    <a:pt x="65" y="147"/>
                  </a:lnTo>
                  <a:lnTo>
                    <a:pt x="60" y="152"/>
                  </a:lnTo>
                  <a:lnTo>
                    <a:pt x="55" y="156"/>
                  </a:lnTo>
                  <a:lnTo>
                    <a:pt x="50" y="160"/>
                  </a:lnTo>
                  <a:lnTo>
                    <a:pt x="0" y="99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84"/>
            <p:cNvSpPr>
              <a:spLocks noChangeArrowheads="1"/>
            </p:cNvSpPr>
            <p:nvPr/>
          </p:nvSpPr>
          <p:spPr bwMode="auto">
            <a:xfrm>
              <a:off x="1289050" y="152400"/>
              <a:ext cx="125413" cy="254000"/>
            </a:xfrm>
            <a:custGeom>
              <a:avLst/>
              <a:gdLst>
                <a:gd name="T0" fmla="*/ 7938 w 79"/>
                <a:gd name="T1" fmla="*/ 0 h 160"/>
                <a:gd name="T2" fmla="*/ 7938 w 79"/>
                <a:gd name="T3" fmla="*/ 0 h 160"/>
                <a:gd name="T4" fmla="*/ 125413 w 79"/>
                <a:gd name="T5" fmla="*/ 0 h 160"/>
                <a:gd name="T6" fmla="*/ 125413 w 79"/>
                <a:gd name="T7" fmla="*/ 0 h 160"/>
                <a:gd name="T8" fmla="*/ 98425 w 79"/>
                <a:gd name="T9" fmla="*/ 222250 h 160"/>
                <a:gd name="T10" fmla="*/ 98425 w 79"/>
                <a:gd name="T11" fmla="*/ 222250 h 160"/>
                <a:gd name="T12" fmla="*/ 96838 w 79"/>
                <a:gd name="T13" fmla="*/ 233363 h 160"/>
                <a:gd name="T14" fmla="*/ 88900 w 79"/>
                <a:gd name="T15" fmla="*/ 241300 h 160"/>
                <a:gd name="T16" fmla="*/ 80963 w 79"/>
                <a:gd name="T17" fmla="*/ 247650 h 160"/>
                <a:gd name="T18" fmla="*/ 73025 w 79"/>
                <a:gd name="T19" fmla="*/ 254000 h 160"/>
                <a:gd name="T20" fmla="*/ 73025 w 79"/>
                <a:gd name="T21" fmla="*/ 254000 h 160"/>
                <a:gd name="T22" fmla="*/ 0 w 79"/>
                <a:gd name="T23" fmla="*/ 155575 h 160"/>
                <a:gd name="T24" fmla="*/ 0 w 79"/>
                <a:gd name="T25" fmla="*/ 155575 h 160"/>
                <a:gd name="T26" fmla="*/ 7938 w 79"/>
                <a:gd name="T27" fmla="*/ 0 h 160"/>
                <a:gd name="T28" fmla="*/ 7938 w 79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9"/>
                <a:gd name="T46" fmla="*/ 0 h 160"/>
                <a:gd name="T47" fmla="*/ 79 w 79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9" h="160">
                  <a:moveTo>
                    <a:pt x="5" y="0"/>
                  </a:moveTo>
                  <a:lnTo>
                    <a:pt x="5" y="0"/>
                  </a:lnTo>
                  <a:lnTo>
                    <a:pt x="79" y="0"/>
                  </a:lnTo>
                  <a:lnTo>
                    <a:pt x="62" y="140"/>
                  </a:lnTo>
                  <a:lnTo>
                    <a:pt x="61" y="147"/>
                  </a:lnTo>
                  <a:lnTo>
                    <a:pt x="56" y="152"/>
                  </a:lnTo>
                  <a:lnTo>
                    <a:pt x="51" y="156"/>
                  </a:lnTo>
                  <a:lnTo>
                    <a:pt x="46" y="160"/>
                  </a:lnTo>
                  <a:lnTo>
                    <a:pt x="0" y="98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85"/>
            <p:cNvSpPr>
              <a:spLocks noChangeArrowheads="1"/>
            </p:cNvSpPr>
            <p:nvPr/>
          </p:nvSpPr>
          <p:spPr bwMode="auto">
            <a:xfrm>
              <a:off x="1295400" y="152400"/>
              <a:ext cx="119063" cy="254000"/>
            </a:xfrm>
            <a:custGeom>
              <a:avLst/>
              <a:gdLst>
                <a:gd name="T0" fmla="*/ 7938 w 75"/>
                <a:gd name="T1" fmla="*/ 0 h 160"/>
                <a:gd name="T2" fmla="*/ 7938 w 75"/>
                <a:gd name="T3" fmla="*/ 0 h 160"/>
                <a:gd name="T4" fmla="*/ 119063 w 75"/>
                <a:gd name="T5" fmla="*/ 0 h 160"/>
                <a:gd name="T6" fmla="*/ 119063 w 75"/>
                <a:gd name="T7" fmla="*/ 0 h 160"/>
                <a:gd name="T8" fmla="*/ 92075 w 75"/>
                <a:gd name="T9" fmla="*/ 222250 h 160"/>
                <a:gd name="T10" fmla="*/ 92075 w 75"/>
                <a:gd name="T11" fmla="*/ 222250 h 160"/>
                <a:gd name="T12" fmla="*/ 90488 w 75"/>
                <a:gd name="T13" fmla="*/ 233363 h 160"/>
                <a:gd name="T14" fmla="*/ 82550 w 75"/>
                <a:gd name="T15" fmla="*/ 241300 h 160"/>
                <a:gd name="T16" fmla="*/ 76200 w 75"/>
                <a:gd name="T17" fmla="*/ 247650 h 160"/>
                <a:gd name="T18" fmla="*/ 68263 w 75"/>
                <a:gd name="T19" fmla="*/ 254000 h 160"/>
                <a:gd name="T20" fmla="*/ 68263 w 75"/>
                <a:gd name="T21" fmla="*/ 254000 h 160"/>
                <a:gd name="T22" fmla="*/ 0 w 75"/>
                <a:gd name="T23" fmla="*/ 152400 h 160"/>
                <a:gd name="T24" fmla="*/ 0 w 75"/>
                <a:gd name="T25" fmla="*/ 152400 h 160"/>
                <a:gd name="T26" fmla="*/ 7938 w 75"/>
                <a:gd name="T27" fmla="*/ 0 h 160"/>
                <a:gd name="T28" fmla="*/ 7938 w 75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5"/>
                <a:gd name="T46" fmla="*/ 0 h 160"/>
                <a:gd name="T47" fmla="*/ 75 w 75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5" h="160">
                  <a:moveTo>
                    <a:pt x="5" y="0"/>
                  </a:moveTo>
                  <a:lnTo>
                    <a:pt x="5" y="0"/>
                  </a:lnTo>
                  <a:lnTo>
                    <a:pt x="75" y="0"/>
                  </a:lnTo>
                  <a:lnTo>
                    <a:pt x="58" y="140"/>
                  </a:lnTo>
                  <a:lnTo>
                    <a:pt x="57" y="147"/>
                  </a:lnTo>
                  <a:lnTo>
                    <a:pt x="52" y="152"/>
                  </a:lnTo>
                  <a:lnTo>
                    <a:pt x="48" y="156"/>
                  </a:lnTo>
                  <a:lnTo>
                    <a:pt x="43" y="160"/>
                  </a:lnTo>
                  <a:lnTo>
                    <a:pt x="0" y="96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86"/>
            <p:cNvSpPr>
              <a:spLocks noChangeArrowheads="1"/>
            </p:cNvSpPr>
            <p:nvPr/>
          </p:nvSpPr>
          <p:spPr bwMode="auto">
            <a:xfrm>
              <a:off x="1301750" y="152400"/>
              <a:ext cx="112713" cy="254000"/>
            </a:xfrm>
            <a:custGeom>
              <a:avLst/>
              <a:gdLst>
                <a:gd name="T0" fmla="*/ 7938 w 71"/>
                <a:gd name="T1" fmla="*/ 0 h 160"/>
                <a:gd name="T2" fmla="*/ 7938 w 71"/>
                <a:gd name="T3" fmla="*/ 0 h 160"/>
                <a:gd name="T4" fmla="*/ 112713 w 71"/>
                <a:gd name="T5" fmla="*/ 0 h 160"/>
                <a:gd name="T6" fmla="*/ 112713 w 71"/>
                <a:gd name="T7" fmla="*/ 0 h 160"/>
                <a:gd name="T8" fmla="*/ 85725 w 71"/>
                <a:gd name="T9" fmla="*/ 222250 h 160"/>
                <a:gd name="T10" fmla="*/ 85725 w 71"/>
                <a:gd name="T11" fmla="*/ 222250 h 160"/>
                <a:gd name="T12" fmla="*/ 84138 w 71"/>
                <a:gd name="T13" fmla="*/ 233363 h 160"/>
                <a:gd name="T14" fmla="*/ 76200 w 71"/>
                <a:gd name="T15" fmla="*/ 241300 h 160"/>
                <a:gd name="T16" fmla="*/ 69850 w 71"/>
                <a:gd name="T17" fmla="*/ 247650 h 160"/>
                <a:gd name="T18" fmla="*/ 61913 w 71"/>
                <a:gd name="T19" fmla="*/ 254000 h 160"/>
                <a:gd name="T20" fmla="*/ 61913 w 71"/>
                <a:gd name="T21" fmla="*/ 254000 h 160"/>
                <a:gd name="T22" fmla="*/ 0 w 71"/>
                <a:gd name="T23" fmla="*/ 150813 h 160"/>
                <a:gd name="T24" fmla="*/ 0 w 71"/>
                <a:gd name="T25" fmla="*/ 150813 h 160"/>
                <a:gd name="T26" fmla="*/ 7938 w 71"/>
                <a:gd name="T27" fmla="*/ 0 h 160"/>
                <a:gd name="T28" fmla="*/ 7938 w 71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1"/>
                <a:gd name="T46" fmla="*/ 0 h 160"/>
                <a:gd name="T47" fmla="*/ 71 w 71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1" h="160">
                  <a:moveTo>
                    <a:pt x="5" y="0"/>
                  </a:moveTo>
                  <a:lnTo>
                    <a:pt x="5" y="0"/>
                  </a:lnTo>
                  <a:lnTo>
                    <a:pt x="71" y="0"/>
                  </a:lnTo>
                  <a:lnTo>
                    <a:pt x="54" y="140"/>
                  </a:lnTo>
                  <a:lnTo>
                    <a:pt x="53" y="147"/>
                  </a:lnTo>
                  <a:lnTo>
                    <a:pt x="48" y="152"/>
                  </a:lnTo>
                  <a:lnTo>
                    <a:pt x="44" y="156"/>
                  </a:lnTo>
                  <a:lnTo>
                    <a:pt x="39" y="160"/>
                  </a:lnTo>
                  <a:lnTo>
                    <a:pt x="0" y="95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87"/>
            <p:cNvSpPr>
              <a:spLocks noChangeArrowheads="1"/>
            </p:cNvSpPr>
            <p:nvPr/>
          </p:nvSpPr>
          <p:spPr bwMode="auto">
            <a:xfrm>
              <a:off x="1304925" y="152400"/>
              <a:ext cx="109538" cy="252413"/>
            </a:xfrm>
            <a:custGeom>
              <a:avLst/>
              <a:gdLst>
                <a:gd name="T0" fmla="*/ 11113 w 69"/>
                <a:gd name="T1" fmla="*/ 0 h 159"/>
                <a:gd name="T2" fmla="*/ 11113 w 69"/>
                <a:gd name="T3" fmla="*/ 0 h 159"/>
                <a:gd name="T4" fmla="*/ 109538 w 69"/>
                <a:gd name="T5" fmla="*/ 0 h 159"/>
                <a:gd name="T6" fmla="*/ 109538 w 69"/>
                <a:gd name="T7" fmla="*/ 0 h 159"/>
                <a:gd name="T8" fmla="*/ 82550 w 69"/>
                <a:gd name="T9" fmla="*/ 222250 h 159"/>
                <a:gd name="T10" fmla="*/ 82550 w 69"/>
                <a:gd name="T11" fmla="*/ 222250 h 159"/>
                <a:gd name="T12" fmla="*/ 80963 w 69"/>
                <a:gd name="T13" fmla="*/ 233363 h 159"/>
                <a:gd name="T14" fmla="*/ 73025 w 69"/>
                <a:gd name="T15" fmla="*/ 241300 h 159"/>
                <a:gd name="T16" fmla="*/ 66675 w 69"/>
                <a:gd name="T17" fmla="*/ 247650 h 159"/>
                <a:gd name="T18" fmla="*/ 58738 w 69"/>
                <a:gd name="T19" fmla="*/ 252413 h 159"/>
                <a:gd name="T20" fmla="*/ 58738 w 69"/>
                <a:gd name="T21" fmla="*/ 252413 h 159"/>
                <a:gd name="T22" fmla="*/ 0 w 69"/>
                <a:gd name="T23" fmla="*/ 149225 h 159"/>
                <a:gd name="T24" fmla="*/ 0 w 69"/>
                <a:gd name="T25" fmla="*/ 149225 h 159"/>
                <a:gd name="T26" fmla="*/ 11113 w 69"/>
                <a:gd name="T27" fmla="*/ 0 h 159"/>
                <a:gd name="T28" fmla="*/ 11113 w 69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9"/>
                <a:gd name="T46" fmla="*/ 0 h 159"/>
                <a:gd name="T47" fmla="*/ 69 w 69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9" h="159">
                  <a:moveTo>
                    <a:pt x="7" y="0"/>
                  </a:moveTo>
                  <a:lnTo>
                    <a:pt x="7" y="0"/>
                  </a:lnTo>
                  <a:lnTo>
                    <a:pt x="69" y="0"/>
                  </a:lnTo>
                  <a:lnTo>
                    <a:pt x="52" y="140"/>
                  </a:lnTo>
                  <a:lnTo>
                    <a:pt x="51" y="147"/>
                  </a:lnTo>
                  <a:lnTo>
                    <a:pt x="46" y="152"/>
                  </a:lnTo>
                  <a:lnTo>
                    <a:pt x="42" y="156"/>
                  </a:lnTo>
                  <a:lnTo>
                    <a:pt x="37" y="159"/>
                  </a:lnTo>
                  <a:lnTo>
                    <a:pt x="0" y="94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88"/>
            <p:cNvSpPr>
              <a:spLocks noChangeArrowheads="1"/>
            </p:cNvSpPr>
            <p:nvPr/>
          </p:nvSpPr>
          <p:spPr bwMode="auto">
            <a:xfrm>
              <a:off x="1311275" y="152400"/>
              <a:ext cx="103188" cy="252413"/>
            </a:xfrm>
            <a:custGeom>
              <a:avLst/>
              <a:gdLst>
                <a:gd name="T0" fmla="*/ 11113 w 65"/>
                <a:gd name="T1" fmla="*/ 0 h 159"/>
                <a:gd name="T2" fmla="*/ 11113 w 65"/>
                <a:gd name="T3" fmla="*/ 0 h 159"/>
                <a:gd name="T4" fmla="*/ 103188 w 65"/>
                <a:gd name="T5" fmla="*/ 0 h 159"/>
                <a:gd name="T6" fmla="*/ 103188 w 65"/>
                <a:gd name="T7" fmla="*/ 0 h 159"/>
                <a:gd name="T8" fmla="*/ 76200 w 65"/>
                <a:gd name="T9" fmla="*/ 222250 h 159"/>
                <a:gd name="T10" fmla="*/ 76200 w 65"/>
                <a:gd name="T11" fmla="*/ 222250 h 159"/>
                <a:gd name="T12" fmla="*/ 74613 w 65"/>
                <a:gd name="T13" fmla="*/ 233363 h 159"/>
                <a:gd name="T14" fmla="*/ 66675 w 65"/>
                <a:gd name="T15" fmla="*/ 241300 h 159"/>
                <a:gd name="T16" fmla="*/ 60325 w 65"/>
                <a:gd name="T17" fmla="*/ 247650 h 159"/>
                <a:gd name="T18" fmla="*/ 52388 w 65"/>
                <a:gd name="T19" fmla="*/ 252413 h 159"/>
                <a:gd name="T20" fmla="*/ 52388 w 65"/>
                <a:gd name="T21" fmla="*/ 252413 h 159"/>
                <a:gd name="T22" fmla="*/ 0 w 65"/>
                <a:gd name="T23" fmla="*/ 146050 h 159"/>
                <a:gd name="T24" fmla="*/ 0 w 65"/>
                <a:gd name="T25" fmla="*/ 146050 h 159"/>
                <a:gd name="T26" fmla="*/ 11113 w 65"/>
                <a:gd name="T27" fmla="*/ 0 h 159"/>
                <a:gd name="T28" fmla="*/ 11113 w 65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5"/>
                <a:gd name="T46" fmla="*/ 0 h 159"/>
                <a:gd name="T47" fmla="*/ 65 w 65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5" h="159">
                  <a:moveTo>
                    <a:pt x="7" y="0"/>
                  </a:moveTo>
                  <a:lnTo>
                    <a:pt x="7" y="0"/>
                  </a:lnTo>
                  <a:lnTo>
                    <a:pt x="65" y="0"/>
                  </a:lnTo>
                  <a:lnTo>
                    <a:pt x="48" y="140"/>
                  </a:lnTo>
                  <a:lnTo>
                    <a:pt x="47" y="147"/>
                  </a:lnTo>
                  <a:lnTo>
                    <a:pt x="42" y="152"/>
                  </a:lnTo>
                  <a:lnTo>
                    <a:pt x="38" y="156"/>
                  </a:lnTo>
                  <a:lnTo>
                    <a:pt x="33" y="159"/>
                  </a:lnTo>
                  <a:lnTo>
                    <a:pt x="0" y="92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89"/>
            <p:cNvSpPr>
              <a:spLocks noChangeArrowheads="1"/>
            </p:cNvSpPr>
            <p:nvPr/>
          </p:nvSpPr>
          <p:spPr bwMode="auto">
            <a:xfrm>
              <a:off x="1319212" y="152400"/>
              <a:ext cx="95250" cy="252413"/>
            </a:xfrm>
            <a:custGeom>
              <a:avLst/>
              <a:gdLst>
                <a:gd name="T0" fmla="*/ 9525 w 60"/>
                <a:gd name="T1" fmla="*/ 0 h 159"/>
                <a:gd name="T2" fmla="*/ 9525 w 60"/>
                <a:gd name="T3" fmla="*/ 0 h 159"/>
                <a:gd name="T4" fmla="*/ 95250 w 60"/>
                <a:gd name="T5" fmla="*/ 0 h 159"/>
                <a:gd name="T6" fmla="*/ 95250 w 60"/>
                <a:gd name="T7" fmla="*/ 0 h 159"/>
                <a:gd name="T8" fmla="*/ 68263 w 60"/>
                <a:gd name="T9" fmla="*/ 222250 h 159"/>
                <a:gd name="T10" fmla="*/ 68263 w 60"/>
                <a:gd name="T11" fmla="*/ 222250 h 159"/>
                <a:gd name="T12" fmla="*/ 66675 w 60"/>
                <a:gd name="T13" fmla="*/ 233363 h 159"/>
                <a:gd name="T14" fmla="*/ 61913 w 60"/>
                <a:gd name="T15" fmla="*/ 239713 h 159"/>
                <a:gd name="T16" fmla="*/ 52388 w 60"/>
                <a:gd name="T17" fmla="*/ 247650 h 159"/>
                <a:gd name="T18" fmla="*/ 46038 w 60"/>
                <a:gd name="T19" fmla="*/ 252413 h 159"/>
                <a:gd name="T20" fmla="*/ 46038 w 60"/>
                <a:gd name="T21" fmla="*/ 252413 h 159"/>
                <a:gd name="T22" fmla="*/ 0 w 60"/>
                <a:gd name="T23" fmla="*/ 144463 h 159"/>
                <a:gd name="T24" fmla="*/ 0 w 60"/>
                <a:gd name="T25" fmla="*/ 144463 h 159"/>
                <a:gd name="T26" fmla="*/ 9525 w 60"/>
                <a:gd name="T27" fmla="*/ 0 h 159"/>
                <a:gd name="T28" fmla="*/ 9525 w 60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0"/>
                <a:gd name="T46" fmla="*/ 0 h 159"/>
                <a:gd name="T47" fmla="*/ 60 w 60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0" h="159">
                  <a:moveTo>
                    <a:pt x="6" y="0"/>
                  </a:moveTo>
                  <a:lnTo>
                    <a:pt x="6" y="0"/>
                  </a:lnTo>
                  <a:lnTo>
                    <a:pt x="60" y="0"/>
                  </a:lnTo>
                  <a:lnTo>
                    <a:pt x="43" y="140"/>
                  </a:lnTo>
                  <a:lnTo>
                    <a:pt x="42" y="147"/>
                  </a:lnTo>
                  <a:lnTo>
                    <a:pt x="39" y="151"/>
                  </a:lnTo>
                  <a:lnTo>
                    <a:pt x="33" y="156"/>
                  </a:lnTo>
                  <a:lnTo>
                    <a:pt x="29" y="159"/>
                  </a:lnTo>
                  <a:lnTo>
                    <a:pt x="0" y="91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90"/>
            <p:cNvSpPr>
              <a:spLocks noChangeArrowheads="1"/>
            </p:cNvSpPr>
            <p:nvPr/>
          </p:nvSpPr>
          <p:spPr bwMode="auto">
            <a:xfrm>
              <a:off x="1325562" y="152400"/>
              <a:ext cx="88900" cy="252413"/>
            </a:xfrm>
            <a:custGeom>
              <a:avLst/>
              <a:gdLst>
                <a:gd name="T0" fmla="*/ 9525 w 56"/>
                <a:gd name="T1" fmla="*/ 0 h 159"/>
                <a:gd name="T2" fmla="*/ 9525 w 56"/>
                <a:gd name="T3" fmla="*/ 0 h 159"/>
                <a:gd name="T4" fmla="*/ 88900 w 56"/>
                <a:gd name="T5" fmla="*/ 0 h 159"/>
                <a:gd name="T6" fmla="*/ 88900 w 56"/>
                <a:gd name="T7" fmla="*/ 0 h 159"/>
                <a:gd name="T8" fmla="*/ 61913 w 56"/>
                <a:gd name="T9" fmla="*/ 222250 h 159"/>
                <a:gd name="T10" fmla="*/ 61913 w 56"/>
                <a:gd name="T11" fmla="*/ 222250 h 159"/>
                <a:gd name="T12" fmla="*/ 60325 w 56"/>
                <a:gd name="T13" fmla="*/ 233363 h 159"/>
                <a:gd name="T14" fmla="*/ 55563 w 56"/>
                <a:gd name="T15" fmla="*/ 239713 h 159"/>
                <a:gd name="T16" fmla="*/ 46038 w 56"/>
                <a:gd name="T17" fmla="*/ 247650 h 159"/>
                <a:gd name="T18" fmla="*/ 39688 w 56"/>
                <a:gd name="T19" fmla="*/ 252413 h 159"/>
                <a:gd name="T20" fmla="*/ 39688 w 56"/>
                <a:gd name="T21" fmla="*/ 252413 h 159"/>
                <a:gd name="T22" fmla="*/ 0 w 56"/>
                <a:gd name="T23" fmla="*/ 144463 h 159"/>
                <a:gd name="T24" fmla="*/ 0 w 56"/>
                <a:gd name="T25" fmla="*/ 144463 h 159"/>
                <a:gd name="T26" fmla="*/ 9525 w 56"/>
                <a:gd name="T27" fmla="*/ 0 h 159"/>
                <a:gd name="T28" fmla="*/ 9525 w 56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6"/>
                <a:gd name="T46" fmla="*/ 0 h 159"/>
                <a:gd name="T47" fmla="*/ 56 w 56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6" h="159">
                  <a:moveTo>
                    <a:pt x="6" y="0"/>
                  </a:moveTo>
                  <a:lnTo>
                    <a:pt x="6" y="0"/>
                  </a:lnTo>
                  <a:lnTo>
                    <a:pt x="56" y="0"/>
                  </a:lnTo>
                  <a:lnTo>
                    <a:pt x="39" y="140"/>
                  </a:lnTo>
                  <a:lnTo>
                    <a:pt x="38" y="147"/>
                  </a:lnTo>
                  <a:lnTo>
                    <a:pt x="35" y="151"/>
                  </a:lnTo>
                  <a:lnTo>
                    <a:pt x="29" y="156"/>
                  </a:lnTo>
                  <a:lnTo>
                    <a:pt x="25" y="159"/>
                  </a:lnTo>
                  <a:lnTo>
                    <a:pt x="0" y="91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91"/>
            <p:cNvSpPr>
              <a:spLocks noChangeArrowheads="1"/>
            </p:cNvSpPr>
            <p:nvPr/>
          </p:nvSpPr>
          <p:spPr bwMode="auto">
            <a:xfrm>
              <a:off x="1328737" y="152400"/>
              <a:ext cx="85725" cy="252413"/>
            </a:xfrm>
            <a:custGeom>
              <a:avLst/>
              <a:gdLst>
                <a:gd name="T0" fmla="*/ 11113 w 54"/>
                <a:gd name="T1" fmla="*/ 0 h 159"/>
                <a:gd name="T2" fmla="*/ 11113 w 54"/>
                <a:gd name="T3" fmla="*/ 0 h 159"/>
                <a:gd name="T4" fmla="*/ 85725 w 54"/>
                <a:gd name="T5" fmla="*/ 0 h 159"/>
                <a:gd name="T6" fmla="*/ 85725 w 54"/>
                <a:gd name="T7" fmla="*/ 0 h 159"/>
                <a:gd name="T8" fmla="*/ 58738 w 54"/>
                <a:gd name="T9" fmla="*/ 222250 h 159"/>
                <a:gd name="T10" fmla="*/ 58738 w 54"/>
                <a:gd name="T11" fmla="*/ 222250 h 159"/>
                <a:gd name="T12" fmla="*/ 57150 w 54"/>
                <a:gd name="T13" fmla="*/ 230188 h 159"/>
                <a:gd name="T14" fmla="*/ 52388 w 54"/>
                <a:gd name="T15" fmla="*/ 239713 h 159"/>
                <a:gd name="T16" fmla="*/ 46038 w 54"/>
                <a:gd name="T17" fmla="*/ 246063 h 159"/>
                <a:gd name="T18" fmla="*/ 36513 w 54"/>
                <a:gd name="T19" fmla="*/ 252413 h 159"/>
                <a:gd name="T20" fmla="*/ 36513 w 54"/>
                <a:gd name="T21" fmla="*/ 252413 h 159"/>
                <a:gd name="T22" fmla="*/ 0 w 54"/>
                <a:gd name="T23" fmla="*/ 142875 h 159"/>
                <a:gd name="T24" fmla="*/ 0 w 54"/>
                <a:gd name="T25" fmla="*/ 142875 h 159"/>
                <a:gd name="T26" fmla="*/ 11113 w 54"/>
                <a:gd name="T27" fmla="*/ 0 h 159"/>
                <a:gd name="T28" fmla="*/ 11113 w 54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4"/>
                <a:gd name="T46" fmla="*/ 0 h 159"/>
                <a:gd name="T47" fmla="*/ 54 w 54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4" h="159">
                  <a:moveTo>
                    <a:pt x="7" y="0"/>
                  </a:moveTo>
                  <a:lnTo>
                    <a:pt x="7" y="0"/>
                  </a:lnTo>
                  <a:lnTo>
                    <a:pt x="54" y="0"/>
                  </a:lnTo>
                  <a:lnTo>
                    <a:pt x="37" y="140"/>
                  </a:lnTo>
                  <a:lnTo>
                    <a:pt x="36" y="145"/>
                  </a:lnTo>
                  <a:lnTo>
                    <a:pt x="33" y="151"/>
                  </a:lnTo>
                  <a:lnTo>
                    <a:pt x="29" y="155"/>
                  </a:lnTo>
                  <a:lnTo>
                    <a:pt x="23" y="159"/>
                  </a:lnTo>
                  <a:lnTo>
                    <a:pt x="0" y="9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92"/>
            <p:cNvSpPr>
              <a:spLocks noChangeArrowheads="1"/>
            </p:cNvSpPr>
            <p:nvPr/>
          </p:nvSpPr>
          <p:spPr bwMode="auto">
            <a:xfrm>
              <a:off x="1335087" y="152400"/>
              <a:ext cx="79375" cy="252413"/>
            </a:xfrm>
            <a:custGeom>
              <a:avLst/>
              <a:gdLst>
                <a:gd name="T0" fmla="*/ 11113 w 50"/>
                <a:gd name="T1" fmla="*/ 0 h 159"/>
                <a:gd name="T2" fmla="*/ 11113 w 50"/>
                <a:gd name="T3" fmla="*/ 0 h 159"/>
                <a:gd name="T4" fmla="*/ 79375 w 50"/>
                <a:gd name="T5" fmla="*/ 0 h 159"/>
                <a:gd name="T6" fmla="*/ 79375 w 50"/>
                <a:gd name="T7" fmla="*/ 0 h 159"/>
                <a:gd name="T8" fmla="*/ 52388 w 50"/>
                <a:gd name="T9" fmla="*/ 222250 h 159"/>
                <a:gd name="T10" fmla="*/ 52388 w 50"/>
                <a:gd name="T11" fmla="*/ 222250 h 159"/>
                <a:gd name="T12" fmla="*/ 50800 w 50"/>
                <a:gd name="T13" fmla="*/ 230188 h 159"/>
                <a:gd name="T14" fmla="*/ 46038 w 50"/>
                <a:gd name="T15" fmla="*/ 239713 h 159"/>
                <a:gd name="T16" fmla="*/ 39688 w 50"/>
                <a:gd name="T17" fmla="*/ 246063 h 159"/>
                <a:gd name="T18" fmla="*/ 30163 w 50"/>
                <a:gd name="T19" fmla="*/ 252413 h 159"/>
                <a:gd name="T20" fmla="*/ 30163 w 50"/>
                <a:gd name="T21" fmla="*/ 252413 h 159"/>
                <a:gd name="T22" fmla="*/ 0 w 50"/>
                <a:gd name="T23" fmla="*/ 139700 h 159"/>
                <a:gd name="T24" fmla="*/ 0 w 50"/>
                <a:gd name="T25" fmla="*/ 139700 h 159"/>
                <a:gd name="T26" fmla="*/ 11113 w 50"/>
                <a:gd name="T27" fmla="*/ 0 h 159"/>
                <a:gd name="T28" fmla="*/ 11113 w 50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0"/>
                <a:gd name="T46" fmla="*/ 0 h 159"/>
                <a:gd name="T47" fmla="*/ 50 w 50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0" h="159">
                  <a:moveTo>
                    <a:pt x="7" y="0"/>
                  </a:moveTo>
                  <a:lnTo>
                    <a:pt x="7" y="0"/>
                  </a:lnTo>
                  <a:lnTo>
                    <a:pt x="50" y="0"/>
                  </a:lnTo>
                  <a:lnTo>
                    <a:pt x="33" y="140"/>
                  </a:lnTo>
                  <a:lnTo>
                    <a:pt x="32" y="145"/>
                  </a:lnTo>
                  <a:lnTo>
                    <a:pt x="29" y="151"/>
                  </a:lnTo>
                  <a:lnTo>
                    <a:pt x="25" y="155"/>
                  </a:lnTo>
                  <a:lnTo>
                    <a:pt x="19" y="159"/>
                  </a:lnTo>
                  <a:lnTo>
                    <a:pt x="0" y="88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93"/>
            <p:cNvSpPr>
              <a:spLocks noChangeArrowheads="1"/>
            </p:cNvSpPr>
            <p:nvPr/>
          </p:nvSpPr>
          <p:spPr bwMode="auto">
            <a:xfrm>
              <a:off x="1341437" y="152400"/>
              <a:ext cx="73025" cy="252413"/>
            </a:xfrm>
            <a:custGeom>
              <a:avLst/>
              <a:gdLst>
                <a:gd name="T0" fmla="*/ 11113 w 46"/>
                <a:gd name="T1" fmla="*/ 0 h 159"/>
                <a:gd name="T2" fmla="*/ 11113 w 46"/>
                <a:gd name="T3" fmla="*/ 0 h 159"/>
                <a:gd name="T4" fmla="*/ 73025 w 46"/>
                <a:gd name="T5" fmla="*/ 0 h 159"/>
                <a:gd name="T6" fmla="*/ 73025 w 46"/>
                <a:gd name="T7" fmla="*/ 0 h 159"/>
                <a:gd name="T8" fmla="*/ 46038 w 46"/>
                <a:gd name="T9" fmla="*/ 222250 h 159"/>
                <a:gd name="T10" fmla="*/ 46038 w 46"/>
                <a:gd name="T11" fmla="*/ 222250 h 159"/>
                <a:gd name="T12" fmla="*/ 44450 w 46"/>
                <a:gd name="T13" fmla="*/ 230188 h 159"/>
                <a:gd name="T14" fmla="*/ 39688 w 46"/>
                <a:gd name="T15" fmla="*/ 239713 h 159"/>
                <a:gd name="T16" fmla="*/ 33338 w 46"/>
                <a:gd name="T17" fmla="*/ 246063 h 159"/>
                <a:gd name="T18" fmla="*/ 26988 w 46"/>
                <a:gd name="T19" fmla="*/ 252413 h 159"/>
                <a:gd name="T20" fmla="*/ 26988 w 46"/>
                <a:gd name="T21" fmla="*/ 252413 h 159"/>
                <a:gd name="T22" fmla="*/ 0 w 46"/>
                <a:gd name="T23" fmla="*/ 138113 h 159"/>
                <a:gd name="T24" fmla="*/ 0 w 46"/>
                <a:gd name="T25" fmla="*/ 138113 h 159"/>
                <a:gd name="T26" fmla="*/ 11113 w 46"/>
                <a:gd name="T27" fmla="*/ 0 h 159"/>
                <a:gd name="T28" fmla="*/ 11113 w 46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6"/>
                <a:gd name="T46" fmla="*/ 0 h 159"/>
                <a:gd name="T47" fmla="*/ 46 w 46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6" h="159">
                  <a:moveTo>
                    <a:pt x="7" y="0"/>
                  </a:moveTo>
                  <a:lnTo>
                    <a:pt x="7" y="0"/>
                  </a:lnTo>
                  <a:lnTo>
                    <a:pt x="46" y="0"/>
                  </a:lnTo>
                  <a:lnTo>
                    <a:pt x="29" y="140"/>
                  </a:lnTo>
                  <a:lnTo>
                    <a:pt x="28" y="145"/>
                  </a:lnTo>
                  <a:lnTo>
                    <a:pt x="25" y="151"/>
                  </a:lnTo>
                  <a:lnTo>
                    <a:pt x="21" y="155"/>
                  </a:lnTo>
                  <a:lnTo>
                    <a:pt x="17" y="159"/>
                  </a:lnTo>
                  <a:lnTo>
                    <a:pt x="0" y="87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94"/>
            <p:cNvSpPr>
              <a:spLocks noChangeArrowheads="1"/>
            </p:cNvSpPr>
            <p:nvPr/>
          </p:nvSpPr>
          <p:spPr bwMode="auto">
            <a:xfrm>
              <a:off x="1349375" y="152400"/>
              <a:ext cx="65088" cy="252413"/>
            </a:xfrm>
            <a:custGeom>
              <a:avLst/>
              <a:gdLst>
                <a:gd name="T0" fmla="*/ 9525 w 41"/>
                <a:gd name="T1" fmla="*/ 0 h 159"/>
                <a:gd name="T2" fmla="*/ 9525 w 41"/>
                <a:gd name="T3" fmla="*/ 0 h 159"/>
                <a:gd name="T4" fmla="*/ 65088 w 41"/>
                <a:gd name="T5" fmla="*/ 0 h 159"/>
                <a:gd name="T6" fmla="*/ 65088 w 41"/>
                <a:gd name="T7" fmla="*/ 0 h 159"/>
                <a:gd name="T8" fmla="*/ 38100 w 41"/>
                <a:gd name="T9" fmla="*/ 222250 h 159"/>
                <a:gd name="T10" fmla="*/ 38100 w 41"/>
                <a:gd name="T11" fmla="*/ 222250 h 159"/>
                <a:gd name="T12" fmla="*/ 36513 w 41"/>
                <a:gd name="T13" fmla="*/ 230188 h 159"/>
                <a:gd name="T14" fmla="*/ 31750 w 41"/>
                <a:gd name="T15" fmla="*/ 239713 h 159"/>
                <a:gd name="T16" fmla="*/ 25400 w 41"/>
                <a:gd name="T17" fmla="*/ 246063 h 159"/>
                <a:gd name="T18" fmla="*/ 19050 w 41"/>
                <a:gd name="T19" fmla="*/ 252413 h 159"/>
                <a:gd name="T20" fmla="*/ 19050 w 41"/>
                <a:gd name="T21" fmla="*/ 252413 h 159"/>
                <a:gd name="T22" fmla="*/ 0 w 41"/>
                <a:gd name="T23" fmla="*/ 136525 h 159"/>
                <a:gd name="T24" fmla="*/ 0 w 41"/>
                <a:gd name="T25" fmla="*/ 136525 h 159"/>
                <a:gd name="T26" fmla="*/ 9525 w 41"/>
                <a:gd name="T27" fmla="*/ 0 h 159"/>
                <a:gd name="T28" fmla="*/ 9525 w 41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"/>
                <a:gd name="T46" fmla="*/ 0 h 159"/>
                <a:gd name="T47" fmla="*/ 41 w 41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" h="159">
                  <a:moveTo>
                    <a:pt x="6" y="0"/>
                  </a:moveTo>
                  <a:lnTo>
                    <a:pt x="6" y="0"/>
                  </a:lnTo>
                  <a:lnTo>
                    <a:pt x="41" y="0"/>
                  </a:lnTo>
                  <a:lnTo>
                    <a:pt x="24" y="140"/>
                  </a:lnTo>
                  <a:lnTo>
                    <a:pt x="23" y="145"/>
                  </a:lnTo>
                  <a:lnTo>
                    <a:pt x="20" y="151"/>
                  </a:lnTo>
                  <a:lnTo>
                    <a:pt x="16" y="155"/>
                  </a:lnTo>
                  <a:lnTo>
                    <a:pt x="12" y="159"/>
                  </a:lnTo>
                  <a:lnTo>
                    <a:pt x="0" y="86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95"/>
            <p:cNvSpPr>
              <a:spLocks noChangeArrowheads="1"/>
            </p:cNvSpPr>
            <p:nvPr/>
          </p:nvSpPr>
          <p:spPr bwMode="auto">
            <a:xfrm>
              <a:off x="1352550" y="152400"/>
              <a:ext cx="61913" cy="252413"/>
            </a:xfrm>
            <a:custGeom>
              <a:avLst/>
              <a:gdLst>
                <a:gd name="T0" fmla="*/ 12700 w 39"/>
                <a:gd name="T1" fmla="*/ 0 h 159"/>
                <a:gd name="T2" fmla="*/ 12700 w 39"/>
                <a:gd name="T3" fmla="*/ 0 h 159"/>
                <a:gd name="T4" fmla="*/ 61913 w 39"/>
                <a:gd name="T5" fmla="*/ 0 h 159"/>
                <a:gd name="T6" fmla="*/ 61913 w 39"/>
                <a:gd name="T7" fmla="*/ 0 h 159"/>
                <a:gd name="T8" fmla="*/ 34925 w 39"/>
                <a:gd name="T9" fmla="*/ 222250 h 159"/>
                <a:gd name="T10" fmla="*/ 34925 w 39"/>
                <a:gd name="T11" fmla="*/ 222250 h 159"/>
                <a:gd name="T12" fmla="*/ 33338 w 39"/>
                <a:gd name="T13" fmla="*/ 230188 h 159"/>
                <a:gd name="T14" fmla="*/ 28575 w 39"/>
                <a:gd name="T15" fmla="*/ 239713 h 159"/>
                <a:gd name="T16" fmla="*/ 22225 w 39"/>
                <a:gd name="T17" fmla="*/ 246063 h 159"/>
                <a:gd name="T18" fmla="*/ 15875 w 39"/>
                <a:gd name="T19" fmla="*/ 252413 h 159"/>
                <a:gd name="T20" fmla="*/ 15875 w 39"/>
                <a:gd name="T21" fmla="*/ 252413 h 159"/>
                <a:gd name="T22" fmla="*/ 0 w 39"/>
                <a:gd name="T23" fmla="*/ 133350 h 159"/>
                <a:gd name="T24" fmla="*/ 0 w 39"/>
                <a:gd name="T25" fmla="*/ 133350 h 159"/>
                <a:gd name="T26" fmla="*/ 12700 w 39"/>
                <a:gd name="T27" fmla="*/ 0 h 159"/>
                <a:gd name="T28" fmla="*/ 12700 w 39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9"/>
                <a:gd name="T46" fmla="*/ 0 h 159"/>
                <a:gd name="T47" fmla="*/ 39 w 39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9" h="159">
                  <a:moveTo>
                    <a:pt x="8" y="0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22" y="140"/>
                  </a:lnTo>
                  <a:lnTo>
                    <a:pt x="21" y="145"/>
                  </a:lnTo>
                  <a:lnTo>
                    <a:pt x="18" y="151"/>
                  </a:lnTo>
                  <a:lnTo>
                    <a:pt x="14" y="155"/>
                  </a:lnTo>
                  <a:lnTo>
                    <a:pt x="10" y="159"/>
                  </a:lnTo>
                  <a:lnTo>
                    <a:pt x="0" y="84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96"/>
            <p:cNvSpPr>
              <a:spLocks noChangeArrowheads="1"/>
            </p:cNvSpPr>
            <p:nvPr/>
          </p:nvSpPr>
          <p:spPr bwMode="auto">
            <a:xfrm>
              <a:off x="1358900" y="152400"/>
              <a:ext cx="55563" cy="252413"/>
            </a:xfrm>
            <a:custGeom>
              <a:avLst/>
              <a:gdLst>
                <a:gd name="T0" fmla="*/ 12700 w 35"/>
                <a:gd name="T1" fmla="*/ 0 h 159"/>
                <a:gd name="T2" fmla="*/ 12700 w 35"/>
                <a:gd name="T3" fmla="*/ 0 h 159"/>
                <a:gd name="T4" fmla="*/ 55563 w 35"/>
                <a:gd name="T5" fmla="*/ 0 h 159"/>
                <a:gd name="T6" fmla="*/ 55563 w 35"/>
                <a:gd name="T7" fmla="*/ 0 h 159"/>
                <a:gd name="T8" fmla="*/ 28575 w 35"/>
                <a:gd name="T9" fmla="*/ 222250 h 159"/>
                <a:gd name="T10" fmla="*/ 28575 w 35"/>
                <a:gd name="T11" fmla="*/ 222250 h 159"/>
                <a:gd name="T12" fmla="*/ 26988 w 35"/>
                <a:gd name="T13" fmla="*/ 230188 h 159"/>
                <a:gd name="T14" fmla="*/ 22225 w 35"/>
                <a:gd name="T15" fmla="*/ 239713 h 159"/>
                <a:gd name="T16" fmla="*/ 17463 w 35"/>
                <a:gd name="T17" fmla="*/ 246063 h 159"/>
                <a:gd name="T18" fmla="*/ 11113 w 35"/>
                <a:gd name="T19" fmla="*/ 252413 h 159"/>
                <a:gd name="T20" fmla="*/ 11113 w 35"/>
                <a:gd name="T21" fmla="*/ 252413 h 159"/>
                <a:gd name="T22" fmla="*/ 0 w 35"/>
                <a:gd name="T23" fmla="*/ 133350 h 159"/>
                <a:gd name="T24" fmla="*/ 0 w 35"/>
                <a:gd name="T25" fmla="*/ 133350 h 159"/>
                <a:gd name="T26" fmla="*/ 12700 w 35"/>
                <a:gd name="T27" fmla="*/ 0 h 159"/>
                <a:gd name="T28" fmla="*/ 12700 w 35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"/>
                <a:gd name="T46" fmla="*/ 0 h 159"/>
                <a:gd name="T47" fmla="*/ 35 w 35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" h="159">
                  <a:moveTo>
                    <a:pt x="8" y="0"/>
                  </a:moveTo>
                  <a:lnTo>
                    <a:pt x="8" y="0"/>
                  </a:lnTo>
                  <a:lnTo>
                    <a:pt x="35" y="0"/>
                  </a:lnTo>
                  <a:lnTo>
                    <a:pt x="18" y="140"/>
                  </a:lnTo>
                  <a:lnTo>
                    <a:pt x="17" y="145"/>
                  </a:lnTo>
                  <a:lnTo>
                    <a:pt x="14" y="151"/>
                  </a:lnTo>
                  <a:lnTo>
                    <a:pt x="11" y="155"/>
                  </a:lnTo>
                  <a:lnTo>
                    <a:pt x="7" y="159"/>
                  </a:lnTo>
                  <a:lnTo>
                    <a:pt x="0" y="84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97"/>
            <p:cNvSpPr>
              <a:spLocks noChangeArrowheads="1"/>
            </p:cNvSpPr>
            <p:nvPr/>
          </p:nvSpPr>
          <p:spPr bwMode="auto">
            <a:xfrm>
              <a:off x="1365250" y="152400"/>
              <a:ext cx="49213" cy="249238"/>
            </a:xfrm>
            <a:custGeom>
              <a:avLst/>
              <a:gdLst>
                <a:gd name="T0" fmla="*/ 11113 w 31"/>
                <a:gd name="T1" fmla="*/ 0 h 157"/>
                <a:gd name="T2" fmla="*/ 11113 w 31"/>
                <a:gd name="T3" fmla="*/ 0 h 157"/>
                <a:gd name="T4" fmla="*/ 49213 w 31"/>
                <a:gd name="T5" fmla="*/ 0 h 157"/>
                <a:gd name="T6" fmla="*/ 49213 w 31"/>
                <a:gd name="T7" fmla="*/ 0 h 157"/>
                <a:gd name="T8" fmla="*/ 22225 w 31"/>
                <a:gd name="T9" fmla="*/ 222250 h 157"/>
                <a:gd name="T10" fmla="*/ 22225 w 31"/>
                <a:gd name="T11" fmla="*/ 222250 h 157"/>
                <a:gd name="T12" fmla="*/ 20638 w 31"/>
                <a:gd name="T13" fmla="*/ 230188 h 157"/>
                <a:gd name="T14" fmla="*/ 15875 w 31"/>
                <a:gd name="T15" fmla="*/ 239713 h 157"/>
                <a:gd name="T16" fmla="*/ 11113 w 31"/>
                <a:gd name="T17" fmla="*/ 246063 h 157"/>
                <a:gd name="T18" fmla="*/ 4763 w 31"/>
                <a:gd name="T19" fmla="*/ 249238 h 157"/>
                <a:gd name="T20" fmla="*/ 4763 w 31"/>
                <a:gd name="T21" fmla="*/ 249238 h 157"/>
                <a:gd name="T22" fmla="*/ 0 w 31"/>
                <a:gd name="T23" fmla="*/ 131763 h 157"/>
                <a:gd name="T24" fmla="*/ 0 w 31"/>
                <a:gd name="T25" fmla="*/ 131763 h 157"/>
                <a:gd name="T26" fmla="*/ 11113 w 31"/>
                <a:gd name="T27" fmla="*/ 0 h 157"/>
                <a:gd name="T28" fmla="*/ 11113 w 31"/>
                <a:gd name="T29" fmla="*/ 0 h 1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1"/>
                <a:gd name="T46" fmla="*/ 0 h 157"/>
                <a:gd name="T47" fmla="*/ 31 w 31"/>
                <a:gd name="T48" fmla="*/ 157 h 1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1" h="157">
                  <a:moveTo>
                    <a:pt x="7" y="0"/>
                  </a:moveTo>
                  <a:lnTo>
                    <a:pt x="7" y="0"/>
                  </a:lnTo>
                  <a:lnTo>
                    <a:pt x="31" y="0"/>
                  </a:lnTo>
                  <a:lnTo>
                    <a:pt x="14" y="140"/>
                  </a:lnTo>
                  <a:lnTo>
                    <a:pt x="13" y="145"/>
                  </a:lnTo>
                  <a:lnTo>
                    <a:pt x="10" y="151"/>
                  </a:lnTo>
                  <a:lnTo>
                    <a:pt x="7" y="155"/>
                  </a:lnTo>
                  <a:lnTo>
                    <a:pt x="3" y="157"/>
                  </a:lnTo>
                  <a:lnTo>
                    <a:pt x="0" y="83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98"/>
            <p:cNvSpPr>
              <a:spLocks noChangeArrowheads="1"/>
            </p:cNvSpPr>
            <p:nvPr/>
          </p:nvSpPr>
          <p:spPr bwMode="auto">
            <a:xfrm>
              <a:off x="1370012" y="152400"/>
              <a:ext cx="44450" cy="249238"/>
            </a:xfrm>
            <a:custGeom>
              <a:avLst/>
              <a:gdLst>
                <a:gd name="T0" fmla="*/ 12700 w 28"/>
                <a:gd name="T1" fmla="*/ 0 h 157"/>
                <a:gd name="T2" fmla="*/ 12700 w 28"/>
                <a:gd name="T3" fmla="*/ 0 h 157"/>
                <a:gd name="T4" fmla="*/ 44450 w 28"/>
                <a:gd name="T5" fmla="*/ 0 h 157"/>
                <a:gd name="T6" fmla="*/ 44450 w 28"/>
                <a:gd name="T7" fmla="*/ 0 h 157"/>
                <a:gd name="T8" fmla="*/ 17463 w 28"/>
                <a:gd name="T9" fmla="*/ 222250 h 157"/>
                <a:gd name="T10" fmla="*/ 17463 w 28"/>
                <a:gd name="T11" fmla="*/ 222250 h 157"/>
                <a:gd name="T12" fmla="*/ 15875 w 28"/>
                <a:gd name="T13" fmla="*/ 230188 h 157"/>
                <a:gd name="T14" fmla="*/ 11113 w 28"/>
                <a:gd name="T15" fmla="*/ 239713 h 157"/>
                <a:gd name="T16" fmla="*/ 6350 w 28"/>
                <a:gd name="T17" fmla="*/ 246063 h 157"/>
                <a:gd name="T18" fmla="*/ 0 w 28"/>
                <a:gd name="T19" fmla="*/ 249238 h 157"/>
                <a:gd name="T20" fmla="*/ 0 w 28"/>
                <a:gd name="T21" fmla="*/ 249238 h 157"/>
                <a:gd name="T22" fmla="*/ 1588 w 28"/>
                <a:gd name="T23" fmla="*/ 130175 h 157"/>
                <a:gd name="T24" fmla="*/ 1588 w 28"/>
                <a:gd name="T25" fmla="*/ 130175 h 157"/>
                <a:gd name="T26" fmla="*/ 12700 w 28"/>
                <a:gd name="T27" fmla="*/ 0 h 157"/>
                <a:gd name="T28" fmla="*/ 12700 w 28"/>
                <a:gd name="T29" fmla="*/ 0 h 1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157"/>
                <a:gd name="T47" fmla="*/ 28 w 28"/>
                <a:gd name="T48" fmla="*/ 157 h 1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157">
                  <a:moveTo>
                    <a:pt x="8" y="0"/>
                  </a:moveTo>
                  <a:lnTo>
                    <a:pt x="8" y="0"/>
                  </a:lnTo>
                  <a:lnTo>
                    <a:pt x="28" y="0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7" y="151"/>
                  </a:lnTo>
                  <a:lnTo>
                    <a:pt x="4" y="155"/>
                  </a:lnTo>
                  <a:lnTo>
                    <a:pt x="0" y="157"/>
                  </a:lnTo>
                  <a:lnTo>
                    <a:pt x="1" y="8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99"/>
            <p:cNvSpPr>
              <a:spLocks noChangeArrowheads="1"/>
            </p:cNvSpPr>
            <p:nvPr/>
          </p:nvSpPr>
          <p:spPr bwMode="auto">
            <a:xfrm>
              <a:off x="1370012" y="152400"/>
              <a:ext cx="44450" cy="249238"/>
            </a:xfrm>
            <a:custGeom>
              <a:avLst/>
              <a:gdLst>
                <a:gd name="T0" fmla="*/ 19050 w 28"/>
                <a:gd name="T1" fmla="*/ 0 h 157"/>
                <a:gd name="T2" fmla="*/ 19050 w 28"/>
                <a:gd name="T3" fmla="*/ 0 h 157"/>
                <a:gd name="T4" fmla="*/ 44450 w 28"/>
                <a:gd name="T5" fmla="*/ 0 h 157"/>
                <a:gd name="T6" fmla="*/ 44450 w 28"/>
                <a:gd name="T7" fmla="*/ 0 h 157"/>
                <a:gd name="T8" fmla="*/ 17463 w 28"/>
                <a:gd name="T9" fmla="*/ 222250 h 157"/>
                <a:gd name="T10" fmla="*/ 17463 w 28"/>
                <a:gd name="T11" fmla="*/ 222250 h 157"/>
                <a:gd name="T12" fmla="*/ 15875 w 28"/>
                <a:gd name="T13" fmla="*/ 230188 h 157"/>
                <a:gd name="T14" fmla="*/ 12700 w 28"/>
                <a:gd name="T15" fmla="*/ 236538 h 157"/>
                <a:gd name="T16" fmla="*/ 6350 w 28"/>
                <a:gd name="T17" fmla="*/ 246063 h 157"/>
                <a:gd name="T18" fmla="*/ 0 w 28"/>
                <a:gd name="T19" fmla="*/ 249238 h 157"/>
                <a:gd name="T20" fmla="*/ 0 w 28"/>
                <a:gd name="T21" fmla="*/ 249238 h 157"/>
                <a:gd name="T22" fmla="*/ 7938 w 28"/>
                <a:gd name="T23" fmla="*/ 127000 h 157"/>
                <a:gd name="T24" fmla="*/ 7938 w 28"/>
                <a:gd name="T25" fmla="*/ 127000 h 157"/>
                <a:gd name="T26" fmla="*/ 19050 w 28"/>
                <a:gd name="T27" fmla="*/ 0 h 157"/>
                <a:gd name="T28" fmla="*/ 19050 w 28"/>
                <a:gd name="T29" fmla="*/ 0 h 1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157"/>
                <a:gd name="T47" fmla="*/ 28 w 28"/>
                <a:gd name="T48" fmla="*/ 157 h 1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157">
                  <a:moveTo>
                    <a:pt x="12" y="0"/>
                  </a:moveTo>
                  <a:lnTo>
                    <a:pt x="12" y="0"/>
                  </a:lnTo>
                  <a:lnTo>
                    <a:pt x="28" y="0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9"/>
                  </a:lnTo>
                  <a:lnTo>
                    <a:pt x="4" y="155"/>
                  </a:lnTo>
                  <a:lnTo>
                    <a:pt x="0" y="157"/>
                  </a:lnTo>
                  <a:lnTo>
                    <a:pt x="5" y="8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100"/>
            <p:cNvSpPr>
              <a:spLocks noChangeArrowheads="1"/>
            </p:cNvSpPr>
            <p:nvPr/>
          </p:nvSpPr>
          <p:spPr bwMode="auto">
            <a:xfrm>
              <a:off x="1371600" y="152400"/>
              <a:ext cx="42863" cy="249238"/>
            </a:xfrm>
            <a:custGeom>
              <a:avLst/>
              <a:gdLst>
                <a:gd name="T0" fmla="*/ 23813 w 27"/>
                <a:gd name="T1" fmla="*/ 0 h 157"/>
                <a:gd name="T2" fmla="*/ 42863 w 27"/>
                <a:gd name="T3" fmla="*/ 0 h 157"/>
                <a:gd name="T4" fmla="*/ 15875 w 27"/>
                <a:gd name="T5" fmla="*/ 222250 h 157"/>
                <a:gd name="T6" fmla="*/ 15875 w 27"/>
                <a:gd name="T7" fmla="*/ 222250 h 157"/>
                <a:gd name="T8" fmla="*/ 14288 w 27"/>
                <a:gd name="T9" fmla="*/ 230188 h 157"/>
                <a:gd name="T10" fmla="*/ 11113 w 27"/>
                <a:gd name="T11" fmla="*/ 236538 h 157"/>
                <a:gd name="T12" fmla="*/ 4763 w 27"/>
                <a:gd name="T13" fmla="*/ 242888 h 157"/>
                <a:gd name="T14" fmla="*/ 0 w 27"/>
                <a:gd name="T15" fmla="*/ 249238 h 157"/>
                <a:gd name="T16" fmla="*/ 23813 w 27"/>
                <a:gd name="T17" fmla="*/ 0 h 1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"/>
                <a:gd name="T28" fmla="*/ 0 h 157"/>
                <a:gd name="T29" fmla="*/ 27 w 27"/>
                <a:gd name="T30" fmla="*/ 157 h 15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" h="157">
                  <a:moveTo>
                    <a:pt x="15" y="0"/>
                  </a:moveTo>
                  <a:lnTo>
                    <a:pt x="27" y="0"/>
                  </a:lnTo>
                  <a:lnTo>
                    <a:pt x="10" y="140"/>
                  </a:lnTo>
                  <a:lnTo>
                    <a:pt x="9" y="145"/>
                  </a:lnTo>
                  <a:lnTo>
                    <a:pt x="7" y="149"/>
                  </a:lnTo>
                  <a:lnTo>
                    <a:pt x="3" y="153"/>
                  </a:lnTo>
                  <a:lnTo>
                    <a:pt x="0" y="157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108"/>
            <p:cNvSpPr>
              <a:spLocks noChangeArrowheads="1"/>
            </p:cNvSpPr>
            <p:nvPr/>
          </p:nvSpPr>
          <p:spPr bwMode="auto">
            <a:xfrm>
              <a:off x="544512" y="0"/>
              <a:ext cx="47625" cy="55563"/>
            </a:xfrm>
            <a:custGeom>
              <a:avLst/>
              <a:gdLst>
                <a:gd name="T0" fmla="*/ 47625 w 30"/>
                <a:gd name="T1" fmla="*/ 3175 h 35"/>
                <a:gd name="T2" fmla="*/ 47625 w 30"/>
                <a:gd name="T3" fmla="*/ 3175 h 35"/>
                <a:gd name="T4" fmla="*/ 42863 w 30"/>
                <a:gd name="T5" fmla="*/ 22225 h 35"/>
                <a:gd name="T6" fmla="*/ 36513 w 30"/>
                <a:gd name="T7" fmla="*/ 47625 h 35"/>
                <a:gd name="T8" fmla="*/ 36513 w 30"/>
                <a:gd name="T9" fmla="*/ 47625 h 35"/>
                <a:gd name="T10" fmla="*/ 31750 w 30"/>
                <a:gd name="T11" fmla="*/ 53975 h 35"/>
                <a:gd name="T12" fmla="*/ 30163 w 30"/>
                <a:gd name="T13" fmla="*/ 55563 h 35"/>
                <a:gd name="T14" fmla="*/ 25400 w 30"/>
                <a:gd name="T15" fmla="*/ 53975 h 35"/>
                <a:gd name="T16" fmla="*/ 22225 w 30"/>
                <a:gd name="T17" fmla="*/ 49213 h 35"/>
                <a:gd name="T18" fmla="*/ 17463 w 30"/>
                <a:gd name="T19" fmla="*/ 41275 h 35"/>
                <a:gd name="T20" fmla="*/ 0 w 30"/>
                <a:gd name="T21" fmla="*/ 11113 h 35"/>
                <a:gd name="T22" fmla="*/ 0 w 30"/>
                <a:gd name="T23" fmla="*/ 11113 h 35"/>
                <a:gd name="T24" fmla="*/ 4763 w 30"/>
                <a:gd name="T25" fmla="*/ 9525 h 35"/>
                <a:gd name="T26" fmla="*/ 12700 w 30"/>
                <a:gd name="T27" fmla="*/ 3175 h 35"/>
                <a:gd name="T28" fmla="*/ 19050 w 30"/>
                <a:gd name="T29" fmla="*/ 0 h 35"/>
                <a:gd name="T30" fmla="*/ 28575 w 30"/>
                <a:gd name="T31" fmla="*/ 0 h 35"/>
                <a:gd name="T32" fmla="*/ 36513 w 30"/>
                <a:gd name="T33" fmla="*/ 0 h 35"/>
                <a:gd name="T34" fmla="*/ 47625 w 30"/>
                <a:gd name="T35" fmla="*/ 3175 h 35"/>
                <a:gd name="T36" fmla="*/ 47625 w 30"/>
                <a:gd name="T37" fmla="*/ 3175 h 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"/>
                <a:gd name="T58" fmla="*/ 0 h 35"/>
                <a:gd name="T59" fmla="*/ 30 w 30"/>
                <a:gd name="T60" fmla="*/ 35 h 3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" h="35">
                  <a:moveTo>
                    <a:pt x="30" y="2"/>
                  </a:moveTo>
                  <a:lnTo>
                    <a:pt x="30" y="2"/>
                  </a:lnTo>
                  <a:lnTo>
                    <a:pt x="27" y="14"/>
                  </a:lnTo>
                  <a:lnTo>
                    <a:pt x="23" y="30"/>
                  </a:lnTo>
                  <a:lnTo>
                    <a:pt x="20" y="34"/>
                  </a:lnTo>
                  <a:lnTo>
                    <a:pt x="19" y="35"/>
                  </a:lnTo>
                  <a:lnTo>
                    <a:pt x="16" y="34"/>
                  </a:lnTo>
                  <a:lnTo>
                    <a:pt x="14" y="31"/>
                  </a:lnTo>
                  <a:lnTo>
                    <a:pt x="11" y="26"/>
                  </a:lnTo>
                  <a:lnTo>
                    <a:pt x="0" y="7"/>
                  </a:lnTo>
                  <a:lnTo>
                    <a:pt x="3" y="6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3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5" name="组合 209"/>
          <p:cNvGrpSpPr/>
          <p:nvPr/>
        </p:nvGrpSpPr>
        <p:grpSpPr bwMode="auto">
          <a:xfrm>
            <a:off x="3651250" y="4211638"/>
            <a:ext cx="203200" cy="601662"/>
            <a:chOff x="0" y="0"/>
            <a:chExt cx="203200" cy="601663"/>
          </a:xfrm>
          <a:solidFill>
            <a:schemeClr val="bg1">
              <a:alpha val="70000"/>
            </a:schemeClr>
          </a:solidFill>
        </p:grpSpPr>
        <p:sp>
          <p:nvSpPr>
            <p:cNvPr id="106" name="Freeform 105"/>
            <p:cNvSpPr>
              <a:spLocks noChangeArrowheads="1"/>
            </p:cNvSpPr>
            <p:nvPr/>
          </p:nvSpPr>
          <p:spPr bwMode="auto">
            <a:xfrm>
              <a:off x="26987" y="84138"/>
              <a:ext cx="176213" cy="517525"/>
            </a:xfrm>
            <a:custGeom>
              <a:avLst/>
              <a:gdLst>
                <a:gd name="T0" fmla="*/ 55563 w 111"/>
                <a:gd name="T1" fmla="*/ 422275 h 326"/>
                <a:gd name="T2" fmla="*/ 104775 w 111"/>
                <a:gd name="T3" fmla="*/ 517525 h 326"/>
                <a:gd name="T4" fmla="*/ 149225 w 111"/>
                <a:gd name="T5" fmla="*/ 511175 h 326"/>
                <a:gd name="T6" fmla="*/ 176213 w 111"/>
                <a:gd name="T7" fmla="*/ 406400 h 326"/>
                <a:gd name="T8" fmla="*/ 120650 w 111"/>
                <a:gd name="T9" fmla="*/ 0 h 326"/>
                <a:gd name="T10" fmla="*/ 0 w 111"/>
                <a:gd name="T11" fmla="*/ 17463 h 326"/>
                <a:gd name="T12" fmla="*/ 55563 w 111"/>
                <a:gd name="T13" fmla="*/ 422275 h 3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1"/>
                <a:gd name="T22" fmla="*/ 0 h 326"/>
                <a:gd name="T23" fmla="*/ 111 w 111"/>
                <a:gd name="T24" fmla="*/ 326 h 3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1" h="326">
                  <a:moveTo>
                    <a:pt x="35" y="266"/>
                  </a:moveTo>
                  <a:lnTo>
                    <a:pt x="66" y="326"/>
                  </a:lnTo>
                  <a:lnTo>
                    <a:pt x="94" y="322"/>
                  </a:lnTo>
                  <a:lnTo>
                    <a:pt x="111" y="256"/>
                  </a:lnTo>
                  <a:lnTo>
                    <a:pt x="76" y="0"/>
                  </a:lnTo>
                  <a:lnTo>
                    <a:pt x="0" y="11"/>
                  </a:lnTo>
                  <a:lnTo>
                    <a:pt x="35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106"/>
            <p:cNvSpPr>
              <a:spLocks noChangeArrowheads="1"/>
            </p:cNvSpPr>
            <p:nvPr/>
          </p:nvSpPr>
          <p:spPr bwMode="auto">
            <a:xfrm>
              <a:off x="20637" y="0"/>
              <a:ext cx="127000" cy="146050"/>
            </a:xfrm>
            <a:custGeom>
              <a:avLst/>
              <a:gdLst>
                <a:gd name="T0" fmla="*/ 6350 w 80"/>
                <a:gd name="T1" fmla="*/ 93663 h 92"/>
                <a:gd name="T2" fmla="*/ 6350 w 80"/>
                <a:gd name="T3" fmla="*/ 93663 h 92"/>
                <a:gd name="T4" fmla="*/ 7938 w 80"/>
                <a:gd name="T5" fmla="*/ 104775 h 92"/>
                <a:gd name="T6" fmla="*/ 14288 w 80"/>
                <a:gd name="T7" fmla="*/ 115888 h 92"/>
                <a:gd name="T8" fmla="*/ 20638 w 80"/>
                <a:gd name="T9" fmla="*/ 127000 h 92"/>
                <a:gd name="T10" fmla="*/ 30163 w 80"/>
                <a:gd name="T11" fmla="*/ 133350 h 92"/>
                <a:gd name="T12" fmla="*/ 38100 w 80"/>
                <a:gd name="T13" fmla="*/ 139700 h 92"/>
                <a:gd name="T14" fmla="*/ 49213 w 80"/>
                <a:gd name="T15" fmla="*/ 144463 h 92"/>
                <a:gd name="T16" fmla="*/ 61913 w 80"/>
                <a:gd name="T17" fmla="*/ 146050 h 92"/>
                <a:gd name="T18" fmla="*/ 73025 w 80"/>
                <a:gd name="T19" fmla="*/ 146050 h 92"/>
                <a:gd name="T20" fmla="*/ 74613 w 80"/>
                <a:gd name="T21" fmla="*/ 146050 h 92"/>
                <a:gd name="T22" fmla="*/ 74613 w 80"/>
                <a:gd name="T23" fmla="*/ 146050 h 92"/>
                <a:gd name="T24" fmla="*/ 87313 w 80"/>
                <a:gd name="T25" fmla="*/ 141288 h 92"/>
                <a:gd name="T26" fmla="*/ 98425 w 80"/>
                <a:gd name="T27" fmla="*/ 138113 h 92"/>
                <a:gd name="T28" fmla="*/ 106363 w 80"/>
                <a:gd name="T29" fmla="*/ 130175 h 92"/>
                <a:gd name="T30" fmla="*/ 112713 w 80"/>
                <a:gd name="T31" fmla="*/ 122238 h 92"/>
                <a:gd name="T32" fmla="*/ 119063 w 80"/>
                <a:gd name="T33" fmla="*/ 111125 h 92"/>
                <a:gd name="T34" fmla="*/ 123825 w 80"/>
                <a:gd name="T35" fmla="*/ 101600 h 92"/>
                <a:gd name="T36" fmla="*/ 127000 w 80"/>
                <a:gd name="T37" fmla="*/ 90488 h 92"/>
                <a:gd name="T38" fmla="*/ 127000 w 80"/>
                <a:gd name="T39" fmla="*/ 77788 h 92"/>
                <a:gd name="T40" fmla="*/ 119063 w 80"/>
                <a:gd name="T41" fmla="*/ 23813 h 92"/>
                <a:gd name="T42" fmla="*/ 119063 w 80"/>
                <a:gd name="T43" fmla="*/ 23813 h 92"/>
                <a:gd name="T44" fmla="*/ 115888 w 80"/>
                <a:gd name="T45" fmla="*/ 12700 h 92"/>
                <a:gd name="T46" fmla="*/ 111125 w 80"/>
                <a:gd name="T47" fmla="*/ 6350 h 92"/>
                <a:gd name="T48" fmla="*/ 104775 w 80"/>
                <a:gd name="T49" fmla="*/ 1588 h 92"/>
                <a:gd name="T50" fmla="*/ 98425 w 80"/>
                <a:gd name="T51" fmla="*/ 0 h 92"/>
                <a:gd name="T52" fmla="*/ 79375 w 80"/>
                <a:gd name="T53" fmla="*/ 1588 h 92"/>
                <a:gd name="T54" fmla="*/ 55563 w 80"/>
                <a:gd name="T55" fmla="*/ 4763 h 92"/>
                <a:gd name="T56" fmla="*/ 55563 w 80"/>
                <a:gd name="T57" fmla="*/ 4763 h 92"/>
                <a:gd name="T58" fmla="*/ 55563 w 80"/>
                <a:gd name="T59" fmla="*/ 4763 h 92"/>
                <a:gd name="T60" fmla="*/ 31750 w 80"/>
                <a:gd name="T61" fmla="*/ 7938 h 92"/>
                <a:gd name="T62" fmla="*/ 12700 w 80"/>
                <a:gd name="T63" fmla="*/ 11113 h 92"/>
                <a:gd name="T64" fmla="*/ 6350 w 80"/>
                <a:gd name="T65" fmla="*/ 14288 h 92"/>
                <a:gd name="T66" fmla="*/ 1588 w 80"/>
                <a:gd name="T67" fmla="*/ 20638 h 92"/>
                <a:gd name="T68" fmla="*/ 0 w 80"/>
                <a:gd name="T69" fmla="*/ 26988 h 92"/>
                <a:gd name="T70" fmla="*/ 0 w 80"/>
                <a:gd name="T71" fmla="*/ 38100 h 92"/>
                <a:gd name="T72" fmla="*/ 6350 w 80"/>
                <a:gd name="T73" fmla="*/ 93663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0"/>
                <a:gd name="T112" fmla="*/ 0 h 92"/>
                <a:gd name="T113" fmla="*/ 80 w 80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0" h="92">
                  <a:moveTo>
                    <a:pt x="4" y="59"/>
                  </a:moveTo>
                  <a:lnTo>
                    <a:pt x="4" y="59"/>
                  </a:lnTo>
                  <a:lnTo>
                    <a:pt x="5" y="66"/>
                  </a:lnTo>
                  <a:lnTo>
                    <a:pt x="9" y="73"/>
                  </a:lnTo>
                  <a:lnTo>
                    <a:pt x="13" y="80"/>
                  </a:lnTo>
                  <a:lnTo>
                    <a:pt x="19" y="84"/>
                  </a:lnTo>
                  <a:lnTo>
                    <a:pt x="24" y="88"/>
                  </a:lnTo>
                  <a:lnTo>
                    <a:pt x="31" y="91"/>
                  </a:lnTo>
                  <a:lnTo>
                    <a:pt x="39" y="92"/>
                  </a:lnTo>
                  <a:lnTo>
                    <a:pt x="46" y="92"/>
                  </a:lnTo>
                  <a:lnTo>
                    <a:pt x="47" y="92"/>
                  </a:lnTo>
                  <a:lnTo>
                    <a:pt x="55" y="89"/>
                  </a:lnTo>
                  <a:lnTo>
                    <a:pt x="62" y="87"/>
                  </a:lnTo>
                  <a:lnTo>
                    <a:pt x="67" y="82"/>
                  </a:lnTo>
                  <a:lnTo>
                    <a:pt x="71" y="77"/>
                  </a:lnTo>
                  <a:lnTo>
                    <a:pt x="75" y="70"/>
                  </a:lnTo>
                  <a:lnTo>
                    <a:pt x="78" y="64"/>
                  </a:lnTo>
                  <a:lnTo>
                    <a:pt x="80" y="57"/>
                  </a:lnTo>
                  <a:lnTo>
                    <a:pt x="80" y="49"/>
                  </a:lnTo>
                  <a:lnTo>
                    <a:pt x="75" y="15"/>
                  </a:lnTo>
                  <a:lnTo>
                    <a:pt x="73" y="8"/>
                  </a:lnTo>
                  <a:lnTo>
                    <a:pt x="70" y="4"/>
                  </a:lnTo>
                  <a:lnTo>
                    <a:pt x="66" y="1"/>
                  </a:lnTo>
                  <a:lnTo>
                    <a:pt x="62" y="0"/>
                  </a:lnTo>
                  <a:lnTo>
                    <a:pt x="50" y="1"/>
                  </a:lnTo>
                  <a:lnTo>
                    <a:pt x="35" y="3"/>
                  </a:lnTo>
                  <a:lnTo>
                    <a:pt x="20" y="5"/>
                  </a:lnTo>
                  <a:lnTo>
                    <a:pt x="8" y="7"/>
                  </a:lnTo>
                  <a:lnTo>
                    <a:pt x="4" y="9"/>
                  </a:lnTo>
                  <a:lnTo>
                    <a:pt x="1" y="13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4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107"/>
            <p:cNvSpPr>
              <a:spLocks noChangeArrowheads="1"/>
            </p:cNvSpPr>
            <p:nvPr/>
          </p:nvSpPr>
          <p:spPr bwMode="auto">
            <a:xfrm>
              <a:off x="15875" y="49213"/>
              <a:ext cx="150813" cy="144463"/>
            </a:xfrm>
            <a:custGeom>
              <a:avLst/>
              <a:gdLst>
                <a:gd name="T0" fmla="*/ 17463 w 95"/>
                <a:gd name="T1" fmla="*/ 144463 h 91"/>
                <a:gd name="T2" fmla="*/ 150813 w 95"/>
                <a:gd name="T3" fmla="*/ 127000 h 91"/>
                <a:gd name="T4" fmla="*/ 133350 w 95"/>
                <a:gd name="T5" fmla="*/ 0 h 91"/>
                <a:gd name="T6" fmla="*/ 0 w 95"/>
                <a:gd name="T7" fmla="*/ 17463 h 91"/>
                <a:gd name="T8" fmla="*/ 17463 w 95"/>
                <a:gd name="T9" fmla="*/ 144463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91"/>
                <a:gd name="T17" fmla="*/ 95 w 95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91">
                  <a:moveTo>
                    <a:pt x="11" y="91"/>
                  </a:moveTo>
                  <a:lnTo>
                    <a:pt x="95" y="80"/>
                  </a:lnTo>
                  <a:lnTo>
                    <a:pt x="84" y="0"/>
                  </a:lnTo>
                  <a:lnTo>
                    <a:pt x="0" y="11"/>
                  </a:lnTo>
                  <a:lnTo>
                    <a:pt x="11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109"/>
            <p:cNvSpPr>
              <a:spLocks noChangeArrowheads="1"/>
            </p:cNvSpPr>
            <p:nvPr/>
          </p:nvSpPr>
          <p:spPr bwMode="auto">
            <a:xfrm>
              <a:off x="0" y="90488"/>
              <a:ext cx="44450" cy="260350"/>
            </a:xfrm>
            <a:custGeom>
              <a:avLst/>
              <a:gdLst>
                <a:gd name="T0" fmla="*/ 33338 w 28"/>
                <a:gd name="T1" fmla="*/ 0 h 164"/>
                <a:gd name="T2" fmla="*/ 33338 w 28"/>
                <a:gd name="T3" fmla="*/ 0 h 164"/>
                <a:gd name="T4" fmla="*/ 17463 w 28"/>
                <a:gd name="T5" fmla="*/ 11113 h 164"/>
                <a:gd name="T6" fmla="*/ 7938 w 28"/>
                <a:gd name="T7" fmla="*/ 20638 h 164"/>
                <a:gd name="T8" fmla="*/ 3175 w 28"/>
                <a:gd name="T9" fmla="*/ 26988 h 164"/>
                <a:gd name="T10" fmla="*/ 0 w 28"/>
                <a:gd name="T11" fmla="*/ 31750 h 164"/>
                <a:gd name="T12" fmla="*/ 0 w 28"/>
                <a:gd name="T13" fmla="*/ 31750 h 164"/>
                <a:gd name="T14" fmla="*/ 4763 w 28"/>
                <a:gd name="T15" fmla="*/ 69850 h 164"/>
                <a:gd name="T16" fmla="*/ 14288 w 28"/>
                <a:gd name="T17" fmla="*/ 142875 h 164"/>
                <a:gd name="T18" fmla="*/ 28575 w 28"/>
                <a:gd name="T19" fmla="*/ 244475 h 164"/>
                <a:gd name="T20" fmla="*/ 28575 w 28"/>
                <a:gd name="T21" fmla="*/ 244475 h 164"/>
                <a:gd name="T22" fmla="*/ 26988 w 28"/>
                <a:gd name="T23" fmla="*/ 246063 h 164"/>
                <a:gd name="T24" fmla="*/ 28575 w 28"/>
                <a:gd name="T25" fmla="*/ 254000 h 164"/>
                <a:gd name="T26" fmla="*/ 30163 w 28"/>
                <a:gd name="T27" fmla="*/ 255588 h 164"/>
                <a:gd name="T28" fmla="*/ 33338 w 28"/>
                <a:gd name="T29" fmla="*/ 257175 h 164"/>
                <a:gd name="T30" fmla="*/ 36513 w 28"/>
                <a:gd name="T31" fmla="*/ 260350 h 164"/>
                <a:gd name="T32" fmla="*/ 44450 w 28"/>
                <a:gd name="T33" fmla="*/ 260350 h 164"/>
                <a:gd name="T34" fmla="*/ 20638 w 28"/>
                <a:gd name="T35" fmla="*/ 92075 h 164"/>
                <a:gd name="T36" fmla="*/ 30163 w 28"/>
                <a:gd name="T37" fmla="*/ 69850 h 164"/>
                <a:gd name="T38" fmla="*/ 33338 w 28"/>
                <a:gd name="T39" fmla="*/ 0 h 164"/>
                <a:gd name="T40" fmla="*/ 33338 w 28"/>
                <a:gd name="T41" fmla="*/ 0 h 16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8"/>
                <a:gd name="T64" fmla="*/ 0 h 164"/>
                <a:gd name="T65" fmla="*/ 28 w 28"/>
                <a:gd name="T66" fmla="*/ 164 h 16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8" h="164">
                  <a:moveTo>
                    <a:pt x="21" y="0"/>
                  </a:moveTo>
                  <a:lnTo>
                    <a:pt x="21" y="0"/>
                  </a:lnTo>
                  <a:lnTo>
                    <a:pt x="11" y="7"/>
                  </a:lnTo>
                  <a:lnTo>
                    <a:pt x="5" y="13"/>
                  </a:lnTo>
                  <a:lnTo>
                    <a:pt x="2" y="17"/>
                  </a:lnTo>
                  <a:lnTo>
                    <a:pt x="0" y="20"/>
                  </a:lnTo>
                  <a:lnTo>
                    <a:pt x="3" y="44"/>
                  </a:lnTo>
                  <a:lnTo>
                    <a:pt x="9" y="90"/>
                  </a:lnTo>
                  <a:lnTo>
                    <a:pt x="18" y="154"/>
                  </a:lnTo>
                  <a:lnTo>
                    <a:pt x="17" y="155"/>
                  </a:lnTo>
                  <a:lnTo>
                    <a:pt x="18" y="160"/>
                  </a:lnTo>
                  <a:lnTo>
                    <a:pt x="19" y="161"/>
                  </a:lnTo>
                  <a:lnTo>
                    <a:pt x="21" y="162"/>
                  </a:lnTo>
                  <a:lnTo>
                    <a:pt x="23" y="164"/>
                  </a:lnTo>
                  <a:lnTo>
                    <a:pt x="28" y="164"/>
                  </a:lnTo>
                  <a:lnTo>
                    <a:pt x="13" y="58"/>
                  </a:lnTo>
                  <a:lnTo>
                    <a:pt x="19" y="44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0" name="组合 207"/>
          <p:cNvGrpSpPr/>
          <p:nvPr/>
        </p:nvGrpSpPr>
        <p:grpSpPr bwMode="auto">
          <a:xfrm>
            <a:off x="4114800" y="4217988"/>
            <a:ext cx="796925" cy="612775"/>
            <a:chOff x="0" y="0"/>
            <a:chExt cx="796925" cy="612776"/>
          </a:xfrm>
          <a:solidFill>
            <a:schemeClr val="bg1">
              <a:alpha val="70000"/>
            </a:schemeClr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20637" y="0"/>
              <a:ext cx="776288" cy="347663"/>
            </a:xfrm>
            <a:custGeom>
              <a:avLst/>
              <a:gdLst>
                <a:gd name="T0" fmla="*/ 392113 w 489"/>
                <a:gd name="T1" fmla="*/ 347663 h 219"/>
                <a:gd name="T2" fmla="*/ 776288 w 489"/>
                <a:gd name="T3" fmla="*/ 174625 h 219"/>
                <a:gd name="T4" fmla="*/ 381000 w 489"/>
                <a:gd name="T5" fmla="*/ 0 h 219"/>
                <a:gd name="T6" fmla="*/ 0 w 489"/>
                <a:gd name="T7" fmla="*/ 169863 h 219"/>
                <a:gd name="T8" fmla="*/ 392113 w 489"/>
                <a:gd name="T9" fmla="*/ 347663 h 2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9"/>
                <a:gd name="T16" fmla="*/ 0 h 219"/>
                <a:gd name="T17" fmla="*/ 489 w 489"/>
                <a:gd name="T18" fmla="*/ 219 h 2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9" h="219">
                  <a:moveTo>
                    <a:pt x="247" y="219"/>
                  </a:moveTo>
                  <a:lnTo>
                    <a:pt x="489" y="110"/>
                  </a:lnTo>
                  <a:lnTo>
                    <a:pt x="240" y="0"/>
                  </a:lnTo>
                  <a:lnTo>
                    <a:pt x="0" y="107"/>
                  </a:lnTo>
                  <a:lnTo>
                    <a:pt x="247" y="2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auto">
            <a:xfrm>
              <a:off x="30162" y="163513"/>
              <a:ext cx="22225" cy="255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13" name="Freeform 112"/>
            <p:cNvSpPr>
              <a:spLocks noChangeArrowheads="1"/>
            </p:cNvSpPr>
            <p:nvPr/>
          </p:nvSpPr>
          <p:spPr bwMode="auto">
            <a:xfrm>
              <a:off x="3175" y="388938"/>
              <a:ext cx="76200" cy="77788"/>
            </a:xfrm>
            <a:custGeom>
              <a:avLst/>
              <a:gdLst>
                <a:gd name="T0" fmla="*/ 0 w 48"/>
                <a:gd name="T1" fmla="*/ 38100 h 49"/>
                <a:gd name="T2" fmla="*/ 0 w 48"/>
                <a:gd name="T3" fmla="*/ 38100 h 49"/>
                <a:gd name="T4" fmla="*/ 0 w 48"/>
                <a:gd name="T5" fmla="*/ 31750 h 49"/>
                <a:gd name="T6" fmla="*/ 3175 w 48"/>
                <a:gd name="T7" fmla="*/ 23813 h 49"/>
                <a:gd name="T8" fmla="*/ 6350 w 48"/>
                <a:gd name="T9" fmla="*/ 17463 h 49"/>
                <a:gd name="T10" fmla="*/ 11113 w 48"/>
                <a:gd name="T11" fmla="*/ 12700 h 49"/>
                <a:gd name="T12" fmla="*/ 17463 w 48"/>
                <a:gd name="T13" fmla="*/ 6350 h 49"/>
                <a:gd name="T14" fmla="*/ 23813 w 48"/>
                <a:gd name="T15" fmla="*/ 4763 h 49"/>
                <a:gd name="T16" fmla="*/ 30163 w 48"/>
                <a:gd name="T17" fmla="*/ 1588 h 49"/>
                <a:gd name="T18" fmla="*/ 39688 w 48"/>
                <a:gd name="T19" fmla="*/ 0 h 49"/>
                <a:gd name="T20" fmla="*/ 39688 w 48"/>
                <a:gd name="T21" fmla="*/ 0 h 49"/>
                <a:gd name="T22" fmla="*/ 46038 w 48"/>
                <a:gd name="T23" fmla="*/ 1588 h 49"/>
                <a:gd name="T24" fmla="*/ 53975 w 48"/>
                <a:gd name="T25" fmla="*/ 4763 h 49"/>
                <a:gd name="T26" fmla="*/ 60325 w 48"/>
                <a:gd name="T27" fmla="*/ 6350 h 49"/>
                <a:gd name="T28" fmla="*/ 65088 w 48"/>
                <a:gd name="T29" fmla="*/ 12700 h 49"/>
                <a:gd name="T30" fmla="*/ 69850 w 48"/>
                <a:gd name="T31" fmla="*/ 17463 h 49"/>
                <a:gd name="T32" fmla="*/ 73025 w 48"/>
                <a:gd name="T33" fmla="*/ 23813 h 49"/>
                <a:gd name="T34" fmla="*/ 76200 w 48"/>
                <a:gd name="T35" fmla="*/ 31750 h 49"/>
                <a:gd name="T36" fmla="*/ 76200 w 48"/>
                <a:gd name="T37" fmla="*/ 38100 h 49"/>
                <a:gd name="T38" fmla="*/ 76200 w 48"/>
                <a:gd name="T39" fmla="*/ 38100 h 49"/>
                <a:gd name="T40" fmla="*/ 76200 w 48"/>
                <a:gd name="T41" fmla="*/ 47625 h 49"/>
                <a:gd name="T42" fmla="*/ 73025 w 48"/>
                <a:gd name="T43" fmla="*/ 53975 h 49"/>
                <a:gd name="T44" fmla="*/ 69850 w 48"/>
                <a:gd name="T45" fmla="*/ 60325 h 49"/>
                <a:gd name="T46" fmla="*/ 65088 w 48"/>
                <a:gd name="T47" fmla="*/ 66675 h 49"/>
                <a:gd name="T48" fmla="*/ 60325 w 48"/>
                <a:gd name="T49" fmla="*/ 71438 h 49"/>
                <a:gd name="T50" fmla="*/ 53975 w 48"/>
                <a:gd name="T51" fmla="*/ 74613 h 49"/>
                <a:gd name="T52" fmla="*/ 46038 w 48"/>
                <a:gd name="T53" fmla="*/ 77788 h 49"/>
                <a:gd name="T54" fmla="*/ 39688 w 48"/>
                <a:gd name="T55" fmla="*/ 77788 h 49"/>
                <a:gd name="T56" fmla="*/ 39688 w 48"/>
                <a:gd name="T57" fmla="*/ 77788 h 49"/>
                <a:gd name="T58" fmla="*/ 30163 w 48"/>
                <a:gd name="T59" fmla="*/ 77788 h 49"/>
                <a:gd name="T60" fmla="*/ 23813 w 48"/>
                <a:gd name="T61" fmla="*/ 74613 h 49"/>
                <a:gd name="T62" fmla="*/ 17463 w 48"/>
                <a:gd name="T63" fmla="*/ 71438 h 49"/>
                <a:gd name="T64" fmla="*/ 11113 w 48"/>
                <a:gd name="T65" fmla="*/ 66675 h 49"/>
                <a:gd name="T66" fmla="*/ 6350 w 48"/>
                <a:gd name="T67" fmla="*/ 60325 h 49"/>
                <a:gd name="T68" fmla="*/ 3175 w 48"/>
                <a:gd name="T69" fmla="*/ 53975 h 49"/>
                <a:gd name="T70" fmla="*/ 0 w 48"/>
                <a:gd name="T71" fmla="*/ 47625 h 49"/>
                <a:gd name="T72" fmla="*/ 0 w 48"/>
                <a:gd name="T73" fmla="*/ 38100 h 49"/>
                <a:gd name="T74" fmla="*/ 0 w 48"/>
                <a:gd name="T75" fmla="*/ 38100 h 4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8"/>
                <a:gd name="T115" fmla="*/ 0 h 49"/>
                <a:gd name="T116" fmla="*/ 48 w 48"/>
                <a:gd name="T117" fmla="*/ 49 h 4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8" h="49">
                  <a:moveTo>
                    <a:pt x="0" y="24"/>
                  </a:moveTo>
                  <a:lnTo>
                    <a:pt x="0" y="24"/>
                  </a:lnTo>
                  <a:lnTo>
                    <a:pt x="0" y="20"/>
                  </a:lnTo>
                  <a:lnTo>
                    <a:pt x="2" y="15"/>
                  </a:lnTo>
                  <a:lnTo>
                    <a:pt x="4" y="11"/>
                  </a:lnTo>
                  <a:lnTo>
                    <a:pt x="7" y="8"/>
                  </a:lnTo>
                  <a:lnTo>
                    <a:pt x="11" y="4"/>
                  </a:lnTo>
                  <a:lnTo>
                    <a:pt x="15" y="3"/>
                  </a:lnTo>
                  <a:lnTo>
                    <a:pt x="19" y="1"/>
                  </a:lnTo>
                  <a:lnTo>
                    <a:pt x="25" y="0"/>
                  </a:lnTo>
                  <a:lnTo>
                    <a:pt x="29" y="1"/>
                  </a:lnTo>
                  <a:lnTo>
                    <a:pt x="34" y="3"/>
                  </a:lnTo>
                  <a:lnTo>
                    <a:pt x="38" y="4"/>
                  </a:lnTo>
                  <a:lnTo>
                    <a:pt x="41" y="8"/>
                  </a:lnTo>
                  <a:lnTo>
                    <a:pt x="44" y="11"/>
                  </a:lnTo>
                  <a:lnTo>
                    <a:pt x="46" y="15"/>
                  </a:lnTo>
                  <a:lnTo>
                    <a:pt x="48" y="20"/>
                  </a:lnTo>
                  <a:lnTo>
                    <a:pt x="48" y="24"/>
                  </a:lnTo>
                  <a:lnTo>
                    <a:pt x="48" y="30"/>
                  </a:lnTo>
                  <a:lnTo>
                    <a:pt x="46" y="34"/>
                  </a:lnTo>
                  <a:lnTo>
                    <a:pt x="44" y="38"/>
                  </a:lnTo>
                  <a:lnTo>
                    <a:pt x="41" y="42"/>
                  </a:lnTo>
                  <a:lnTo>
                    <a:pt x="38" y="45"/>
                  </a:lnTo>
                  <a:lnTo>
                    <a:pt x="34" y="47"/>
                  </a:lnTo>
                  <a:lnTo>
                    <a:pt x="29" y="49"/>
                  </a:lnTo>
                  <a:lnTo>
                    <a:pt x="25" y="49"/>
                  </a:lnTo>
                  <a:lnTo>
                    <a:pt x="19" y="49"/>
                  </a:lnTo>
                  <a:lnTo>
                    <a:pt x="15" y="47"/>
                  </a:lnTo>
                  <a:lnTo>
                    <a:pt x="11" y="45"/>
                  </a:lnTo>
                  <a:lnTo>
                    <a:pt x="7" y="42"/>
                  </a:lnTo>
                  <a:lnTo>
                    <a:pt x="4" y="38"/>
                  </a:lnTo>
                  <a:lnTo>
                    <a:pt x="2" y="34"/>
                  </a:lnTo>
                  <a:lnTo>
                    <a:pt x="0" y="3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113"/>
            <p:cNvSpPr>
              <a:spLocks noChangeArrowheads="1"/>
            </p:cNvSpPr>
            <p:nvPr/>
          </p:nvSpPr>
          <p:spPr bwMode="auto">
            <a:xfrm>
              <a:off x="33337" y="431800"/>
              <a:ext cx="46038" cy="169863"/>
            </a:xfrm>
            <a:custGeom>
              <a:avLst/>
              <a:gdLst>
                <a:gd name="T0" fmla="*/ 26988 w 29"/>
                <a:gd name="T1" fmla="*/ 7938 h 107"/>
                <a:gd name="T2" fmla="*/ 26988 w 29"/>
                <a:gd name="T3" fmla="*/ 7938 h 107"/>
                <a:gd name="T4" fmla="*/ 30163 w 29"/>
                <a:gd name="T5" fmla="*/ 19050 h 107"/>
                <a:gd name="T6" fmla="*/ 34925 w 29"/>
                <a:gd name="T7" fmla="*/ 34925 h 107"/>
                <a:gd name="T8" fmla="*/ 39688 w 29"/>
                <a:gd name="T9" fmla="*/ 52388 h 107"/>
                <a:gd name="T10" fmla="*/ 42863 w 29"/>
                <a:gd name="T11" fmla="*/ 74613 h 107"/>
                <a:gd name="T12" fmla="*/ 46038 w 29"/>
                <a:gd name="T13" fmla="*/ 103188 h 107"/>
                <a:gd name="T14" fmla="*/ 46038 w 29"/>
                <a:gd name="T15" fmla="*/ 133350 h 107"/>
                <a:gd name="T16" fmla="*/ 42863 w 29"/>
                <a:gd name="T17" fmla="*/ 169863 h 107"/>
                <a:gd name="T18" fmla="*/ 0 w 29"/>
                <a:gd name="T19" fmla="*/ 169863 h 107"/>
                <a:gd name="T20" fmla="*/ 0 w 29"/>
                <a:gd name="T21" fmla="*/ 0 h 107"/>
                <a:gd name="T22" fmla="*/ 0 w 29"/>
                <a:gd name="T23" fmla="*/ 0 h 107"/>
                <a:gd name="T24" fmla="*/ 12700 w 29"/>
                <a:gd name="T25" fmla="*/ 6350 h 107"/>
                <a:gd name="T26" fmla="*/ 22225 w 29"/>
                <a:gd name="T27" fmla="*/ 7938 h 107"/>
                <a:gd name="T28" fmla="*/ 23813 w 29"/>
                <a:gd name="T29" fmla="*/ 7938 h 107"/>
                <a:gd name="T30" fmla="*/ 26988 w 29"/>
                <a:gd name="T31" fmla="*/ 7938 h 107"/>
                <a:gd name="T32" fmla="*/ 26988 w 29"/>
                <a:gd name="T33" fmla="*/ 7938 h 10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9"/>
                <a:gd name="T52" fmla="*/ 0 h 107"/>
                <a:gd name="T53" fmla="*/ 29 w 29"/>
                <a:gd name="T54" fmla="*/ 107 h 10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9" h="107">
                  <a:moveTo>
                    <a:pt x="17" y="5"/>
                  </a:moveTo>
                  <a:lnTo>
                    <a:pt x="17" y="5"/>
                  </a:lnTo>
                  <a:lnTo>
                    <a:pt x="19" y="12"/>
                  </a:lnTo>
                  <a:lnTo>
                    <a:pt x="22" y="22"/>
                  </a:lnTo>
                  <a:lnTo>
                    <a:pt x="25" y="33"/>
                  </a:lnTo>
                  <a:lnTo>
                    <a:pt x="27" y="47"/>
                  </a:lnTo>
                  <a:lnTo>
                    <a:pt x="29" y="65"/>
                  </a:lnTo>
                  <a:lnTo>
                    <a:pt x="29" y="84"/>
                  </a:lnTo>
                  <a:lnTo>
                    <a:pt x="27" y="107"/>
                  </a:lnTo>
                  <a:lnTo>
                    <a:pt x="0" y="107"/>
                  </a:lnTo>
                  <a:lnTo>
                    <a:pt x="0" y="0"/>
                  </a:lnTo>
                  <a:lnTo>
                    <a:pt x="8" y="4"/>
                  </a:lnTo>
                  <a:lnTo>
                    <a:pt x="14" y="5"/>
                  </a:lnTo>
                  <a:lnTo>
                    <a:pt x="15" y="5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114"/>
            <p:cNvSpPr>
              <a:spLocks noChangeArrowheads="1"/>
            </p:cNvSpPr>
            <p:nvPr/>
          </p:nvSpPr>
          <p:spPr bwMode="auto">
            <a:xfrm>
              <a:off x="0" y="431800"/>
              <a:ext cx="46038" cy="169863"/>
            </a:xfrm>
            <a:custGeom>
              <a:avLst/>
              <a:gdLst>
                <a:gd name="T0" fmla="*/ 20638 w 29"/>
                <a:gd name="T1" fmla="*/ 7938 h 107"/>
                <a:gd name="T2" fmla="*/ 20638 w 29"/>
                <a:gd name="T3" fmla="*/ 7938 h 107"/>
                <a:gd name="T4" fmla="*/ 15875 w 29"/>
                <a:gd name="T5" fmla="*/ 19050 h 107"/>
                <a:gd name="T6" fmla="*/ 6350 w 29"/>
                <a:gd name="T7" fmla="*/ 52388 h 107"/>
                <a:gd name="T8" fmla="*/ 3175 w 29"/>
                <a:gd name="T9" fmla="*/ 74613 h 107"/>
                <a:gd name="T10" fmla="*/ 0 w 29"/>
                <a:gd name="T11" fmla="*/ 103188 h 107"/>
                <a:gd name="T12" fmla="*/ 0 w 29"/>
                <a:gd name="T13" fmla="*/ 133350 h 107"/>
                <a:gd name="T14" fmla="*/ 1588 w 29"/>
                <a:gd name="T15" fmla="*/ 169863 h 107"/>
                <a:gd name="T16" fmla="*/ 46038 w 29"/>
                <a:gd name="T17" fmla="*/ 169863 h 107"/>
                <a:gd name="T18" fmla="*/ 46038 w 29"/>
                <a:gd name="T19" fmla="*/ 0 h 107"/>
                <a:gd name="T20" fmla="*/ 46038 w 29"/>
                <a:gd name="T21" fmla="*/ 0 h 107"/>
                <a:gd name="T22" fmla="*/ 33338 w 29"/>
                <a:gd name="T23" fmla="*/ 6350 h 107"/>
                <a:gd name="T24" fmla="*/ 25400 w 29"/>
                <a:gd name="T25" fmla="*/ 7938 h 107"/>
                <a:gd name="T26" fmla="*/ 20638 w 29"/>
                <a:gd name="T27" fmla="*/ 7938 h 107"/>
                <a:gd name="T28" fmla="*/ 20638 w 29"/>
                <a:gd name="T29" fmla="*/ 7938 h 107"/>
                <a:gd name="T30" fmla="*/ 20638 w 29"/>
                <a:gd name="T31" fmla="*/ 7938 h 10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9"/>
                <a:gd name="T49" fmla="*/ 0 h 107"/>
                <a:gd name="T50" fmla="*/ 29 w 29"/>
                <a:gd name="T51" fmla="*/ 107 h 10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9" h="107">
                  <a:moveTo>
                    <a:pt x="13" y="5"/>
                  </a:moveTo>
                  <a:lnTo>
                    <a:pt x="13" y="5"/>
                  </a:lnTo>
                  <a:lnTo>
                    <a:pt x="10" y="12"/>
                  </a:lnTo>
                  <a:lnTo>
                    <a:pt x="4" y="33"/>
                  </a:lnTo>
                  <a:lnTo>
                    <a:pt x="2" y="47"/>
                  </a:lnTo>
                  <a:lnTo>
                    <a:pt x="0" y="65"/>
                  </a:lnTo>
                  <a:lnTo>
                    <a:pt x="0" y="84"/>
                  </a:lnTo>
                  <a:lnTo>
                    <a:pt x="1" y="107"/>
                  </a:lnTo>
                  <a:lnTo>
                    <a:pt x="29" y="107"/>
                  </a:lnTo>
                  <a:lnTo>
                    <a:pt x="29" y="0"/>
                  </a:lnTo>
                  <a:lnTo>
                    <a:pt x="21" y="4"/>
                  </a:lnTo>
                  <a:lnTo>
                    <a:pt x="16" y="5"/>
                  </a:lnTo>
                  <a:lnTo>
                    <a:pt x="13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115"/>
            <p:cNvSpPr>
              <a:spLocks noChangeArrowheads="1"/>
            </p:cNvSpPr>
            <p:nvPr/>
          </p:nvSpPr>
          <p:spPr bwMode="auto">
            <a:xfrm>
              <a:off x="192087" y="277813"/>
              <a:ext cx="449263" cy="334963"/>
            </a:xfrm>
            <a:custGeom>
              <a:avLst/>
              <a:gdLst>
                <a:gd name="T0" fmla="*/ 0 w 283"/>
                <a:gd name="T1" fmla="*/ 0 h 211"/>
                <a:gd name="T2" fmla="*/ 0 w 283"/>
                <a:gd name="T3" fmla="*/ 0 h 211"/>
                <a:gd name="T4" fmla="*/ 100013 w 283"/>
                <a:gd name="T5" fmla="*/ 46038 h 211"/>
                <a:gd name="T6" fmla="*/ 227013 w 283"/>
                <a:gd name="T7" fmla="*/ 106363 h 211"/>
                <a:gd name="T8" fmla="*/ 227013 w 283"/>
                <a:gd name="T9" fmla="*/ 106363 h 211"/>
                <a:gd name="T10" fmla="*/ 350838 w 283"/>
                <a:gd name="T11" fmla="*/ 46038 h 211"/>
                <a:gd name="T12" fmla="*/ 449263 w 283"/>
                <a:gd name="T13" fmla="*/ 0 h 211"/>
                <a:gd name="T14" fmla="*/ 449263 w 283"/>
                <a:gd name="T15" fmla="*/ 258763 h 211"/>
                <a:gd name="T16" fmla="*/ 449263 w 283"/>
                <a:gd name="T17" fmla="*/ 258763 h 211"/>
                <a:gd name="T18" fmla="*/ 439738 w 283"/>
                <a:gd name="T19" fmla="*/ 269875 h 211"/>
                <a:gd name="T20" fmla="*/ 423863 w 283"/>
                <a:gd name="T21" fmla="*/ 280988 h 211"/>
                <a:gd name="T22" fmla="*/ 411163 w 283"/>
                <a:gd name="T23" fmla="*/ 288925 h 211"/>
                <a:gd name="T24" fmla="*/ 396875 w 283"/>
                <a:gd name="T25" fmla="*/ 298450 h 211"/>
                <a:gd name="T26" fmla="*/ 363538 w 283"/>
                <a:gd name="T27" fmla="*/ 311150 h 211"/>
                <a:gd name="T28" fmla="*/ 331788 w 283"/>
                <a:gd name="T29" fmla="*/ 319088 h 211"/>
                <a:gd name="T30" fmla="*/ 301625 w 283"/>
                <a:gd name="T31" fmla="*/ 325438 h 211"/>
                <a:gd name="T32" fmla="*/ 273050 w 283"/>
                <a:gd name="T33" fmla="*/ 330200 h 211"/>
                <a:gd name="T34" fmla="*/ 233363 w 283"/>
                <a:gd name="T35" fmla="*/ 334963 h 211"/>
                <a:gd name="T36" fmla="*/ 233363 w 283"/>
                <a:gd name="T37" fmla="*/ 334963 h 211"/>
                <a:gd name="T38" fmla="*/ 233363 w 283"/>
                <a:gd name="T39" fmla="*/ 334963 h 211"/>
                <a:gd name="T40" fmla="*/ 227013 w 283"/>
                <a:gd name="T41" fmla="*/ 334963 h 211"/>
                <a:gd name="T42" fmla="*/ 227013 w 283"/>
                <a:gd name="T43" fmla="*/ 334963 h 211"/>
                <a:gd name="T44" fmla="*/ 220663 w 283"/>
                <a:gd name="T45" fmla="*/ 334963 h 211"/>
                <a:gd name="T46" fmla="*/ 220663 w 283"/>
                <a:gd name="T47" fmla="*/ 334963 h 211"/>
                <a:gd name="T48" fmla="*/ 220663 w 283"/>
                <a:gd name="T49" fmla="*/ 334963 h 211"/>
                <a:gd name="T50" fmla="*/ 179388 w 283"/>
                <a:gd name="T51" fmla="*/ 330200 h 211"/>
                <a:gd name="T52" fmla="*/ 149225 w 283"/>
                <a:gd name="T53" fmla="*/ 325438 h 211"/>
                <a:gd name="T54" fmla="*/ 119063 w 283"/>
                <a:gd name="T55" fmla="*/ 319088 h 211"/>
                <a:gd name="T56" fmla="*/ 87313 w 283"/>
                <a:gd name="T57" fmla="*/ 311150 h 211"/>
                <a:gd name="T58" fmla="*/ 57150 w 283"/>
                <a:gd name="T59" fmla="*/ 298450 h 211"/>
                <a:gd name="T60" fmla="*/ 41275 w 283"/>
                <a:gd name="T61" fmla="*/ 288925 h 211"/>
                <a:gd name="T62" fmla="*/ 26988 w 283"/>
                <a:gd name="T63" fmla="*/ 280988 h 211"/>
                <a:gd name="T64" fmla="*/ 14288 w 283"/>
                <a:gd name="T65" fmla="*/ 269875 h 211"/>
                <a:gd name="T66" fmla="*/ 0 w 283"/>
                <a:gd name="T67" fmla="*/ 258763 h 211"/>
                <a:gd name="T68" fmla="*/ 0 w 283"/>
                <a:gd name="T69" fmla="*/ 0 h 2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3"/>
                <a:gd name="T106" fmla="*/ 0 h 211"/>
                <a:gd name="T107" fmla="*/ 283 w 283"/>
                <a:gd name="T108" fmla="*/ 211 h 21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3" h="211">
                  <a:moveTo>
                    <a:pt x="0" y="0"/>
                  </a:moveTo>
                  <a:lnTo>
                    <a:pt x="0" y="0"/>
                  </a:lnTo>
                  <a:lnTo>
                    <a:pt x="63" y="29"/>
                  </a:lnTo>
                  <a:lnTo>
                    <a:pt x="143" y="67"/>
                  </a:lnTo>
                  <a:lnTo>
                    <a:pt x="221" y="29"/>
                  </a:lnTo>
                  <a:lnTo>
                    <a:pt x="283" y="0"/>
                  </a:lnTo>
                  <a:lnTo>
                    <a:pt x="283" y="163"/>
                  </a:lnTo>
                  <a:lnTo>
                    <a:pt x="277" y="170"/>
                  </a:lnTo>
                  <a:lnTo>
                    <a:pt x="267" y="177"/>
                  </a:lnTo>
                  <a:lnTo>
                    <a:pt x="259" y="182"/>
                  </a:lnTo>
                  <a:lnTo>
                    <a:pt x="250" y="188"/>
                  </a:lnTo>
                  <a:lnTo>
                    <a:pt x="229" y="196"/>
                  </a:lnTo>
                  <a:lnTo>
                    <a:pt x="209" y="201"/>
                  </a:lnTo>
                  <a:lnTo>
                    <a:pt x="190" y="205"/>
                  </a:lnTo>
                  <a:lnTo>
                    <a:pt x="172" y="208"/>
                  </a:lnTo>
                  <a:lnTo>
                    <a:pt x="147" y="211"/>
                  </a:lnTo>
                  <a:lnTo>
                    <a:pt x="143" y="211"/>
                  </a:lnTo>
                  <a:lnTo>
                    <a:pt x="139" y="211"/>
                  </a:lnTo>
                  <a:lnTo>
                    <a:pt x="113" y="208"/>
                  </a:lnTo>
                  <a:lnTo>
                    <a:pt x="94" y="205"/>
                  </a:lnTo>
                  <a:lnTo>
                    <a:pt x="75" y="201"/>
                  </a:lnTo>
                  <a:lnTo>
                    <a:pt x="55" y="196"/>
                  </a:lnTo>
                  <a:lnTo>
                    <a:pt x="36" y="188"/>
                  </a:lnTo>
                  <a:lnTo>
                    <a:pt x="26" y="182"/>
                  </a:lnTo>
                  <a:lnTo>
                    <a:pt x="17" y="177"/>
                  </a:lnTo>
                  <a:lnTo>
                    <a:pt x="9" y="170"/>
                  </a:lnTo>
                  <a:lnTo>
                    <a:pt x="0" y="16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7" name="Freeform 116"/>
          <p:cNvSpPr>
            <a:spLocks noEditPoints="1" noChangeArrowheads="1"/>
          </p:cNvSpPr>
          <p:nvPr/>
        </p:nvSpPr>
        <p:spPr bwMode="auto">
          <a:xfrm>
            <a:off x="5124450" y="2090738"/>
            <a:ext cx="393700" cy="492125"/>
          </a:xfrm>
          <a:custGeom>
            <a:avLst/>
            <a:gdLst>
              <a:gd name="T0" fmla="*/ 130702 w 247"/>
              <a:gd name="T1" fmla="*/ 238125 h 310"/>
              <a:gd name="T2" fmla="*/ 138672 w 247"/>
              <a:gd name="T3" fmla="*/ 209550 h 310"/>
              <a:gd name="T4" fmla="*/ 138672 w 247"/>
              <a:gd name="T5" fmla="*/ 93663 h 310"/>
              <a:gd name="T6" fmla="*/ 125920 w 247"/>
              <a:gd name="T7" fmla="*/ 79375 h 310"/>
              <a:gd name="T8" fmla="*/ 127514 w 247"/>
              <a:gd name="T9" fmla="*/ 26988 h 310"/>
              <a:gd name="T10" fmla="*/ 127514 w 247"/>
              <a:gd name="T11" fmla="*/ 20638 h 310"/>
              <a:gd name="T12" fmla="*/ 146641 w 247"/>
              <a:gd name="T13" fmla="*/ 7938 h 310"/>
              <a:gd name="T14" fmla="*/ 199241 w 247"/>
              <a:gd name="T15" fmla="*/ 0 h 310"/>
              <a:gd name="T16" fmla="*/ 258216 w 247"/>
              <a:gd name="T17" fmla="*/ 9525 h 310"/>
              <a:gd name="T18" fmla="*/ 267780 w 247"/>
              <a:gd name="T19" fmla="*/ 25400 h 310"/>
              <a:gd name="T20" fmla="*/ 270968 w 247"/>
              <a:gd name="T21" fmla="*/ 26988 h 310"/>
              <a:gd name="T22" fmla="*/ 267780 w 247"/>
              <a:gd name="T23" fmla="*/ 79375 h 310"/>
              <a:gd name="T24" fmla="*/ 258216 w 247"/>
              <a:gd name="T25" fmla="*/ 92075 h 310"/>
              <a:gd name="T26" fmla="*/ 248653 w 247"/>
              <a:gd name="T27" fmla="*/ 209550 h 310"/>
              <a:gd name="T28" fmla="*/ 250247 w 247"/>
              <a:gd name="T29" fmla="*/ 222250 h 310"/>
              <a:gd name="T30" fmla="*/ 264592 w 247"/>
              <a:gd name="T31" fmla="*/ 238125 h 310"/>
              <a:gd name="T32" fmla="*/ 302846 w 247"/>
              <a:gd name="T33" fmla="*/ 271463 h 310"/>
              <a:gd name="T34" fmla="*/ 368197 w 247"/>
              <a:gd name="T35" fmla="*/ 352425 h 310"/>
              <a:gd name="T36" fmla="*/ 392106 w 247"/>
              <a:gd name="T37" fmla="*/ 401638 h 310"/>
              <a:gd name="T38" fmla="*/ 387324 w 247"/>
              <a:gd name="T39" fmla="*/ 441325 h 310"/>
              <a:gd name="T40" fmla="*/ 376167 w 247"/>
              <a:gd name="T41" fmla="*/ 452438 h 310"/>
              <a:gd name="T42" fmla="*/ 298064 w 247"/>
              <a:gd name="T43" fmla="*/ 482600 h 310"/>
              <a:gd name="T44" fmla="*/ 224744 w 247"/>
              <a:gd name="T45" fmla="*/ 492125 h 310"/>
              <a:gd name="T46" fmla="*/ 180114 w 247"/>
              <a:gd name="T47" fmla="*/ 492125 h 310"/>
              <a:gd name="T48" fmla="*/ 81290 w 247"/>
              <a:gd name="T49" fmla="*/ 481013 h 310"/>
              <a:gd name="T50" fmla="*/ 100417 w 247"/>
              <a:gd name="T51" fmla="*/ 452438 h 310"/>
              <a:gd name="T52" fmla="*/ 132296 w 247"/>
              <a:gd name="T53" fmla="*/ 455613 h 310"/>
              <a:gd name="T54" fmla="*/ 97230 w 247"/>
              <a:gd name="T55" fmla="*/ 444500 h 310"/>
              <a:gd name="T56" fmla="*/ 81290 w 247"/>
              <a:gd name="T57" fmla="*/ 334963 h 310"/>
              <a:gd name="T58" fmla="*/ 121138 w 247"/>
              <a:gd name="T59" fmla="*/ 285750 h 310"/>
              <a:gd name="T60" fmla="*/ 81290 w 247"/>
              <a:gd name="T61" fmla="*/ 322263 h 310"/>
              <a:gd name="T62" fmla="*/ 108387 w 247"/>
              <a:gd name="T63" fmla="*/ 252413 h 310"/>
              <a:gd name="T64" fmla="*/ 81290 w 247"/>
              <a:gd name="T65" fmla="*/ 481013 h 310"/>
              <a:gd name="T66" fmla="*/ 47818 w 247"/>
              <a:gd name="T67" fmla="*/ 469900 h 310"/>
              <a:gd name="T68" fmla="*/ 17533 w 247"/>
              <a:gd name="T69" fmla="*/ 452438 h 310"/>
              <a:gd name="T70" fmla="*/ 3188 w 247"/>
              <a:gd name="T71" fmla="*/ 428625 h 310"/>
              <a:gd name="T72" fmla="*/ 4782 w 247"/>
              <a:gd name="T73" fmla="*/ 398463 h 310"/>
              <a:gd name="T74" fmla="*/ 43036 w 247"/>
              <a:gd name="T75" fmla="*/ 325438 h 310"/>
              <a:gd name="T76" fmla="*/ 81290 w 247"/>
              <a:gd name="T77" fmla="*/ 322263 h 310"/>
              <a:gd name="T78" fmla="*/ 43036 w 247"/>
              <a:gd name="T79" fmla="*/ 361950 h 310"/>
              <a:gd name="T80" fmla="*/ 28691 w 247"/>
              <a:gd name="T81" fmla="*/ 395288 h 310"/>
              <a:gd name="T82" fmla="*/ 28691 w 247"/>
              <a:gd name="T83" fmla="*/ 414338 h 310"/>
              <a:gd name="T84" fmla="*/ 43036 w 247"/>
              <a:gd name="T85" fmla="*/ 433388 h 310"/>
              <a:gd name="T86" fmla="*/ 81290 w 247"/>
              <a:gd name="T87" fmla="*/ 481013 h 310"/>
              <a:gd name="T88" fmla="*/ 81290 w 247"/>
              <a:gd name="T89" fmla="*/ 334963 h 310"/>
              <a:gd name="T90" fmla="*/ 54194 w 247"/>
              <a:gd name="T91" fmla="*/ 385763 h 310"/>
              <a:gd name="T92" fmla="*/ 57381 w 247"/>
              <a:gd name="T93" fmla="*/ 411163 h 310"/>
              <a:gd name="T94" fmla="*/ 81290 w 247"/>
              <a:gd name="T95" fmla="*/ 434975 h 31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47"/>
              <a:gd name="T145" fmla="*/ 0 h 310"/>
              <a:gd name="T146" fmla="*/ 247 w 247"/>
              <a:gd name="T147" fmla="*/ 310 h 31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47" h="310">
                <a:moveTo>
                  <a:pt x="80" y="150"/>
                </a:moveTo>
                <a:lnTo>
                  <a:pt x="80" y="150"/>
                </a:lnTo>
                <a:lnTo>
                  <a:pt x="82" y="150"/>
                </a:lnTo>
                <a:lnTo>
                  <a:pt x="84" y="146"/>
                </a:lnTo>
                <a:lnTo>
                  <a:pt x="86" y="140"/>
                </a:lnTo>
                <a:lnTo>
                  <a:pt x="87" y="132"/>
                </a:lnTo>
                <a:lnTo>
                  <a:pt x="87" y="59"/>
                </a:lnTo>
                <a:lnTo>
                  <a:pt x="82" y="55"/>
                </a:lnTo>
                <a:lnTo>
                  <a:pt x="80" y="50"/>
                </a:lnTo>
                <a:lnTo>
                  <a:pt x="79" y="50"/>
                </a:lnTo>
                <a:lnTo>
                  <a:pt x="79" y="17"/>
                </a:lnTo>
                <a:lnTo>
                  <a:pt x="80" y="17"/>
                </a:lnTo>
                <a:lnTo>
                  <a:pt x="80" y="16"/>
                </a:lnTo>
                <a:lnTo>
                  <a:pt x="80" y="13"/>
                </a:lnTo>
                <a:lnTo>
                  <a:pt x="83" y="10"/>
                </a:lnTo>
                <a:lnTo>
                  <a:pt x="87" y="6"/>
                </a:lnTo>
                <a:lnTo>
                  <a:pt x="92" y="5"/>
                </a:lnTo>
                <a:lnTo>
                  <a:pt x="107" y="1"/>
                </a:lnTo>
                <a:lnTo>
                  <a:pt x="125" y="0"/>
                </a:lnTo>
                <a:lnTo>
                  <a:pt x="141" y="1"/>
                </a:lnTo>
                <a:lnTo>
                  <a:pt x="156" y="5"/>
                </a:lnTo>
                <a:lnTo>
                  <a:pt x="162" y="6"/>
                </a:lnTo>
                <a:lnTo>
                  <a:pt x="166" y="10"/>
                </a:lnTo>
                <a:lnTo>
                  <a:pt x="168" y="13"/>
                </a:lnTo>
                <a:lnTo>
                  <a:pt x="168" y="16"/>
                </a:lnTo>
                <a:lnTo>
                  <a:pt x="168" y="17"/>
                </a:lnTo>
                <a:lnTo>
                  <a:pt x="170" y="17"/>
                </a:lnTo>
                <a:lnTo>
                  <a:pt x="170" y="50"/>
                </a:lnTo>
                <a:lnTo>
                  <a:pt x="168" y="50"/>
                </a:lnTo>
                <a:lnTo>
                  <a:pt x="168" y="52"/>
                </a:lnTo>
                <a:lnTo>
                  <a:pt x="166" y="55"/>
                </a:lnTo>
                <a:lnTo>
                  <a:pt x="162" y="58"/>
                </a:lnTo>
                <a:lnTo>
                  <a:pt x="156" y="59"/>
                </a:lnTo>
                <a:lnTo>
                  <a:pt x="156" y="132"/>
                </a:lnTo>
                <a:lnTo>
                  <a:pt x="156" y="136"/>
                </a:lnTo>
                <a:lnTo>
                  <a:pt x="157" y="140"/>
                </a:lnTo>
                <a:lnTo>
                  <a:pt x="160" y="146"/>
                </a:lnTo>
                <a:lnTo>
                  <a:pt x="164" y="150"/>
                </a:lnTo>
                <a:lnTo>
                  <a:pt x="166" y="150"/>
                </a:lnTo>
                <a:lnTo>
                  <a:pt x="175" y="158"/>
                </a:lnTo>
                <a:lnTo>
                  <a:pt x="190" y="171"/>
                </a:lnTo>
                <a:lnTo>
                  <a:pt x="206" y="189"/>
                </a:lnTo>
                <a:lnTo>
                  <a:pt x="222" y="211"/>
                </a:lnTo>
                <a:lnTo>
                  <a:pt x="231" y="222"/>
                </a:lnTo>
                <a:lnTo>
                  <a:pt x="236" y="232"/>
                </a:lnTo>
                <a:lnTo>
                  <a:pt x="241" y="243"/>
                </a:lnTo>
                <a:lnTo>
                  <a:pt x="246" y="253"/>
                </a:lnTo>
                <a:lnTo>
                  <a:pt x="247" y="262"/>
                </a:lnTo>
                <a:lnTo>
                  <a:pt x="246" y="272"/>
                </a:lnTo>
                <a:lnTo>
                  <a:pt x="243" y="278"/>
                </a:lnTo>
                <a:lnTo>
                  <a:pt x="240" y="282"/>
                </a:lnTo>
                <a:lnTo>
                  <a:pt x="236" y="285"/>
                </a:lnTo>
                <a:lnTo>
                  <a:pt x="221" y="293"/>
                </a:lnTo>
                <a:lnTo>
                  <a:pt x="205" y="300"/>
                </a:lnTo>
                <a:lnTo>
                  <a:pt x="187" y="304"/>
                </a:lnTo>
                <a:lnTo>
                  <a:pt x="171" y="307"/>
                </a:lnTo>
                <a:lnTo>
                  <a:pt x="155" y="310"/>
                </a:lnTo>
                <a:lnTo>
                  <a:pt x="141" y="310"/>
                </a:lnTo>
                <a:lnTo>
                  <a:pt x="124" y="310"/>
                </a:lnTo>
                <a:lnTo>
                  <a:pt x="113" y="310"/>
                </a:lnTo>
                <a:lnTo>
                  <a:pt x="95" y="310"/>
                </a:lnTo>
                <a:lnTo>
                  <a:pt x="74" y="307"/>
                </a:lnTo>
                <a:lnTo>
                  <a:pt x="51" y="303"/>
                </a:lnTo>
                <a:lnTo>
                  <a:pt x="51" y="282"/>
                </a:lnTo>
                <a:lnTo>
                  <a:pt x="63" y="285"/>
                </a:lnTo>
                <a:lnTo>
                  <a:pt x="72" y="287"/>
                </a:lnTo>
                <a:lnTo>
                  <a:pt x="83" y="287"/>
                </a:lnTo>
                <a:lnTo>
                  <a:pt x="72" y="284"/>
                </a:lnTo>
                <a:lnTo>
                  <a:pt x="61" y="280"/>
                </a:lnTo>
                <a:lnTo>
                  <a:pt x="51" y="274"/>
                </a:lnTo>
                <a:lnTo>
                  <a:pt x="51" y="211"/>
                </a:lnTo>
                <a:lnTo>
                  <a:pt x="60" y="199"/>
                </a:lnTo>
                <a:lnTo>
                  <a:pt x="68" y="189"/>
                </a:lnTo>
                <a:lnTo>
                  <a:pt x="76" y="180"/>
                </a:lnTo>
                <a:lnTo>
                  <a:pt x="68" y="186"/>
                </a:lnTo>
                <a:lnTo>
                  <a:pt x="51" y="203"/>
                </a:lnTo>
                <a:lnTo>
                  <a:pt x="51" y="178"/>
                </a:lnTo>
                <a:lnTo>
                  <a:pt x="68" y="159"/>
                </a:lnTo>
                <a:lnTo>
                  <a:pt x="80" y="150"/>
                </a:lnTo>
                <a:close/>
                <a:moveTo>
                  <a:pt x="51" y="303"/>
                </a:moveTo>
                <a:lnTo>
                  <a:pt x="51" y="303"/>
                </a:lnTo>
                <a:lnTo>
                  <a:pt x="40" y="299"/>
                </a:lnTo>
                <a:lnTo>
                  <a:pt x="30" y="296"/>
                </a:lnTo>
                <a:lnTo>
                  <a:pt x="21" y="291"/>
                </a:lnTo>
                <a:lnTo>
                  <a:pt x="11" y="285"/>
                </a:lnTo>
                <a:lnTo>
                  <a:pt x="6" y="281"/>
                </a:lnTo>
                <a:lnTo>
                  <a:pt x="3" y="276"/>
                </a:lnTo>
                <a:lnTo>
                  <a:pt x="2" y="270"/>
                </a:lnTo>
                <a:lnTo>
                  <a:pt x="0" y="265"/>
                </a:lnTo>
                <a:lnTo>
                  <a:pt x="0" y="258"/>
                </a:lnTo>
                <a:lnTo>
                  <a:pt x="3" y="251"/>
                </a:lnTo>
                <a:lnTo>
                  <a:pt x="9" y="236"/>
                </a:lnTo>
                <a:lnTo>
                  <a:pt x="17" y="222"/>
                </a:lnTo>
                <a:lnTo>
                  <a:pt x="27" y="205"/>
                </a:lnTo>
                <a:lnTo>
                  <a:pt x="38" y="192"/>
                </a:lnTo>
                <a:lnTo>
                  <a:pt x="51" y="178"/>
                </a:lnTo>
                <a:lnTo>
                  <a:pt x="51" y="203"/>
                </a:lnTo>
                <a:lnTo>
                  <a:pt x="38" y="215"/>
                </a:lnTo>
                <a:lnTo>
                  <a:pt x="27" y="228"/>
                </a:lnTo>
                <a:lnTo>
                  <a:pt x="23" y="235"/>
                </a:lnTo>
                <a:lnTo>
                  <a:pt x="21" y="242"/>
                </a:lnTo>
                <a:lnTo>
                  <a:pt x="18" y="249"/>
                </a:lnTo>
                <a:lnTo>
                  <a:pt x="18" y="255"/>
                </a:lnTo>
                <a:lnTo>
                  <a:pt x="18" y="261"/>
                </a:lnTo>
                <a:lnTo>
                  <a:pt x="21" y="266"/>
                </a:lnTo>
                <a:lnTo>
                  <a:pt x="23" y="270"/>
                </a:lnTo>
                <a:lnTo>
                  <a:pt x="27" y="273"/>
                </a:lnTo>
                <a:lnTo>
                  <a:pt x="38" y="278"/>
                </a:lnTo>
                <a:lnTo>
                  <a:pt x="51" y="282"/>
                </a:lnTo>
                <a:lnTo>
                  <a:pt x="51" y="303"/>
                </a:lnTo>
                <a:close/>
                <a:moveTo>
                  <a:pt x="51" y="211"/>
                </a:moveTo>
                <a:lnTo>
                  <a:pt x="51" y="211"/>
                </a:lnTo>
                <a:lnTo>
                  <a:pt x="44" y="222"/>
                </a:lnTo>
                <a:lnTo>
                  <a:pt x="38" y="232"/>
                </a:lnTo>
                <a:lnTo>
                  <a:pt x="34" y="243"/>
                </a:lnTo>
                <a:lnTo>
                  <a:pt x="33" y="253"/>
                </a:lnTo>
                <a:lnTo>
                  <a:pt x="36" y="259"/>
                </a:lnTo>
                <a:lnTo>
                  <a:pt x="38" y="265"/>
                </a:lnTo>
                <a:lnTo>
                  <a:pt x="44" y="270"/>
                </a:lnTo>
                <a:lnTo>
                  <a:pt x="51" y="274"/>
                </a:lnTo>
                <a:lnTo>
                  <a:pt x="51" y="21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18" name="组合 204"/>
          <p:cNvGrpSpPr/>
          <p:nvPr/>
        </p:nvGrpSpPr>
        <p:grpSpPr bwMode="auto">
          <a:xfrm>
            <a:off x="2295525" y="1924050"/>
            <a:ext cx="406400" cy="611188"/>
            <a:chOff x="0" y="0"/>
            <a:chExt cx="404813" cy="611188"/>
          </a:xfrm>
          <a:solidFill>
            <a:schemeClr val="bg1">
              <a:alpha val="70000"/>
            </a:schemeClr>
          </a:solidFill>
        </p:grpSpPr>
        <p:sp>
          <p:nvSpPr>
            <p:cNvPr id="119" name="Freeform 117"/>
            <p:cNvSpPr>
              <a:spLocks noChangeArrowheads="1"/>
            </p:cNvSpPr>
            <p:nvPr/>
          </p:nvSpPr>
          <p:spPr bwMode="auto">
            <a:xfrm>
              <a:off x="123825" y="49212"/>
              <a:ext cx="139700" cy="139700"/>
            </a:xfrm>
            <a:custGeom>
              <a:avLst/>
              <a:gdLst>
                <a:gd name="T0" fmla="*/ 139700 w 88"/>
                <a:gd name="T1" fmla="*/ 69850 h 88"/>
                <a:gd name="T2" fmla="*/ 139700 w 88"/>
                <a:gd name="T3" fmla="*/ 69850 h 88"/>
                <a:gd name="T4" fmla="*/ 136525 w 88"/>
                <a:gd name="T5" fmla="*/ 57150 h 88"/>
                <a:gd name="T6" fmla="*/ 131763 w 88"/>
                <a:gd name="T7" fmla="*/ 42863 h 88"/>
                <a:gd name="T8" fmla="*/ 125413 w 88"/>
                <a:gd name="T9" fmla="*/ 30163 h 88"/>
                <a:gd name="T10" fmla="*/ 117475 w 88"/>
                <a:gd name="T11" fmla="*/ 20638 h 88"/>
                <a:gd name="T12" fmla="*/ 106363 w 88"/>
                <a:gd name="T13" fmla="*/ 11113 h 88"/>
                <a:gd name="T14" fmla="*/ 95250 w 88"/>
                <a:gd name="T15" fmla="*/ 4763 h 88"/>
                <a:gd name="T16" fmla="*/ 82550 w 88"/>
                <a:gd name="T17" fmla="*/ 0 h 88"/>
                <a:gd name="T18" fmla="*/ 68263 w 88"/>
                <a:gd name="T19" fmla="*/ 0 h 88"/>
                <a:gd name="T20" fmla="*/ 68263 w 88"/>
                <a:gd name="T21" fmla="*/ 0 h 88"/>
                <a:gd name="T22" fmla="*/ 55563 w 88"/>
                <a:gd name="T23" fmla="*/ 0 h 88"/>
                <a:gd name="T24" fmla="*/ 42863 w 88"/>
                <a:gd name="T25" fmla="*/ 4763 h 88"/>
                <a:gd name="T26" fmla="*/ 28575 w 88"/>
                <a:gd name="T27" fmla="*/ 11113 h 88"/>
                <a:gd name="T28" fmla="*/ 19050 w 88"/>
                <a:gd name="T29" fmla="*/ 20638 h 88"/>
                <a:gd name="T30" fmla="*/ 9525 w 88"/>
                <a:gd name="T31" fmla="*/ 30163 h 88"/>
                <a:gd name="T32" fmla="*/ 3175 w 88"/>
                <a:gd name="T33" fmla="*/ 42863 h 88"/>
                <a:gd name="T34" fmla="*/ 0 w 88"/>
                <a:gd name="T35" fmla="*/ 57150 h 88"/>
                <a:gd name="T36" fmla="*/ 0 w 88"/>
                <a:gd name="T37" fmla="*/ 69850 h 88"/>
                <a:gd name="T38" fmla="*/ 0 w 88"/>
                <a:gd name="T39" fmla="*/ 69850 h 88"/>
                <a:gd name="T40" fmla="*/ 0 w 88"/>
                <a:gd name="T41" fmla="*/ 84138 h 88"/>
                <a:gd name="T42" fmla="*/ 3175 w 88"/>
                <a:gd name="T43" fmla="*/ 96838 h 88"/>
                <a:gd name="T44" fmla="*/ 9525 w 88"/>
                <a:gd name="T45" fmla="*/ 107950 h 88"/>
                <a:gd name="T46" fmla="*/ 19050 w 88"/>
                <a:gd name="T47" fmla="*/ 119063 h 88"/>
                <a:gd name="T48" fmla="*/ 28575 w 88"/>
                <a:gd name="T49" fmla="*/ 127000 h 88"/>
                <a:gd name="T50" fmla="*/ 42863 w 88"/>
                <a:gd name="T51" fmla="*/ 133350 h 88"/>
                <a:gd name="T52" fmla="*/ 55563 w 88"/>
                <a:gd name="T53" fmla="*/ 138113 h 88"/>
                <a:gd name="T54" fmla="*/ 68263 w 88"/>
                <a:gd name="T55" fmla="*/ 139700 h 88"/>
                <a:gd name="T56" fmla="*/ 68263 w 88"/>
                <a:gd name="T57" fmla="*/ 139700 h 88"/>
                <a:gd name="T58" fmla="*/ 82550 w 88"/>
                <a:gd name="T59" fmla="*/ 138113 h 88"/>
                <a:gd name="T60" fmla="*/ 95250 w 88"/>
                <a:gd name="T61" fmla="*/ 133350 h 88"/>
                <a:gd name="T62" fmla="*/ 106363 w 88"/>
                <a:gd name="T63" fmla="*/ 127000 h 88"/>
                <a:gd name="T64" fmla="*/ 117475 w 88"/>
                <a:gd name="T65" fmla="*/ 119063 h 88"/>
                <a:gd name="T66" fmla="*/ 125413 w 88"/>
                <a:gd name="T67" fmla="*/ 107950 h 88"/>
                <a:gd name="T68" fmla="*/ 131763 w 88"/>
                <a:gd name="T69" fmla="*/ 96838 h 88"/>
                <a:gd name="T70" fmla="*/ 136525 w 88"/>
                <a:gd name="T71" fmla="*/ 84138 h 88"/>
                <a:gd name="T72" fmla="*/ 139700 w 88"/>
                <a:gd name="T73" fmla="*/ 69850 h 88"/>
                <a:gd name="T74" fmla="*/ 139700 w 88"/>
                <a:gd name="T75" fmla="*/ 69850 h 8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8"/>
                <a:gd name="T115" fmla="*/ 0 h 88"/>
                <a:gd name="T116" fmla="*/ 88 w 88"/>
                <a:gd name="T117" fmla="*/ 88 h 8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8" h="88">
                  <a:moveTo>
                    <a:pt x="88" y="44"/>
                  </a:moveTo>
                  <a:lnTo>
                    <a:pt x="88" y="44"/>
                  </a:lnTo>
                  <a:lnTo>
                    <a:pt x="86" y="36"/>
                  </a:lnTo>
                  <a:lnTo>
                    <a:pt x="83" y="27"/>
                  </a:lnTo>
                  <a:lnTo>
                    <a:pt x="79" y="19"/>
                  </a:lnTo>
                  <a:lnTo>
                    <a:pt x="74" y="13"/>
                  </a:lnTo>
                  <a:lnTo>
                    <a:pt x="67" y="7"/>
                  </a:lnTo>
                  <a:lnTo>
                    <a:pt x="60" y="3"/>
                  </a:lnTo>
                  <a:lnTo>
                    <a:pt x="52" y="0"/>
                  </a:lnTo>
                  <a:lnTo>
                    <a:pt x="43" y="0"/>
                  </a:lnTo>
                  <a:lnTo>
                    <a:pt x="35" y="0"/>
                  </a:lnTo>
                  <a:lnTo>
                    <a:pt x="27" y="3"/>
                  </a:lnTo>
                  <a:lnTo>
                    <a:pt x="18" y="7"/>
                  </a:lnTo>
                  <a:lnTo>
                    <a:pt x="12" y="13"/>
                  </a:lnTo>
                  <a:lnTo>
                    <a:pt x="6" y="19"/>
                  </a:lnTo>
                  <a:lnTo>
                    <a:pt x="2" y="27"/>
                  </a:lnTo>
                  <a:lnTo>
                    <a:pt x="0" y="36"/>
                  </a:lnTo>
                  <a:lnTo>
                    <a:pt x="0" y="44"/>
                  </a:lnTo>
                  <a:lnTo>
                    <a:pt x="0" y="53"/>
                  </a:lnTo>
                  <a:lnTo>
                    <a:pt x="2" y="61"/>
                  </a:lnTo>
                  <a:lnTo>
                    <a:pt x="6" y="68"/>
                  </a:lnTo>
                  <a:lnTo>
                    <a:pt x="12" y="75"/>
                  </a:lnTo>
                  <a:lnTo>
                    <a:pt x="18" y="80"/>
                  </a:lnTo>
                  <a:lnTo>
                    <a:pt x="27" y="84"/>
                  </a:lnTo>
                  <a:lnTo>
                    <a:pt x="35" y="87"/>
                  </a:lnTo>
                  <a:lnTo>
                    <a:pt x="43" y="88"/>
                  </a:lnTo>
                  <a:lnTo>
                    <a:pt x="52" y="87"/>
                  </a:lnTo>
                  <a:lnTo>
                    <a:pt x="60" y="84"/>
                  </a:lnTo>
                  <a:lnTo>
                    <a:pt x="67" y="80"/>
                  </a:lnTo>
                  <a:lnTo>
                    <a:pt x="74" y="75"/>
                  </a:lnTo>
                  <a:lnTo>
                    <a:pt x="79" y="68"/>
                  </a:lnTo>
                  <a:lnTo>
                    <a:pt x="83" y="61"/>
                  </a:lnTo>
                  <a:lnTo>
                    <a:pt x="86" y="53"/>
                  </a:lnTo>
                  <a:lnTo>
                    <a:pt x="8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118"/>
            <p:cNvSpPr>
              <a:spLocks noChangeArrowheads="1"/>
            </p:cNvSpPr>
            <p:nvPr/>
          </p:nvSpPr>
          <p:spPr bwMode="auto">
            <a:xfrm>
              <a:off x="0" y="152400"/>
              <a:ext cx="212725" cy="458788"/>
            </a:xfrm>
            <a:custGeom>
              <a:avLst/>
              <a:gdLst>
                <a:gd name="T0" fmla="*/ 212725 w 134"/>
                <a:gd name="T1" fmla="*/ 11113 h 289"/>
                <a:gd name="T2" fmla="*/ 212725 w 134"/>
                <a:gd name="T3" fmla="*/ 11113 h 289"/>
                <a:gd name="T4" fmla="*/ 139700 w 134"/>
                <a:gd name="T5" fmla="*/ 204788 h 289"/>
                <a:gd name="T6" fmla="*/ 66675 w 134"/>
                <a:gd name="T7" fmla="*/ 393700 h 289"/>
                <a:gd name="T8" fmla="*/ 66675 w 134"/>
                <a:gd name="T9" fmla="*/ 393700 h 289"/>
                <a:gd name="T10" fmla="*/ 34925 w 134"/>
                <a:gd name="T11" fmla="*/ 425450 h 289"/>
                <a:gd name="T12" fmla="*/ 12700 w 134"/>
                <a:gd name="T13" fmla="*/ 447675 h 289"/>
                <a:gd name="T14" fmla="*/ 4763 w 134"/>
                <a:gd name="T15" fmla="*/ 454025 h 289"/>
                <a:gd name="T16" fmla="*/ 0 w 134"/>
                <a:gd name="T17" fmla="*/ 458788 h 289"/>
                <a:gd name="T18" fmla="*/ 0 w 134"/>
                <a:gd name="T19" fmla="*/ 458788 h 289"/>
                <a:gd name="T20" fmla="*/ 4763 w 134"/>
                <a:gd name="T21" fmla="*/ 436563 h 289"/>
                <a:gd name="T22" fmla="*/ 23813 w 134"/>
                <a:gd name="T23" fmla="*/ 385763 h 289"/>
                <a:gd name="T24" fmla="*/ 79375 w 134"/>
                <a:gd name="T25" fmla="*/ 228600 h 289"/>
                <a:gd name="T26" fmla="*/ 166688 w 134"/>
                <a:gd name="T27" fmla="*/ 0 h 289"/>
                <a:gd name="T28" fmla="*/ 212725 w 134"/>
                <a:gd name="T29" fmla="*/ 11113 h 28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4"/>
                <a:gd name="T46" fmla="*/ 0 h 289"/>
                <a:gd name="T47" fmla="*/ 134 w 134"/>
                <a:gd name="T48" fmla="*/ 289 h 28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4" h="289">
                  <a:moveTo>
                    <a:pt x="134" y="7"/>
                  </a:moveTo>
                  <a:lnTo>
                    <a:pt x="134" y="7"/>
                  </a:lnTo>
                  <a:lnTo>
                    <a:pt x="88" y="129"/>
                  </a:lnTo>
                  <a:lnTo>
                    <a:pt x="42" y="248"/>
                  </a:lnTo>
                  <a:lnTo>
                    <a:pt x="22" y="268"/>
                  </a:lnTo>
                  <a:lnTo>
                    <a:pt x="8" y="282"/>
                  </a:lnTo>
                  <a:lnTo>
                    <a:pt x="3" y="286"/>
                  </a:lnTo>
                  <a:lnTo>
                    <a:pt x="0" y="289"/>
                  </a:lnTo>
                  <a:lnTo>
                    <a:pt x="3" y="275"/>
                  </a:lnTo>
                  <a:lnTo>
                    <a:pt x="15" y="243"/>
                  </a:lnTo>
                  <a:lnTo>
                    <a:pt x="50" y="144"/>
                  </a:lnTo>
                  <a:lnTo>
                    <a:pt x="105" y="0"/>
                  </a:lnTo>
                  <a:lnTo>
                    <a:pt x="134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119"/>
            <p:cNvSpPr>
              <a:spLocks noChangeArrowheads="1"/>
            </p:cNvSpPr>
            <p:nvPr/>
          </p:nvSpPr>
          <p:spPr bwMode="auto">
            <a:xfrm>
              <a:off x="169863" y="152400"/>
              <a:ext cx="234950" cy="449263"/>
            </a:xfrm>
            <a:custGeom>
              <a:avLst/>
              <a:gdLst>
                <a:gd name="T0" fmla="*/ 3175 w 148"/>
                <a:gd name="T1" fmla="*/ 20638 h 283"/>
                <a:gd name="T2" fmla="*/ 173038 w 148"/>
                <a:gd name="T3" fmla="*/ 387350 h 283"/>
                <a:gd name="T4" fmla="*/ 234950 w 148"/>
                <a:gd name="T5" fmla="*/ 449263 h 283"/>
                <a:gd name="T6" fmla="*/ 217488 w 148"/>
                <a:gd name="T7" fmla="*/ 363538 h 283"/>
                <a:gd name="T8" fmla="*/ 52388 w 148"/>
                <a:gd name="T9" fmla="*/ 0 h 283"/>
                <a:gd name="T10" fmla="*/ 0 w 148"/>
                <a:gd name="T11" fmla="*/ 15875 h 283"/>
                <a:gd name="T12" fmla="*/ 3175 w 148"/>
                <a:gd name="T13" fmla="*/ 20638 h 2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8"/>
                <a:gd name="T22" fmla="*/ 0 h 283"/>
                <a:gd name="T23" fmla="*/ 148 w 148"/>
                <a:gd name="T24" fmla="*/ 283 h 2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8" h="283">
                  <a:moveTo>
                    <a:pt x="2" y="13"/>
                  </a:moveTo>
                  <a:lnTo>
                    <a:pt x="109" y="244"/>
                  </a:lnTo>
                  <a:lnTo>
                    <a:pt x="148" y="283"/>
                  </a:lnTo>
                  <a:lnTo>
                    <a:pt x="137" y="229"/>
                  </a:lnTo>
                  <a:lnTo>
                    <a:pt x="33" y="0"/>
                  </a:lnTo>
                  <a:lnTo>
                    <a:pt x="0" y="10"/>
                  </a:lnTo>
                  <a:lnTo>
                    <a:pt x="2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120"/>
            <p:cNvSpPr>
              <a:spLocks noChangeArrowheads="1"/>
            </p:cNvSpPr>
            <p:nvPr/>
          </p:nvSpPr>
          <p:spPr bwMode="auto">
            <a:xfrm>
              <a:off x="174625" y="0"/>
              <a:ext cx="25400" cy="77788"/>
            </a:xfrm>
            <a:custGeom>
              <a:avLst/>
              <a:gdLst>
                <a:gd name="T0" fmla="*/ 0 w 16"/>
                <a:gd name="T1" fmla="*/ 65088 h 49"/>
                <a:gd name="T2" fmla="*/ 0 w 16"/>
                <a:gd name="T3" fmla="*/ 65088 h 49"/>
                <a:gd name="T4" fmla="*/ 0 w 16"/>
                <a:gd name="T5" fmla="*/ 69850 h 49"/>
                <a:gd name="T6" fmla="*/ 4763 w 16"/>
                <a:gd name="T7" fmla="*/ 73025 h 49"/>
                <a:gd name="T8" fmla="*/ 6350 w 16"/>
                <a:gd name="T9" fmla="*/ 76200 h 49"/>
                <a:gd name="T10" fmla="*/ 12700 w 16"/>
                <a:gd name="T11" fmla="*/ 77788 h 49"/>
                <a:gd name="T12" fmla="*/ 12700 w 16"/>
                <a:gd name="T13" fmla="*/ 77788 h 49"/>
                <a:gd name="T14" fmla="*/ 17463 w 16"/>
                <a:gd name="T15" fmla="*/ 76200 h 49"/>
                <a:gd name="T16" fmla="*/ 22225 w 16"/>
                <a:gd name="T17" fmla="*/ 73025 h 49"/>
                <a:gd name="T18" fmla="*/ 23813 w 16"/>
                <a:gd name="T19" fmla="*/ 69850 h 49"/>
                <a:gd name="T20" fmla="*/ 25400 w 16"/>
                <a:gd name="T21" fmla="*/ 65088 h 49"/>
                <a:gd name="T22" fmla="*/ 25400 w 16"/>
                <a:gd name="T23" fmla="*/ 12700 h 49"/>
                <a:gd name="T24" fmla="*/ 25400 w 16"/>
                <a:gd name="T25" fmla="*/ 12700 h 49"/>
                <a:gd name="T26" fmla="*/ 23813 w 16"/>
                <a:gd name="T27" fmla="*/ 9525 h 49"/>
                <a:gd name="T28" fmla="*/ 22225 w 16"/>
                <a:gd name="T29" fmla="*/ 4763 h 49"/>
                <a:gd name="T30" fmla="*/ 17463 w 16"/>
                <a:gd name="T31" fmla="*/ 0 h 49"/>
                <a:gd name="T32" fmla="*/ 12700 w 16"/>
                <a:gd name="T33" fmla="*/ 0 h 49"/>
                <a:gd name="T34" fmla="*/ 12700 w 16"/>
                <a:gd name="T35" fmla="*/ 0 h 49"/>
                <a:gd name="T36" fmla="*/ 6350 w 16"/>
                <a:gd name="T37" fmla="*/ 0 h 49"/>
                <a:gd name="T38" fmla="*/ 4763 w 16"/>
                <a:gd name="T39" fmla="*/ 4763 h 49"/>
                <a:gd name="T40" fmla="*/ 0 w 16"/>
                <a:gd name="T41" fmla="*/ 9525 h 49"/>
                <a:gd name="T42" fmla="*/ 0 w 16"/>
                <a:gd name="T43" fmla="*/ 12700 h 49"/>
                <a:gd name="T44" fmla="*/ 0 w 16"/>
                <a:gd name="T45" fmla="*/ 65088 h 4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6"/>
                <a:gd name="T70" fmla="*/ 0 h 49"/>
                <a:gd name="T71" fmla="*/ 16 w 16"/>
                <a:gd name="T72" fmla="*/ 49 h 4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6" h="49">
                  <a:moveTo>
                    <a:pt x="0" y="41"/>
                  </a:moveTo>
                  <a:lnTo>
                    <a:pt x="0" y="41"/>
                  </a:lnTo>
                  <a:lnTo>
                    <a:pt x="0" y="44"/>
                  </a:lnTo>
                  <a:lnTo>
                    <a:pt x="3" y="46"/>
                  </a:lnTo>
                  <a:lnTo>
                    <a:pt x="4" y="48"/>
                  </a:lnTo>
                  <a:lnTo>
                    <a:pt x="8" y="49"/>
                  </a:lnTo>
                  <a:lnTo>
                    <a:pt x="11" y="48"/>
                  </a:lnTo>
                  <a:lnTo>
                    <a:pt x="14" y="46"/>
                  </a:lnTo>
                  <a:lnTo>
                    <a:pt x="15" y="44"/>
                  </a:lnTo>
                  <a:lnTo>
                    <a:pt x="16" y="41"/>
                  </a:lnTo>
                  <a:lnTo>
                    <a:pt x="16" y="8"/>
                  </a:lnTo>
                  <a:lnTo>
                    <a:pt x="15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3" name="组合 201"/>
          <p:cNvGrpSpPr/>
          <p:nvPr/>
        </p:nvGrpSpPr>
        <p:grpSpPr bwMode="auto">
          <a:xfrm>
            <a:off x="3206750" y="1584325"/>
            <a:ext cx="601663" cy="601663"/>
            <a:chOff x="0" y="0"/>
            <a:chExt cx="601663" cy="601663"/>
          </a:xfrm>
          <a:solidFill>
            <a:schemeClr val="bg1">
              <a:alpha val="70000"/>
            </a:schemeClr>
          </a:solidFill>
        </p:grpSpPr>
        <p:sp>
          <p:nvSpPr>
            <p:cNvPr id="124" name="Freeform 121"/>
            <p:cNvSpPr>
              <a:spLocks noEditPoints="1" noChangeArrowheads="1"/>
            </p:cNvSpPr>
            <p:nvPr/>
          </p:nvSpPr>
          <p:spPr bwMode="auto">
            <a:xfrm>
              <a:off x="188912" y="0"/>
              <a:ext cx="223838" cy="601663"/>
            </a:xfrm>
            <a:custGeom>
              <a:avLst/>
              <a:gdLst>
                <a:gd name="T0" fmla="*/ 112713 w 141"/>
                <a:gd name="T1" fmla="*/ 0 h 379"/>
                <a:gd name="T2" fmla="*/ 133350 w 141"/>
                <a:gd name="T3" fmla="*/ 6350 h 379"/>
                <a:gd name="T4" fmla="*/ 155575 w 141"/>
                <a:gd name="T5" fmla="*/ 23813 h 379"/>
                <a:gd name="T6" fmla="*/ 174625 w 141"/>
                <a:gd name="T7" fmla="*/ 52388 h 379"/>
                <a:gd name="T8" fmla="*/ 188913 w 141"/>
                <a:gd name="T9" fmla="*/ 88900 h 379"/>
                <a:gd name="T10" fmla="*/ 215900 w 141"/>
                <a:gd name="T11" fmla="*/ 185738 h 379"/>
                <a:gd name="T12" fmla="*/ 223838 w 141"/>
                <a:gd name="T13" fmla="*/ 301625 h 379"/>
                <a:gd name="T14" fmla="*/ 222250 w 141"/>
                <a:gd name="T15" fmla="*/ 361950 h 379"/>
                <a:gd name="T16" fmla="*/ 204788 w 141"/>
                <a:gd name="T17" fmla="*/ 468313 h 379"/>
                <a:gd name="T18" fmla="*/ 182563 w 141"/>
                <a:gd name="T19" fmla="*/ 533400 h 379"/>
                <a:gd name="T20" fmla="*/ 166688 w 141"/>
                <a:gd name="T21" fmla="*/ 565150 h 379"/>
                <a:gd name="T22" fmla="*/ 144463 w 141"/>
                <a:gd name="T23" fmla="*/ 588963 h 379"/>
                <a:gd name="T24" fmla="*/ 122238 w 141"/>
                <a:gd name="T25" fmla="*/ 600075 h 379"/>
                <a:gd name="T26" fmla="*/ 112713 w 141"/>
                <a:gd name="T27" fmla="*/ 601663 h 379"/>
                <a:gd name="T28" fmla="*/ 112713 w 141"/>
                <a:gd name="T29" fmla="*/ 552450 h 379"/>
                <a:gd name="T30" fmla="*/ 112713 w 141"/>
                <a:gd name="T31" fmla="*/ 552450 h 379"/>
                <a:gd name="T32" fmla="*/ 131763 w 141"/>
                <a:gd name="T33" fmla="*/ 549275 h 379"/>
                <a:gd name="T34" fmla="*/ 149225 w 141"/>
                <a:gd name="T35" fmla="*/ 533400 h 379"/>
                <a:gd name="T36" fmla="*/ 163513 w 141"/>
                <a:gd name="T37" fmla="*/ 509588 h 379"/>
                <a:gd name="T38" fmla="*/ 188913 w 141"/>
                <a:gd name="T39" fmla="*/ 442913 h 379"/>
                <a:gd name="T40" fmla="*/ 203200 w 141"/>
                <a:gd name="T41" fmla="*/ 352425 h 379"/>
                <a:gd name="T42" fmla="*/ 204788 w 141"/>
                <a:gd name="T43" fmla="*/ 301625 h 379"/>
                <a:gd name="T44" fmla="*/ 198438 w 141"/>
                <a:gd name="T45" fmla="*/ 203200 h 379"/>
                <a:gd name="T46" fmla="*/ 179388 w 141"/>
                <a:gd name="T47" fmla="*/ 122238 h 379"/>
                <a:gd name="T48" fmla="*/ 157163 w 141"/>
                <a:gd name="T49" fmla="*/ 79375 h 379"/>
                <a:gd name="T50" fmla="*/ 139700 w 141"/>
                <a:gd name="T51" fmla="*/ 60325 h 379"/>
                <a:gd name="T52" fmla="*/ 120650 w 141"/>
                <a:gd name="T53" fmla="*/ 49213 h 379"/>
                <a:gd name="T54" fmla="*/ 112713 w 141"/>
                <a:gd name="T55" fmla="*/ 49213 h 379"/>
                <a:gd name="T56" fmla="*/ 112713 w 141"/>
                <a:gd name="T57" fmla="*/ 0 h 379"/>
                <a:gd name="T58" fmla="*/ 112713 w 141"/>
                <a:gd name="T59" fmla="*/ 601663 h 379"/>
                <a:gd name="T60" fmla="*/ 90488 w 141"/>
                <a:gd name="T61" fmla="*/ 595313 h 379"/>
                <a:gd name="T62" fmla="*/ 69850 w 141"/>
                <a:gd name="T63" fmla="*/ 579438 h 379"/>
                <a:gd name="T64" fmla="*/ 49213 w 141"/>
                <a:gd name="T65" fmla="*/ 550863 h 379"/>
                <a:gd name="T66" fmla="*/ 34925 w 141"/>
                <a:gd name="T67" fmla="*/ 514350 h 379"/>
                <a:gd name="T68" fmla="*/ 11113 w 141"/>
                <a:gd name="T69" fmla="*/ 419100 h 379"/>
                <a:gd name="T70" fmla="*/ 0 w 141"/>
                <a:gd name="T71" fmla="*/ 301625 h 379"/>
                <a:gd name="T72" fmla="*/ 4763 w 141"/>
                <a:gd name="T73" fmla="*/ 241300 h 379"/>
                <a:gd name="T74" fmla="*/ 19050 w 141"/>
                <a:gd name="T75" fmla="*/ 133350 h 379"/>
                <a:gd name="T76" fmla="*/ 41275 w 141"/>
                <a:gd name="T77" fmla="*/ 69850 h 379"/>
                <a:gd name="T78" fmla="*/ 58738 w 141"/>
                <a:gd name="T79" fmla="*/ 36513 h 379"/>
                <a:gd name="T80" fmla="*/ 79375 w 141"/>
                <a:gd name="T81" fmla="*/ 12700 h 379"/>
                <a:gd name="T82" fmla="*/ 101600 w 141"/>
                <a:gd name="T83" fmla="*/ 3175 h 379"/>
                <a:gd name="T84" fmla="*/ 112713 w 141"/>
                <a:gd name="T85" fmla="*/ 49213 h 379"/>
                <a:gd name="T86" fmla="*/ 103188 w 141"/>
                <a:gd name="T87" fmla="*/ 49213 h 379"/>
                <a:gd name="T88" fmla="*/ 84138 w 141"/>
                <a:gd name="T89" fmla="*/ 60325 h 379"/>
                <a:gd name="T90" fmla="*/ 66675 w 141"/>
                <a:gd name="T91" fmla="*/ 79375 h 379"/>
                <a:gd name="T92" fmla="*/ 46038 w 141"/>
                <a:gd name="T93" fmla="*/ 122238 h 379"/>
                <a:gd name="T94" fmla="*/ 26988 w 141"/>
                <a:gd name="T95" fmla="*/ 203200 h 379"/>
                <a:gd name="T96" fmla="*/ 19050 w 141"/>
                <a:gd name="T97" fmla="*/ 301625 h 379"/>
                <a:gd name="T98" fmla="*/ 22225 w 141"/>
                <a:gd name="T99" fmla="*/ 352425 h 379"/>
                <a:gd name="T100" fmla="*/ 34925 w 141"/>
                <a:gd name="T101" fmla="*/ 442913 h 379"/>
                <a:gd name="T102" fmla="*/ 60325 w 141"/>
                <a:gd name="T103" fmla="*/ 509588 h 379"/>
                <a:gd name="T104" fmla="*/ 76200 w 141"/>
                <a:gd name="T105" fmla="*/ 533400 h 379"/>
                <a:gd name="T106" fmla="*/ 93663 w 141"/>
                <a:gd name="T107" fmla="*/ 549275 h 379"/>
                <a:gd name="T108" fmla="*/ 112713 w 141"/>
                <a:gd name="T109" fmla="*/ 552450 h 37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1"/>
                <a:gd name="T166" fmla="*/ 0 h 379"/>
                <a:gd name="T167" fmla="*/ 141 w 141"/>
                <a:gd name="T168" fmla="*/ 379 h 379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1" h="379">
                  <a:moveTo>
                    <a:pt x="71" y="0"/>
                  </a:moveTo>
                  <a:lnTo>
                    <a:pt x="71" y="0"/>
                  </a:lnTo>
                  <a:lnTo>
                    <a:pt x="77" y="2"/>
                  </a:lnTo>
                  <a:lnTo>
                    <a:pt x="84" y="4"/>
                  </a:lnTo>
                  <a:lnTo>
                    <a:pt x="91" y="8"/>
                  </a:lnTo>
                  <a:lnTo>
                    <a:pt x="98" y="15"/>
                  </a:lnTo>
                  <a:lnTo>
                    <a:pt x="105" y="23"/>
                  </a:lnTo>
                  <a:lnTo>
                    <a:pt x="110" y="33"/>
                  </a:lnTo>
                  <a:lnTo>
                    <a:pt x="115" y="44"/>
                  </a:lnTo>
                  <a:lnTo>
                    <a:pt x="119" y="56"/>
                  </a:lnTo>
                  <a:lnTo>
                    <a:pt x="129" y="84"/>
                  </a:lnTo>
                  <a:lnTo>
                    <a:pt x="136" y="117"/>
                  </a:lnTo>
                  <a:lnTo>
                    <a:pt x="140" y="152"/>
                  </a:lnTo>
                  <a:lnTo>
                    <a:pt x="141" y="190"/>
                  </a:lnTo>
                  <a:lnTo>
                    <a:pt x="140" y="228"/>
                  </a:lnTo>
                  <a:lnTo>
                    <a:pt x="136" y="264"/>
                  </a:lnTo>
                  <a:lnTo>
                    <a:pt x="129" y="295"/>
                  </a:lnTo>
                  <a:lnTo>
                    <a:pt x="119" y="324"/>
                  </a:lnTo>
                  <a:lnTo>
                    <a:pt x="115" y="336"/>
                  </a:lnTo>
                  <a:lnTo>
                    <a:pt x="110" y="347"/>
                  </a:lnTo>
                  <a:lnTo>
                    <a:pt x="105" y="356"/>
                  </a:lnTo>
                  <a:lnTo>
                    <a:pt x="98" y="365"/>
                  </a:lnTo>
                  <a:lnTo>
                    <a:pt x="91" y="371"/>
                  </a:lnTo>
                  <a:lnTo>
                    <a:pt x="84" y="375"/>
                  </a:lnTo>
                  <a:lnTo>
                    <a:pt x="77" y="378"/>
                  </a:lnTo>
                  <a:lnTo>
                    <a:pt x="71" y="379"/>
                  </a:lnTo>
                  <a:lnTo>
                    <a:pt x="71" y="348"/>
                  </a:lnTo>
                  <a:lnTo>
                    <a:pt x="76" y="348"/>
                  </a:lnTo>
                  <a:lnTo>
                    <a:pt x="83" y="346"/>
                  </a:lnTo>
                  <a:lnTo>
                    <a:pt x="88" y="342"/>
                  </a:lnTo>
                  <a:lnTo>
                    <a:pt x="94" y="336"/>
                  </a:lnTo>
                  <a:lnTo>
                    <a:pt x="99" y="329"/>
                  </a:lnTo>
                  <a:lnTo>
                    <a:pt x="103" y="321"/>
                  </a:lnTo>
                  <a:lnTo>
                    <a:pt x="113" y="302"/>
                  </a:lnTo>
                  <a:lnTo>
                    <a:pt x="119" y="279"/>
                  </a:lnTo>
                  <a:lnTo>
                    <a:pt x="125" y="252"/>
                  </a:lnTo>
                  <a:lnTo>
                    <a:pt x="128" y="222"/>
                  </a:lnTo>
                  <a:lnTo>
                    <a:pt x="129" y="190"/>
                  </a:lnTo>
                  <a:lnTo>
                    <a:pt x="128" y="157"/>
                  </a:lnTo>
                  <a:lnTo>
                    <a:pt x="125" y="128"/>
                  </a:lnTo>
                  <a:lnTo>
                    <a:pt x="119" y="102"/>
                  </a:lnTo>
                  <a:lnTo>
                    <a:pt x="113" y="77"/>
                  </a:lnTo>
                  <a:lnTo>
                    <a:pt x="103" y="59"/>
                  </a:lnTo>
                  <a:lnTo>
                    <a:pt x="99" y="50"/>
                  </a:lnTo>
                  <a:lnTo>
                    <a:pt x="94" y="44"/>
                  </a:lnTo>
                  <a:lnTo>
                    <a:pt x="88" y="38"/>
                  </a:lnTo>
                  <a:lnTo>
                    <a:pt x="83" y="34"/>
                  </a:lnTo>
                  <a:lnTo>
                    <a:pt x="76" y="31"/>
                  </a:lnTo>
                  <a:lnTo>
                    <a:pt x="71" y="31"/>
                  </a:lnTo>
                  <a:lnTo>
                    <a:pt x="71" y="0"/>
                  </a:lnTo>
                  <a:close/>
                  <a:moveTo>
                    <a:pt x="71" y="379"/>
                  </a:moveTo>
                  <a:lnTo>
                    <a:pt x="71" y="379"/>
                  </a:lnTo>
                  <a:lnTo>
                    <a:pt x="64" y="378"/>
                  </a:lnTo>
                  <a:lnTo>
                    <a:pt x="57" y="375"/>
                  </a:lnTo>
                  <a:lnTo>
                    <a:pt x="50" y="371"/>
                  </a:lnTo>
                  <a:lnTo>
                    <a:pt x="44" y="365"/>
                  </a:lnTo>
                  <a:lnTo>
                    <a:pt x="37" y="356"/>
                  </a:lnTo>
                  <a:lnTo>
                    <a:pt x="31" y="347"/>
                  </a:lnTo>
                  <a:lnTo>
                    <a:pt x="26" y="336"/>
                  </a:lnTo>
                  <a:lnTo>
                    <a:pt x="22" y="324"/>
                  </a:lnTo>
                  <a:lnTo>
                    <a:pt x="12" y="295"/>
                  </a:lnTo>
                  <a:lnTo>
                    <a:pt x="7" y="264"/>
                  </a:lnTo>
                  <a:lnTo>
                    <a:pt x="3" y="228"/>
                  </a:lnTo>
                  <a:lnTo>
                    <a:pt x="0" y="190"/>
                  </a:lnTo>
                  <a:lnTo>
                    <a:pt x="3" y="152"/>
                  </a:lnTo>
                  <a:lnTo>
                    <a:pt x="7" y="117"/>
                  </a:lnTo>
                  <a:lnTo>
                    <a:pt x="12" y="84"/>
                  </a:lnTo>
                  <a:lnTo>
                    <a:pt x="22" y="56"/>
                  </a:lnTo>
                  <a:lnTo>
                    <a:pt x="26" y="44"/>
                  </a:lnTo>
                  <a:lnTo>
                    <a:pt x="31" y="33"/>
                  </a:lnTo>
                  <a:lnTo>
                    <a:pt x="37" y="23"/>
                  </a:lnTo>
                  <a:lnTo>
                    <a:pt x="44" y="15"/>
                  </a:lnTo>
                  <a:lnTo>
                    <a:pt x="50" y="8"/>
                  </a:lnTo>
                  <a:lnTo>
                    <a:pt x="57" y="4"/>
                  </a:lnTo>
                  <a:lnTo>
                    <a:pt x="64" y="2"/>
                  </a:lnTo>
                  <a:lnTo>
                    <a:pt x="71" y="0"/>
                  </a:lnTo>
                  <a:lnTo>
                    <a:pt x="71" y="31"/>
                  </a:lnTo>
                  <a:lnTo>
                    <a:pt x="65" y="31"/>
                  </a:lnTo>
                  <a:lnTo>
                    <a:pt x="59" y="34"/>
                  </a:lnTo>
                  <a:lnTo>
                    <a:pt x="53" y="38"/>
                  </a:lnTo>
                  <a:lnTo>
                    <a:pt x="48" y="44"/>
                  </a:lnTo>
                  <a:lnTo>
                    <a:pt x="42" y="50"/>
                  </a:lnTo>
                  <a:lnTo>
                    <a:pt x="38" y="59"/>
                  </a:lnTo>
                  <a:lnTo>
                    <a:pt x="29" y="77"/>
                  </a:lnTo>
                  <a:lnTo>
                    <a:pt x="22" y="102"/>
                  </a:lnTo>
                  <a:lnTo>
                    <a:pt x="17" y="128"/>
                  </a:lnTo>
                  <a:lnTo>
                    <a:pt x="14" y="157"/>
                  </a:lnTo>
                  <a:lnTo>
                    <a:pt x="12" y="190"/>
                  </a:lnTo>
                  <a:lnTo>
                    <a:pt x="14" y="222"/>
                  </a:lnTo>
                  <a:lnTo>
                    <a:pt x="17" y="252"/>
                  </a:lnTo>
                  <a:lnTo>
                    <a:pt x="22" y="279"/>
                  </a:lnTo>
                  <a:lnTo>
                    <a:pt x="29" y="302"/>
                  </a:lnTo>
                  <a:lnTo>
                    <a:pt x="38" y="321"/>
                  </a:lnTo>
                  <a:lnTo>
                    <a:pt x="42" y="329"/>
                  </a:lnTo>
                  <a:lnTo>
                    <a:pt x="48" y="336"/>
                  </a:lnTo>
                  <a:lnTo>
                    <a:pt x="53" y="342"/>
                  </a:lnTo>
                  <a:lnTo>
                    <a:pt x="59" y="346"/>
                  </a:lnTo>
                  <a:lnTo>
                    <a:pt x="65" y="348"/>
                  </a:lnTo>
                  <a:lnTo>
                    <a:pt x="71" y="348"/>
                  </a:lnTo>
                  <a:lnTo>
                    <a:pt x="71" y="3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122"/>
            <p:cNvSpPr>
              <a:spLocks noEditPoints="1" noChangeArrowheads="1"/>
            </p:cNvSpPr>
            <p:nvPr/>
          </p:nvSpPr>
          <p:spPr bwMode="auto">
            <a:xfrm>
              <a:off x="0" y="192087"/>
              <a:ext cx="601663" cy="220663"/>
            </a:xfrm>
            <a:custGeom>
              <a:avLst/>
              <a:gdLst>
                <a:gd name="T0" fmla="*/ 301625 w 379"/>
                <a:gd name="T1" fmla="*/ 0 h 139"/>
                <a:gd name="T2" fmla="*/ 361950 w 379"/>
                <a:gd name="T3" fmla="*/ 1588 h 139"/>
                <a:gd name="T4" fmla="*/ 468313 w 379"/>
                <a:gd name="T5" fmla="*/ 17463 h 139"/>
                <a:gd name="T6" fmla="*/ 533400 w 379"/>
                <a:gd name="T7" fmla="*/ 38100 h 139"/>
                <a:gd name="T8" fmla="*/ 565150 w 379"/>
                <a:gd name="T9" fmla="*/ 55563 h 139"/>
                <a:gd name="T10" fmla="*/ 588963 w 379"/>
                <a:gd name="T11" fmla="*/ 77788 h 139"/>
                <a:gd name="T12" fmla="*/ 600075 w 379"/>
                <a:gd name="T13" fmla="*/ 98425 h 139"/>
                <a:gd name="T14" fmla="*/ 601663 w 379"/>
                <a:gd name="T15" fmla="*/ 109538 h 139"/>
                <a:gd name="T16" fmla="*/ 595313 w 379"/>
                <a:gd name="T17" fmla="*/ 130175 h 139"/>
                <a:gd name="T18" fmla="*/ 577850 w 379"/>
                <a:gd name="T19" fmla="*/ 152400 h 139"/>
                <a:gd name="T20" fmla="*/ 550863 w 379"/>
                <a:gd name="T21" fmla="*/ 171450 h 139"/>
                <a:gd name="T22" fmla="*/ 514350 w 379"/>
                <a:gd name="T23" fmla="*/ 188913 h 139"/>
                <a:gd name="T24" fmla="*/ 419100 w 379"/>
                <a:gd name="T25" fmla="*/ 212725 h 139"/>
                <a:gd name="T26" fmla="*/ 301625 w 379"/>
                <a:gd name="T27" fmla="*/ 220663 h 139"/>
                <a:gd name="T28" fmla="*/ 301625 w 379"/>
                <a:gd name="T29" fmla="*/ 201613 h 139"/>
                <a:gd name="T30" fmla="*/ 301625 w 379"/>
                <a:gd name="T31" fmla="*/ 201613 h 139"/>
                <a:gd name="T32" fmla="*/ 400050 w 379"/>
                <a:gd name="T33" fmla="*/ 195263 h 139"/>
                <a:gd name="T34" fmla="*/ 479425 w 379"/>
                <a:gd name="T35" fmla="*/ 176213 h 139"/>
                <a:gd name="T36" fmla="*/ 522288 w 379"/>
                <a:gd name="T37" fmla="*/ 153988 h 139"/>
                <a:gd name="T38" fmla="*/ 541338 w 379"/>
                <a:gd name="T39" fmla="*/ 136525 h 139"/>
                <a:gd name="T40" fmla="*/ 552450 w 379"/>
                <a:gd name="T41" fmla="*/ 117475 h 139"/>
                <a:gd name="T42" fmla="*/ 552450 w 379"/>
                <a:gd name="T43" fmla="*/ 109538 h 139"/>
                <a:gd name="T44" fmla="*/ 552450 w 379"/>
                <a:gd name="T45" fmla="*/ 100013 h 139"/>
                <a:gd name="T46" fmla="*/ 541338 w 379"/>
                <a:gd name="T47" fmla="*/ 80963 h 139"/>
                <a:gd name="T48" fmla="*/ 522288 w 379"/>
                <a:gd name="T49" fmla="*/ 63500 h 139"/>
                <a:gd name="T50" fmla="*/ 479425 w 379"/>
                <a:gd name="T51" fmla="*/ 44450 h 139"/>
                <a:gd name="T52" fmla="*/ 400050 w 379"/>
                <a:gd name="T53" fmla="*/ 23813 h 139"/>
                <a:gd name="T54" fmla="*/ 301625 w 379"/>
                <a:gd name="T55" fmla="*/ 17463 h 139"/>
                <a:gd name="T56" fmla="*/ 301625 w 379"/>
                <a:gd name="T57" fmla="*/ 0 h 139"/>
                <a:gd name="T58" fmla="*/ 0 w 379"/>
                <a:gd name="T59" fmla="*/ 109538 h 139"/>
                <a:gd name="T60" fmla="*/ 6350 w 379"/>
                <a:gd name="T61" fmla="*/ 87313 h 139"/>
                <a:gd name="T62" fmla="*/ 23813 w 379"/>
                <a:gd name="T63" fmla="*/ 66675 h 139"/>
                <a:gd name="T64" fmla="*/ 52388 w 379"/>
                <a:gd name="T65" fmla="*/ 47625 h 139"/>
                <a:gd name="T66" fmla="*/ 88900 w 379"/>
                <a:gd name="T67" fmla="*/ 31750 h 139"/>
                <a:gd name="T68" fmla="*/ 185738 w 379"/>
                <a:gd name="T69" fmla="*/ 7938 h 139"/>
                <a:gd name="T70" fmla="*/ 301625 w 379"/>
                <a:gd name="T71" fmla="*/ 0 h 139"/>
                <a:gd name="T72" fmla="*/ 301625 w 379"/>
                <a:gd name="T73" fmla="*/ 17463 h 139"/>
                <a:gd name="T74" fmla="*/ 201613 w 379"/>
                <a:gd name="T75" fmla="*/ 23813 h 139"/>
                <a:gd name="T76" fmla="*/ 122238 w 379"/>
                <a:gd name="T77" fmla="*/ 44450 h 139"/>
                <a:gd name="T78" fmla="*/ 79375 w 379"/>
                <a:gd name="T79" fmla="*/ 63500 h 139"/>
                <a:gd name="T80" fmla="*/ 60325 w 379"/>
                <a:gd name="T81" fmla="*/ 80963 h 139"/>
                <a:gd name="T82" fmla="*/ 49213 w 379"/>
                <a:gd name="T83" fmla="*/ 100013 h 139"/>
                <a:gd name="T84" fmla="*/ 49213 w 379"/>
                <a:gd name="T85" fmla="*/ 109538 h 139"/>
                <a:gd name="T86" fmla="*/ 53975 w 379"/>
                <a:gd name="T87" fmla="*/ 128588 h 139"/>
                <a:gd name="T88" fmla="*/ 68263 w 379"/>
                <a:gd name="T89" fmla="*/ 146050 h 139"/>
                <a:gd name="T90" fmla="*/ 92075 w 379"/>
                <a:gd name="T91" fmla="*/ 160338 h 139"/>
                <a:gd name="T92" fmla="*/ 161925 w 379"/>
                <a:gd name="T93" fmla="*/ 187325 h 139"/>
                <a:gd name="T94" fmla="*/ 249238 w 379"/>
                <a:gd name="T95" fmla="*/ 200025 h 139"/>
                <a:gd name="T96" fmla="*/ 301625 w 379"/>
                <a:gd name="T97" fmla="*/ 220663 h 139"/>
                <a:gd name="T98" fmla="*/ 241300 w 379"/>
                <a:gd name="T99" fmla="*/ 219075 h 139"/>
                <a:gd name="T100" fmla="*/ 133350 w 379"/>
                <a:gd name="T101" fmla="*/ 201613 h 139"/>
                <a:gd name="T102" fmla="*/ 68263 w 379"/>
                <a:gd name="T103" fmla="*/ 180975 h 139"/>
                <a:gd name="T104" fmla="*/ 36513 w 379"/>
                <a:gd name="T105" fmla="*/ 163513 h 139"/>
                <a:gd name="T106" fmla="*/ 12700 w 379"/>
                <a:gd name="T107" fmla="*/ 141288 h 139"/>
                <a:gd name="T108" fmla="*/ 1588 w 379"/>
                <a:gd name="T109" fmla="*/ 120650 h 139"/>
                <a:gd name="T110" fmla="*/ 0 w 379"/>
                <a:gd name="T111" fmla="*/ 109538 h 13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79"/>
                <a:gd name="T169" fmla="*/ 0 h 139"/>
                <a:gd name="T170" fmla="*/ 379 w 379"/>
                <a:gd name="T171" fmla="*/ 139 h 13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79" h="139">
                  <a:moveTo>
                    <a:pt x="190" y="0"/>
                  </a:moveTo>
                  <a:lnTo>
                    <a:pt x="190" y="0"/>
                  </a:lnTo>
                  <a:lnTo>
                    <a:pt x="228" y="1"/>
                  </a:lnTo>
                  <a:lnTo>
                    <a:pt x="264" y="5"/>
                  </a:lnTo>
                  <a:lnTo>
                    <a:pt x="295" y="11"/>
                  </a:lnTo>
                  <a:lnTo>
                    <a:pt x="324" y="20"/>
                  </a:lnTo>
                  <a:lnTo>
                    <a:pt x="336" y="24"/>
                  </a:lnTo>
                  <a:lnTo>
                    <a:pt x="347" y="30"/>
                  </a:lnTo>
                  <a:lnTo>
                    <a:pt x="356" y="35"/>
                  </a:lnTo>
                  <a:lnTo>
                    <a:pt x="364" y="42"/>
                  </a:lnTo>
                  <a:lnTo>
                    <a:pt x="371" y="49"/>
                  </a:lnTo>
                  <a:lnTo>
                    <a:pt x="375" y="55"/>
                  </a:lnTo>
                  <a:lnTo>
                    <a:pt x="378" y="62"/>
                  </a:lnTo>
                  <a:lnTo>
                    <a:pt x="379" y="69"/>
                  </a:lnTo>
                  <a:lnTo>
                    <a:pt x="378" y="76"/>
                  </a:lnTo>
                  <a:lnTo>
                    <a:pt x="375" y="82"/>
                  </a:lnTo>
                  <a:lnTo>
                    <a:pt x="371" y="89"/>
                  </a:lnTo>
                  <a:lnTo>
                    <a:pt x="364" y="96"/>
                  </a:lnTo>
                  <a:lnTo>
                    <a:pt x="356" y="103"/>
                  </a:lnTo>
                  <a:lnTo>
                    <a:pt x="347" y="108"/>
                  </a:lnTo>
                  <a:lnTo>
                    <a:pt x="336" y="114"/>
                  </a:lnTo>
                  <a:lnTo>
                    <a:pt x="324" y="119"/>
                  </a:lnTo>
                  <a:lnTo>
                    <a:pt x="295" y="127"/>
                  </a:lnTo>
                  <a:lnTo>
                    <a:pt x="264" y="134"/>
                  </a:lnTo>
                  <a:lnTo>
                    <a:pt x="228" y="138"/>
                  </a:lnTo>
                  <a:lnTo>
                    <a:pt x="190" y="139"/>
                  </a:lnTo>
                  <a:lnTo>
                    <a:pt x="190" y="127"/>
                  </a:lnTo>
                  <a:lnTo>
                    <a:pt x="222" y="126"/>
                  </a:lnTo>
                  <a:lnTo>
                    <a:pt x="252" y="123"/>
                  </a:lnTo>
                  <a:lnTo>
                    <a:pt x="279" y="118"/>
                  </a:lnTo>
                  <a:lnTo>
                    <a:pt x="302" y="111"/>
                  </a:lnTo>
                  <a:lnTo>
                    <a:pt x="321" y="101"/>
                  </a:lnTo>
                  <a:lnTo>
                    <a:pt x="329" y="97"/>
                  </a:lnTo>
                  <a:lnTo>
                    <a:pt x="336" y="92"/>
                  </a:lnTo>
                  <a:lnTo>
                    <a:pt x="341" y="86"/>
                  </a:lnTo>
                  <a:lnTo>
                    <a:pt x="345" y="81"/>
                  </a:lnTo>
                  <a:lnTo>
                    <a:pt x="348" y="74"/>
                  </a:lnTo>
                  <a:lnTo>
                    <a:pt x="348" y="69"/>
                  </a:lnTo>
                  <a:lnTo>
                    <a:pt x="348" y="63"/>
                  </a:lnTo>
                  <a:lnTo>
                    <a:pt x="345" y="57"/>
                  </a:lnTo>
                  <a:lnTo>
                    <a:pt x="341" y="51"/>
                  </a:lnTo>
                  <a:lnTo>
                    <a:pt x="336" y="46"/>
                  </a:lnTo>
                  <a:lnTo>
                    <a:pt x="329" y="40"/>
                  </a:lnTo>
                  <a:lnTo>
                    <a:pt x="321" y="36"/>
                  </a:lnTo>
                  <a:lnTo>
                    <a:pt x="302" y="28"/>
                  </a:lnTo>
                  <a:lnTo>
                    <a:pt x="279" y="20"/>
                  </a:lnTo>
                  <a:lnTo>
                    <a:pt x="252" y="15"/>
                  </a:lnTo>
                  <a:lnTo>
                    <a:pt x="222" y="12"/>
                  </a:lnTo>
                  <a:lnTo>
                    <a:pt x="190" y="11"/>
                  </a:lnTo>
                  <a:lnTo>
                    <a:pt x="190" y="0"/>
                  </a:lnTo>
                  <a:close/>
                  <a:moveTo>
                    <a:pt x="0" y="69"/>
                  </a:moveTo>
                  <a:lnTo>
                    <a:pt x="0" y="69"/>
                  </a:lnTo>
                  <a:lnTo>
                    <a:pt x="1" y="62"/>
                  </a:lnTo>
                  <a:lnTo>
                    <a:pt x="4" y="55"/>
                  </a:lnTo>
                  <a:lnTo>
                    <a:pt x="8" y="49"/>
                  </a:lnTo>
                  <a:lnTo>
                    <a:pt x="15" y="42"/>
                  </a:lnTo>
                  <a:lnTo>
                    <a:pt x="23" y="36"/>
                  </a:lnTo>
                  <a:lnTo>
                    <a:pt x="33" y="30"/>
                  </a:lnTo>
                  <a:lnTo>
                    <a:pt x="43" y="24"/>
                  </a:lnTo>
                  <a:lnTo>
                    <a:pt x="56" y="20"/>
                  </a:lnTo>
                  <a:lnTo>
                    <a:pt x="84" y="11"/>
                  </a:lnTo>
                  <a:lnTo>
                    <a:pt x="117" y="5"/>
                  </a:lnTo>
                  <a:lnTo>
                    <a:pt x="152" y="1"/>
                  </a:lnTo>
                  <a:lnTo>
                    <a:pt x="190" y="0"/>
                  </a:lnTo>
                  <a:lnTo>
                    <a:pt x="190" y="11"/>
                  </a:lnTo>
                  <a:lnTo>
                    <a:pt x="157" y="12"/>
                  </a:lnTo>
                  <a:lnTo>
                    <a:pt x="127" y="15"/>
                  </a:lnTo>
                  <a:lnTo>
                    <a:pt x="102" y="20"/>
                  </a:lnTo>
                  <a:lnTo>
                    <a:pt x="77" y="28"/>
                  </a:lnTo>
                  <a:lnTo>
                    <a:pt x="58" y="36"/>
                  </a:lnTo>
                  <a:lnTo>
                    <a:pt x="50" y="40"/>
                  </a:lnTo>
                  <a:lnTo>
                    <a:pt x="43" y="46"/>
                  </a:lnTo>
                  <a:lnTo>
                    <a:pt x="38" y="51"/>
                  </a:lnTo>
                  <a:lnTo>
                    <a:pt x="34" y="57"/>
                  </a:lnTo>
                  <a:lnTo>
                    <a:pt x="31" y="63"/>
                  </a:lnTo>
                  <a:lnTo>
                    <a:pt x="31" y="69"/>
                  </a:lnTo>
                  <a:lnTo>
                    <a:pt x="31" y="74"/>
                  </a:lnTo>
                  <a:lnTo>
                    <a:pt x="34" y="81"/>
                  </a:lnTo>
                  <a:lnTo>
                    <a:pt x="38" y="86"/>
                  </a:lnTo>
                  <a:lnTo>
                    <a:pt x="43" y="92"/>
                  </a:lnTo>
                  <a:lnTo>
                    <a:pt x="50" y="97"/>
                  </a:lnTo>
                  <a:lnTo>
                    <a:pt x="58" y="101"/>
                  </a:lnTo>
                  <a:lnTo>
                    <a:pt x="77" y="111"/>
                  </a:lnTo>
                  <a:lnTo>
                    <a:pt x="102" y="118"/>
                  </a:lnTo>
                  <a:lnTo>
                    <a:pt x="127" y="123"/>
                  </a:lnTo>
                  <a:lnTo>
                    <a:pt x="157" y="126"/>
                  </a:lnTo>
                  <a:lnTo>
                    <a:pt x="190" y="127"/>
                  </a:lnTo>
                  <a:lnTo>
                    <a:pt x="190" y="139"/>
                  </a:lnTo>
                  <a:lnTo>
                    <a:pt x="152" y="138"/>
                  </a:lnTo>
                  <a:lnTo>
                    <a:pt x="117" y="134"/>
                  </a:lnTo>
                  <a:lnTo>
                    <a:pt x="84" y="127"/>
                  </a:lnTo>
                  <a:lnTo>
                    <a:pt x="56" y="119"/>
                  </a:lnTo>
                  <a:lnTo>
                    <a:pt x="43" y="114"/>
                  </a:lnTo>
                  <a:lnTo>
                    <a:pt x="33" y="108"/>
                  </a:lnTo>
                  <a:lnTo>
                    <a:pt x="23" y="103"/>
                  </a:lnTo>
                  <a:lnTo>
                    <a:pt x="15" y="96"/>
                  </a:lnTo>
                  <a:lnTo>
                    <a:pt x="8" y="89"/>
                  </a:lnTo>
                  <a:lnTo>
                    <a:pt x="4" y="82"/>
                  </a:lnTo>
                  <a:lnTo>
                    <a:pt x="1" y="76"/>
                  </a:lnTo>
                  <a:lnTo>
                    <a:pt x="0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123"/>
            <p:cNvSpPr>
              <a:spLocks noEditPoints="1" noChangeArrowheads="1"/>
            </p:cNvSpPr>
            <p:nvPr/>
          </p:nvSpPr>
          <p:spPr bwMode="auto">
            <a:xfrm>
              <a:off x="76200" y="76200"/>
              <a:ext cx="450850" cy="452438"/>
            </a:xfrm>
            <a:custGeom>
              <a:avLst/>
              <a:gdLst>
                <a:gd name="T0" fmla="*/ 225425 w 284"/>
                <a:gd name="T1" fmla="*/ 79375 h 285"/>
                <a:gd name="T2" fmla="*/ 301625 w 284"/>
                <a:gd name="T3" fmla="*/ 147638 h 285"/>
                <a:gd name="T4" fmla="*/ 346075 w 284"/>
                <a:gd name="T5" fmla="*/ 190500 h 285"/>
                <a:gd name="T6" fmla="*/ 409575 w 284"/>
                <a:gd name="T7" fmla="*/ 279400 h 285"/>
                <a:gd name="T8" fmla="*/ 439738 w 284"/>
                <a:gd name="T9" fmla="*/ 339725 h 285"/>
                <a:gd name="T10" fmla="*/ 449263 w 284"/>
                <a:gd name="T11" fmla="*/ 376238 h 285"/>
                <a:gd name="T12" fmla="*/ 450850 w 284"/>
                <a:gd name="T13" fmla="*/ 406400 h 285"/>
                <a:gd name="T14" fmla="*/ 444500 w 284"/>
                <a:gd name="T15" fmla="*/ 430213 h 285"/>
                <a:gd name="T16" fmla="*/ 438150 w 284"/>
                <a:gd name="T17" fmla="*/ 438150 h 285"/>
                <a:gd name="T18" fmla="*/ 422275 w 284"/>
                <a:gd name="T19" fmla="*/ 449263 h 285"/>
                <a:gd name="T20" fmla="*/ 403225 w 284"/>
                <a:gd name="T21" fmla="*/ 452438 h 285"/>
                <a:gd name="T22" fmla="*/ 354013 w 284"/>
                <a:gd name="T23" fmla="*/ 444500 h 285"/>
                <a:gd name="T24" fmla="*/ 292100 w 284"/>
                <a:gd name="T25" fmla="*/ 415925 h 285"/>
                <a:gd name="T26" fmla="*/ 225425 w 284"/>
                <a:gd name="T27" fmla="*/ 373063 h 285"/>
                <a:gd name="T28" fmla="*/ 225425 w 284"/>
                <a:gd name="T29" fmla="*/ 347663 h 285"/>
                <a:gd name="T30" fmla="*/ 280988 w 284"/>
                <a:gd name="T31" fmla="*/ 385763 h 285"/>
                <a:gd name="T32" fmla="*/ 331788 w 284"/>
                <a:gd name="T33" fmla="*/ 407988 h 285"/>
                <a:gd name="T34" fmla="*/ 373063 w 284"/>
                <a:gd name="T35" fmla="*/ 414338 h 285"/>
                <a:gd name="T36" fmla="*/ 390525 w 284"/>
                <a:gd name="T37" fmla="*/ 412750 h 285"/>
                <a:gd name="T38" fmla="*/ 403225 w 284"/>
                <a:gd name="T39" fmla="*/ 403225 h 285"/>
                <a:gd name="T40" fmla="*/ 403225 w 284"/>
                <a:gd name="T41" fmla="*/ 403225 h 285"/>
                <a:gd name="T42" fmla="*/ 412750 w 284"/>
                <a:gd name="T43" fmla="*/ 385763 h 285"/>
                <a:gd name="T44" fmla="*/ 414338 w 284"/>
                <a:gd name="T45" fmla="*/ 365125 h 285"/>
                <a:gd name="T46" fmla="*/ 409575 w 284"/>
                <a:gd name="T47" fmla="*/ 336550 h 285"/>
                <a:gd name="T48" fmla="*/ 379413 w 284"/>
                <a:gd name="T49" fmla="*/ 269875 h 285"/>
                <a:gd name="T50" fmla="*/ 325438 w 284"/>
                <a:gd name="T51" fmla="*/ 196850 h 285"/>
                <a:gd name="T52" fmla="*/ 292100 w 284"/>
                <a:gd name="T53" fmla="*/ 160338 h 285"/>
                <a:gd name="T54" fmla="*/ 225425 w 284"/>
                <a:gd name="T55" fmla="*/ 103188 h 285"/>
                <a:gd name="T56" fmla="*/ 12700 w 284"/>
                <a:gd name="T57" fmla="*/ 12700 h 285"/>
                <a:gd name="T58" fmla="*/ 19050 w 284"/>
                <a:gd name="T59" fmla="*/ 7938 h 285"/>
                <a:gd name="T60" fmla="*/ 36513 w 284"/>
                <a:gd name="T61" fmla="*/ 0 h 285"/>
                <a:gd name="T62" fmla="*/ 69850 w 284"/>
                <a:gd name="T63" fmla="*/ 0 h 285"/>
                <a:gd name="T64" fmla="*/ 125413 w 284"/>
                <a:gd name="T65" fmla="*/ 17463 h 285"/>
                <a:gd name="T66" fmla="*/ 190500 w 284"/>
                <a:gd name="T67" fmla="*/ 53975 h 285"/>
                <a:gd name="T68" fmla="*/ 225425 w 284"/>
                <a:gd name="T69" fmla="*/ 103188 h 285"/>
                <a:gd name="T70" fmla="*/ 196850 w 284"/>
                <a:gd name="T71" fmla="*/ 80963 h 285"/>
                <a:gd name="T72" fmla="*/ 141288 w 284"/>
                <a:gd name="T73" fmla="*/ 50800 h 285"/>
                <a:gd name="T74" fmla="*/ 95250 w 284"/>
                <a:gd name="T75" fmla="*/ 36513 h 285"/>
                <a:gd name="T76" fmla="*/ 68263 w 284"/>
                <a:gd name="T77" fmla="*/ 36513 h 285"/>
                <a:gd name="T78" fmla="*/ 52388 w 284"/>
                <a:gd name="T79" fmla="*/ 42863 h 285"/>
                <a:gd name="T80" fmla="*/ 46038 w 284"/>
                <a:gd name="T81" fmla="*/ 46038 h 285"/>
                <a:gd name="T82" fmla="*/ 38100 w 284"/>
                <a:gd name="T83" fmla="*/ 63500 h 285"/>
                <a:gd name="T84" fmla="*/ 36513 w 284"/>
                <a:gd name="T85" fmla="*/ 87313 h 285"/>
                <a:gd name="T86" fmla="*/ 39688 w 284"/>
                <a:gd name="T87" fmla="*/ 112713 h 285"/>
                <a:gd name="T88" fmla="*/ 69850 w 284"/>
                <a:gd name="T89" fmla="*/ 179388 h 285"/>
                <a:gd name="T90" fmla="*/ 123825 w 284"/>
                <a:gd name="T91" fmla="*/ 252413 h 285"/>
                <a:gd name="T92" fmla="*/ 158750 w 284"/>
                <a:gd name="T93" fmla="*/ 292100 h 285"/>
                <a:gd name="T94" fmla="*/ 225425 w 284"/>
                <a:gd name="T95" fmla="*/ 347663 h 285"/>
                <a:gd name="T96" fmla="*/ 225425 w 284"/>
                <a:gd name="T97" fmla="*/ 373063 h 285"/>
                <a:gd name="T98" fmla="*/ 147638 w 284"/>
                <a:gd name="T99" fmla="*/ 304800 h 285"/>
                <a:gd name="T100" fmla="*/ 104775 w 284"/>
                <a:gd name="T101" fmla="*/ 260350 h 285"/>
                <a:gd name="T102" fmla="*/ 39688 w 284"/>
                <a:gd name="T103" fmla="*/ 171450 h 285"/>
                <a:gd name="T104" fmla="*/ 9525 w 284"/>
                <a:gd name="T105" fmla="*/ 111125 h 285"/>
                <a:gd name="T106" fmla="*/ 1588 w 284"/>
                <a:gd name="T107" fmla="*/ 74613 h 285"/>
                <a:gd name="T108" fmla="*/ 0 w 284"/>
                <a:gd name="T109" fmla="*/ 44450 h 285"/>
                <a:gd name="T110" fmla="*/ 6350 w 284"/>
                <a:gd name="T111" fmla="*/ 20638 h 285"/>
                <a:gd name="T112" fmla="*/ 12700 w 284"/>
                <a:gd name="T113" fmla="*/ 12700 h 28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4"/>
                <a:gd name="T172" fmla="*/ 0 h 285"/>
                <a:gd name="T173" fmla="*/ 284 w 284"/>
                <a:gd name="T174" fmla="*/ 285 h 28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4" h="285">
                  <a:moveTo>
                    <a:pt x="142" y="50"/>
                  </a:moveTo>
                  <a:lnTo>
                    <a:pt x="142" y="50"/>
                  </a:lnTo>
                  <a:lnTo>
                    <a:pt x="166" y="70"/>
                  </a:lnTo>
                  <a:lnTo>
                    <a:pt x="190" y="93"/>
                  </a:lnTo>
                  <a:lnTo>
                    <a:pt x="218" y="120"/>
                  </a:lnTo>
                  <a:lnTo>
                    <a:pt x="239" y="149"/>
                  </a:lnTo>
                  <a:lnTo>
                    <a:pt x="258" y="176"/>
                  </a:lnTo>
                  <a:lnTo>
                    <a:pt x="272" y="201"/>
                  </a:lnTo>
                  <a:lnTo>
                    <a:pt x="277" y="214"/>
                  </a:lnTo>
                  <a:lnTo>
                    <a:pt x="280" y="226"/>
                  </a:lnTo>
                  <a:lnTo>
                    <a:pt x="283" y="237"/>
                  </a:lnTo>
                  <a:lnTo>
                    <a:pt x="284" y="246"/>
                  </a:lnTo>
                  <a:lnTo>
                    <a:pt x="284" y="256"/>
                  </a:lnTo>
                  <a:lnTo>
                    <a:pt x="283" y="264"/>
                  </a:lnTo>
                  <a:lnTo>
                    <a:pt x="280" y="271"/>
                  </a:lnTo>
                  <a:lnTo>
                    <a:pt x="276" y="276"/>
                  </a:lnTo>
                  <a:lnTo>
                    <a:pt x="272" y="280"/>
                  </a:lnTo>
                  <a:lnTo>
                    <a:pt x="266" y="283"/>
                  </a:lnTo>
                  <a:lnTo>
                    <a:pt x="261" y="284"/>
                  </a:lnTo>
                  <a:lnTo>
                    <a:pt x="254" y="285"/>
                  </a:lnTo>
                  <a:lnTo>
                    <a:pt x="239" y="284"/>
                  </a:lnTo>
                  <a:lnTo>
                    <a:pt x="223" y="280"/>
                  </a:lnTo>
                  <a:lnTo>
                    <a:pt x="204" y="273"/>
                  </a:lnTo>
                  <a:lnTo>
                    <a:pt x="184" y="262"/>
                  </a:lnTo>
                  <a:lnTo>
                    <a:pt x="163" y="250"/>
                  </a:lnTo>
                  <a:lnTo>
                    <a:pt x="142" y="235"/>
                  </a:lnTo>
                  <a:lnTo>
                    <a:pt x="142" y="219"/>
                  </a:lnTo>
                  <a:lnTo>
                    <a:pt x="159" y="233"/>
                  </a:lnTo>
                  <a:lnTo>
                    <a:pt x="177" y="243"/>
                  </a:lnTo>
                  <a:lnTo>
                    <a:pt x="195" y="252"/>
                  </a:lnTo>
                  <a:lnTo>
                    <a:pt x="209" y="257"/>
                  </a:lnTo>
                  <a:lnTo>
                    <a:pt x="223" y="261"/>
                  </a:lnTo>
                  <a:lnTo>
                    <a:pt x="235" y="261"/>
                  </a:lnTo>
                  <a:lnTo>
                    <a:pt x="241" y="261"/>
                  </a:lnTo>
                  <a:lnTo>
                    <a:pt x="246" y="260"/>
                  </a:lnTo>
                  <a:lnTo>
                    <a:pt x="250" y="257"/>
                  </a:lnTo>
                  <a:lnTo>
                    <a:pt x="254" y="254"/>
                  </a:lnTo>
                  <a:lnTo>
                    <a:pt x="258" y="249"/>
                  </a:lnTo>
                  <a:lnTo>
                    <a:pt x="260" y="243"/>
                  </a:lnTo>
                  <a:lnTo>
                    <a:pt x="261" y="237"/>
                  </a:lnTo>
                  <a:lnTo>
                    <a:pt x="261" y="230"/>
                  </a:lnTo>
                  <a:lnTo>
                    <a:pt x="260" y="220"/>
                  </a:lnTo>
                  <a:lnTo>
                    <a:pt x="258" y="212"/>
                  </a:lnTo>
                  <a:lnTo>
                    <a:pt x="250" y="192"/>
                  </a:lnTo>
                  <a:lnTo>
                    <a:pt x="239" y="170"/>
                  </a:lnTo>
                  <a:lnTo>
                    <a:pt x="223" y="147"/>
                  </a:lnTo>
                  <a:lnTo>
                    <a:pt x="205" y="124"/>
                  </a:lnTo>
                  <a:lnTo>
                    <a:pt x="184" y="101"/>
                  </a:lnTo>
                  <a:lnTo>
                    <a:pt x="162" y="81"/>
                  </a:lnTo>
                  <a:lnTo>
                    <a:pt x="142" y="65"/>
                  </a:lnTo>
                  <a:lnTo>
                    <a:pt x="142" y="50"/>
                  </a:lnTo>
                  <a:close/>
                  <a:moveTo>
                    <a:pt x="8" y="8"/>
                  </a:moveTo>
                  <a:lnTo>
                    <a:pt x="8" y="8"/>
                  </a:lnTo>
                  <a:lnTo>
                    <a:pt x="12" y="5"/>
                  </a:lnTo>
                  <a:lnTo>
                    <a:pt x="17" y="2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44" y="0"/>
                  </a:lnTo>
                  <a:lnTo>
                    <a:pt x="60" y="4"/>
                  </a:lnTo>
                  <a:lnTo>
                    <a:pt x="79" y="11"/>
                  </a:lnTo>
                  <a:lnTo>
                    <a:pt x="100" y="21"/>
                  </a:lnTo>
                  <a:lnTo>
                    <a:pt x="120" y="34"/>
                  </a:lnTo>
                  <a:lnTo>
                    <a:pt x="142" y="50"/>
                  </a:lnTo>
                  <a:lnTo>
                    <a:pt x="142" y="65"/>
                  </a:lnTo>
                  <a:lnTo>
                    <a:pt x="124" y="51"/>
                  </a:lnTo>
                  <a:lnTo>
                    <a:pt x="107" y="40"/>
                  </a:lnTo>
                  <a:lnTo>
                    <a:pt x="89" y="32"/>
                  </a:lnTo>
                  <a:lnTo>
                    <a:pt x="74" y="27"/>
                  </a:lnTo>
                  <a:lnTo>
                    <a:pt x="60" y="23"/>
                  </a:lnTo>
                  <a:lnTo>
                    <a:pt x="48" y="23"/>
                  </a:lnTo>
                  <a:lnTo>
                    <a:pt x="43" y="23"/>
                  </a:lnTo>
                  <a:lnTo>
                    <a:pt x="37" y="24"/>
                  </a:lnTo>
                  <a:lnTo>
                    <a:pt x="33" y="27"/>
                  </a:lnTo>
                  <a:lnTo>
                    <a:pt x="29" y="29"/>
                  </a:lnTo>
                  <a:lnTo>
                    <a:pt x="25" y="35"/>
                  </a:lnTo>
                  <a:lnTo>
                    <a:pt x="24" y="40"/>
                  </a:lnTo>
                  <a:lnTo>
                    <a:pt x="23" y="47"/>
                  </a:lnTo>
                  <a:lnTo>
                    <a:pt x="23" y="55"/>
                  </a:lnTo>
                  <a:lnTo>
                    <a:pt x="24" y="63"/>
                  </a:lnTo>
                  <a:lnTo>
                    <a:pt x="25" y="71"/>
                  </a:lnTo>
                  <a:lnTo>
                    <a:pt x="33" y="92"/>
                  </a:lnTo>
                  <a:lnTo>
                    <a:pt x="44" y="113"/>
                  </a:lnTo>
                  <a:lnTo>
                    <a:pt x="60" y="136"/>
                  </a:lnTo>
                  <a:lnTo>
                    <a:pt x="78" y="159"/>
                  </a:lnTo>
                  <a:lnTo>
                    <a:pt x="100" y="184"/>
                  </a:lnTo>
                  <a:lnTo>
                    <a:pt x="121" y="203"/>
                  </a:lnTo>
                  <a:lnTo>
                    <a:pt x="142" y="219"/>
                  </a:lnTo>
                  <a:lnTo>
                    <a:pt x="142" y="235"/>
                  </a:lnTo>
                  <a:lnTo>
                    <a:pt x="117" y="215"/>
                  </a:lnTo>
                  <a:lnTo>
                    <a:pt x="93" y="192"/>
                  </a:lnTo>
                  <a:lnTo>
                    <a:pt x="66" y="164"/>
                  </a:lnTo>
                  <a:lnTo>
                    <a:pt x="44" y="135"/>
                  </a:lnTo>
                  <a:lnTo>
                    <a:pt x="25" y="108"/>
                  </a:lnTo>
                  <a:lnTo>
                    <a:pt x="12" y="82"/>
                  </a:lnTo>
                  <a:lnTo>
                    <a:pt x="6" y="70"/>
                  </a:lnTo>
                  <a:lnTo>
                    <a:pt x="4" y="58"/>
                  </a:lnTo>
                  <a:lnTo>
                    <a:pt x="1" y="47"/>
                  </a:lnTo>
                  <a:lnTo>
                    <a:pt x="0" y="38"/>
                  </a:lnTo>
                  <a:lnTo>
                    <a:pt x="0" y="28"/>
                  </a:lnTo>
                  <a:lnTo>
                    <a:pt x="1" y="20"/>
                  </a:lnTo>
                  <a:lnTo>
                    <a:pt x="4" y="13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124"/>
            <p:cNvSpPr>
              <a:spLocks noEditPoints="1" noChangeArrowheads="1"/>
            </p:cNvSpPr>
            <p:nvPr/>
          </p:nvSpPr>
          <p:spPr bwMode="auto">
            <a:xfrm>
              <a:off x="76200" y="76200"/>
              <a:ext cx="450850" cy="452438"/>
            </a:xfrm>
            <a:custGeom>
              <a:avLst/>
              <a:gdLst>
                <a:gd name="T0" fmla="*/ 225425 w 284"/>
                <a:gd name="T1" fmla="*/ 79375 h 285"/>
                <a:gd name="T2" fmla="*/ 292100 w 284"/>
                <a:gd name="T3" fmla="*/ 33338 h 285"/>
                <a:gd name="T4" fmla="*/ 354013 w 284"/>
                <a:gd name="T5" fmla="*/ 6350 h 285"/>
                <a:gd name="T6" fmla="*/ 403225 w 284"/>
                <a:gd name="T7" fmla="*/ 0 h 285"/>
                <a:gd name="T8" fmla="*/ 422275 w 284"/>
                <a:gd name="T9" fmla="*/ 3175 h 285"/>
                <a:gd name="T10" fmla="*/ 438150 w 284"/>
                <a:gd name="T11" fmla="*/ 12700 h 285"/>
                <a:gd name="T12" fmla="*/ 444500 w 284"/>
                <a:gd name="T13" fmla="*/ 20638 h 285"/>
                <a:gd name="T14" fmla="*/ 450850 w 284"/>
                <a:gd name="T15" fmla="*/ 44450 h 285"/>
                <a:gd name="T16" fmla="*/ 449263 w 284"/>
                <a:gd name="T17" fmla="*/ 74613 h 285"/>
                <a:gd name="T18" fmla="*/ 439738 w 284"/>
                <a:gd name="T19" fmla="*/ 111125 h 285"/>
                <a:gd name="T20" fmla="*/ 409575 w 284"/>
                <a:gd name="T21" fmla="*/ 171450 h 285"/>
                <a:gd name="T22" fmla="*/ 346075 w 284"/>
                <a:gd name="T23" fmla="*/ 260350 h 285"/>
                <a:gd name="T24" fmla="*/ 301625 w 284"/>
                <a:gd name="T25" fmla="*/ 304800 h 285"/>
                <a:gd name="T26" fmla="*/ 225425 w 284"/>
                <a:gd name="T27" fmla="*/ 373063 h 285"/>
                <a:gd name="T28" fmla="*/ 225425 w 284"/>
                <a:gd name="T29" fmla="*/ 347663 h 285"/>
                <a:gd name="T30" fmla="*/ 292100 w 284"/>
                <a:gd name="T31" fmla="*/ 292100 h 285"/>
                <a:gd name="T32" fmla="*/ 325438 w 284"/>
                <a:gd name="T33" fmla="*/ 252413 h 285"/>
                <a:gd name="T34" fmla="*/ 379413 w 284"/>
                <a:gd name="T35" fmla="*/ 179388 h 285"/>
                <a:gd name="T36" fmla="*/ 409575 w 284"/>
                <a:gd name="T37" fmla="*/ 112713 h 285"/>
                <a:gd name="T38" fmla="*/ 414338 w 284"/>
                <a:gd name="T39" fmla="*/ 87313 h 285"/>
                <a:gd name="T40" fmla="*/ 412750 w 284"/>
                <a:gd name="T41" fmla="*/ 63500 h 285"/>
                <a:gd name="T42" fmla="*/ 403225 w 284"/>
                <a:gd name="T43" fmla="*/ 46038 h 285"/>
                <a:gd name="T44" fmla="*/ 403225 w 284"/>
                <a:gd name="T45" fmla="*/ 46038 h 285"/>
                <a:gd name="T46" fmla="*/ 390525 w 284"/>
                <a:gd name="T47" fmla="*/ 38100 h 285"/>
                <a:gd name="T48" fmla="*/ 373063 w 284"/>
                <a:gd name="T49" fmla="*/ 36513 h 285"/>
                <a:gd name="T50" fmla="*/ 331788 w 284"/>
                <a:gd name="T51" fmla="*/ 42863 h 285"/>
                <a:gd name="T52" fmla="*/ 280988 w 284"/>
                <a:gd name="T53" fmla="*/ 63500 h 285"/>
                <a:gd name="T54" fmla="*/ 225425 w 284"/>
                <a:gd name="T55" fmla="*/ 103188 h 285"/>
                <a:gd name="T56" fmla="*/ 12700 w 284"/>
                <a:gd name="T57" fmla="*/ 438150 h 285"/>
                <a:gd name="T58" fmla="*/ 6350 w 284"/>
                <a:gd name="T59" fmla="*/ 430213 h 285"/>
                <a:gd name="T60" fmla="*/ 0 w 284"/>
                <a:gd name="T61" fmla="*/ 406400 h 285"/>
                <a:gd name="T62" fmla="*/ 1588 w 284"/>
                <a:gd name="T63" fmla="*/ 376238 h 285"/>
                <a:gd name="T64" fmla="*/ 9525 w 284"/>
                <a:gd name="T65" fmla="*/ 339725 h 285"/>
                <a:gd name="T66" fmla="*/ 39688 w 284"/>
                <a:gd name="T67" fmla="*/ 279400 h 285"/>
                <a:gd name="T68" fmla="*/ 104775 w 284"/>
                <a:gd name="T69" fmla="*/ 190500 h 285"/>
                <a:gd name="T70" fmla="*/ 147638 w 284"/>
                <a:gd name="T71" fmla="*/ 147638 h 285"/>
                <a:gd name="T72" fmla="*/ 225425 w 284"/>
                <a:gd name="T73" fmla="*/ 79375 h 285"/>
                <a:gd name="T74" fmla="*/ 225425 w 284"/>
                <a:gd name="T75" fmla="*/ 103188 h 285"/>
                <a:gd name="T76" fmla="*/ 158750 w 284"/>
                <a:gd name="T77" fmla="*/ 160338 h 285"/>
                <a:gd name="T78" fmla="*/ 123825 w 284"/>
                <a:gd name="T79" fmla="*/ 196850 h 285"/>
                <a:gd name="T80" fmla="*/ 69850 w 284"/>
                <a:gd name="T81" fmla="*/ 269875 h 285"/>
                <a:gd name="T82" fmla="*/ 39688 w 284"/>
                <a:gd name="T83" fmla="*/ 336550 h 285"/>
                <a:gd name="T84" fmla="*/ 36513 w 284"/>
                <a:gd name="T85" fmla="*/ 365125 h 285"/>
                <a:gd name="T86" fmla="*/ 38100 w 284"/>
                <a:gd name="T87" fmla="*/ 385763 h 285"/>
                <a:gd name="T88" fmla="*/ 46038 w 284"/>
                <a:gd name="T89" fmla="*/ 403225 h 285"/>
                <a:gd name="T90" fmla="*/ 52388 w 284"/>
                <a:gd name="T91" fmla="*/ 407988 h 285"/>
                <a:gd name="T92" fmla="*/ 68263 w 284"/>
                <a:gd name="T93" fmla="*/ 414338 h 285"/>
                <a:gd name="T94" fmla="*/ 95250 w 284"/>
                <a:gd name="T95" fmla="*/ 414338 h 285"/>
                <a:gd name="T96" fmla="*/ 141288 w 284"/>
                <a:gd name="T97" fmla="*/ 400050 h 285"/>
                <a:gd name="T98" fmla="*/ 196850 w 284"/>
                <a:gd name="T99" fmla="*/ 369888 h 285"/>
                <a:gd name="T100" fmla="*/ 225425 w 284"/>
                <a:gd name="T101" fmla="*/ 373063 h 285"/>
                <a:gd name="T102" fmla="*/ 190500 w 284"/>
                <a:gd name="T103" fmla="*/ 396875 h 285"/>
                <a:gd name="T104" fmla="*/ 125413 w 284"/>
                <a:gd name="T105" fmla="*/ 433388 h 285"/>
                <a:gd name="T106" fmla="*/ 69850 w 284"/>
                <a:gd name="T107" fmla="*/ 450850 h 285"/>
                <a:gd name="T108" fmla="*/ 36513 w 284"/>
                <a:gd name="T109" fmla="*/ 450850 h 285"/>
                <a:gd name="T110" fmla="*/ 19050 w 284"/>
                <a:gd name="T111" fmla="*/ 444500 h 285"/>
                <a:gd name="T112" fmla="*/ 12700 w 284"/>
                <a:gd name="T113" fmla="*/ 438150 h 28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4"/>
                <a:gd name="T172" fmla="*/ 0 h 285"/>
                <a:gd name="T173" fmla="*/ 284 w 284"/>
                <a:gd name="T174" fmla="*/ 285 h 28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4" h="285">
                  <a:moveTo>
                    <a:pt x="142" y="50"/>
                  </a:moveTo>
                  <a:lnTo>
                    <a:pt x="142" y="50"/>
                  </a:lnTo>
                  <a:lnTo>
                    <a:pt x="163" y="34"/>
                  </a:lnTo>
                  <a:lnTo>
                    <a:pt x="184" y="21"/>
                  </a:lnTo>
                  <a:lnTo>
                    <a:pt x="204" y="11"/>
                  </a:lnTo>
                  <a:lnTo>
                    <a:pt x="223" y="4"/>
                  </a:lnTo>
                  <a:lnTo>
                    <a:pt x="239" y="0"/>
                  </a:lnTo>
                  <a:lnTo>
                    <a:pt x="254" y="0"/>
                  </a:lnTo>
                  <a:lnTo>
                    <a:pt x="261" y="0"/>
                  </a:lnTo>
                  <a:lnTo>
                    <a:pt x="266" y="2"/>
                  </a:lnTo>
                  <a:lnTo>
                    <a:pt x="272" y="4"/>
                  </a:lnTo>
                  <a:lnTo>
                    <a:pt x="276" y="8"/>
                  </a:lnTo>
                  <a:lnTo>
                    <a:pt x="280" y="13"/>
                  </a:lnTo>
                  <a:lnTo>
                    <a:pt x="283" y="20"/>
                  </a:lnTo>
                  <a:lnTo>
                    <a:pt x="284" y="28"/>
                  </a:lnTo>
                  <a:lnTo>
                    <a:pt x="284" y="38"/>
                  </a:lnTo>
                  <a:lnTo>
                    <a:pt x="283" y="47"/>
                  </a:lnTo>
                  <a:lnTo>
                    <a:pt x="280" y="58"/>
                  </a:lnTo>
                  <a:lnTo>
                    <a:pt x="277" y="70"/>
                  </a:lnTo>
                  <a:lnTo>
                    <a:pt x="272" y="82"/>
                  </a:lnTo>
                  <a:lnTo>
                    <a:pt x="258" y="108"/>
                  </a:lnTo>
                  <a:lnTo>
                    <a:pt x="239" y="135"/>
                  </a:lnTo>
                  <a:lnTo>
                    <a:pt x="218" y="164"/>
                  </a:lnTo>
                  <a:lnTo>
                    <a:pt x="190" y="192"/>
                  </a:lnTo>
                  <a:lnTo>
                    <a:pt x="166" y="215"/>
                  </a:lnTo>
                  <a:lnTo>
                    <a:pt x="142" y="235"/>
                  </a:lnTo>
                  <a:lnTo>
                    <a:pt x="142" y="219"/>
                  </a:lnTo>
                  <a:lnTo>
                    <a:pt x="162" y="203"/>
                  </a:lnTo>
                  <a:lnTo>
                    <a:pt x="184" y="184"/>
                  </a:lnTo>
                  <a:lnTo>
                    <a:pt x="205" y="159"/>
                  </a:lnTo>
                  <a:lnTo>
                    <a:pt x="223" y="136"/>
                  </a:lnTo>
                  <a:lnTo>
                    <a:pt x="239" y="113"/>
                  </a:lnTo>
                  <a:lnTo>
                    <a:pt x="250" y="92"/>
                  </a:lnTo>
                  <a:lnTo>
                    <a:pt x="258" y="71"/>
                  </a:lnTo>
                  <a:lnTo>
                    <a:pt x="260" y="63"/>
                  </a:lnTo>
                  <a:lnTo>
                    <a:pt x="261" y="55"/>
                  </a:lnTo>
                  <a:lnTo>
                    <a:pt x="261" y="47"/>
                  </a:lnTo>
                  <a:lnTo>
                    <a:pt x="260" y="40"/>
                  </a:lnTo>
                  <a:lnTo>
                    <a:pt x="258" y="35"/>
                  </a:lnTo>
                  <a:lnTo>
                    <a:pt x="254" y="29"/>
                  </a:lnTo>
                  <a:lnTo>
                    <a:pt x="250" y="27"/>
                  </a:lnTo>
                  <a:lnTo>
                    <a:pt x="246" y="24"/>
                  </a:lnTo>
                  <a:lnTo>
                    <a:pt x="241" y="23"/>
                  </a:lnTo>
                  <a:lnTo>
                    <a:pt x="235" y="23"/>
                  </a:lnTo>
                  <a:lnTo>
                    <a:pt x="223" y="23"/>
                  </a:lnTo>
                  <a:lnTo>
                    <a:pt x="209" y="27"/>
                  </a:lnTo>
                  <a:lnTo>
                    <a:pt x="195" y="32"/>
                  </a:lnTo>
                  <a:lnTo>
                    <a:pt x="177" y="40"/>
                  </a:lnTo>
                  <a:lnTo>
                    <a:pt x="159" y="51"/>
                  </a:lnTo>
                  <a:lnTo>
                    <a:pt x="142" y="65"/>
                  </a:lnTo>
                  <a:lnTo>
                    <a:pt x="142" y="50"/>
                  </a:lnTo>
                  <a:close/>
                  <a:moveTo>
                    <a:pt x="8" y="276"/>
                  </a:moveTo>
                  <a:lnTo>
                    <a:pt x="8" y="276"/>
                  </a:lnTo>
                  <a:lnTo>
                    <a:pt x="4" y="271"/>
                  </a:lnTo>
                  <a:lnTo>
                    <a:pt x="1" y="264"/>
                  </a:lnTo>
                  <a:lnTo>
                    <a:pt x="0" y="256"/>
                  </a:lnTo>
                  <a:lnTo>
                    <a:pt x="0" y="246"/>
                  </a:lnTo>
                  <a:lnTo>
                    <a:pt x="1" y="237"/>
                  </a:lnTo>
                  <a:lnTo>
                    <a:pt x="4" y="226"/>
                  </a:lnTo>
                  <a:lnTo>
                    <a:pt x="6" y="214"/>
                  </a:lnTo>
                  <a:lnTo>
                    <a:pt x="12" y="201"/>
                  </a:lnTo>
                  <a:lnTo>
                    <a:pt x="25" y="176"/>
                  </a:lnTo>
                  <a:lnTo>
                    <a:pt x="44" y="149"/>
                  </a:lnTo>
                  <a:lnTo>
                    <a:pt x="66" y="120"/>
                  </a:lnTo>
                  <a:lnTo>
                    <a:pt x="93" y="93"/>
                  </a:lnTo>
                  <a:lnTo>
                    <a:pt x="117" y="70"/>
                  </a:lnTo>
                  <a:lnTo>
                    <a:pt x="142" y="50"/>
                  </a:lnTo>
                  <a:lnTo>
                    <a:pt x="142" y="65"/>
                  </a:lnTo>
                  <a:lnTo>
                    <a:pt x="121" y="81"/>
                  </a:lnTo>
                  <a:lnTo>
                    <a:pt x="100" y="101"/>
                  </a:lnTo>
                  <a:lnTo>
                    <a:pt x="78" y="124"/>
                  </a:lnTo>
                  <a:lnTo>
                    <a:pt x="60" y="147"/>
                  </a:lnTo>
                  <a:lnTo>
                    <a:pt x="44" y="170"/>
                  </a:lnTo>
                  <a:lnTo>
                    <a:pt x="33" y="192"/>
                  </a:lnTo>
                  <a:lnTo>
                    <a:pt x="25" y="212"/>
                  </a:lnTo>
                  <a:lnTo>
                    <a:pt x="24" y="220"/>
                  </a:lnTo>
                  <a:lnTo>
                    <a:pt x="23" y="230"/>
                  </a:lnTo>
                  <a:lnTo>
                    <a:pt x="23" y="237"/>
                  </a:lnTo>
                  <a:lnTo>
                    <a:pt x="24" y="243"/>
                  </a:lnTo>
                  <a:lnTo>
                    <a:pt x="25" y="249"/>
                  </a:lnTo>
                  <a:lnTo>
                    <a:pt x="29" y="254"/>
                  </a:lnTo>
                  <a:lnTo>
                    <a:pt x="33" y="257"/>
                  </a:lnTo>
                  <a:lnTo>
                    <a:pt x="37" y="260"/>
                  </a:lnTo>
                  <a:lnTo>
                    <a:pt x="43" y="261"/>
                  </a:lnTo>
                  <a:lnTo>
                    <a:pt x="48" y="261"/>
                  </a:lnTo>
                  <a:lnTo>
                    <a:pt x="60" y="261"/>
                  </a:lnTo>
                  <a:lnTo>
                    <a:pt x="74" y="257"/>
                  </a:lnTo>
                  <a:lnTo>
                    <a:pt x="89" y="252"/>
                  </a:lnTo>
                  <a:lnTo>
                    <a:pt x="107" y="243"/>
                  </a:lnTo>
                  <a:lnTo>
                    <a:pt x="124" y="233"/>
                  </a:lnTo>
                  <a:lnTo>
                    <a:pt x="142" y="219"/>
                  </a:lnTo>
                  <a:lnTo>
                    <a:pt x="142" y="235"/>
                  </a:lnTo>
                  <a:lnTo>
                    <a:pt x="120" y="250"/>
                  </a:lnTo>
                  <a:lnTo>
                    <a:pt x="100" y="262"/>
                  </a:lnTo>
                  <a:lnTo>
                    <a:pt x="79" y="273"/>
                  </a:lnTo>
                  <a:lnTo>
                    <a:pt x="60" y="280"/>
                  </a:lnTo>
                  <a:lnTo>
                    <a:pt x="44" y="284"/>
                  </a:lnTo>
                  <a:lnTo>
                    <a:pt x="29" y="285"/>
                  </a:lnTo>
                  <a:lnTo>
                    <a:pt x="23" y="284"/>
                  </a:lnTo>
                  <a:lnTo>
                    <a:pt x="17" y="283"/>
                  </a:lnTo>
                  <a:lnTo>
                    <a:pt x="12" y="280"/>
                  </a:lnTo>
                  <a:lnTo>
                    <a:pt x="8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125"/>
            <p:cNvSpPr>
              <a:spLocks noChangeArrowheads="1"/>
            </p:cNvSpPr>
            <p:nvPr/>
          </p:nvSpPr>
          <p:spPr bwMode="auto">
            <a:xfrm>
              <a:off x="254000" y="254000"/>
              <a:ext cx="92075" cy="95250"/>
            </a:xfrm>
            <a:custGeom>
              <a:avLst/>
              <a:gdLst>
                <a:gd name="T0" fmla="*/ 0 w 58"/>
                <a:gd name="T1" fmla="*/ 47625 h 60"/>
                <a:gd name="T2" fmla="*/ 0 w 58"/>
                <a:gd name="T3" fmla="*/ 47625 h 60"/>
                <a:gd name="T4" fmla="*/ 1588 w 58"/>
                <a:gd name="T5" fmla="*/ 38100 h 60"/>
                <a:gd name="T6" fmla="*/ 4763 w 58"/>
                <a:gd name="T7" fmla="*/ 30163 h 60"/>
                <a:gd name="T8" fmla="*/ 7938 w 58"/>
                <a:gd name="T9" fmla="*/ 22225 h 60"/>
                <a:gd name="T10" fmla="*/ 14288 w 58"/>
                <a:gd name="T11" fmla="*/ 15875 h 60"/>
                <a:gd name="T12" fmla="*/ 20638 w 58"/>
                <a:gd name="T13" fmla="*/ 9525 h 60"/>
                <a:gd name="T14" fmla="*/ 28575 w 58"/>
                <a:gd name="T15" fmla="*/ 4763 h 60"/>
                <a:gd name="T16" fmla="*/ 38100 w 58"/>
                <a:gd name="T17" fmla="*/ 1588 h 60"/>
                <a:gd name="T18" fmla="*/ 47625 w 58"/>
                <a:gd name="T19" fmla="*/ 0 h 60"/>
                <a:gd name="T20" fmla="*/ 47625 w 58"/>
                <a:gd name="T21" fmla="*/ 0 h 60"/>
                <a:gd name="T22" fmla="*/ 55563 w 58"/>
                <a:gd name="T23" fmla="*/ 1588 h 60"/>
                <a:gd name="T24" fmla="*/ 65088 w 58"/>
                <a:gd name="T25" fmla="*/ 4763 h 60"/>
                <a:gd name="T26" fmla="*/ 73025 w 58"/>
                <a:gd name="T27" fmla="*/ 9525 h 60"/>
                <a:gd name="T28" fmla="*/ 79375 w 58"/>
                <a:gd name="T29" fmla="*/ 15875 h 60"/>
                <a:gd name="T30" fmla="*/ 85725 w 58"/>
                <a:gd name="T31" fmla="*/ 22225 h 60"/>
                <a:gd name="T32" fmla="*/ 90488 w 58"/>
                <a:gd name="T33" fmla="*/ 30163 h 60"/>
                <a:gd name="T34" fmla="*/ 92075 w 58"/>
                <a:gd name="T35" fmla="*/ 38100 h 60"/>
                <a:gd name="T36" fmla="*/ 92075 w 58"/>
                <a:gd name="T37" fmla="*/ 47625 h 60"/>
                <a:gd name="T38" fmla="*/ 92075 w 58"/>
                <a:gd name="T39" fmla="*/ 47625 h 60"/>
                <a:gd name="T40" fmla="*/ 92075 w 58"/>
                <a:gd name="T41" fmla="*/ 55563 h 60"/>
                <a:gd name="T42" fmla="*/ 90488 w 58"/>
                <a:gd name="T43" fmla="*/ 65088 h 60"/>
                <a:gd name="T44" fmla="*/ 85725 w 58"/>
                <a:gd name="T45" fmla="*/ 73025 h 60"/>
                <a:gd name="T46" fmla="*/ 79375 w 58"/>
                <a:gd name="T47" fmla="*/ 79375 h 60"/>
                <a:gd name="T48" fmla="*/ 73025 w 58"/>
                <a:gd name="T49" fmla="*/ 85725 h 60"/>
                <a:gd name="T50" fmla="*/ 65088 w 58"/>
                <a:gd name="T51" fmla="*/ 90488 h 60"/>
                <a:gd name="T52" fmla="*/ 55563 w 58"/>
                <a:gd name="T53" fmla="*/ 92075 h 60"/>
                <a:gd name="T54" fmla="*/ 47625 w 58"/>
                <a:gd name="T55" fmla="*/ 95250 h 60"/>
                <a:gd name="T56" fmla="*/ 47625 w 58"/>
                <a:gd name="T57" fmla="*/ 95250 h 60"/>
                <a:gd name="T58" fmla="*/ 38100 w 58"/>
                <a:gd name="T59" fmla="*/ 92075 h 60"/>
                <a:gd name="T60" fmla="*/ 28575 w 58"/>
                <a:gd name="T61" fmla="*/ 90488 h 60"/>
                <a:gd name="T62" fmla="*/ 20638 w 58"/>
                <a:gd name="T63" fmla="*/ 85725 h 60"/>
                <a:gd name="T64" fmla="*/ 14288 w 58"/>
                <a:gd name="T65" fmla="*/ 79375 h 60"/>
                <a:gd name="T66" fmla="*/ 7938 w 58"/>
                <a:gd name="T67" fmla="*/ 73025 h 60"/>
                <a:gd name="T68" fmla="*/ 4763 w 58"/>
                <a:gd name="T69" fmla="*/ 65088 h 60"/>
                <a:gd name="T70" fmla="*/ 1588 w 58"/>
                <a:gd name="T71" fmla="*/ 55563 h 60"/>
                <a:gd name="T72" fmla="*/ 0 w 58"/>
                <a:gd name="T73" fmla="*/ 47625 h 60"/>
                <a:gd name="T74" fmla="*/ 0 w 58"/>
                <a:gd name="T75" fmla="*/ 47625 h 6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8"/>
                <a:gd name="T115" fmla="*/ 0 h 60"/>
                <a:gd name="T116" fmla="*/ 58 w 58"/>
                <a:gd name="T117" fmla="*/ 60 h 6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8" h="60">
                  <a:moveTo>
                    <a:pt x="0" y="30"/>
                  </a:moveTo>
                  <a:lnTo>
                    <a:pt x="0" y="30"/>
                  </a:lnTo>
                  <a:lnTo>
                    <a:pt x="1" y="24"/>
                  </a:lnTo>
                  <a:lnTo>
                    <a:pt x="3" y="19"/>
                  </a:lnTo>
                  <a:lnTo>
                    <a:pt x="5" y="14"/>
                  </a:lnTo>
                  <a:lnTo>
                    <a:pt x="9" y="10"/>
                  </a:lnTo>
                  <a:lnTo>
                    <a:pt x="13" y="6"/>
                  </a:lnTo>
                  <a:lnTo>
                    <a:pt x="18" y="3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5" y="1"/>
                  </a:lnTo>
                  <a:lnTo>
                    <a:pt x="41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54" y="14"/>
                  </a:lnTo>
                  <a:lnTo>
                    <a:pt x="57" y="19"/>
                  </a:lnTo>
                  <a:lnTo>
                    <a:pt x="58" y="24"/>
                  </a:lnTo>
                  <a:lnTo>
                    <a:pt x="58" y="30"/>
                  </a:lnTo>
                  <a:lnTo>
                    <a:pt x="58" y="35"/>
                  </a:lnTo>
                  <a:lnTo>
                    <a:pt x="57" y="41"/>
                  </a:lnTo>
                  <a:lnTo>
                    <a:pt x="54" y="46"/>
                  </a:lnTo>
                  <a:lnTo>
                    <a:pt x="50" y="50"/>
                  </a:lnTo>
                  <a:lnTo>
                    <a:pt x="46" y="54"/>
                  </a:lnTo>
                  <a:lnTo>
                    <a:pt x="41" y="57"/>
                  </a:lnTo>
                  <a:lnTo>
                    <a:pt x="35" y="58"/>
                  </a:lnTo>
                  <a:lnTo>
                    <a:pt x="30" y="60"/>
                  </a:lnTo>
                  <a:lnTo>
                    <a:pt x="24" y="58"/>
                  </a:lnTo>
                  <a:lnTo>
                    <a:pt x="18" y="57"/>
                  </a:lnTo>
                  <a:lnTo>
                    <a:pt x="13" y="54"/>
                  </a:lnTo>
                  <a:lnTo>
                    <a:pt x="9" y="50"/>
                  </a:lnTo>
                  <a:lnTo>
                    <a:pt x="5" y="46"/>
                  </a:lnTo>
                  <a:lnTo>
                    <a:pt x="3" y="41"/>
                  </a:lnTo>
                  <a:lnTo>
                    <a:pt x="1" y="3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9" name="组合 203"/>
          <p:cNvGrpSpPr/>
          <p:nvPr/>
        </p:nvGrpSpPr>
        <p:grpSpPr bwMode="auto">
          <a:xfrm>
            <a:off x="2587625" y="1412875"/>
            <a:ext cx="381000" cy="484188"/>
            <a:chOff x="0" y="0"/>
            <a:chExt cx="381000" cy="484187"/>
          </a:xfrm>
          <a:solidFill>
            <a:schemeClr val="bg1">
              <a:alpha val="70000"/>
            </a:schemeClr>
          </a:solidFill>
        </p:grpSpPr>
        <p:sp>
          <p:nvSpPr>
            <p:cNvPr id="130" name="Freeform 126"/>
            <p:cNvSpPr>
              <a:spLocks noEditPoints="1" noChangeArrowheads="1"/>
            </p:cNvSpPr>
            <p:nvPr/>
          </p:nvSpPr>
          <p:spPr bwMode="auto">
            <a:xfrm>
              <a:off x="0" y="4762"/>
              <a:ext cx="254000" cy="479425"/>
            </a:xfrm>
            <a:custGeom>
              <a:avLst/>
              <a:gdLst>
                <a:gd name="T0" fmla="*/ 254000 w 160"/>
                <a:gd name="T1" fmla="*/ 0 h 302"/>
                <a:gd name="T2" fmla="*/ 254000 w 160"/>
                <a:gd name="T3" fmla="*/ 479425 h 302"/>
                <a:gd name="T4" fmla="*/ 149225 w 160"/>
                <a:gd name="T5" fmla="*/ 479425 h 302"/>
                <a:gd name="T6" fmla="*/ 149225 w 160"/>
                <a:gd name="T7" fmla="*/ 414338 h 302"/>
                <a:gd name="T8" fmla="*/ 215900 w 160"/>
                <a:gd name="T9" fmla="*/ 414338 h 302"/>
                <a:gd name="T10" fmla="*/ 215900 w 160"/>
                <a:gd name="T11" fmla="*/ 184150 h 302"/>
                <a:gd name="T12" fmla="*/ 215900 w 160"/>
                <a:gd name="T13" fmla="*/ 184150 h 302"/>
                <a:gd name="T14" fmla="*/ 149225 w 160"/>
                <a:gd name="T15" fmla="*/ 300038 h 302"/>
                <a:gd name="T16" fmla="*/ 149225 w 160"/>
                <a:gd name="T17" fmla="*/ 196850 h 302"/>
                <a:gd name="T18" fmla="*/ 254000 w 160"/>
                <a:gd name="T19" fmla="*/ 0 h 302"/>
                <a:gd name="T20" fmla="*/ 149225 w 160"/>
                <a:gd name="T21" fmla="*/ 479425 h 302"/>
                <a:gd name="T22" fmla="*/ 0 w 160"/>
                <a:gd name="T23" fmla="*/ 479425 h 302"/>
                <a:gd name="T24" fmla="*/ 149225 w 160"/>
                <a:gd name="T25" fmla="*/ 196850 h 302"/>
                <a:gd name="T26" fmla="*/ 149225 w 160"/>
                <a:gd name="T27" fmla="*/ 300038 h 302"/>
                <a:gd name="T28" fmla="*/ 84138 w 160"/>
                <a:gd name="T29" fmla="*/ 414338 h 302"/>
                <a:gd name="T30" fmla="*/ 149225 w 160"/>
                <a:gd name="T31" fmla="*/ 414338 h 302"/>
                <a:gd name="T32" fmla="*/ 149225 w 160"/>
                <a:gd name="T33" fmla="*/ 479425 h 3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0"/>
                <a:gd name="T52" fmla="*/ 0 h 302"/>
                <a:gd name="T53" fmla="*/ 160 w 160"/>
                <a:gd name="T54" fmla="*/ 302 h 3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0" h="302">
                  <a:moveTo>
                    <a:pt x="160" y="0"/>
                  </a:moveTo>
                  <a:lnTo>
                    <a:pt x="160" y="302"/>
                  </a:lnTo>
                  <a:lnTo>
                    <a:pt x="94" y="302"/>
                  </a:lnTo>
                  <a:lnTo>
                    <a:pt x="94" y="261"/>
                  </a:lnTo>
                  <a:lnTo>
                    <a:pt x="136" y="261"/>
                  </a:lnTo>
                  <a:lnTo>
                    <a:pt x="136" y="116"/>
                  </a:lnTo>
                  <a:lnTo>
                    <a:pt x="94" y="189"/>
                  </a:lnTo>
                  <a:lnTo>
                    <a:pt x="94" y="124"/>
                  </a:lnTo>
                  <a:lnTo>
                    <a:pt x="160" y="0"/>
                  </a:lnTo>
                  <a:close/>
                  <a:moveTo>
                    <a:pt x="94" y="302"/>
                  </a:moveTo>
                  <a:lnTo>
                    <a:pt x="0" y="302"/>
                  </a:lnTo>
                  <a:lnTo>
                    <a:pt x="94" y="124"/>
                  </a:lnTo>
                  <a:lnTo>
                    <a:pt x="94" y="189"/>
                  </a:lnTo>
                  <a:lnTo>
                    <a:pt x="53" y="261"/>
                  </a:lnTo>
                  <a:lnTo>
                    <a:pt x="94" y="261"/>
                  </a:lnTo>
                  <a:lnTo>
                    <a:pt x="94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Rectangle 127"/>
            <p:cNvSpPr>
              <a:spLocks noChangeArrowheads="1"/>
            </p:cNvSpPr>
            <p:nvPr/>
          </p:nvSpPr>
          <p:spPr bwMode="auto">
            <a:xfrm>
              <a:off x="317500" y="0"/>
              <a:ext cx="63500" cy="471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</p:grpSp>
      <p:sp>
        <p:nvSpPr>
          <p:cNvPr id="132" name="Freeform 128"/>
          <p:cNvSpPr>
            <a:spLocks noEditPoints="1" noChangeArrowheads="1"/>
          </p:cNvSpPr>
          <p:nvPr/>
        </p:nvSpPr>
        <p:spPr bwMode="auto">
          <a:xfrm>
            <a:off x="4505325" y="3779838"/>
            <a:ext cx="508000" cy="396875"/>
          </a:xfrm>
          <a:custGeom>
            <a:avLst/>
            <a:gdLst>
              <a:gd name="T0" fmla="*/ 473075 w 320"/>
              <a:gd name="T1" fmla="*/ 90488 h 250"/>
              <a:gd name="T2" fmla="*/ 508000 w 320"/>
              <a:gd name="T3" fmla="*/ 219075 h 250"/>
              <a:gd name="T4" fmla="*/ 481013 w 320"/>
              <a:gd name="T5" fmla="*/ 336550 h 250"/>
              <a:gd name="T6" fmla="*/ 430213 w 320"/>
              <a:gd name="T7" fmla="*/ 388938 h 250"/>
              <a:gd name="T8" fmla="*/ 417513 w 320"/>
              <a:gd name="T9" fmla="*/ 369888 h 250"/>
              <a:gd name="T10" fmla="*/ 442913 w 320"/>
              <a:gd name="T11" fmla="*/ 339725 h 250"/>
              <a:gd name="T12" fmla="*/ 438150 w 320"/>
              <a:gd name="T13" fmla="*/ 303213 h 250"/>
              <a:gd name="T14" fmla="*/ 414338 w 320"/>
              <a:gd name="T15" fmla="*/ 261938 h 250"/>
              <a:gd name="T16" fmla="*/ 455613 w 320"/>
              <a:gd name="T17" fmla="*/ 261938 h 250"/>
              <a:gd name="T18" fmla="*/ 474663 w 320"/>
              <a:gd name="T19" fmla="*/ 242888 h 250"/>
              <a:gd name="T20" fmla="*/ 474663 w 320"/>
              <a:gd name="T21" fmla="*/ 200025 h 250"/>
              <a:gd name="T22" fmla="*/ 449263 w 320"/>
              <a:gd name="T23" fmla="*/ 177800 h 250"/>
              <a:gd name="T24" fmla="*/ 414338 w 320"/>
              <a:gd name="T25" fmla="*/ 158750 h 250"/>
              <a:gd name="T26" fmla="*/ 441325 w 320"/>
              <a:gd name="T27" fmla="*/ 152400 h 250"/>
              <a:gd name="T28" fmla="*/ 455613 w 320"/>
              <a:gd name="T29" fmla="*/ 117475 h 250"/>
              <a:gd name="T30" fmla="*/ 444500 w 320"/>
              <a:gd name="T31" fmla="*/ 92075 h 250"/>
              <a:gd name="T32" fmla="*/ 377825 w 320"/>
              <a:gd name="T33" fmla="*/ 12700 h 250"/>
              <a:gd name="T34" fmla="*/ 414338 w 320"/>
              <a:gd name="T35" fmla="*/ 79375 h 250"/>
              <a:gd name="T36" fmla="*/ 384175 w 320"/>
              <a:gd name="T37" fmla="*/ 93663 h 250"/>
              <a:gd name="T38" fmla="*/ 377825 w 320"/>
              <a:gd name="T39" fmla="*/ 53975 h 250"/>
              <a:gd name="T40" fmla="*/ 414338 w 320"/>
              <a:gd name="T41" fmla="*/ 392113 h 250"/>
              <a:gd name="T42" fmla="*/ 387350 w 320"/>
              <a:gd name="T43" fmla="*/ 373063 h 250"/>
              <a:gd name="T44" fmla="*/ 414338 w 320"/>
              <a:gd name="T45" fmla="*/ 392113 h 250"/>
              <a:gd name="T46" fmla="*/ 414338 w 320"/>
              <a:gd name="T47" fmla="*/ 179388 h 250"/>
              <a:gd name="T48" fmla="*/ 388938 w 320"/>
              <a:gd name="T49" fmla="*/ 214313 h 250"/>
              <a:gd name="T50" fmla="*/ 400050 w 320"/>
              <a:gd name="T51" fmla="*/ 246063 h 250"/>
              <a:gd name="T52" fmla="*/ 406400 w 320"/>
              <a:gd name="T53" fmla="*/ 276225 h 250"/>
              <a:gd name="T54" fmla="*/ 377825 w 320"/>
              <a:gd name="T55" fmla="*/ 130175 h 250"/>
              <a:gd name="T56" fmla="*/ 404813 w 320"/>
              <a:gd name="T57" fmla="*/ 158750 h 250"/>
              <a:gd name="T58" fmla="*/ 377825 w 320"/>
              <a:gd name="T59" fmla="*/ 12700 h 250"/>
              <a:gd name="T60" fmla="*/ 371475 w 320"/>
              <a:gd name="T61" fmla="*/ 31750 h 250"/>
              <a:gd name="T62" fmla="*/ 347663 w 320"/>
              <a:gd name="T63" fmla="*/ 3175 h 250"/>
              <a:gd name="T64" fmla="*/ 347663 w 320"/>
              <a:gd name="T65" fmla="*/ 341313 h 250"/>
              <a:gd name="T66" fmla="*/ 363538 w 320"/>
              <a:gd name="T67" fmla="*/ 360363 h 250"/>
              <a:gd name="T68" fmla="*/ 377825 w 320"/>
              <a:gd name="T69" fmla="*/ 61913 h 250"/>
              <a:gd name="T70" fmla="*/ 377825 w 320"/>
              <a:gd name="T71" fmla="*/ 276225 h 250"/>
              <a:gd name="T72" fmla="*/ 358775 w 320"/>
              <a:gd name="T73" fmla="*/ 292100 h 250"/>
              <a:gd name="T74" fmla="*/ 357188 w 320"/>
              <a:gd name="T75" fmla="*/ 80963 h 250"/>
              <a:gd name="T76" fmla="*/ 377825 w 320"/>
              <a:gd name="T77" fmla="*/ 61913 h 250"/>
              <a:gd name="T78" fmla="*/ 212725 w 320"/>
              <a:gd name="T79" fmla="*/ 12700 h 250"/>
              <a:gd name="T80" fmla="*/ 347663 w 320"/>
              <a:gd name="T81" fmla="*/ 3175 h 250"/>
              <a:gd name="T82" fmla="*/ 334963 w 320"/>
              <a:gd name="T83" fmla="*/ 25400 h 250"/>
              <a:gd name="T84" fmla="*/ 322263 w 320"/>
              <a:gd name="T85" fmla="*/ 66675 h 250"/>
              <a:gd name="T86" fmla="*/ 347663 w 320"/>
              <a:gd name="T87" fmla="*/ 84138 h 250"/>
              <a:gd name="T88" fmla="*/ 346075 w 320"/>
              <a:gd name="T89" fmla="*/ 333375 h 250"/>
              <a:gd name="T90" fmla="*/ 307975 w 320"/>
              <a:gd name="T91" fmla="*/ 365125 h 250"/>
              <a:gd name="T92" fmla="*/ 198438 w 320"/>
              <a:gd name="T93" fmla="*/ 304800 h 250"/>
              <a:gd name="T94" fmla="*/ 107950 w 320"/>
              <a:gd name="T95" fmla="*/ 260350 h 250"/>
              <a:gd name="T96" fmla="*/ 133350 w 320"/>
              <a:gd name="T97" fmla="*/ 252413 h 250"/>
              <a:gd name="T98" fmla="*/ 165100 w 320"/>
              <a:gd name="T99" fmla="*/ 207963 h 250"/>
              <a:gd name="T100" fmla="*/ 150813 w 320"/>
              <a:gd name="T101" fmla="*/ 158750 h 250"/>
              <a:gd name="T102" fmla="*/ 0 w 320"/>
              <a:gd name="T103" fmla="*/ 215900 h 250"/>
              <a:gd name="T104" fmla="*/ 7938 w 320"/>
              <a:gd name="T105" fmla="*/ 152400 h 250"/>
              <a:gd name="T106" fmla="*/ 71438 w 320"/>
              <a:gd name="T107" fmla="*/ 69850 h 250"/>
              <a:gd name="T108" fmla="*/ 107950 w 320"/>
              <a:gd name="T109" fmla="*/ 139700 h 250"/>
              <a:gd name="T110" fmla="*/ 60325 w 320"/>
              <a:gd name="T111" fmla="*/ 160338 h 250"/>
              <a:gd name="T112" fmla="*/ 49213 w 320"/>
              <a:gd name="T113" fmla="*/ 214313 h 250"/>
              <a:gd name="T114" fmla="*/ 90488 w 320"/>
              <a:gd name="T115" fmla="*/ 257175 h 250"/>
              <a:gd name="T116" fmla="*/ 66675 w 320"/>
              <a:gd name="T117" fmla="*/ 300038 h 250"/>
              <a:gd name="T118" fmla="*/ 4763 w 320"/>
              <a:gd name="T119" fmla="*/ 238125 h 25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320"/>
              <a:gd name="T181" fmla="*/ 0 h 250"/>
              <a:gd name="T182" fmla="*/ 320 w 320"/>
              <a:gd name="T183" fmla="*/ 250 h 250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320" h="250">
                <a:moveTo>
                  <a:pt x="261" y="19"/>
                </a:moveTo>
                <a:lnTo>
                  <a:pt x="261" y="19"/>
                </a:lnTo>
                <a:lnTo>
                  <a:pt x="276" y="30"/>
                </a:lnTo>
                <a:lnTo>
                  <a:pt x="288" y="42"/>
                </a:lnTo>
                <a:lnTo>
                  <a:pt x="298" y="57"/>
                </a:lnTo>
                <a:lnTo>
                  <a:pt x="306" y="71"/>
                </a:lnTo>
                <a:lnTo>
                  <a:pt x="312" y="88"/>
                </a:lnTo>
                <a:lnTo>
                  <a:pt x="316" y="104"/>
                </a:lnTo>
                <a:lnTo>
                  <a:pt x="318" y="120"/>
                </a:lnTo>
                <a:lnTo>
                  <a:pt x="320" y="138"/>
                </a:lnTo>
                <a:lnTo>
                  <a:pt x="320" y="154"/>
                </a:lnTo>
                <a:lnTo>
                  <a:pt x="317" y="170"/>
                </a:lnTo>
                <a:lnTo>
                  <a:pt x="314" y="185"/>
                </a:lnTo>
                <a:lnTo>
                  <a:pt x="310" y="200"/>
                </a:lnTo>
                <a:lnTo>
                  <a:pt x="303" y="212"/>
                </a:lnTo>
                <a:lnTo>
                  <a:pt x="297" y="223"/>
                </a:lnTo>
                <a:lnTo>
                  <a:pt x="290" y="233"/>
                </a:lnTo>
                <a:lnTo>
                  <a:pt x="282" y="239"/>
                </a:lnTo>
                <a:lnTo>
                  <a:pt x="271" y="245"/>
                </a:lnTo>
                <a:lnTo>
                  <a:pt x="261" y="247"/>
                </a:lnTo>
                <a:lnTo>
                  <a:pt x="261" y="233"/>
                </a:lnTo>
                <a:lnTo>
                  <a:pt x="263" y="233"/>
                </a:lnTo>
                <a:lnTo>
                  <a:pt x="268" y="229"/>
                </a:lnTo>
                <a:lnTo>
                  <a:pt x="272" y="224"/>
                </a:lnTo>
                <a:lnTo>
                  <a:pt x="276" y="219"/>
                </a:lnTo>
                <a:lnTo>
                  <a:pt x="279" y="214"/>
                </a:lnTo>
                <a:lnTo>
                  <a:pt x="280" y="208"/>
                </a:lnTo>
                <a:lnTo>
                  <a:pt x="280" y="203"/>
                </a:lnTo>
                <a:lnTo>
                  <a:pt x="279" y="196"/>
                </a:lnTo>
                <a:lnTo>
                  <a:pt x="276" y="191"/>
                </a:lnTo>
                <a:lnTo>
                  <a:pt x="274" y="185"/>
                </a:lnTo>
                <a:lnTo>
                  <a:pt x="271" y="181"/>
                </a:lnTo>
                <a:lnTo>
                  <a:pt x="267" y="178"/>
                </a:lnTo>
                <a:lnTo>
                  <a:pt x="261" y="176"/>
                </a:lnTo>
                <a:lnTo>
                  <a:pt x="261" y="165"/>
                </a:lnTo>
                <a:lnTo>
                  <a:pt x="268" y="168"/>
                </a:lnTo>
                <a:lnTo>
                  <a:pt x="275" y="168"/>
                </a:lnTo>
                <a:lnTo>
                  <a:pt x="280" y="168"/>
                </a:lnTo>
                <a:lnTo>
                  <a:pt x="287" y="165"/>
                </a:lnTo>
                <a:lnTo>
                  <a:pt x="293" y="162"/>
                </a:lnTo>
                <a:lnTo>
                  <a:pt x="297" y="158"/>
                </a:lnTo>
                <a:lnTo>
                  <a:pt x="299" y="153"/>
                </a:lnTo>
                <a:lnTo>
                  <a:pt x="302" y="149"/>
                </a:lnTo>
                <a:lnTo>
                  <a:pt x="303" y="143"/>
                </a:lnTo>
                <a:lnTo>
                  <a:pt x="303" y="136"/>
                </a:lnTo>
                <a:lnTo>
                  <a:pt x="302" y="131"/>
                </a:lnTo>
                <a:lnTo>
                  <a:pt x="299" y="126"/>
                </a:lnTo>
                <a:lnTo>
                  <a:pt x="297" y="122"/>
                </a:lnTo>
                <a:lnTo>
                  <a:pt x="293" y="118"/>
                </a:lnTo>
                <a:lnTo>
                  <a:pt x="288" y="113"/>
                </a:lnTo>
                <a:lnTo>
                  <a:pt x="283" y="112"/>
                </a:lnTo>
                <a:lnTo>
                  <a:pt x="279" y="111"/>
                </a:lnTo>
                <a:lnTo>
                  <a:pt x="272" y="109"/>
                </a:lnTo>
                <a:lnTo>
                  <a:pt x="267" y="111"/>
                </a:lnTo>
                <a:lnTo>
                  <a:pt x="261" y="112"/>
                </a:lnTo>
                <a:lnTo>
                  <a:pt x="261" y="100"/>
                </a:lnTo>
                <a:lnTo>
                  <a:pt x="268" y="100"/>
                </a:lnTo>
                <a:lnTo>
                  <a:pt x="274" y="99"/>
                </a:lnTo>
                <a:lnTo>
                  <a:pt x="278" y="96"/>
                </a:lnTo>
                <a:lnTo>
                  <a:pt x="282" y="92"/>
                </a:lnTo>
                <a:lnTo>
                  <a:pt x="284" y="88"/>
                </a:lnTo>
                <a:lnTo>
                  <a:pt x="286" y="84"/>
                </a:lnTo>
                <a:lnTo>
                  <a:pt x="287" y="78"/>
                </a:lnTo>
                <a:lnTo>
                  <a:pt x="287" y="74"/>
                </a:lnTo>
                <a:lnTo>
                  <a:pt x="286" y="69"/>
                </a:lnTo>
                <a:lnTo>
                  <a:pt x="284" y="63"/>
                </a:lnTo>
                <a:lnTo>
                  <a:pt x="280" y="58"/>
                </a:lnTo>
                <a:lnTo>
                  <a:pt x="275" y="54"/>
                </a:lnTo>
                <a:lnTo>
                  <a:pt x="270" y="51"/>
                </a:lnTo>
                <a:lnTo>
                  <a:pt x="261" y="50"/>
                </a:lnTo>
                <a:lnTo>
                  <a:pt x="261" y="19"/>
                </a:lnTo>
                <a:close/>
                <a:moveTo>
                  <a:pt x="238" y="8"/>
                </a:moveTo>
                <a:lnTo>
                  <a:pt x="238" y="8"/>
                </a:lnTo>
                <a:lnTo>
                  <a:pt x="251" y="12"/>
                </a:lnTo>
                <a:lnTo>
                  <a:pt x="261" y="19"/>
                </a:lnTo>
                <a:lnTo>
                  <a:pt x="261" y="50"/>
                </a:lnTo>
                <a:lnTo>
                  <a:pt x="256" y="50"/>
                </a:lnTo>
                <a:lnTo>
                  <a:pt x="251" y="53"/>
                </a:lnTo>
                <a:lnTo>
                  <a:pt x="247" y="55"/>
                </a:lnTo>
                <a:lnTo>
                  <a:pt x="242" y="59"/>
                </a:lnTo>
                <a:lnTo>
                  <a:pt x="240" y="63"/>
                </a:lnTo>
                <a:lnTo>
                  <a:pt x="238" y="67"/>
                </a:lnTo>
                <a:lnTo>
                  <a:pt x="238" y="39"/>
                </a:lnTo>
                <a:lnTo>
                  <a:pt x="238" y="34"/>
                </a:lnTo>
                <a:lnTo>
                  <a:pt x="238" y="27"/>
                </a:lnTo>
                <a:lnTo>
                  <a:pt x="238" y="8"/>
                </a:lnTo>
                <a:close/>
                <a:moveTo>
                  <a:pt x="261" y="247"/>
                </a:moveTo>
                <a:lnTo>
                  <a:pt x="261" y="247"/>
                </a:lnTo>
                <a:lnTo>
                  <a:pt x="249" y="250"/>
                </a:lnTo>
                <a:lnTo>
                  <a:pt x="238" y="250"/>
                </a:lnTo>
                <a:lnTo>
                  <a:pt x="238" y="233"/>
                </a:lnTo>
                <a:lnTo>
                  <a:pt x="244" y="235"/>
                </a:lnTo>
                <a:lnTo>
                  <a:pt x="249" y="235"/>
                </a:lnTo>
                <a:lnTo>
                  <a:pt x="256" y="235"/>
                </a:lnTo>
                <a:lnTo>
                  <a:pt x="261" y="233"/>
                </a:lnTo>
                <a:lnTo>
                  <a:pt x="261" y="247"/>
                </a:lnTo>
                <a:close/>
                <a:moveTo>
                  <a:pt x="261" y="100"/>
                </a:moveTo>
                <a:lnTo>
                  <a:pt x="261" y="112"/>
                </a:lnTo>
                <a:lnTo>
                  <a:pt x="261" y="113"/>
                </a:lnTo>
                <a:lnTo>
                  <a:pt x="256" y="116"/>
                </a:lnTo>
                <a:lnTo>
                  <a:pt x="252" y="120"/>
                </a:lnTo>
                <a:lnTo>
                  <a:pt x="249" y="124"/>
                </a:lnTo>
                <a:lnTo>
                  <a:pt x="247" y="130"/>
                </a:lnTo>
                <a:lnTo>
                  <a:pt x="245" y="135"/>
                </a:lnTo>
                <a:lnTo>
                  <a:pt x="245" y="141"/>
                </a:lnTo>
                <a:lnTo>
                  <a:pt x="247" y="146"/>
                </a:lnTo>
                <a:lnTo>
                  <a:pt x="249" y="151"/>
                </a:lnTo>
                <a:lnTo>
                  <a:pt x="252" y="155"/>
                </a:lnTo>
                <a:lnTo>
                  <a:pt x="255" y="159"/>
                </a:lnTo>
                <a:lnTo>
                  <a:pt x="261" y="165"/>
                </a:lnTo>
                <a:lnTo>
                  <a:pt x="261" y="176"/>
                </a:lnTo>
                <a:lnTo>
                  <a:pt x="256" y="174"/>
                </a:lnTo>
                <a:lnTo>
                  <a:pt x="251" y="173"/>
                </a:lnTo>
                <a:lnTo>
                  <a:pt x="244" y="173"/>
                </a:lnTo>
                <a:lnTo>
                  <a:pt x="238" y="174"/>
                </a:lnTo>
                <a:lnTo>
                  <a:pt x="238" y="82"/>
                </a:lnTo>
                <a:lnTo>
                  <a:pt x="240" y="86"/>
                </a:lnTo>
                <a:lnTo>
                  <a:pt x="244" y="92"/>
                </a:lnTo>
                <a:lnTo>
                  <a:pt x="249" y="97"/>
                </a:lnTo>
                <a:lnTo>
                  <a:pt x="255" y="100"/>
                </a:lnTo>
                <a:lnTo>
                  <a:pt x="261" y="100"/>
                </a:lnTo>
                <a:close/>
                <a:moveTo>
                  <a:pt x="219" y="2"/>
                </a:moveTo>
                <a:lnTo>
                  <a:pt x="219" y="2"/>
                </a:lnTo>
                <a:lnTo>
                  <a:pt x="238" y="8"/>
                </a:lnTo>
                <a:lnTo>
                  <a:pt x="238" y="27"/>
                </a:lnTo>
                <a:lnTo>
                  <a:pt x="237" y="24"/>
                </a:lnTo>
                <a:lnTo>
                  <a:pt x="234" y="20"/>
                </a:lnTo>
                <a:lnTo>
                  <a:pt x="230" y="17"/>
                </a:lnTo>
                <a:lnTo>
                  <a:pt x="225" y="15"/>
                </a:lnTo>
                <a:lnTo>
                  <a:pt x="219" y="15"/>
                </a:lnTo>
                <a:lnTo>
                  <a:pt x="219" y="2"/>
                </a:lnTo>
                <a:close/>
                <a:moveTo>
                  <a:pt x="238" y="250"/>
                </a:moveTo>
                <a:lnTo>
                  <a:pt x="238" y="250"/>
                </a:lnTo>
                <a:lnTo>
                  <a:pt x="229" y="247"/>
                </a:lnTo>
                <a:lnTo>
                  <a:pt x="219" y="245"/>
                </a:lnTo>
                <a:lnTo>
                  <a:pt x="219" y="215"/>
                </a:lnTo>
                <a:lnTo>
                  <a:pt x="221" y="218"/>
                </a:lnTo>
                <a:lnTo>
                  <a:pt x="225" y="223"/>
                </a:lnTo>
                <a:lnTo>
                  <a:pt x="229" y="227"/>
                </a:lnTo>
                <a:lnTo>
                  <a:pt x="233" y="231"/>
                </a:lnTo>
                <a:lnTo>
                  <a:pt x="238" y="233"/>
                </a:lnTo>
                <a:lnTo>
                  <a:pt x="238" y="250"/>
                </a:lnTo>
                <a:close/>
                <a:moveTo>
                  <a:pt x="238" y="39"/>
                </a:moveTo>
                <a:lnTo>
                  <a:pt x="238" y="67"/>
                </a:lnTo>
                <a:lnTo>
                  <a:pt x="237" y="74"/>
                </a:lnTo>
                <a:lnTo>
                  <a:pt x="238" y="82"/>
                </a:lnTo>
                <a:lnTo>
                  <a:pt x="238" y="174"/>
                </a:lnTo>
                <a:lnTo>
                  <a:pt x="236" y="176"/>
                </a:lnTo>
                <a:lnTo>
                  <a:pt x="230" y="180"/>
                </a:lnTo>
                <a:lnTo>
                  <a:pt x="226" y="184"/>
                </a:lnTo>
                <a:lnTo>
                  <a:pt x="222" y="188"/>
                </a:lnTo>
                <a:lnTo>
                  <a:pt x="219" y="193"/>
                </a:lnTo>
                <a:lnTo>
                  <a:pt x="219" y="53"/>
                </a:lnTo>
                <a:lnTo>
                  <a:pt x="225" y="51"/>
                </a:lnTo>
                <a:lnTo>
                  <a:pt x="229" y="50"/>
                </a:lnTo>
                <a:lnTo>
                  <a:pt x="234" y="46"/>
                </a:lnTo>
                <a:lnTo>
                  <a:pt x="238" y="39"/>
                </a:lnTo>
                <a:close/>
                <a:moveTo>
                  <a:pt x="68" y="31"/>
                </a:moveTo>
                <a:lnTo>
                  <a:pt x="68" y="31"/>
                </a:lnTo>
                <a:lnTo>
                  <a:pt x="91" y="21"/>
                </a:lnTo>
                <a:lnTo>
                  <a:pt x="112" y="13"/>
                </a:lnTo>
                <a:lnTo>
                  <a:pt x="134" y="8"/>
                </a:lnTo>
                <a:lnTo>
                  <a:pt x="153" y="4"/>
                </a:lnTo>
                <a:lnTo>
                  <a:pt x="172" y="1"/>
                </a:lnTo>
                <a:lnTo>
                  <a:pt x="190" y="0"/>
                </a:lnTo>
                <a:lnTo>
                  <a:pt x="205" y="1"/>
                </a:lnTo>
                <a:lnTo>
                  <a:pt x="219" y="2"/>
                </a:lnTo>
                <a:lnTo>
                  <a:pt x="219" y="15"/>
                </a:lnTo>
                <a:lnTo>
                  <a:pt x="215" y="15"/>
                </a:lnTo>
                <a:lnTo>
                  <a:pt x="211" y="16"/>
                </a:lnTo>
                <a:lnTo>
                  <a:pt x="206" y="20"/>
                </a:lnTo>
                <a:lnTo>
                  <a:pt x="202" y="27"/>
                </a:lnTo>
                <a:lnTo>
                  <a:pt x="200" y="34"/>
                </a:lnTo>
                <a:lnTo>
                  <a:pt x="203" y="42"/>
                </a:lnTo>
                <a:lnTo>
                  <a:pt x="206" y="46"/>
                </a:lnTo>
                <a:lnTo>
                  <a:pt x="210" y="50"/>
                </a:lnTo>
                <a:lnTo>
                  <a:pt x="215" y="51"/>
                </a:lnTo>
                <a:lnTo>
                  <a:pt x="219" y="53"/>
                </a:lnTo>
                <a:lnTo>
                  <a:pt x="219" y="193"/>
                </a:lnTo>
                <a:lnTo>
                  <a:pt x="218" y="199"/>
                </a:lnTo>
                <a:lnTo>
                  <a:pt x="218" y="204"/>
                </a:lnTo>
                <a:lnTo>
                  <a:pt x="218" y="210"/>
                </a:lnTo>
                <a:lnTo>
                  <a:pt x="219" y="215"/>
                </a:lnTo>
                <a:lnTo>
                  <a:pt x="219" y="245"/>
                </a:lnTo>
                <a:lnTo>
                  <a:pt x="207" y="238"/>
                </a:lnTo>
                <a:lnTo>
                  <a:pt x="194" y="230"/>
                </a:lnTo>
                <a:lnTo>
                  <a:pt x="169" y="212"/>
                </a:lnTo>
                <a:lnTo>
                  <a:pt x="157" y="203"/>
                </a:lnTo>
                <a:lnTo>
                  <a:pt x="145" y="196"/>
                </a:lnTo>
                <a:lnTo>
                  <a:pt x="131" y="192"/>
                </a:lnTo>
                <a:lnTo>
                  <a:pt x="125" y="192"/>
                </a:lnTo>
                <a:lnTo>
                  <a:pt x="118" y="192"/>
                </a:lnTo>
                <a:lnTo>
                  <a:pt x="92" y="193"/>
                </a:lnTo>
                <a:lnTo>
                  <a:pt x="68" y="193"/>
                </a:lnTo>
                <a:lnTo>
                  <a:pt x="68" y="164"/>
                </a:lnTo>
                <a:lnTo>
                  <a:pt x="76" y="162"/>
                </a:lnTo>
                <a:lnTo>
                  <a:pt x="84" y="159"/>
                </a:lnTo>
                <a:lnTo>
                  <a:pt x="91" y="155"/>
                </a:lnTo>
                <a:lnTo>
                  <a:pt x="96" y="150"/>
                </a:lnTo>
                <a:lnTo>
                  <a:pt x="100" y="145"/>
                </a:lnTo>
                <a:lnTo>
                  <a:pt x="103" y="138"/>
                </a:lnTo>
                <a:lnTo>
                  <a:pt x="104" y="131"/>
                </a:lnTo>
                <a:lnTo>
                  <a:pt x="104" y="123"/>
                </a:lnTo>
                <a:lnTo>
                  <a:pt x="103" y="116"/>
                </a:lnTo>
                <a:lnTo>
                  <a:pt x="100" y="109"/>
                </a:lnTo>
                <a:lnTo>
                  <a:pt x="95" y="100"/>
                </a:lnTo>
                <a:lnTo>
                  <a:pt x="87" y="93"/>
                </a:lnTo>
                <a:lnTo>
                  <a:pt x="77" y="89"/>
                </a:lnTo>
                <a:lnTo>
                  <a:pt x="68" y="88"/>
                </a:lnTo>
                <a:lnTo>
                  <a:pt x="68" y="31"/>
                </a:lnTo>
                <a:close/>
                <a:moveTo>
                  <a:pt x="0" y="136"/>
                </a:moveTo>
                <a:lnTo>
                  <a:pt x="0" y="136"/>
                </a:lnTo>
                <a:lnTo>
                  <a:pt x="0" y="124"/>
                </a:lnTo>
                <a:lnTo>
                  <a:pt x="0" y="115"/>
                </a:lnTo>
                <a:lnTo>
                  <a:pt x="3" y="104"/>
                </a:lnTo>
                <a:lnTo>
                  <a:pt x="5" y="96"/>
                </a:lnTo>
                <a:lnTo>
                  <a:pt x="10" y="86"/>
                </a:lnTo>
                <a:lnTo>
                  <a:pt x="14" y="78"/>
                </a:lnTo>
                <a:lnTo>
                  <a:pt x="24" y="65"/>
                </a:lnTo>
                <a:lnTo>
                  <a:pt x="35" y="53"/>
                </a:lnTo>
                <a:lnTo>
                  <a:pt x="45" y="44"/>
                </a:lnTo>
                <a:lnTo>
                  <a:pt x="54" y="38"/>
                </a:lnTo>
                <a:lnTo>
                  <a:pt x="68" y="31"/>
                </a:lnTo>
                <a:lnTo>
                  <a:pt x="68" y="88"/>
                </a:lnTo>
                <a:lnTo>
                  <a:pt x="58" y="89"/>
                </a:lnTo>
                <a:lnTo>
                  <a:pt x="50" y="92"/>
                </a:lnTo>
                <a:lnTo>
                  <a:pt x="43" y="96"/>
                </a:lnTo>
                <a:lnTo>
                  <a:pt x="38" y="101"/>
                </a:lnTo>
                <a:lnTo>
                  <a:pt x="34" y="108"/>
                </a:lnTo>
                <a:lnTo>
                  <a:pt x="31" y="113"/>
                </a:lnTo>
                <a:lnTo>
                  <a:pt x="30" y="122"/>
                </a:lnTo>
                <a:lnTo>
                  <a:pt x="30" y="128"/>
                </a:lnTo>
                <a:lnTo>
                  <a:pt x="31" y="135"/>
                </a:lnTo>
                <a:lnTo>
                  <a:pt x="34" y="143"/>
                </a:lnTo>
                <a:lnTo>
                  <a:pt x="39" y="151"/>
                </a:lnTo>
                <a:lnTo>
                  <a:pt x="47" y="158"/>
                </a:lnTo>
                <a:lnTo>
                  <a:pt x="57" y="162"/>
                </a:lnTo>
                <a:lnTo>
                  <a:pt x="68" y="164"/>
                </a:lnTo>
                <a:lnTo>
                  <a:pt x="68" y="193"/>
                </a:lnTo>
                <a:lnTo>
                  <a:pt x="54" y="192"/>
                </a:lnTo>
                <a:lnTo>
                  <a:pt x="42" y="189"/>
                </a:lnTo>
                <a:lnTo>
                  <a:pt x="31" y="185"/>
                </a:lnTo>
                <a:lnTo>
                  <a:pt x="22" y="178"/>
                </a:lnTo>
                <a:lnTo>
                  <a:pt x="14" y="172"/>
                </a:lnTo>
                <a:lnTo>
                  <a:pt x="8" y="162"/>
                </a:lnTo>
                <a:lnTo>
                  <a:pt x="3" y="150"/>
                </a:lnTo>
                <a:lnTo>
                  <a:pt x="0" y="136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33" name="组合 206"/>
          <p:cNvGrpSpPr/>
          <p:nvPr/>
        </p:nvGrpSpPr>
        <p:grpSpPr bwMode="auto">
          <a:xfrm>
            <a:off x="2987675" y="4176713"/>
            <a:ext cx="495300" cy="644525"/>
            <a:chOff x="0" y="0"/>
            <a:chExt cx="495300" cy="644526"/>
          </a:xfrm>
          <a:solidFill>
            <a:schemeClr val="bg1">
              <a:alpha val="70000"/>
            </a:schemeClr>
          </a:solidFill>
        </p:grpSpPr>
        <p:sp>
          <p:nvSpPr>
            <p:cNvPr id="134" name="Freeform 129"/>
            <p:cNvSpPr>
              <a:spLocks noChangeArrowheads="1"/>
            </p:cNvSpPr>
            <p:nvPr/>
          </p:nvSpPr>
          <p:spPr bwMode="auto">
            <a:xfrm>
              <a:off x="0" y="0"/>
              <a:ext cx="495300" cy="496888"/>
            </a:xfrm>
            <a:custGeom>
              <a:avLst/>
              <a:gdLst>
                <a:gd name="T0" fmla="*/ 131763 w 312"/>
                <a:gd name="T1" fmla="*/ 25400 h 313"/>
                <a:gd name="T2" fmla="*/ 90488 w 312"/>
                <a:gd name="T3" fmla="*/ 65088 h 313"/>
                <a:gd name="T4" fmla="*/ 58738 w 312"/>
                <a:gd name="T5" fmla="*/ 112713 h 313"/>
                <a:gd name="T6" fmla="*/ 39688 w 312"/>
                <a:gd name="T7" fmla="*/ 163513 h 313"/>
                <a:gd name="T8" fmla="*/ 33338 w 312"/>
                <a:gd name="T9" fmla="*/ 222250 h 313"/>
                <a:gd name="T10" fmla="*/ 33338 w 312"/>
                <a:gd name="T11" fmla="*/ 247650 h 313"/>
                <a:gd name="T12" fmla="*/ 42863 w 312"/>
                <a:gd name="T13" fmla="*/ 295275 h 313"/>
                <a:gd name="T14" fmla="*/ 63500 w 312"/>
                <a:gd name="T15" fmla="*/ 338138 h 313"/>
                <a:gd name="T16" fmla="*/ 88900 w 312"/>
                <a:gd name="T17" fmla="*/ 376238 h 313"/>
                <a:gd name="T18" fmla="*/ 120650 w 312"/>
                <a:gd name="T19" fmla="*/ 411163 h 313"/>
                <a:gd name="T20" fmla="*/ 160338 w 312"/>
                <a:gd name="T21" fmla="*/ 436563 h 313"/>
                <a:gd name="T22" fmla="*/ 203200 w 312"/>
                <a:gd name="T23" fmla="*/ 455613 h 313"/>
                <a:gd name="T24" fmla="*/ 249238 w 312"/>
                <a:gd name="T25" fmla="*/ 465138 h 313"/>
                <a:gd name="T26" fmla="*/ 276225 w 312"/>
                <a:gd name="T27" fmla="*/ 466725 h 313"/>
                <a:gd name="T28" fmla="*/ 333375 w 312"/>
                <a:gd name="T29" fmla="*/ 458788 h 313"/>
                <a:gd name="T30" fmla="*/ 385763 w 312"/>
                <a:gd name="T31" fmla="*/ 438150 h 313"/>
                <a:gd name="T32" fmla="*/ 433388 w 312"/>
                <a:gd name="T33" fmla="*/ 407988 h 313"/>
                <a:gd name="T34" fmla="*/ 469900 w 312"/>
                <a:gd name="T35" fmla="*/ 369888 h 313"/>
                <a:gd name="T36" fmla="*/ 495300 w 312"/>
                <a:gd name="T37" fmla="*/ 388938 h 313"/>
                <a:gd name="T38" fmla="*/ 452438 w 312"/>
                <a:gd name="T39" fmla="*/ 434975 h 313"/>
                <a:gd name="T40" fmla="*/ 400050 w 312"/>
                <a:gd name="T41" fmla="*/ 468313 h 313"/>
                <a:gd name="T42" fmla="*/ 339725 w 312"/>
                <a:gd name="T43" fmla="*/ 490538 h 313"/>
                <a:gd name="T44" fmla="*/ 276225 w 312"/>
                <a:gd name="T45" fmla="*/ 496888 h 313"/>
                <a:gd name="T46" fmla="*/ 247650 w 312"/>
                <a:gd name="T47" fmla="*/ 496888 h 313"/>
                <a:gd name="T48" fmla="*/ 193675 w 312"/>
                <a:gd name="T49" fmla="*/ 485775 h 313"/>
                <a:gd name="T50" fmla="*/ 144463 w 312"/>
                <a:gd name="T51" fmla="*/ 465138 h 313"/>
                <a:gd name="T52" fmla="*/ 101600 w 312"/>
                <a:gd name="T53" fmla="*/ 434975 h 313"/>
                <a:gd name="T54" fmla="*/ 63500 w 312"/>
                <a:gd name="T55" fmla="*/ 398463 h 313"/>
                <a:gd name="T56" fmla="*/ 33338 w 312"/>
                <a:gd name="T57" fmla="*/ 352425 h 313"/>
                <a:gd name="T58" fmla="*/ 12700 w 312"/>
                <a:gd name="T59" fmla="*/ 303213 h 313"/>
                <a:gd name="T60" fmla="*/ 3175 w 312"/>
                <a:gd name="T61" fmla="*/ 252413 h 313"/>
                <a:gd name="T62" fmla="*/ 0 w 312"/>
                <a:gd name="T63" fmla="*/ 222250 h 313"/>
                <a:gd name="T64" fmla="*/ 9525 w 312"/>
                <a:gd name="T65" fmla="*/ 157163 h 313"/>
                <a:gd name="T66" fmla="*/ 30163 w 312"/>
                <a:gd name="T67" fmla="*/ 96838 h 313"/>
                <a:gd name="T68" fmla="*/ 66675 w 312"/>
                <a:gd name="T69" fmla="*/ 42863 h 313"/>
                <a:gd name="T70" fmla="*/ 112713 w 312"/>
                <a:gd name="T71" fmla="*/ 0 h 3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12"/>
                <a:gd name="T109" fmla="*/ 0 h 313"/>
                <a:gd name="T110" fmla="*/ 312 w 312"/>
                <a:gd name="T111" fmla="*/ 313 h 31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130"/>
            <p:cNvSpPr>
              <a:spLocks noEditPoints="1" noChangeArrowheads="1"/>
            </p:cNvSpPr>
            <p:nvPr/>
          </p:nvSpPr>
          <p:spPr bwMode="auto">
            <a:xfrm>
              <a:off x="53975" y="9525"/>
              <a:ext cx="436563" cy="434975"/>
            </a:xfrm>
            <a:custGeom>
              <a:avLst/>
              <a:gdLst>
                <a:gd name="T0" fmla="*/ 241300 w 275"/>
                <a:gd name="T1" fmla="*/ 1588 h 274"/>
                <a:gd name="T2" fmla="*/ 303213 w 275"/>
                <a:gd name="T3" fmla="*/ 15875 h 274"/>
                <a:gd name="T4" fmla="*/ 357188 w 275"/>
                <a:gd name="T5" fmla="*/ 50800 h 274"/>
                <a:gd name="T6" fmla="*/ 400050 w 275"/>
                <a:gd name="T7" fmla="*/ 96838 h 274"/>
                <a:gd name="T8" fmla="*/ 425450 w 275"/>
                <a:gd name="T9" fmla="*/ 153988 h 274"/>
                <a:gd name="T10" fmla="*/ 436563 w 275"/>
                <a:gd name="T11" fmla="*/ 219075 h 274"/>
                <a:gd name="T12" fmla="*/ 431800 w 275"/>
                <a:gd name="T13" fmla="*/ 261938 h 274"/>
                <a:gd name="T14" fmla="*/ 411163 w 275"/>
                <a:gd name="T15" fmla="*/ 322263 h 274"/>
                <a:gd name="T16" fmla="*/ 371475 w 275"/>
                <a:gd name="T17" fmla="*/ 373063 h 274"/>
                <a:gd name="T18" fmla="*/ 322263 w 275"/>
                <a:gd name="T19" fmla="*/ 409575 h 274"/>
                <a:gd name="T20" fmla="*/ 261938 w 275"/>
                <a:gd name="T21" fmla="*/ 431800 h 274"/>
                <a:gd name="T22" fmla="*/ 217488 w 275"/>
                <a:gd name="T23" fmla="*/ 434975 h 274"/>
                <a:gd name="T24" fmla="*/ 217488 w 275"/>
                <a:gd name="T25" fmla="*/ 427038 h 274"/>
                <a:gd name="T26" fmla="*/ 260350 w 275"/>
                <a:gd name="T27" fmla="*/ 422275 h 274"/>
                <a:gd name="T28" fmla="*/ 319088 w 275"/>
                <a:gd name="T29" fmla="*/ 401638 h 274"/>
                <a:gd name="T30" fmla="*/ 365125 w 275"/>
                <a:gd name="T31" fmla="*/ 365125 h 274"/>
                <a:gd name="T32" fmla="*/ 401638 w 275"/>
                <a:gd name="T33" fmla="*/ 317500 h 274"/>
                <a:gd name="T34" fmla="*/ 422275 w 275"/>
                <a:gd name="T35" fmla="*/ 258763 h 274"/>
                <a:gd name="T36" fmla="*/ 425450 w 275"/>
                <a:gd name="T37" fmla="*/ 219075 h 274"/>
                <a:gd name="T38" fmla="*/ 417513 w 275"/>
                <a:gd name="T39" fmla="*/ 155575 h 274"/>
                <a:gd name="T40" fmla="*/ 392113 w 275"/>
                <a:gd name="T41" fmla="*/ 103188 h 274"/>
                <a:gd name="T42" fmla="*/ 350838 w 275"/>
                <a:gd name="T43" fmla="*/ 57150 h 274"/>
                <a:gd name="T44" fmla="*/ 298450 w 275"/>
                <a:gd name="T45" fmla="*/ 26988 h 274"/>
                <a:gd name="T46" fmla="*/ 239713 w 275"/>
                <a:gd name="T47" fmla="*/ 12700 h 274"/>
                <a:gd name="T48" fmla="*/ 217488 w 275"/>
                <a:gd name="T49" fmla="*/ 0 h 274"/>
                <a:gd name="T50" fmla="*/ 217488 w 275"/>
                <a:gd name="T51" fmla="*/ 434975 h 274"/>
                <a:gd name="T52" fmla="*/ 152400 w 275"/>
                <a:gd name="T53" fmla="*/ 427038 h 274"/>
                <a:gd name="T54" fmla="*/ 96838 w 275"/>
                <a:gd name="T55" fmla="*/ 398463 h 274"/>
                <a:gd name="T56" fmla="*/ 49213 w 275"/>
                <a:gd name="T57" fmla="*/ 355600 h 274"/>
                <a:gd name="T58" fmla="*/ 17463 w 275"/>
                <a:gd name="T59" fmla="*/ 303213 h 274"/>
                <a:gd name="T60" fmla="*/ 3175 w 275"/>
                <a:gd name="T61" fmla="*/ 239713 h 274"/>
                <a:gd name="T62" fmla="*/ 3175 w 275"/>
                <a:gd name="T63" fmla="*/ 195263 h 274"/>
                <a:gd name="T64" fmla="*/ 17463 w 275"/>
                <a:gd name="T65" fmla="*/ 133350 h 274"/>
                <a:gd name="T66" fmla="*/ 49213 w 275"/>
                <a:gd name="T67" fmla="*/ 79375 h 274"/>
                <a:gd name="T68" fmla="*/ 96838 w 275"/>
                <a:gd name="T69" fmla="*/ 38100 h 274"/>
                <a:gd name="T70" fmla="*/ 152400 w 275"/>
                <a:gd name="T71" fmla="*/ 9525 h 274"/>
                <a:gd name="T72" fmla="*/ 217488 w 275"/>
                <a:gd name="T73" fmla="*/ 0 h 274"/>
                <a:gd name="T74" fmla="*/ 198438 w 275"/>
                <a:gd name="T75" fmla="*/ 12700 h 274"/>
                <a:gd name="T76" fmla="*/ 138113 w 275"/>
                <a:gd name="T77" fmla="*/ 26988 h 274"/>
                <a:gd name="T78" fmla="*/ 85725 w 275"/>
                <a:gd name="T79" fmla="*/ 57150 h 274"/>
                <a:gd name="T80" fmla="*/ 46038 w 275"/>
                <a:gd name="T81" fmla="*/ 103188 h 274"/>
                <a:gd name="T82" fmla="*/ 19050 w 275"/>
                <a:gd name="T83" fmla="*/ 155575 h 274"/>
                <a:gd name="T84" fmla="*/ 11113 w 275"/>
                <a:gd name="T85" fmla="*/ 219075 h 274"/>
                <a:gd name="T86" fmla="*/ 15875 w 275"/>
                <a:gd name="T87" fmla="*/ 258763 h 274"/>
                <a:gd name="T88" fmla="*/ 34925 w 275"/>
                <a:gd name="T89" fmla="*/ 317500 h 274"/>
                <a:gd name="T90" fmla="*/ 71438 w 275"/>
                <a:gd name="T91" fmla="*/ 365125 h 274"/>
                <a:gd name="T92" fmla="*/ 119063 w 275"/>
                <a:gd name="T93" fmla="*/ 401638 h 274"/>
                <a:gd name="T94" fmla="*/ 176213 w 275"/>
                <a:gd name="T95" fmla="*/ 422275 h 274"/>
                <a:gd name="T96" fmla="*/ 217488 w 275"/>
                <a:gd name="T97" fmla="*/ 434975 h 27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75"/>
                <a:gd name="T148" fmla="*/ 0 h 274"/>
                <a:gd name="T149" fmla="*/ 275 w 275"/>
                <a:gd name="T150" fmla="*/ 274 h 27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75" h="274">
                  <a:moveTo>
                    <a:pt x="137" y="0"/>
                  </a:moveTo>
                  <a:lnTo>
                    <a:pt x="137" y="0"/>
                  </a:lnTo>
                  <a:lnTo>
                    <a:pt x="152" y="1"/>
                  </a:lnTo>
                  <a:lnTo>
                    <a:pt x="165" y="2"/>
                  </a:lnTo>
                  <a:lnTo>
                    <a:pt x="179" y="6"/>
                  </a:lnTo>
                  <a:lnTo>
                    <a:pt x="191" y="10"/>
                  </a:lnTo>
                  <a:lnTo>
                    <a:pt x="203" y="17"/>
                  </a:lnTo>
                  <a:lnTo>
                    <a:pt x="214" y="24"/>
                  </a:lnTo>
                  <a:lnTo>
                    <a:pt x="225" y="32"/>
                  </a:lnTo>
                  <a:lnTo>
                    <a:pt x="234" y="40"/>
                  </a:lnTo>
                  <a:lnTo>
                    <a:pt x="244" y="50"/>
                  </a:lnTo>
                  <a:lnTo>
                    <a:pt x="252" y="61"/>
                  </a:lnTo>
                  <a:lnTo>
                    <a:pt x="259" y="71"/>
                  </a:lnTo>
                  <a:lnTo>
                    <a:pt x="264" y="84"/>
                  </a:lnTo>
                  <a:lnTo>
                    <a:pt x="268" y="97"/>
                  </a:lnTo>
                  <a:lnTo>
                    <a:pt x="272" y="109"/>
                  </a:lnTo>
                  <a:lnTo>
                    <a:pt x="274" y="123"/>
                  </a:lnTo>
                  <a:lnTo>
                    <a:pt x="275" y="138"/>
                  </a:lnTo>
                  <a:lnTo>
                    <a:pt x="274" y="151"/>
                  </a:lnTo>
                  <a:lnTo>
                    <a:pt x="272" y="165"/>
                  </a:lnTo>
                  <a:lnTo>
                    <a:pt x="268" y="178"/>
                  </a:lnTo>
                  <a:lnTo>
                    <a:pt x="264" y="191"/>
                  </a:lnTo>
                  <a:lnTo>
                    <a:pt x="259" y="203"/>
                  </a:lnTo>
                  <a:lnTo>
                    <a:pt x="252" y="215"/>
                  </a:lnTo>
                  <a:lnTo>
                    <a:pt x="244" y="224"/>
                  </a:lnTo>
                  <a:lnTo>
                    <a:pt x="234" y="235"/>
                  </a:lnTo>
                  <a:lnTo>
                    <a:pt x="225" y="243"/>
                  </a:lnTo>
                  <a:lnTo>
                    <a:pt x="214" y="251"/>
                  </a:lnTo>
                  <a:lnTo>
                    <a:pt x="203" y="258"/>
                  </a:lnTo>
                  <a:lnTo>
                    <a:pt x="191" y="264"/>
                  </a:lnTo>
                  <a:lnTo>
                    <a:pt x="179" y="269"/>
                  </a:lnTo>
                  <a:lnTo>
                    <a:pt x="165" y="272"/>
                  </a:lnTo>
                  <a:lnTo>
                    <a:pt x="152" y="274"/>
                  </a:lnTo>
                  <a:lnTo>
                    <a:pt x="137" y="274"/>
                  </a:lnTo>
                  <a:lnTo>
                    <a:pt x="137" y="269"/>
                  </a:lnTo>
                  <a:lnTo>
                    <a:pt x="151" y="268"/>
                  </a:lnTo>
                  <a:lnTo>
                    <a:pt x="164" y="266"/>
                  </a:lnTo>
                  <a:lnTo>
                    <a:pt x="176" y="262"/>
                  </a:lnTo>
                  <a:lnTo>
                    <a:pt x="188" y="258"/>
                  </a:lnTo>
                  <a:lnTo>
                    <a:pt x="201" y="253"/>
                  </a:lnTo>
                  <a:lnTo>
                    <a:pt x="211" y="246"/>
                  </a:lnTo>
                  <a:lnTo>
                    <a:pt x="221" y="238"/>
                  </a:lnTo>
                  <a:lnTo>
                    <a:pt x="230" y="230"/>
                  </a:lnTo>
                  <a:lnTo>
                    <a:pt x="239" y="220"/>
                  </a:lnTo>
                  <a:lnTo>
                    <a:pt x="247" y="211"/>
                  </a:lnTo>
                  <a:lnTo>
                    <a:pt x="253" y="200"/>
                  </a:lnTo>
                  <a:lnTo>
                    <a:pt x="259" y="188"/>
                  </a:lnTo>
                  <a:lnTo>
                    <a:pt x="263" y="177"/>
                  </a:lnTo>
                  <a:lnTo>
                    <a:pt x="266" y="163"/>
                  </a:lnTo>
                  <a:lnTo>
                    <a:pt x="268" y="151"/>
                  </a:lnTo>
                  <a:lnTo>
                    <a:pt x="268" y="138"/>
                  </a:lnTo>
                  <a:lnTo>
                    <a:pt x="268" y="124"/>
                  </a:lnTo>
                  <a:lnTo>
                    <a:pt x="266" y="111"/>
                  </a:lnTo>
                  <a:lnTo>
                    <a:pt x="263" y="98"/>
                  </a:lnTo>
                  <a:lnTo>
                    <a:pt x="259" y="86"/>
                  </a:lnTo>
                  <a:lnTo>
                    <a:pt x="253" y="75"/>
                  </a:lnTo>
                  <a:lnTo>
                    <a:pt x="247" y="65"/>
                  </a:lnTo>
                  <a:lnTo>
                    <a:pt x="239" y="54"/>
                  </a:lnTo>
                  <a:lnTo>
                    <a:pt x="230" y="44"/>
                  </a:lnTo>
                  <a:lnTo>
                    <a:pt x="221" y="36"/>
                  </a:lnTo>
                  <a:lnTo>
                    <a:pt x="211" y="29"/>
                  </a:lnTo>
                  <a:lnTo>
                    <a:pt x="201" y="23"/>
                  </a:lnTo>
                  <a:lnTo>
                    <a:pt x="188" y="17"/>
                  </a:lnTo>
                  <a:lnTo>
                    <a:pt x="176" y="12"/>
                  </a:lnTo>
                  <a:lnTo>
                    <a:pt x="164" y="9"/>
                  </a:lnTo>
                  <a:lnTo>
                    <a:pt x="151" y="8"/>
                  </a:lnTo>
                  <a:lnTo>
                    <a:pt x="137" y="6"/>
                  </a:lnTo>
                  <a:lnTo>
                    <a:pt x="137" y="0"/>
                  </a:lnTo>
                  <a:close/>
                  <a:moveTo>
                    <a:pt x="137" y="274"/>
                  </a:moveTo>
                  <a:lnTo>
                    <a:pt x="137" y="274"/>
                  </a:lnTo>
                  <a:lnTo>
                    <a:pt x="123" y="274"/>
                  </a:lnTo>
                  <a:lnTo>
                    <a:pt x="110" y="272"/>
                  </a:lnTo>
                  <a:lnTo>
                    <a:pt x="96" y="269"/>
                  </a:lnTo>
                  <a:lnTo>
                    <a:pt x="84" y="264"/>
                  </a:lnTo>
                  <a:lnTo>
                    <a:pt x="72" y="258"/>
                  </a:lnTo>
                  <a:lnTo>
                    <a:pt x="61" y="251"/>
                  </a:lnTo>
                  <a:lnTo>
                    <a:pt x="50" y="243"/>
                  </a:lnTo>
                  <a:lnTo>
                    <a:pt x="41" y="235"/>
                  </a:lnTo>
                  <a:lnTo>
                    <a:pt x="31" y="224"/>
                  </a:lnTo>
                  <a:lnTo>
                    <a:pt x="23" y="215"/>
                  </a:lnTo>
                  <a:lnTo>
                    <a:pt x="16" y="203"/>
                  </a:lnTo>
                  <a:lnTo>
                    <a:pt x="11" y="191"/>
                  </a:lnTo>
                  <a:lnTo>
                    <a:pt x="7" y="178"/>
                  </a:lnTo>
                  <a:lnTo>
                    <a:pt x="3" y="165"/>
                  </a:lnTo>
                  <a:lnTo>
                    <a:pt x="2" y="151"/>
                  </a:lnTo>
                  <a:lnTo>
                    <a:pt x="0" y="138"/>
                  </a:lnTo>
                  <a:lnTo>
                    <a:pt x="2" y="123"/>
                  </a:lnTo>
                  <a:lnTo>
                    <a:pt x="3" y="109"/>
                  </a:lnTo>
                  <a:lnTo>
                    <a:pt x="7" y="97"/>
                  </a:lnTo>
                  <a:lnTo>
                    <a:pt x="11" y="84"/>
                  </a:lnTo>
                  <a:lnTo>
                    <a:pt x="16" y="71"/>
                  </a:lnTo>
                  <a:lnTo>
                    <a:pt x="23" y="61"/>
                  </a:lnTo>
                  <a:lnTo>
                    <a:pt x="31" y="50"/>
                  </a:lnTo>
                  <a:lnTo>
                    <a:pt x="41" y="40"/>
                  </a:lnTo>
                  <a:lnTo>
                    <a:pt x="50" y="32"/>
                  </a:lnTo>
                  <a:lnTo>
                    <a:pt x="61" y="24"/>
                  </a:lnTo>
                  <a:lnTo>
                    <a:pt x="72" y="17"/>
                  </a:lnTo>
                  <a:lnTo>
                    <a:pt x="84" y="10"/>
                  </a:lnTo>
                  <a:lnTo>
                    <a:pt x="96" y="6"/>
                  </a:lnTo>
                  <a:lnTo>
                    <a:pt x="110" y="2"/>
                  </a:lnTo>
                  <a:lnTo>
                    <a:pt x="123" y="1"/>
                  </a:lnTo>
                  <a:lnTo>
                    <a:pt x="137" y="0"/>
                  </a:lnTo>
                  <a:lnTo>
                    <a:pt x="137" y="6"/>
                  </a:lnTo>
                  <a:lnTo>
                    <a:pt x="125" y="8"/>
                  </a:lnTo>
                  <a:lnTo>
                    <a:pt x="111" y="9"/>
                  </a:lnTo>
                  <a:lnTo>
                    <a:pt x="99" y="12"/>
                  </a:lnTo>
                  <a:lnTo>
                    <a:pt x="87" y="17"/>
                  </a:lnTo>
                  <a:lnTo>
                    <a:pt x="75" y="23"/>
                  </a:lnTo>
                  <a:lnTo>
                    <a:pt x="64" y="29"/>
                  </a:lnTo>
                  <a:lnTo>
                    <a:pt x="54" y="36"/>
                  </a:lnTo>
                  <a:lnTo>
                    <a:pt x="45" y="44"/>
                  </a:lnTo>
                  <a:lnTo>
                    <a:pt x="37" y="54"/>
                  </a:lnTo>
                  <a:lnTo>
                    <a:pt x="29" y="65"/>
                  </a:lnTo>
                  <a:lnTo>
                    <a:pt x="22" y="75"/>
                  </a:lnTo>
                  <a:lnTo>
                    <a:pt x="16" y="86"/>
                  </a:lnTo>
                  <a:lnTo>
                    <a:pt x="12" y="98"/>
                  </a:lnTo>
                  <a:lnTo>
                    <a:pt x="10" y="111"/>
                  </a:lnTo>
                  <a:lnTo>
                    <a:pt x="7" y="124"/>
                  </a:lnTo>
                  <a:lnTo>
                    <a:pt x="7" y="138"/>
                  </a:lnTo>
                  <a:lnTo>
                    <a:pt x="7" y="151"/>
                  </a:lnTo>
                  <a:lnTo>
                    <a:pt x="10" y="163"/>
                  </a:lnTo>
                  <a:lnTo>
                    <a:pt x="12" y="177"/>
                  </a:lnTo>
                  <a:lnTo>
                    <a:pt x="16" y="188"/>
                  </a:lnTo>
                  <a:lnTo>
                    <a:pt x="22" y="200"/>
                  </a:lnTo>
                  <a:lnTo>
                    <a:pt x="29" y="211"/>
                  </a:lnTo>
                  <a:lnTo>
                    <a:pt x="37" y="220"/>
                  </a:lnTo>
                  <a:lnTo>
                    <a:pt x="45" y="230"/>
                  </a:lnTo>
                  <a:lnTo>
                    <a:pt x="54" y="238"/>
                  </a:lnTo>
                  <a:lnTo>
                    <a:pt x="64" y="246"/>
                  </a:lnTo>
                  <a:lnTo>
                    <a:pt x="75" y="253"/>
                  </a:lnTo>
                  <a:lnTo>
                    <a:pt x="87" y="258"/>
                  </a:lnTo>
                  <a:lnTo>
                    <a:pt x="99" y="262"/>
                  </a:lnTo>
                  <a:lnTo>
                    <a:pt x="111" y="266"/>
                  </a:lnTo>
                  <a:lnTo>
                    <a:pt x="125" y="268"/>
                  </a:lnTo>
                  <a:lnTo>
                    <a:pt x="137" y="269"/>
                  </a:lnTo>
                  <a:lnTo>
                    <a:pt x="137" y="2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131"/>
            <p:cNvSpPr>
              <a:spLocks noChangeArrowheads="1"/>
            </p:cNvSpPr>
            <p:nvPr/>
          </p:nvSpPr>
          <p:spPr bwMode="auto">
            <a:xfrm>
              <a:off x="47625" y="17463"/>
              <a:ext cx="434975" cy="423863"/>
            </a:xfrm>
            <a:custGeom>
              <a:avLst/>
              <a:gdLst>
                <a:gd name="T0" fmla="*/ 315913 w 274"/>
                <a:gd name="T1" fmla="*/ 28575 h 267"/>
                <a:gd name="T2" fmla="*/ 322263 w 274"/>
                <a:gd name="T3" fmla="*/ 58738 h 267"/>
                <a:gd name="T4" fmla="*/ 339725 w 274"/>
                <a:gd name="T5" fmla="*/ 55563 h 267"/>
                <a:gd name="T6" fmla="*/ 350838 w 274"/>
                <a:gd name="T7" fmla="*/ 68263 h 267"/>
                <a:gd name="T8" fmla="*/ 377825 w 274"/>
                <a:gd name="T9" fmla="*/ 88900 h 267"/>
                <a:gd name="T10" fmla="*/ 407988 w 274"/>
                <a:gd name="T11" fmla="*/ 127000 h 267"/>
                <a:gd name="T12" fmla="*/ 398463 w 274"/>
                <a:gd name="T13" fmla="*/ 144463 h 267"/>
                <a:gd name="T14" fmla="*/ 406400 w 274"/>
                <a:gd name="T15" fmla="*/ 147638 h 267"/>
                <a:gd name="T16" fmla="*/ 415925 w 274"/>
                <a:gd name="T17" fmla="*/ 134938 h 267"/>
                <a:gd name="T18" fmla="*/ 419100 w 274"/>
                <a:gd name="T19" fmla="*/ 147638 h 267"/>
                <a:gd name="T20" fmla="*/ 411163 w 274"/>
                <a:gd name="T21" fmla="*/ 174625 h 267"/>
                <a:gd name="T22" fmla="*/ 392113 w 274"/>
                <a:gd name="T23" fmla="*/ 177800 h 267"/>
                <a:gd name="T24" fmla="*/ 368300 w 274"/>
                <a:gd name="T25" fmla="*/ 201613 h 267"/>
                <a:gd name="T26" fmla="*/ 349250 w 274"/>
                <a:gd name="T27" fmla="*/ 223838 h 267"/>
                <a:gd name="T28" fmla="*/ 320675 w 274"/>
                <a:gd name="T29" fmla="*/ 244475 h 267"/>
                <a:gd name="T30" fmla="*/ 331788 w 274"/>
                <a:gd name="T31" fmla="*/ 290513 h 267"/>
                <a:gd name="T32" fmla="*/ 346075 w 274"/>
                <a:gd name="T33" fmla="*/ 339725 h 267"/>
                <a:gd name="T34" fmla="*/ 333375 w 274"/>
                <a:gd name="T35" fmla="*/ 376238 h 267"/>
                <a:gd name="T36" fmla="*/ 358775 w 274"/>
                <a:gd name="T37" fmla="*/ 361950 h 267"/>
                <a:gd name="T38" fmla="*/ 392113 w 274"/>
                <a:gd name="T39" fmla="*/ 304800 h 267"/>
                <a:gd name="T40" fmla="*/ 419100 w 274"/>
                <a:gd name="T41" fmla="*/ 223838 h 267"/>
                <a:gd name="T42" fmla="*/ 434975 w 274"/>
                <a:gd name="T43" fmla="*/ 182563 h 267"/>
                <a:gd name="T44" fmla="*/ 246063 w 274"/>
                <a:gd name="T45" fmla="*/ 423863 h 267"/>
                <a:gd name="T46" fmla="*/ 282575 w 274"/>
                <a:gd name="T47" fmla="*/ 390525 h 267"/>
                <a:gd name="T48" fmla="*/ 242888 w 274"/>
                <a:gd name="T49" fmla="*/ 388938 h 267"/>
                <a:gd name="T50" fmla="*/ 230188 w 274"/>
                <a:gd name="T51" fmla="*/ 400050 h 267"/>
                <a:gd name="T52" fmla="*/ 198438 w 274"/>
                <a:gd name="T53" fmla="*/ 393700 h 267"/>
                <a:gd name="T54" fmla="*/ 157163 w 274"/>
                <a:gd name="T55" fmla="*/ 395288 h 267"/>
                <a:gd name="T56" fmla="*/ 192088 w 274"/>
                <a:gd name="T57" fmla="*/ 423863 h 267"/>
                <a:gd name="T58" fmla="*/ 0 w 274"/>
                <a:gd name="T59" fmla="*/ 204788 h 267"/>
                <a:gd name="T60" fmla="*/ 98425 w 274"/>
                <a:gd name="T61" fmla="*/ 41275 h 267"/>
                <a:gd name="T62" fmla="*/ 30163 w 274"/>
                <a:gd name="T63" fmla="*/ 138113 h 267"/>
                <a:gd name="T64" fmla="*/ 49213 w 274"/>
                <a:gd name="T65" fmla="*/ 133350 h 267"/>
                <a:gd name="T66" fmla="*/ 79375 w 274"/>
                <a:gd name="T67" fmla="*/ 144463 h 267"/>
                <a:gd name="T68" fmla="*/ 95250 w 274"/>
                <a:gd name="T69" fmla="*/ 139700 h 267"/>
                <a:gd name="T70" fmla="*/ 73025 w 274"/>
                <a:gd name="T71" fmla="*/ 168275 h 267"/>
                <a:gd name="T72" fmla="*/ 55563 w 274"/>
                <a:gd name="T73" fmla="*/ 193675 h 267"/>
                <a:gd name="T74" fmla="*/ 71438 w 274"/>
                <a:gd name="T75" fmla="*/ 249238 h 267"/>
                <a:gd name="T76" fmla="*/ 85725 w 274"/>
                <a:gd name="T77" fmla="*/ 285750 h 267"/>
                <a:gd name="T78" fmla="*/ 138113 w 274"/>
                <a:gd name="T79" fmla="*/ 333375 h 267"/>
                <a:gd name="T80" fmla="*/ 150813 w 274"/>
                <a:gd name="T81" fmla="*/ 298450 h 267"/>
                <a:gd name="T82" fmla="*/ 155575 w 274"/>
                <a:gd name="T83" fmla="*/ 268288 h 267"/>
                <a:gd name="T84" fmla="*/ 165100 w 274"/>
                <a:gd name="T85" fmla="*/ 217488 h 267"/>
                <a:gd name="T86" fmla="*/ 185738 w 274"/>
                <a:gd name="T87" fmla="*/ 193675 h 267"/>
                <a:gd name="T88" fmla="*/ 241300 w 274"/>
                <a:gd name="T89" fmla="*/ 198438 h 267"/>
                <a:gd name="T90" fmla="*/ 261938 w 274"/>
                <a:gd name="T91" fmla="*/ 168275 h 267"/>
                <a:gd name="T92" fmla="*/ 255588 w 274"/>
                <a:gd name="T93" fmla="*/ 128588 h 267"/>
                <a:gd name="T94" fmla="*/ 212725 w 274"/>
                <a:gd name="T95" fmla="*/ 92075 h 267"/>
                <a:gd name="T96" fmla="*/ 176213 w 274"/>
                <a:gd name="T97" fmla="*/ 90488 h 267"/>
                <a:gd name="T98" fmla="*/ 146050 w 274"/>
                <a:gd name="T99" fmla="*/ 107950 h 267"/>
                <a:gd name="T100" fmla="*/ 109538 w 274"/>
                <a:gd name="T101" fmla="*/ 101600 h 267"/>
                <a:gd name="T102" fmla="*/ 115888 w 274"/>
                <a:gd name="T103" fmla="*/ 88900 h 267"/>
                <a:gd name="T104" fmla="*/ 127000 w 274"/>
                <a:gd name="T105" fmla="*/ 71438 h 267"/>
                <a:gd name="T106" fmla="*/ 128588 w 274"/>
                <a:gd name="T107" fmla="*/ 60325 h 267"/>
                <a:gd name="T108" fmla="*/ 152400 w 274"/>
                <a:gd name="T109" fmla="*/ 77788 h 267"/>
                <a:gd name="T110" fmla="*/ 188913 w 274"/>
                <a:gd name="T111" fmla="*/ 74613 h 267"/>
                <a:gd name="T112" fmla="*/ 217488 w 274"/>
                <a:gd name="T113" fmla="*/ 71438 h 267"/>
                <a:gd name="T114" fmla="*/ 223838 w 274"/>
                <a:gd name="T115" fmla="*/ 44450 h 267"/>
                <a:gd name="T116" fmla="*/ 255588 w 274"/>
                <a:gd name="T117" fmla="*/ 34925 h 267"/>
                <a:gd name="T118" fmla="*/ 209550 w 274"/>
                <a:gd name="T119" fmla="*/ 12700 h 26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74"/>
                <a:gd name="T181" fmla="*/ 0 h 267"/>
                <a:gd name="T182" fmla="*/ 274 w 274"/>
                <a:gd name="T183" fmla="*/ 267 h 26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Freeform 132"/>
            <p:cNvSpPr>
              <a:spLocks noChangeArrowheads="1"/>
            </p:cNvSpPr>
            <p:nvPr/>
          </p:nvSpPr>
          <p:spPr bwMode="auto">
            <a:xfrm>
              <a:off x="246063" y="481013"/>
              <a:ext cx="136525" cy="163513"/>
            </a:xfrm>
            <a:custGeom>
              <a:avLst/>
              <a:gdLst>
                <a:gd name="T0" fmla="*/ 42863 w 86"/>
                <a:gd name="T1" fmla="*/ 9525 h 103"/>
                <a:gd name="T2" fmla="*/ 42863 w 86"/>
                <a:gd name="T3" fmla="*/ 60325 h 103"/>
                <a:gd name="T4" fmla="*/ 42863 w 86"/>
                <a:gd name="T5" fmla="*/ 60325 h 103"/>
                <a:gd name="T6" fmla="*/ 44450 w 86"/>
                <a:gd name="T7" fmla="*/ 65088 h 103"/>
                <a:gd name="T8" fmla="*/ 53975 w 86"/>
                <a:gd name="T9" fmla="*/ 74613 h 103"/>
                <a:gd name="T10" fmla="*/ 66675 w 86"/>
                <a:gd name="T11" fmla="*/ 87313 h 103"/>
                <a:gd name="T12" fmla="*/ 74613 w 86"/>
                <a:gd name="T13" fmla="*/ 90488 h 103"/>
                <a:gd name="T14" fmla="*/ 85725 w 86"/>
                <a:gd name="T15" fmla="*/ 95250 h 103"/>
                <a:gd name="T16" fmla="*/ 85725 w 86"/>
                <a:gd name="T17" fmla="*/ 95250 h 103"/>
                <a:gd name="T18" fmla="*/ 104775 w 86"/>
                <a:gd name="T19" fmla="*/ 103188 h 103"/>
                <a:gd name="T20" fmla="*/ 123825 w 86"/>
                <a:gd name="T21" fmla="*/ 114300 h 103"/>
                <a:gd name="T22" fmla="*/ 130175 w 86"/>
                <a:gd name="T23" fmla="*/ 119063 h 103"/>
                <a:gd name="T24" fmla="*/ 134938 w 86"/>
                <a:gd name="T25" fmla="*/ 125413 h 103"/>
                <a:gd name="T26" fmla="*/ 136525 w 86"/>
                <a:gd name="T27" fmla="*/ 130175 h 103"/>
                <a:gd name="T28" fmla="*/ 136525 w 86"/>
                <a:gd name="T29" fmla="*/ 136525 h 103"/>
                <a:gd name="T30" fmla="*/ 136525 w 86"/>
                <a:gd name="T31" fmla="*/ 136525 h 103"/>
                <a:gd name="T32" fmla="*/ 134938 w 86"/>
                <a:gd name="T33" fmla="*/ 142875 h 103"/>
                <a:gd name="T34" fmla="*/ 128588 w 86"/>
                <a:gd name="T35" fmla="*/ 147638 h 103"/>
                <a:gd name="T36" fmla="*/ 120650 w 86"/>
                <a:gd name="T37" fmla="*/ 150813 h 103"/>
                <a:gd name="T38" fmla="*/ 104775 w 86"/>
                <a:gd name="T39" fmla="*/ 155575 h 103"/>
                <a:gd name="T40" fmla="*/ 87313 w 86"/>
                <a:gd name="T41" fmla="*/ 160338 h 103"/>
                <a:gd name="T42" fmla="*/ 63500 w 86"/>
                <a:gd name="T43" fmla="*/ 161925 h 103"/>
                <a:gd name="T44" fmla="*/ 33338 w 86"/>
                <a:gd name="T45" fmla="*/ 163513 h 103"/>
                <a:gd name="T46" fmla="*/ 0 w 86"/>
                <a:gd name="T47" fmla="*/ 163513 h 103"/>
                <a:gd name="T48" fmla="*/ 0 w 86"/>
                <a:gd name="T49" fmla="*/ 0 h 103"/>
                <a:gd name="T50" fmla="*/ 42863 w 86"/>
                <a:gd name="T51" fmla="*/ 9525 h 10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6"/>
                <a:gd name="T79" fmla="*/ 0 h 103"/>
                <a:gd name="T80" fmla="*/ 86 w 86"/>
                <a:gd name="T81" fmla="*/ 103 h 10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6" h="103">
                  <a:moveTo>
                    <a:pt x="27" y="6"/>
                  </a:moveTo>
                  <a:lnTo>
                    <a:pt x="27" y="38"/>
                  </a:lnTo>
                  <a:lnTo>
                    <a:pt x="28" y="41"/>
                  </a:lnTo>
                  <a:lnTo>
                    <a:pt x="34" y="47"/>
                  </a:lnTo>
                  <a:lnTo>
                    <a:pt x="42" y="55"/>
                  </a:lnTo>
                  <a:lnTo>
                    <a:pt x="47" y="57"/>
                  </a:lnTo>
                  <a:lnTo>
                    <a:pt x="54" y="60"/>
                  </a:lnTo>
                  <a:lnTo>
                    <a:pt x="66" y="65"/>
                  </a:lnTo>
                  <a:lnTo>
                    <a:pt x="78" y="72"/>
                  </a:lnTo>
                  <a:lnTo>
                    <a:pt x="82" y="75"/>
                  </a:lnTo>
                  <a:lnTo>
                    <a:pt x="85" y="79"/>
                  </a:lnTo>
                  <a:lnTo>
                    <a:pt x="86" y="82"/>
                  </a:lnTo>
                  <a:lnTo>
                    <a:pt x="86" y="86"/>
                  </a:lnTo>
                  <a:lnTo>
                    <a:pt x="85" y="90"/>
                  </a:lnTo>
                  <a:lnTo>
                    <a:pt x="81" y="93"/>
                  </a:lnTo>
                  <a:lnTo>
                    <a:pt x="76" y="95"/>
                  </a:lnTo>
                  <a:lnTo>
                    <a:pt x="66" y="98"/>
                  </a:lnTo>
                  <a:lnTo>
                    <a:pt x="55" y="101"/>
                  </a:lnTo>
                  <a:lnTo>
                    <a:pt x="40" y="102"/>
                  </a:lnTo>
                  <a:lnTo>
                    <a:pt x="21" y="103"/>
                  </a:lnTo>
                  <a:lnTo>
                    <a:pt x="0" y="103"/>
                  </a:lnTo>
                  <a:lnTo>
                    <a:pt x="0" y="0"/>
                  </a:lnTo>
                  <a:lnTo>
                    <a:pt x="27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Freeform 133"/>
            <p:cNvSpPr>
              <a:spLocks noChangeArrowheads="1"/>
            </p:cNvSpPr>
            <p:nvPr/>
          </p:nvSpPr>
          <p:spPr bwMode="auto">
            <a:xfrm>
              <a:off x="130175" y="481013"/>
              <a:ext cx="130175" cy="163513"/>
            </a:xfrm>
            <a:custGeom>
              <a:avLst/>
              <a:gdLst>
                <a:gd name="T0" fmla="*/ 100013 w 82"/>
                <a:gd name="T1" fmla="*/ 9525 h 103"/>
                <a:gd name="T2" fmla="*/ 100013 w 82"/>
                <a:gd name="T3" fmla="*/ 60325 h 103"/>
                <a:gd name="T4" fmla="*/ 100013 w 82"/>
                <a:gd name="T5" fmla="*/ 60325 h 103"/>
                <a:gd name="T6" fmla="*/ 98425 w 82"/>
                <a:gd name="T7" fmla="*/ 65088 h 103"/>
                <a:gd name="T8" fmla="*/ 92075 w 82"/>
                <a:gd name="T9" fmla="*/ 74613 h 103"/>
                <a:gd name="T10" fmla="*/ 80963 w 82"/>
                <a:gd name="T11" fmla="*/ 87313 h 103"/>
                <a:gd name="T12" fmla="*/ 73025 w 82"/>
                <a:gd name="T13" fmla="*/ 90488 h 103"/>
                <a:gd name="T14" fmla="*/ 61913 w 82"/>
                <a:gd name="T15" fmla="*/ 95250 h 103"/>
                <a:gd name="T16" fmla="*/ 61913 w 82"/>
                <a:gd name="T17" fmla="*/ 95250 h 103"/>
                <a:gd name="T18" fmla="*/ 39688 w 82"/>
                <a:gd name="T19" fmla="*/ 103188 h 103"/>
                <a:gd name="T20" fmla="*/ 19050 w 82"/>
                <a:gd name="T21" fmla="*/ 114300 h 103"/>
                <a:gd name="T22" fmla="*/ 9525 w 82"/>
                <a:gd name="T23" fmla="*/ 119063 h 103"/>
                <a:gd name="T24" fmla="*/ 6350 w 82"/>
                <a:gd name="T25" fmla="*/ 125413 h 103"/>
                <a:gd name="T26" fmla="*/ 1588 w 82"/>
                <a:gd name="T27" fmla="*/ 130175 h 103"/>
                <a:gd name="T28" fmla="*/ 0 w 82"/>
                <a:gd name="T29" fmla="*/ 136525 h 103"/>
                <a:gd name="T30" fmla="*/ 0 w 82"/>
                <a:gd name="T31" fmla="*/ 136525 h 103"/>
                <a:gd name="T32" fmla="*/ 3175 w 82"/>
                <a:gd name="T33" fmla="*/ 142875 h 103"/>
                <a:gd name="T34" fmla="*/ 12700 w 82"/>
                <a:gd name="T35" fmla="*/ 147638 h 103"/>
                <a:gd name="T36" fmla="*/ 23813 w 82"/>
                <a:gd name="T37" fmla="*/ 150813 h 103"/>
                <a:gd name="T38" fmla="*/ 38100 w 82"/>
                <a:gd name="T39" fmla="*/ 155575 h 103"/>
                <a:gd name="T40" fmla="*/ 57150 w 82"/>
                <a:gd name="T41" fmla="*/ 160338 h 103"/>
                <a:gd name="T42" fmla="*/ 79375 w 82"/>
                <a:gd name="T43" fmla="*/ 161925 h 103"/>
                <a:gd name="T44" fmla="*/ 130175 w 82"/>
                <a:gd name="T45" fmla="*/ 163513 h 103"/>
                <a:gd name="T46" fmla="*/ 130175 w 82"/>
                <a:gd name="T47" fmla="*/ 0 h 103"/>
                <a:gd name="T48" fmla="*/ 100013 w 82"/>
                <a:gd name="T49" fmla="*/ 9525 h 10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2"/>
                <a:gd name="T76" fmla="*/ 0 h 103"/>
                <a:gd name="T77" fmla="*/ 82 w 82"/>
                <a:gd name="T78" fmla="*/ 103 h 10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2" h="103">
                  <a:moveTo>
                    <a:pt x="63" y="6"/>
                  </a:moveTo>
                  <a:lnTo>
                    <a:pt x="63" y="38"/>
                  </a:lnTo>
                  <a:lnTo>
                    <a:pt x="62" y="41"/>
                  </a:lnTo>
                  <a:lnTo>
                    <a:pt x="58" y="47"/>
                  </a:lnTo>
                  <a:lnTo>
                    <a:pt x="51" y="55"/>
                  </a:lnTo>
                  <a:lnTo>
                    <a:pt x="46" y="57"/>
                  </a:lnTo>
                  <a:lnTo>
                    <a:pt x="39" y="60"/>
                  </a:lnTo>
                  <a:lnTo>
                    <a:pt x="25" y="65"/>
                  </a:lnTo>
                  <a:lnTo>
                    <a:pt x="12" y="72"/>
                  </a:lnTo>
                  <a:lnTo>
                    <a:pt x="6" y="75"/>
                  </a:lnTo>
                  <a:lnTo>
                    <a:pt x="4" y="79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2" y="90"/>
                  </a:lnTo>
                  <a:lnTo>
                    <a:pt x="8" y="93"/>
                  </a:lnTo>
                  <a:lnTo>
                    <a:pt x="15" y="95"/>
                  </a:lnTo>
                  <a:lnTo>
                    <a:pt x="24" y="98"/>
                  </a:lnTo>
                  <a:lnTo>
                    <a:pt x="36" y="101"/>
                  </a:lnTo>
                  <a:lnTo>
                    <a:pt x="50" y="102"/>
                  </a:lnTo>
                  <a:lnTo>
                    <a:pt x="82" y="103"/>
                  </a:lnTo>
                  <a:lnTo>
                    <a:pt x="82" y="0"/>
                  </a:lnTo>
                  <a:lnTo>
                    <a:pt x="63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134"/>
            <p:cNvSpPr>
              <a:spLocks noChangeArrowheads="1"/>
            </p:cNvSpPr>
            <p:nvPr/>
          </p:nvSpPr>
          <p:spPr bwMode="auto">
            <a:xfrm>
              <a:off x="0" y="0"/>
              <a:ext cx="495300" cy="496888"/>
            </a:xfrm>
            <a:custGeom>
              <a:avLst/>
              <a:gdLst>
                <a:gd name="T0" fmla="*/ 131763 w 312"/>
                <a:gd name="T1" fmla="*/ 25400 h 313"/>
                <a:gd name="T2" fmla="*/ 90488 w 312"/>
                <a:gd name="T3" fmla="*/ 65088 h 313"/>
                <a:gd name="T4" fmla="*/ 58738 w 312"/>
                <a:gd name="T5" fmla="*/ 112713 h 313"/>
                <a:gd name="T6" fmla="*/ 39688 w 312"/>
                <a:gd name="T7" fmla="*/ 163513 h 313"/>
                <a:gd name="T8" fmla="*/ 33338 w 312"/>
                <a:gd name="T9" fmla="*/ 222250 h 313"/>
                <a:gd name="T10" fmla="*/ 33338 w 312"/>
                <a:gd name="T11" fmla="*/ 247650 h 313"/>
                <a:gd name="T12" fmla="*/ 42863 w 312"/>
                <a:gd name="T13" fmla="*/ 295275 h 313"/>
                <a:gd name="T14" fmla="*/ 63500 w 312"/>
                <a:gd name="T15" fmla="*/ 338138 h 313"/>
                <a:gd name="T16" fmla="*/ 88900 w 312"/>
                <a:gd name="T17" fmla="*/ 376238 h 313"/>
                <a:gd name="T18" fmla="*/ 120650 w 312"/>
                <a:gd name="T19" fmla="*/ 411163 h 313"/>
                <a:gd name="T20" fmla="*/ 160338 w 312"/>
                <a:gd name="T21" fmla="*/ 436563 h 313"/>
                <a:gd name="T22" fmla="*/ 203200 w 312"/>
                <a:gd name="T23" fmla="*/ 455613 h 313"/>
                <a:gd name="T24" fmla="*/ 249238 w 312"/>
                <a:gd name="T25" fmla="*/ 465138 h 313"/>
                <a:gd name="T26" fmla="*/ 276225 w 312"/>
                <a:gd name="T27" fmla="*/ 466725 h 313"/>
                <a:gd name="T28" fmla="*/ 333375 w 312"/>
                <a:gd name="T29" fmla="*/ 458788 h 313"/>
                <a:gd name="T30" fmla="*/ 385763 w 312"/>
                <a:gd name="T31" fmla="*/ 438150 h 313"/>
                <a:gd name="T32" fmla="*/ 433388 w 312"/>
                <a:gd name="T33" fmla="*/ 407988 h 313"/>
                <a:gd name="T34" fmla="*/ 469900 w 312"/>
                <a:gd name="T35" fmla="*/ 369888 h 313"/>
                <a:gd name="T36" fmla="*/ 495300 w 312"/>
                <a:gd name="T37" fmla="*/ 388938 h 313"/>
                <a:gd name="T38" fmla="*/ 452438 w 312"/>
                <a:gd name="T39" fmla="*/ 434975 h 313"/>
                <a:gd name="T40" fmla="*/ 400050 w 312"/>
                <a:gd name="T41" fmla="*/ 468313 h 313"/>
                <a:gd name="T42" fmla="*/ 339725 w 312"/>
                <a:gd name="T43" fmla="*/ 490538 h 313"/>
                <a:gd name="T44" fmla="*/ 276225 w 312"/>
                <a:gd name="T45" fmla="*/ 496888 h 313"/>
                <a:gd name="T46" fmla="*/ 247650 w 312"/>
                <a:gd name="T47" fmla="*/ 496888 h 313"/>
                <a:gd name="T48" fmla="*/ 193675 w 312"/>
                <a:gd name="T49" fmla="*/ 485775 h 313"/>
                <a:gd name="T50" fmla="*/ 144463 w 312"/>
                <a:gd name="T51" fmla="*/ 465138 h 313"/>
                <a:gd name="T52" fmla="*/ 101600 w 312"/>
                <a:gd name="T53" fmla="*/ 434975 h 313"/>
                <a:gd name="T54" fmla="*/ 63500 w 312"/>
                <a:gd name="T55" fmla="*/ 398463 h 313"/>
                <a:gd name="T56" fmla="*/ 33338 w 312"/>
                <a:gd name="T57" fmla="*/ 352425 h 313"/>
                <a:gd name="T58" fmla="*/ 12700 w 312"/>
                <a:gd name="T59" fmla="*/ 303213 h 313"/>
                <a:gd name="T60" fmla="*/ 3175 w 312"/>
                <a:gd name="T61" fmla="*/ 252413 h 313"/>
                <a:gd name="T62" fmla="*/ 0 w 312"/>
                <a:gd name="T63" fmla="*/ 222250 h 313"/>
                <a:gd name="T64" fmla="*/ 9525 w 312"/>
                <a:gd name="T65" fmla="*/ 157163 h 313"/>
                <a:gd name="T66" fmla="*/ 30163 w 312"/>
                <a:gd name="T67" fmla="*/ 96838 h 313"/>
                <a:gd name="T68" fmla="*/ 66675 w 312"/>
                <a:gd name="T69" fmla="*/ 42863 h 313"/>
                <a:gd name="T70" fmla="*/ 112713 w 312"/>
                <a:gd name="T71" fmla="*/ 0 h 3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12"/>
                <a:gd name="T109" fmla="*/ 0 h 313"/>
                <a:gd name="T110" fmla="*/ 312 w 312"/>
                <a:gd name="T111" fmla="*/ 313 h 31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135"/>
            <p:cNvSpPr>
              <a:spLocks noEditPoints="1" noChangeArrowheads="1"/>
            </p:cNvSpPr>
            <p:nvPr/>
          </p:nvSpPr>
          <p:spPr bwMode="auto">
            <a:xfrm>
              <a:off x="53975" y="9525"/>
              <a:ext cx="436563" cy="434975"/>
            </a:xfrm>
            <a:custGeom>
              <a:avLst/>
              <a:gdLst>
                <a:gd name="T0" fmla="*/ 241300 w 275"/>
                <a:gd name="T1" fmla="*/ 1588 h 274"/>
                <a:gd name="T2" fmla="*/ 303213 w 275"/>
                <a:gd name="T3" fmla="*/ 15875 h 274"/>
                <a:gd name="T4" fmla="*/ 357188 w 275"/>
                <a:gd name="T5" fmla="*/ 50800 h 274"/>
                <a:gd name="T6" fmla="*/ 400050 w 275"/>
                <a:gd name="T7" fmla="*/ 96838 h 274"/>
                <a:gd name="T8" fmla="*/ 425450 w 275"/>
                <a:gd name="T9" fmla="*/ 153988 h 274"/>
                <a:gd name="T10" fmla="*/ 436563 w 275"/>
                <a:gd name="T11" fmla="*/ 219075 h 274"/>
                <a:gd name="T12" fmla="*/ 431800 w 275"/>
                <a:gd name="T13" fmla="*/ 261938 h 274"/>
                <a:gd name="T14" fmla="*/ 411163 w 275"/>
                <a:gd name="T15" fmla="*/ 322263 h 274"/>
                <a:gd name="T16" fmla="*/ 371475 w 275"/>
                <a:gd name="T17" fmla="*/ 373063 h 274"/>
                <a:gd name="T18" fmla="*/ 322263 w 275"/>
                <a:gd name="T19" fmla="*/ 409575 h 274"/>
                <a:gd name="T20" fmla="*/ 261938 w 275"/>
                <a:gd name="T21" fmla="*/ 431800 h 274"/>
                <a:gd name="T22" fmla="*/ 217488 w 275"/>
                <a:gd name="T23" fmla="*/ 434975 h 274"/>
                <a:gd name="T24" fmla="*/ 217488 w 275"/>
                <a:gd name="T25" fmla="*/ 427038 h 274"/>
                <a:gd name="T26" fmla="*/ 260350 w 275"/>
                <a:gd name="T27" fmla="*/ 422275 h 274"/>
                <a:gd name="T28" fmla="*/ 319088 w 275"/>
                <a:gd name="T29" fmla="*/ 401638 h 274"/>
                <a:gd name="T30" fmla="*/ 365125 w 275"/>
                <a:gd name="T31" fmla="*/ 365125 h 274"/>
                <a:gd name="T32" fmla="*/ 401638 w 275"/>
                <a:gd name="T33" fmla="*/ 317500 h 274"/>
                <a:gd name="T34" fmla="*/ 422275 w 275"/>
                <a:gd name="T35" fmla="*/ 258763 h 274"/>
                <a:gd name="T36" fmla="*/ 425450 w 275"/>
                <a:gd name="T37" fmla="*/ 219075 h 274"/>
                <a:gd name="T38" fmla="*/ 417513 w 275"/>
                <a:gd name="T39" fmla="*/ 155575 h 274"/>
                <a:gd name="T40" fmla="*/ 392113 w 275"/>
                <a:gd name="T41" fmla="*/ 103188 h 274"/>
                <a:gd name="T42" fmla="*/ 350838 w 275"/>
                <a:gd name="T43" fmla="*/ 57150 h 274"/>
                <a:gd name="T44" fmla="*/ 298450 w 275"/>
                <a:gd name="T45" fmla="*/ 26988 h 274"/>
                <a:gd name="T46" fmla="*/ 239713 w 275"/>
                <a:gd name="T47" fmla="*/ 12700 h 274"/>
                <a:gd name="T48" fmla="*/ 217488 w 275"/>
                <a:gd name="T49" fmla="*/ 0 h 274"/>
                <a:gd name="T50" fmla="*/ 217488 w 275"/>
                <a:gd name="T51" fmla="*/ 434975 h 274"/>
                <a:gd name="T52" fmla="*/ 152400 w 275"/>
                <a:gd name="T53" fmla="*/ 427038 h 274"/>
                <a:gd name="T54" fmla="*/ 96838 w 275"/>
                <a:gd name="T55" fmla="*/ 398463 h 274"/>
                <a:gd name="T56" fmla="*/ 49213 w 275"/>
                <a:gd name="T57" fmla="*/ 355600 h 274"/>
                <a:gd name="T58" fmla="*/ 17463 w 275"/>
                <a:gd name="T59" fmla="*/ 303213 h 274"/>
                <a:gd name="T60" fmla="*/ 3175 w 275"/>
                <a:gd name="T61" fmla="*/ 239713 h 274"/>
                <a:gd name="T62" fmla="*/ 3175 w 275"/>
                <a:gd name="T63" fmla="*/ 195263 h 274"/>
                <a:gd name="T64" fmla="*/ 17463 w 275"/>
                <a:gd name="T65" fmla="*/ 133350 h 274"/>
                <a:gd name="T66" fmla="*/ 49213 w 275"/>
                <a:gd name="T67" fmla="*/ 79375 h 274"/>
                <a:gd name="T68" fmla="*/ 96838 w 275"/>
                <a:gd name="T69" fmla="*/ 38100 h 274"/>
                <a:gd name="T70" fmla="*/ 152400 w 275"/>
                <a:gd name="T71" fmla="*/ 9525 h 274"/>
                <a:gd name="T72" fmla="*/ 217488 w 275"/>
                <a:gd name="T73" fmla="*/ 0 h 274"/>
                <a:gd name="T74" fmla="*/ 198438 w 275"/>
                <a:gd name="T75" fmla="*/ 12700 h 274"/>
                <a:gd name="T76" fmla="*/ 138113 w 275"/>
                <a:gd name="T77" fmla="*/ 26988 h 274"/>
                <a:gd name="T78" fmla="*/ 85725 w 275"/>
                <a:gd name="T79" fmla="*/ 57150 h 274"/>
                <a:gd name="T80" fmla="*/ 46038 w 275"/>
                <a:gd name="T81" fmla="*/ 103188 h 274"/>
                <a:gd name="T82" fmla="*/ 19050 w 275"/>
                <a:gd name="T83" fmla="*/ 155575 h 274"/>
                <a:gd name="T84" fmla="*/ 11113 w 275"/>
                <a:gd name="T85" fmla="*/ 219075 h 274"/>
                <a:gd name="T86" fmla="*/ 15875 w 275"/>
                <a:gd name="T87" fmla="*/ 258763 h 274"/>
                <a:gd name="T88" fmla="*/ 34925 w 275"/>
                <a:gd name="T89" fmla="*/ 317500 h 274"/>
                <a:gd name="T90" fmla="*/ 71438 w 275"/>
                <a:gd name="T91" fmla="*/ 365125 h 274"/>
                <a:gd name="T92" fmla="*/ 119063 w 275"/>
                <a:gd name="T93" fmla="*/ 401638 h 274"/>
                <a:gd name="T94" fmla="*/ 176213 w 275"/>
                <a:gd name="T95" fmla="*/ 422275 h 274"/>
                <a:gd name="T96" fmla="*/ 217488 w 275"/>
                <a:gd name="T97" fmla="*/ 434975 h 27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75"/>
                <a:gd name="T148" fmla="*/ 0 h 274"/>
                <a:gd name="T149" fmla="*/ 275 w 275"/>
                <a:gd name="T150" fmla="*/ 274 h 27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75" h="274">
                  <a:moveTo>
                    <a:pt x="137" y="0"/>
                  </a:moveTo>
                  <a:lnTo>
                    <a:pt x="137" y="0"/>
                  </a:lnTo>
                  <a:lnTo>
                    <a:pt x="152" y="1"/>
                  </a:lnTo>
                  <a:lnTo>
                    <a:pt x="165" y="2"/>
                  </a:lnTo>
                  <a:lnTo>
                    <a:pt x="179" y="6"/>
                  </a:lnTo>
                  <a:lnTo>
                    <a:pt x="191" y="10"/>
                  </a:lnTo>
                  <a:lnTo>
                    <a:pt x="203" y="17"/>
                  </a:lnTo>
                  <a:lnTo>
                    <a:pt x="214" y="24"/>
                  </a:lnTo>
                  <a:lnTo>
                    <a:pt x="225" y="32"/>
                  </a:lnTo>
                  <a:lnTo>
                    <a:pt x="234" y="40"/>
                  </a:lnTo>
                  <a:lnTo>
                    <a:pt x="244" y="50"/>
                  </a:lnTo>
                  <a:lnTo>
                    <a:pt x="252" y="61"/>
                  </a:lnTo>
                  <a:lnTo>
                    <a:pt x="259" y="71"/>
                  </a:lnTo>
                  <a:lnTo>
                    <a:pt x="264" y="84"/>
                  </a:lnTo>
                  <a:lnTo>
                    <a:pt x="268" y="97"/>
                  </a:lnTo>
                  <a:lnTo>
                    <a:pt x="272" y="109"/>
                  </a:lnTo>
                  <a:lnTo>
                    <a:pt x="274" y="123"/>
                  </a:lnTo>
                  <a:lnTo>
                    <a:pt x="275" y="138"/>
                  </a:lnTo>
                  <a:lnTo>
                    <a:pt x="274" y="151"/>
                  </a:lnTo>
                  <a:lnTo>
                    <a:pt x="272" y="165"/>
                  </a:lnTo>
                  <a:lnTo>
                    <a:pt x="268" y="178"/>
                  </a:lnTo>
                  <a:lnTo>
                    <a:pt x="264" y="191"/>
                  </a:lnTo>
                  <a:lnTo>
                    <a:pt x="259" y="203"/>
                  </a:lnTo>
                  <a:lnTo>
                    <a:pt x="252" y="215"/>
                  </a:lnTo>
                  <a:lnTo>
                    <a:pt x="244" y="224"/>
                  </a:lnTo>
                  <a:lnTo>
                    <a:pt x="234" y="235"/>
                  </a:lnTo>
                  <a:lnTo>
                    <a:pt x="225" y="243"/>
                  </a:lnTo>
                  <a:lnTo>
                    <a:pt x="214" y="251"/>
                  </a:lnTo>
                  <a:lnTo>
                    <a:pt x="203" y="258"/>
                  </a:lnTo>
                  <a:lnTo>
                    <a:pt x="191" y="264"/>
                  </a:lnTo>
                  <a:lnTo>
                    <a:pt x="179" y="269"/>
                  </a:lnTo>
                  <a:lnTo>
                    <a:pt x="165" y="272"/>
                  </a:lnTo>
                  <a:lnTo>
                    <a:pt x="152" y="274"/>
                  </a:lnTo>
                  <a:lnTo>
                    <a:pt x="137" y="274"/>
                  </a:lnTo>
                  <a:lnTo>
                    <a:pt x="137" y="269"/>
                  </a:lnTo>
                  <a:lnTo>
                    <a:pt x="151" y="268"/>
                  </a:lnTo>
                  <a:lnTo>
                    <a:pt x="164" y="266"/>
                  </a:lnTo>
                  <a:lnTo>
                    <a:pt x="176" y="262"/>
                  </a:lnTo>
                  <a:lnTo>
                    <a:pt x="188" y="258"/>
                  </a:lnTo>
                  <a:lnTo>
                    <a:pt x="201" y="253"/>
                  </a:lnTo>
                  <a:lnTo>
                    <a:pt x="211" y="246"/>
                  </a:lnTo>
                  <a:lnTo>
                    <a:pt x="221" y="238"/>
                  </a:lnTo>
                  <a:lnTo>
                    <a:pt x="230" y="230"/>
                  </a:lnTo>
                  <a:lnTo>
                    <a:pt x="239" y="220"/>
                  </a:lnTo>
                  <a:lnTo>
                    <a:pt x="247" y="211"/>
                  </a:lnTo>
                  <a:lnTo>
                    <a:pt x="253" y="200"/>
                  </a:lnTo>
                  <a:lnTo>
                    <a:pt x="259" y="188"/>
                  </a:lnTo>
                  <a:lnTo>
                    <a:pt x="263" y="177"/>
                  </a:lnTo>
                  <a:lnTo>
                    <a:pt x="266" y="163"/>
                  </a:lnTo>
                  <a:lnTo>
                    <a:pt x="268" y="151"/>
                  </a:lnTo>
                  <a:lnTo>
                    <a:pt x="268" y="138"/>
                  </a:lnTo>
                  <a:lnTo>
                    <a:pt x="268" y="124"/>
                  </a:lnTo>
                  <a:lnTo>
                    <a:pt x="266" y="111"/>
                  </a:lnTo>
                  <a:lnTo>
                    <a:pt x="263" y="98"/>
                  </a:lnTo>
                  <a:lnTo>
                    <a:pt x="259" y="86"/>
                  </a:lnTo>
                  <a:lnTo>
                    <a:pt x="253" y="75"/>
                  </a:lnTo>
                  <a:lnTo>
                    <a:pt x="247" y="65"/>
                  </a:lnTo>
                  <a:lnTo>
                    <a:pt x="239" y="54"/>
                  </a:lnTo>
                  <a:lnTo>
                    <a:pt x="230" y="44"/>
                  </a:lnTo>
                  <a:lnTo>
                    <a:pt x="221" y="36"/>
                  </a:lnTo>
                  <a:lnTo>
                    <a:pt x="211" y="29"/>
                  </a:lnTo>
                  <a:lnTo>
                    <a:pt x="201" y="23"/>
                  </a:lnTo>
                  <a:lnTo>
                    <a:pt x="188" y="17"/>
                  </a:lnTo>
                  <a:lnTo>
                    <a:pt x="176" y="12"/>
                  </a:lnTo>
                  <a:lnTo>
                    <a:pt x="164" y="9"/>
                  </a:lnTo>
                  <a:lnTo>
                    <a:pt x="151" y="8"/>
                  </a:lnTo>
                  <a:lnTo>
                    <a:pt x="137" y="6"/>
                  </a:lnTo>
                  <a:lnTo>
                    <a:pt x="137" y="0"/>
                  </a:lnTo>
                  <a:close/>
                  <a:moveTo>
                    <a:pt x="137" y="274"/>
                  </a:moveTo>
                  <a:lnTo>
                    <a:pt x="137" y="274"/>
                  </a:lnTo>
                  <a:lnTo>
                    <a:pt x="123" y="274"/>
                  </a:lnTo>
                  <a:lnTo>
                    <a:pt x="110" y="272"/>
                  </a:lnTo>
                  <a:lnTo>
                    <a:pt x="96" y="269"/>
                  </a:lnTo>
                  <a:lnTo>
                    <a:pt x="84" y="264"/>
                  </a:lnTo>
                  <a:lnTo>
                    <a:pt x="72" y="258"/>
                  </a:lnTo>
                  <a:lnTo>
                    <a:pt x="61" y="251"/>
                  </a:lnTo>
                  <a:lnTo>
                    <a:pt x="50" y="243"/>
                  </a:lnTo>
                  <a:lnTo>
                    <a:pt x="41" y="235"/>
                  </a:lnTo>
                  <a:lnTo>
                    <a:pt x="31" y="224"/>
                  </a:lnTo>
                  <a:lnTo>
                    <a:pt x="23" y="215"/>
                  </a:lnTo>
                  <a:lnTo>
                    <a:pt x="16" y="203"/>
                  </a:lnTo>
                  <a:lnTo>
                    <a:pt x="11" y="191"/>
                  </a:lnTo>
                  <a:lnTo>
                    <a:pt x="7" y="178"/>
                  </a:lnTo>
                  <a:lnTo>
                    <a:pt x="3" y="165"/>
                  </a:lnTo>
                  <a:lnTo>
                    <a:pt x="2" y="151"/>
                  </a:lnTo>
                  <a:lnTo>
                    <a:pt x="0" y="138"/>
                  </a:lnTo>
                  <a:lnTo>
                    <a:pt x="2" y="123"/>
                  </a:lnTo>
                  <a:lnTo>
                    <a:pt x="3" y="109"/>
                  </a:lnTo>
                  <a:lnTo>
                    <a:pt x="7" y="97"/>
                  </a:lnTo>
                  <a:lnTo>
                    <a:pt x="11" y="84"/>
                  </a:lnTo>
                  <a:lnTo>
                    <a:pt x="16" y="71"/>
                  </a:lnTo>
                  <a:lnTo>
                    <a:pt x="23" y="61"/>
                  </a:lnTo>
                  <a:lnTo>
                    <a:pt x="31" y="50"/>
                  </a:lnTo>
                  <a:lnTo>
                    <a:pt x="41" y="40"/>
                  </a:lnTo>
                  <a:lnTo>
                    <a:pt x="50" y="32"/>
                  </a:lnTo>
                  <a:lnTo>
                    <a:pt x="61" y="24"/>
                  </a:lnTo>
                  <a:lnTo>
                    <a:pt x="72" y="17"/>
                  </a:lnTo>
                  <a:lnTo>
                    <a:pt x="84" y="10"/>
                  </a:lnTo>
                  <a:lnTo>
                    <a:pt x="96" y="6"/>
                  </a:lnTo>
                  <a:lnTo>
                    <a:pt x="110" y="2"/>
                  </a:lnTo>
                  <a:lnTo>
                    <a:pt x="123" y="1"/>
                  </a:lnTo>
                  <a:lnTo>
                    <a:pt x="137" y="0"/>
                  </a:lnTo>
                  <a:lnTo>
                    <a:pt x="137" y="6"/>
                  </a:lnTo>
                  <a:lnTo>
                    <a:pt x="125" y="8"/>
                  </a:lnTo>
                  <a:lnTo>
                    <a:pt x="111" y="9"/>
                  </a:lnTo>
                  <a:lnTo>
                    <a:pt x="99" y="12"/>
                  </a:lnTo>
                  <a:lnTo>
                    <a:pt x="87" y="17"/>
                  </a:lnTo>
                  <a:lnTo>
                    <a:pt x="75" y="23"/>
                  </a:lnTo>
                  <a:lnTo>
                    <a:pt x="64" y="29"/>
                  </a:lnTo>
                  <a:lnTo>
                    <a:pt x="54" y="36"/>
                  </a:lnTo>
                  <a:lnTo>
                    <a:pt x="45" y="44"/>
                  </a:lnTo>
                  <a:lnTo>
                    <a:pt x="37" y="54"/>
                  </a:lnTo>
                  <a:lnTo>
                    <a:pt x="29" y="65"/>
                  </a:lnTo>
                  <a:lnTo>
                    <a:pt x="22" y="75"/>
                  </a:lnTo>
                  <a:lnTo>
                    <a:pt x="16" y="86"/>
                  </a:lnTo>
                  <a:lnTo>
                    <a:pt x="12" y="98"/>
                  </a:lnTo>
                  <a:lnTo>
                    <a:pt x="10" y="111"/>
                  </a:lnTo>
                  <a:lnTo>
                    <a:pt x="7" y="124"/>
                  </a:lnTo>
                  <a:lnTo>
                    <a:pt x="7" y="138"/>
                  </a:lnTo>
                  <a:lnTo>
                    <a:pt x="7" y="151"/>
                  </a:lnTo>
                  <a:lnTo>
                    <a:pt x="10" y="163"/>
                  </a:lnTo>
                  <a:lnTo>
                    <a:pt x="12" y="177"/>
                  </a:lnTo>
                  <a:lnTo>
                    <a:pt x="16" y="188"/>
                  </a:lnTo>
                  <a:lnTo>
                    <a:pt x="22" y="200"/>
                  </a:lnTo>
                  <a:lnTo>
                    <a:pt x="29" y="211"/>
                  </a:lnTo>
                  <a:lnTo>
                    <a:pt x="37" y="220"/>
                  </a:lnTo>
                  <a:lnTo>
                    <a:pt x="45" y="230"/>
                  </a:lnTo>
                  <a:lnTo>
                    <a:pt x="54" y="238"/>
                  </a:lnTo>
                  <a:lnTo>
                    <a:pt x="64" y="246"/>
                  </a:lnTo>
                  <a:lnTo>
                    <a:pt x="75" y="253"/>
                  </a:lnTo>
                  <a:lnTo>
                    <a:pt x="87" y="258"/>
                  </a:lnTo>
                  <a:lnTo>
                    <a:pt x="99" y="262"/>
                  </a:lnTo>
                  <a:lnTo>
                    <a:pt x="111" y="266"/>
                  </a:lnTo>
                  <a:lnTo>
                    <a:pt x="125" y="268"/>
                  </a:lnTo>
                  <a:lnTo>
                    <a:pt x="137" y="269"/>
                  </a:lnTo>
                  <a:lnTo>
                    <a:pt x="137" y="2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136"/>
            <p:cNvSpPr>
              <a:spLocks noChangeArrowheads="1"/>
            </p:cNvSpPr>
            <p:nvPr/>
          </p:nvSpPr>
          <p:spPr bwMode="auto">
            <a:xfrm>
              <a:off x="47625" y="17463"/>
              <a:ext cx="434975" cy="423863"/>
            </a:xfrm>
            <a:custGeom>
              <a:avLst/>
              <a:gdLst>
                <a:gd name="T0" fmla="*/ 315913 w 274"/>
                <a:gd name="T1" fmla="*/ 28575 h 267"/>
                <a:gd name="T2" fmla="*/ 322263 w 274"/>
                <a:gd name="T3" fmla="*/ 58738 h 267"/>
                <a:gd name="T4" fmla="*/ 339725 w 274"/>
                <a:gd name="T5" fmla="*/ 55563 h 267"/>
                <a:gd name="T6" fmla="*/ 350838 w 274"/>
                <a:gd name="T7" fmla="*/ 68263 h 267"/>
                <a:gd name="T8" fmla="*/ 377825 w 274"/>
                <a:gd name="T9" fmla="*/ 88900 h 267"/>
                <a:gd name="T10" fmla="*/ 407988 w 274"/>
                <a:gd name="T11" fmla="*/ 127000 h 267"/>
                <a:gd name="T12" fmla="*/ 398463 w 274"/>
                <a:gd name="T13" fmla="*/ 144463 h 267"/>
                <a:gd name="T14" fmla="*/ 406400 w 274"/>
                <a:gd name="T15" fmla="*/ 147638 h 267"/>
                <a:gd name="T16" fmla="*/ 415925 w 274"/>
                <a:gd name="T17" fmla="*/ 134938 h 267"/>
                <a:gd name="T18" fmla="*/ 419100 w 274"/>
                <a:gd name="T19" fmla="*/ 147638 h 267"/>
                <a:gd name="T20" fmla="*/ 411163 w 274"/>
                <a:gd name="T21" fmla="*/ 174625 h 267"/>
                <a:gd name="T22" fmla="*/ 392113 w 274"/>
                <a:gd name="T23" fmla="*/ 177800 h 267"/>
                <a:gd name="T24" fmla="*/ 368300 w 274"/>
                <a:gd name="T25" fmla="*/ 201613 h 267"/>
                <a:gd name="T26" fmla="*/ 349250 w 274"/>
                <a:gd name="T27" fmla="*/ 223838 h 267"/>
                <a:gd name="T28" fmla="*/ 320675 w 274"/>
                <a:gd name="T29" fmla="*/ 244475 h 267"/>
                <a:gd name="T30" fmla="*/ 331788 w 274"/>
                <a:gd name="T31" fmla="*/ 290513 h 267"/>
                <a:gd name="T32" fmla="*/ 346075 w 274"/>
                <a:gd name="T33" fmla="*/ 339725 h 267"/>
                <a:gd name="T34" fmla="*/ 333375 w 274"/>
                <a:gd name="T35" fmla="*/ 376238 h 267"/>
                <a:gd name="T36" fmla="*/ 358775 w 274"/>
                <a:gd name="T37" fmla="*/ 361950 h 267"/>
                <a:gd name="T38" fmla="*/ 392113 w 274"/>
                <a:gd name="T39" fmla="*/ 304800 h 267"/>
                <a:gd name="T40" fmla="*/ 419100 w 274"/>
                <a:gd name="T41" fmla="*/ 223838 h 267"/>
                <a:gd name="T42" fmla="*/ 434975 w 274"/>
                <a:gd name="T43" fmla="*/ 182563 h 267"/>
                <a:gd name="T44" fmla="*/ 246063 w 274"/>
                <a:gd name="T45" fmla="*/ 423863 h 267"/>
                <a:gd name="T46" fmla="*/ 282575 w 274"/>
                <a:gd name="T47" fmla="*/ 390525 h 267"/>
                <a:gd name="T48" fmla="*/ 242888 w 274"/>
                <a:gd name="T49" fmla="*/ 388938 h 267"/>
                <a:gd name="T50" fmla="*/ 230188 w 274"/>
                <a:gd name="T51" fmla="*/ 400050 h 267"/>
                <a:gd name="T52" fmla="*/ 198438 w 274"/>
                <a:gd name="T53" fmla="*/ 393700 h 267"/>
                <a:gd name="T54" fmla="*/ 157163 w 274"/>
                <a:gd name="T55" fmla="*/ 395288 h 267"/>
                <a:gd name="T56" fmla="*/ 192088 w 274"/>
                <a:gd name="T57" fmla="*/ 423863 h 267"/>
                <a:gd name="T58" fmla="*/ 0 w 274"/>
                <a:gd name="T59" fmla="*/ 204788 h 267"/>
                <a:gd name="T60" fmla="*/ 98425 w 274"/>
                <a:gd name="T61" fmla="*/ 41275 h 267"/>
                <a:gd name="T62" fmla="*/ 30163 w 274"/>
                <a:gd name="T63" fmla="*/ 138113 h 267"/>
                <a:gd name="T64" fmla="*/ 49213 w 274"/>
                <a:gd name="T65" fmla="*/ 133350 h 267"/>
                <a:gd name="T66" fmla="*/ 79375 w 274"/>
                <a:gd name="T67" fmla="*/ 144463 h 267"/>
                <a:gd name="T68" fmla="*/ 95250 w 274"/>
                <a:gd name="T69" fmla="*/ 139700 h 267"/>
                <a:gd name="T70" fmla="*/ 73025 w 274"/>
                <a:gd name="T71" fmla="*/ 168275 h 267"/>
                <a:gd name="T72" fmla="*/ 55563 w 274"/>
                <a:gd name="T73" fmla="*/ 193675 h 267"/>
                <a:gd name="T74" fmla="*/ 71438 w 274"/>
                <a:gd name="T75" fmla="*/ 249238 h 267"/>
                <a:gd name="T76" fmla="*/ 85725 w 274"/>
                <a:gd name="T77" fmla="*/ 285750 h 267"/>
                <a:gd name="T78" fmla="*/ 138113 w 274"/>
                <a:gd name="T79" fmla="*/ 333375 h 267"/>
                <a:gd name="T80" fmla="*/ 150813 w 274"/>
                <a:gd name="T81" fmla="*/ 298450 h 267"/>
                <a:gd name="T82" fmla="*/ 155575 w 274"/>
                <a:gd name="T83" fmla="*/ 268288 h 267"/>
                <a:gd name="T84" fmla="*/ 165100 w 274"/>
                <a:gd name="T85" fmla="*/ 217488 h 267"/>
                <a:gd name="T86" fmla="*/ 185738 w 274"/>
                <a:gd name="T87" fmla="*/ 193675 h 267"/>
                <a:gd name="T88" fmla="*/ 241300 w 274"/>
                <a:gd name="T89" fmla="*/ 198438 h 267"/>
                <a:gd name="T90" fmla="*/ 261938 w 274"/>
                <a:gd name="T91" fmla="*/ 168275 h 267"/>
                <a:gd name="T92" fmla="*/ 255588 w 274"/>
                <a:gd name="T93" fmla="*/ 128588 h 267"/>
                <a:gd name="T94" fmla="*/ 212725 w 274"/>
                <a:gd name="T95" fmla="*/ 92075 h 267"/>
                <a:gd name="T96" fmla="*/ 176213 w 274"/>
                <a:gd name="T97" fmla="*/ 90488 h 267"/>
                <a:gd name="T98" fmla="*/ 146050 w 274"/>
                <a:gd name="T99" fmla="*/ 107950 h 267"/>
                <a:gd name="T100" fmla="*/ 109538 w 274"/>
                <a:gd name="T101" fmla="*/ 101600 h 267"/>
                <a:gd name="T102" fmla="*/ 115888 w 274"/>
                <a:gd name="T103" fmla="*/ 88900 h 267"/>
                <a:gd name="T104" fmla="*/ 127000 w 274"/>
                <a:gd name="T105" fmla="*/ 71438 h 267"/>
                <a:gd name="T106" fmla="*/ 128588 w 274"/>
                <a:gd name="T107" fmla="*/ 60325 h 267"/>
                <a:gd name="T108" fmla="*/ 152400 w 274"/>
                <a:gd name="T109" fmla="*/ 77788 h 267"/>
                <a:gd name="T110" fmla="*/ 188913 w 274"/>
                <a:gd name="T111" fmla="*/ 74613 h 267"/>
                <a:gd name="T112" fmla="*/ 217488 w 274"/>
                <a:gd name="T113" fmla="*/ 71438 h 267"/>
                <a:gd name="T114" fmla="*/ 223838 w 274"/>
                <a:gd name="T115" fmla="*/ 44450 h 267"/>
                <a:gd name="T116" fmla="*/ 255588 w 274"/>
                <a:gd name="T117" fmla="*/ 34925 h 267"/>
                <a:gd name="T118" fmla="*/ 209550 w 274"/>
                <a:gd name="T119" fmla="*/ 12700 h 26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74"/>
                <a:gd name="T181" fmla="*/ 0 h 267"/>
                <a:gd name="T182" fmla="*/ 274 w 274"/>
                <a:gd name="T183" fmla="*/ 267 h 26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2" name="组合 198"/>
          <p:cNvGrpSpPr/>
          <p:nvPr/>
        </p:nvGrpSpPr>
        <p:grpSpPr bwMode="auto">
          <a:xfrm>
            <a:off x="4940300" y="1685925"/>
            <a:ext cx="323850" cy="576263"/>
            <a:chOff x="0" y="0"/>
            <a:chExt cx="323850" cy="576262"/>
          </a:xfrm>
          <a:solidFill>
            <a:schemeClr val="bg1">
              <a:alpha val="70000"/>
            </a:schemeClr>
          </a:solidFill>
        </p:grpSpPr>
        <p:sp>
          <p:nvSpPr>
            <p:cNvPr id="143" name="Freeform 137"/>
            <p:cNvSpPr>
              <a:spLocks noEditPoints="1" noChangeArrowheads="1"/>
            </p:cNvSpPr>
            <p:nvPr/>
          </p:nvSpPr>
          <p:spPr bwMode="auto">
            <a:xfrm>
              <a:off x="0" y="0"/>
              <a:ext cx="323850" cy="323850"/>
            </a:xfrm>
            <a:custGeom>
              <a:avLst/>
              <a:gdLst>
                <a:gd name="T0" fmla="*/ 177800 w 204"/>
                <a:gd name="T1" fmla="*/ 0 h 204"/>
                <a:gd name="T2" fmla="*/ 223838 w 204"/>
                <a:gd name="T3" fmla="*/ 12700 h 204"/>
                <a:gd name="T4" fmla="*/ 261938 w 204"/>
                <a:gd name="T5" fmla="*/ 34925 h 204"/>
                <a:gd name="T6" fmla="*/ 293688 w 204"/>
                <a:gd name="T7" fmla="*/ 66675 h 204"/>
                <a:gd name="T8" fmla="*/ 315913 w 204"/>
                <a:gd name="T9" fmla="*/ 107950 h 204"/>
                <a:gd name="T10" fmla="*/ 323850 w 204"/>
                <a:gd name="T11" fmla="*/ 152400 h 204"/>
                <a:gd name="T12" fmla="*/ 322263 w 204"/>
                <a:gd name="T13" fmla="*/ 187325 h 204"/>
                <a:gd name="T14" fmla="*/ 309563 w 204"/>
                <a:gd name="T15" fmla="*/ 231775 h 204"/>
                <a:gd name="T16" fmla="*/ 284163 w 204"/>
                <a:gd name="T17" fmla="*/ 271463 h 204"/>
                <a:gd name="T18" fmla="*/ 247650 w 204"/>
                <a:gd name="T19" fmla="*/ 301625 h 204"/>
                <a:gd name="T20" fmla="*/ 204788 w 204"/>
                <a:gd name="T21" fmla="*/ 320675 h 204"/>
                <a:gd name="T22" fmla="*/ 171450 w 204"/>
                <a:gd name="T23" fmla="*/ 323850 h 204"/>
                <a:gd name="T24" fmla="*/ 161925 w 204"/>
                <a:gd name="T25" fmla="*/ 293688 h 204"/>
                <a:gd name="T26" fmla="*/ 169863 w 204"/>
                <a:gd name="T27" fmla="*/ 293688 h 204"/>
                <a:gd name="T28" fmla="*/ 207963 w 204"/>
                <a:gd name="T29" fmla="*/ 285750 h 204"/>
                <a:gd name="T30" fmla="*/ 260350 w 204"/>
                <a:gd name="T31" fmla="*/ 250825 h 204"/>
                <a:gd name="T32" fmla="*/ 290513 w 204"/>
                <a:gd name="T33" fmla="*/ 195263 h 204"/>
                <a:gd name="T34" fmla="*/ 293688 w 204"/>
                <a:gd name="T35" fmla="*/ 153988 h 204"/>
                <a:gd name="T36" fmla="*/ 280988 w 204"/>
                <a:gd name="T37" fmla="*/ 104775 h 204"/>
                <a:gd name="T38" fmla="*/ 234950 w 204"/>
                <a:gd name="T39" fmla="*/ 50800 h 204"/>
                <a:gd name="T40" fmla="*/ 161925 w 204"/>
                <a:gd name="T41" fmla="*/ 30163 h 204"/>
                <a:gd name="T42" fmla="*/ 152400 w 204"/>
                <a:gd name="T43" fmla="*/ 0 h 204"/>
                <a:gd name="T44" fmla="*/ 161925 w 204"/>
                <a:gd name="T45" fmla="*/ 30163 h 204"/>
                <a:gd name="T46" fmla="*/ 141288 w 204"/>
                <a:gd name="T47" fmla="*/ 31750 h 204"/>
                <a:gd name="T48" fmla="*/ 104775 w 204"/>
                <a:gd name="T49" fmla="*/ 42863 h 204"/>
                <a:gd name="T50" fmla="*/ 49213 w 204"/>
                <a:gd name="T51" fmla="*/ 95250 h 204"/>
                <a:gd name="T52" fmla="*/ 31750 w 204"/>
                <a:gd name="T53" fmla="*/ 141288 h 204"/>
                <a:gd name="T54" fmla="*/ 30163 w 204"/>
                <a:gd name="T55" fmla="*/ 169863 h 204"/>
                <a:gd name="T56" fmla="*/ 55563 w 204"/>
                <a:gd name="T57" fmla="*/ 241300 h 204"/>
                <a:gd name="T58" fmla="*/ 111125 w 204"/>
                <a:gd name="T59" fmla="*/ 284163 h 204"/>
                <a:gd name="T60" fmla="*/ 161925 w 204"/>
                <a:gd name="T61" fmla="*/ 323850 h 204"/>
                <a:gd name="T62" fmla="*/ 131763 w 204"/>
                <a:gd name="T63" fmla="*/ 322263 h 204"/>
                <a:gd name="T64" fmla="*/ 87313 w 204"/>
                <a:gd name="T65" fmla="*/ 307975 h 204"/>
                <a:gd name="T66" fmla="*/ 50800 w 204"/>
                <a:gd name="T67" fmla="*/ 279400 h 204"/>
                <a:gd name="T68" fmla="*/ 20638 w 204"/>
                <a:gd name="T69" fmla="*/ 244475 h 204"/>
                <a:gd name="T70" fmla="*/ 4763 w 204"/>
                <a:gd name="T71" fmla="*/ 201613 h 204"/>
                <a:gd name="T72" fmla="*/ 0 w 204"/>
                <a:gd name="T73" fmla="*/ 171450 h 204"/>
                <a:gd name="T74" fmla="*/ 4763 w 204"/>
                <a:gd name="T75" fmla="*/ 122238 h 204"/>
                <a:gd name="T76" fmla="*/ 23813 w 204"/>
                <a:gd name="T77" fmla="*/ 79375 h 204"/>
                <a:gd name="T78" fmla="*/ 50800 w 204"/>
                <a:gd name="T79" fmla="*/ 42863 h 204"/>
                <a:gd name="T80" fmla="*/ 90488 w 204"/>
                <a:gd name="T81" fmla="*/ 17463 h 204"/>
                <a:gd name="T82" fmla="*/ 138113 w 204"/>
                <a:gd name="T83" fmla="*/ 1588 h 2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4"/>
                <a:gd name="T127" fmla="*/ 0 h 204"/>
                <a:gd name="T128" fmla="*/ 204 w 204"/>
                <a:gd name="T129" fmla="*/ 204 h 20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4" h="204">
                  <a:moveTo>
                    <a:pt x="102" y="0"/>
                  </a:moveTo>
                  <a:lnTo>
                    <a:pt x="102" y="0"/>
                  </a:lnTo>
                  <a:lnTo>
                    <a:pt x="112" y="0"/>
                  </a:lnTo>
                  <a:lnTo>
                    <a:pt x="122" y="1"/>
                  </a:lnTo>
                  <a:lnTo>
                    <a:pt x="131" y="4"/>
                  </a:lnTo>
                  <a:lnTo>
                    <a:pt x="141" y="8"/>
                  </a:lnTo>
                  <a:lnTo>
                    <a:pt x="149" y="11"/>
                  </a:lnTo>
                  <a:lnTo>
                    <a:pt x="157" y="16"/>
                  </a:lnTo>
                  <a:lnTo>
                    <a:pt x="165" y="22"/>
                  </a:lnTo>
                  <a:lnTo>
                    <a:pt x="172" y="28"/>
                  </a:lnTo>
                  <a:lnTo>
                    <a:pt x="179" y="35"/>
                  </a:lnTo>
                  <a:lnTo>
                    <a:pt x="185" y="42"/>
                  </a:lnTo>
                  <a:lnTo>
                    <a:pt x="190" y="50"/>
                  </a:lnTo>
                  <a:lnTo>
                    <a:pt x="195" y="58"/>
                  </a:lnTo>
                  <a:lnTo>
                    <a:pt x="199" y="68"/>
                  </a:lnTo>
                  <a:lnTo>
                    <a:pt x="202" y="77"/>
                  </a:lnTo>
                  <a:lnTo>
                    <a:pt x="203" y="87"/>
                  </a:lnTo>
                  <a:lnTo>
                    <a:pt x="204" y="96"/>
                  </a:lnTo>
                  <a:lnTo>
                    <a:pt x="204" y="107"/>
                  </a:lnTo>
                  <a:lnTo>
                    <a:pt x="203" y="118"/>
                  </a:lnTo>
                  <a:lnTo>
                    <a:pt x="202" y="127"/>
                  </a:lnTo>
                  <a:lnTo>
                    <a:pt x="199" y="137"/>
                  </a:lnTo>
                  <a:lnTo>
                    <a:pt x="195" y="146"/>
                  </a:lnTo>
                  <a:lnTo>
                    <a:pt x="190" y="154"/>
                  </a:lnTo>
                  <a:lnTo>
                    <a:pt x="184" y="162"/>
                  </a:lnTo>
                  <a:lnTo>
                    <a:pt x="179" y="171"/>
                  </a:lnTo>
                  <a:lnTo>
                    <a:pt x="172" y="177"/>
                  </a:lnTo>
                  <a:lnTo>
                    <a:pt x="164" y="184"/>
                  </a:lnTo>
                  <a:lnTo>
                    <a:pt x="156" y="190"/>
                  </a:lnTo>
                  <a:lnTo>
                    <a:pt x="148" y="194"/>
                  </a:lnTo>
                  <a:lnTo>
                    <a:pt x="138" y="198"/>
                  </a:lnTo>
                  <a:lnTo>
                    <a:pt x="129" y="202"/>
                  </a:lnTo>
                  <a:lnTo>
                    <a:pt x="118" y="203"/>
                  </a:lnTo>
                  <a:lnTo>
                    <a:pt x="108" y="204"/>
                  </a:lnTo>
                  <a:lnTo>
                    <a:pt x="102" y="204"/>
                  </a:lnTo>
                  <a:lnTo>
                    <a:pt x="102" y="185"/>
                  </a:lnTo>
                  <a:lnTo>
                    <a:pt x="107" y="185"/>
                  </a:lnTo>
                  <a:lnTo>
                    <a:pt x="115" y="184"/>
                  </a:lnTo>
                  <a:lnTo>
                    <a:pt x="123" y="183"/>
                  </a:lnTo>
                  <a:lnTo>
                    <a:pt x="131" y="180"/>
                  </a:lnTo>
                  <a:lnTo>
                    <a:pt x="138" y="177"/>
                  </a:lnTo>
                  <a:lnTo>
                    <a:pt x="152" y="169"/>
                  </a:lnTo>
                  <a:lnTo>
                    <a:pt x="164" y="158"/>
                  </a:lnTo>
                  <a:lnTo>
                    <a:pt x="173" y="145"/>
                  </a:lnTo>
                  <a:lnTo>
                    <a:pt x="180" y="130"/>
                  </a:lnTo>
                  <a:lnTo>
                    <a:pt x="183" y="123"/>
                  </a:lnTo>
                  <a:lnTo>
                    <a:pt x="184" y="115"/>
                  </a:lnTo>
                  <a:lnTo>
                    <a:pt x="185" y="107"/>
                  </a:lnTo>
                  <a:lnTo>
                    <a:pt x="185" y="97"/>
                  </a:lnTo>
                  <a:lnTo>
                    <a:pt x="183" y="81"/>
                  </a:lnTo>
                  <a:lnTo>
                    <a:pt x="177" y="66"/>
                  </a:lnTo>
                  <a:lnTo>
                    <a:pt x="169" y="53"/>
                  </a:lnTo>
                  <a:lnTo>
                    <a:pt x="160" y="42"/>
                  </a:lnTo>
                  <a:lnTo>
                    <a:pt x="148" y="32"/>
                  </a:lnTo>
                  <a:lnTo>
                    <a:pt x="133" y="26"/>
                  </a:lnTo>
                  <a:lnTo>
                    <a:pt x="118" y="20"/>
                  </a:lnTo>
                  <a:lnTo>
                    <a:pt x="102" y="19"/>
                  </a:lnTo>
                  <a:lnTo>
                    <a:pt x="102" y="0"/>
                  </a:lnTo>
                  <a:close/>
                  <a:moveTo>
                    <a:pt x="96" y="0"/>
                  </a:moveTo>
                  <a:lnTo>
                    <a:pt x="96" y="0"/>
                  </a:lnTo>
                  <a:lnTo>
                    <a:pt x="102" y="0"/>
                  </a:lnTo>
                  <a:lnTo>
                    <a:pt x="102" y="19"/>
                  </a:lnTo>
                  <a:lnTo>
                    <a:pt x="97" y="19"/>
                  </a:lnTo>
                  <a:lnTo>
                    <a:pt x="89" y="20"/>
                  </a:lnTo>
                  <a:lnTo>
                    <a:pt x="81" y="22"/>
                  </a:lnTo>
                  <a:lnTo>
                    <a:pt x="73" y="24"/>
                  </a:lnTo>
                  <a:lnTo>
                    <a:pt x="66" y="27"/>
                  </a:lnTo>
                  <a:lnTo>
                    <a:pt x="51" y="37"/>
                  </a:lnTo>
                  <a:lnTo>
                    <a:pt x="41" y="46"/>
                  </a:lnTo>
                  <a:lnTo>
                    <a:pt x="31" y="60"/>
                  </a:lnTo>
                  <a:lnTo>
                    <a:pt x="24" y="74"/>
                  </a:lnTo>
                  <a:lnTo>
                    <a:pt x="22" y="81"/>
                  </a:lnTo>
                  <a:lnTo>
                    <a:pt x="20" y="89"/>
                  </a:lnTo>
                  <a:lnTo>
                    <a:pt x="19" y="99"/>
                  </a:lnTo>
                  <a:lnTo>
                    <a:pt x="19" y="107"/>
                  </a:lnTo>
                  <a:lnTo>
                    <a:pt x="22" y="123"/>
                  </a:lnTo>
                  <a:lnTo>
                    <a:pt x="27" y="138"/>
                  </a:lnTo>
                  <a:lnTo>
                    <a:pt x="35" y="152"/>
                  </a:lnTo>
                  <a:lnTo>
                    <a:pt x="45" y="162"/>
                  </a:lnTo>
                  <a:lnTo>
                    <a:pt x="57" y="172"/>
                  </a:lnTo>
                  <a:lnTo>
                    <a:pt x="70" y="179"/>
                  </a:lnTo>
                  <a:lnTo>
                    <a:pt x="87" y="184"/>
                  </a:lnTo>
                  <a:lnTo>
                    <a:pt x="102" y="185"/>
                  </a:lnTo>
                  <a:lnTo>
                    <a:pt x="102" y="204"/>
                  </a:lnTo>
                  <a:lnTo>
                    <a:pt x="92" y="204"/>
                  </a:lnTo>
                  <a:lnTo>
                    <a:pt x="83" y="203"/>
                  </a:lnTo>
                  <a:lnTo>
                    <a:pt x="73" y="200"/>
                  </a:lnTo>
                  <a:lnTo>
                    <a:pt x="64" y="198"/>
                  </a:lnTo>
                  <a:lnTo>
                    <a:pt x="55" y="194"/>
                  </a:lnTo>
                  <a:lnTo>
                    <a:pt x="47" y="188"/>
                  </a:lnTo>
                  <a:lnTo>
                    <a:pt x="39" y="183"/>
                  </a:lnTo>
                  <a:lnTo>
                    <a:pt x="32" y="176"/>
                  </a:lnTo>
                  <a:lnTo>
                    <a:pt x="26" y="169"/>
                  </a:lnTo>
                  <a:lnTo>
                    <a:pt x="19" y="162"/>
                  </a:lnTo>
                  <a:lnTo>
                    <a:pt x="13" y="154"/>
                  </a:lnTo>
                  <a:lnTo>
                    <a:pt x="9" y="146"/>
                  </a:lnTo>
                  <a:lnTo>
                    <a:pt x="5" y="137"/>
                  </a:lnTo>
                  <a:lnTo>
                    <a:pt x="3" y="127"/>
                  </a:lnTo>
                  <a:lnTo>
                    <a:pt x="1" y="118"/>
                  </a:lnTo>
                  <a:lnTo>
                    <a:pt x="0" y="108"/>
                  </a:lnTo>
                  <a:lnTo>
                    <a:pt x="0" y="97"/>
                  </a:lnTo>
                  <a:lnTo>
                    <a:pt x="1" y="87"/>
                  </a:lnTo>
                  <a:lnTo>
                    <a:pt x="3" y="77"/>
                  </a:lnTo>
                  <a:lnTo>
                    <a:pt x="5" y="68"/>
                  </a:lnTo>
                  <a:lnTo>
                    <a:pt x="9" y="58"/>
                  </a:lnTo>
                  <a:lnTo>
                    <a:pt x="15" y="50"/>
                  </a:lnTo>
                  <a:lnTo>
                    <a:pt x="20" y="42"/>
                  </a:lnTo>
                  <a:lnTo>
                    <a:pt x="26" y="34"/>
                  </a:lnTo>
                  <a:lnTo>
                    <a:pt x="32" y="27"/>
                  </a:lnTo>
                  <a:lnTo>
                    <a:pt x="41" y="20"/>
                  </a:lnTo>
                  <a:lnTo>
                    <a:pt x="49" y="15"/>
                  </a:lnTo>
                  <a:lnTo>
                    <a:pt x="57" y="11"/>
                  </a:lnTo>
                  <a:lnTo>
                    <a:pt x="66" y="7"/>
                  </a:lnTo>
                  <a:lnTo>
                    <a:pt x="76" y="3"/>
                  </a:lnTo>
                  <a:lnTo>
                    <a:pt x="87" y="1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138"/>
            <p:cNvSpPr>
              <a:spLocks noChangeArrowheads="1"/>
            </p:cNvSpPr>
            <p:nvPr/>
          </p:nvSpPr>
          <p:spPr bwMode="auto">
            <a:xfrm>
              <a:off x="147638" y="304800"/>
              <a:ext cx="52388" cy="161925"/>
            </a:xfrm>
            <a:custGeom>
              <a:avLst/>
              <a:gdLst>
                <a:gd name="T0" fmla="*/ 9525 w 33"/>
                <a:gd name="T1" fmla="*/ 161925 h 102"/>
                <a:gd name="T2" fmla="*/ 52388 w 33"/>
                <a:gd name="T3" fmla="*/ 158750 h 102"/>
                <a:gd name="T4" fmla="*/ 42863 w 33"/>
                <a:gd name="T5" fmla="*/ 0 h 102"/>
                <a:gd name="T6" fmla="*/ 0 w 33"/>
                <a:gd name="T7" fmla="*/ 3175 h 102"/>
                <a:gd name="T8" fmla="*/ 9525 w 33"/>
                <a:gd name="T9" fmla="*/ 161925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102"/>
                <a:gd name="T17" fmla="*/ 33 w 33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102">
                  <a:moveTo>
                    <a:pt x="6" y="102"/>
                  </a:moveTo>
                  <a:lnTo>
                    <a:pt x="33" y="100"/>
                  </a:lnTo>
                  <a:lnTo>
                    <a:pt x="27" y="0"/>
                  </a:lnTo>
                  <a:lnTo>
                    <a:pt x="0" y="2"/>
                  </a:lnTo>
                  <a:lnTo>
                    <a:pt x="6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139"/>
            <p:cNvSpPr>
              <a:spLocks noChangeArrowheads="1"/>
            </p:cNvSpPr>
            <p:nvPr/>
          </p:nvSpPr>
          <p:spPr bwMode="auto">
            <a:xfrm>
              <a:off x="139700" y="357187"/>
              <a:ext cx="77788" cy="219075"/>
            </a:xfrm>
            <a:custGeom>
              <a:avLst/>
              <a:gdLst>
                <a:gd name="T0" fmla="*/ 7938 w 49"/>
                <a:gd name="T1" fmla="*/ 184150 h 138"/>
                <a:gd name="T2" fmla="*/ 7938 w 49"/>
                <a:gd name="T3" fmla="*/ 184150 h 138"/>
                <a:gd name="T4" fmla="*/ 7938 w 49"/>
                <a:gd name="T5" fmla="*/ 193675 h 138"/>
                <a:gd name="T6" fmla="*/ 11113 w 49"/>
                <a:gd name="T7" fmla="*/ 200025 h 138"/>
                <a:gd name="T8" fmla="*/ 14288 w 49"/>
                <a:gd name="T9" fmla="*/ 203200 h 138"/>
                <a:gd name="T10" fmla="*/ 19050 w 49"/>
                <a:gd name="T11" fmla="*/ 209550 h 138"/>
                <a:gd name="T12" fmla="*/ 25400 w 49"/>
                <a:gd name="T13" fmla="*/ 212725 h 138"/>
                <a:gd name="T14" fmla="*/ 30163 w 49"/>
                <a:gd name="T15" fmla="*/ 215900 h 138"/>
                <a:gd name="T16" fmla="*/ 36513 w 49"/>
                <a:gd name="T17" fmla="*/ 219075 h 138"/>
                <a:gd name="T18" fmla="*/ 44450 w 49"/>
                <a:gd name="T19" fmla="*/ 219075 h 138"/>
                <a:gd name="T20" fmla="*/ 44450 w 49"/>
                <a:gd name="T21" fmla="*/ 219075 h 138"/>
                <a:gd name="T22" fmla="*/ 50800 w 49"/>
                <a:gd name="T23" fmla="*/ 215900 h 138"/>
                <a:gd name="T24" fmla="*/ 58738 w 49"/>
                <a:gd name="T25" fmla="*/ 214313 h 138"/>
                <a:gd name="T26" fmla="*/ 65088 w 49"/>
                <a:gd name="T27" fmla="*/ 209550 h 138"/>
                <a:gd name="T28" fmla="*/ 68263 w 49"/>
                <a:gd name="T29" fmla="*/ 206375 h 138"/>
                <a:gd name="T30" fmla="*/ 73025 w 49"/>
                <a:gd name="T31" fmla="*/ 201613 h 138"/>
                <a:gd name="T32" fmla="*/ 74613 w 49"/>
                <a:gd name="T33" fmla="*/ 195263 h 138"/>
                <a:gd name="T34" fmla="*/ 77788 w 49"/>
                <a:gd name="T35" fmla="*/ 188913 h 138"/>
                <a:gd name="T36" fmla="*/ 77788 w 49"/>
                <a:gd name="T37" fmla="*/ 182563 h 138"/>
                <a:gd name="T38" fmla="*/ 68263 w 49"/>
                <a:gd name="T39" fmla="*/ 31750 h 138"/>
                <a:gd name="T40" fmla="*/ 68263 w 49"/>
                <a:gd name="T41" fmla="*/ 31750 h 138"/>
                <a:gd name="T42" fmla="*/ 68263 w 49"/>
                <a:gd name="T43" fmla="*/ 25400 h 138"/>
                <a:gd name="T44" fmla="*/ 66675 w 49"/>
                <a:gd name="T45" fmla="*/ 19050 h 138"/>
                <a:gd name="T46" fmla="*/ 61913 w 49"/>
                <a:gd name="T47" fmla="*/ 12700 h 138"/>
                <a:gd name="T48" fmla="*/ 58738 w 49"/>
                <a:gd name="T49" fmla="*/ 7938 h 138"/>
                <a:gd name="T50" fmla="*/ 53975 w 49"/>
                <a:gd name="T51" fmla="*/ 3175 h 138"/>
                <a:gd name="T52" fmla="*/ 47625 w 49"/>
                <a:gd name="T53" fmla="*/ 1588 h 138"/>
                <a:gd name="T54" fmla="*/ 41275 w 49"/>
                <a:gd name="T55" fmla="*/ 0 h 138"/>
                <a:gd name="T56" fmla="*/ 31750 w 49"/>
                <a:gd name="T57" fmla="*/ 0 h 138"/>
                <a:gd name="T58" fmla="*/ 31750 w 49"/>
                <a:gd name="T59" fmla="*/ 0 h 138"/>
                <a:gd name="T60" fmla="*/ 25400 w 49"/>
                <a:gd name="T61" fmla="*/ 0 h 138"/>
                <a:gd name="T62" fmla="*/ 19050 w 49"/>
                <a:gd name="T63" fmla="*/ 1588 h 138"/>
                <a:gd name="T64" fmla="*/ 12700 w 49"/>
                <a:gd name="T65" fmla="*/ 6350 h 138"/>
                <a:gd name="T66" fmla="*/ 7938 w 49"/>
                <a:gd name="T67" fmla="*/ 9525 h 138"/>
                <a:gd name="T68" fmla="*/ 4763 w 49"/>
                <a:gd name="T69" fmla="*/ 17463 h 138"/>
                <a:gd name="T70" fmla="*/ 1588 w 49"/>
                <a:gd name="T71" fmla="*/ 23813 h 138"/>
                <a:gd name="T72" fmla="*/ 0 w 49"/>
                <a:gd name="T73" fmla="*/ 30163 h 138"/>
                <a:gd name="T74" fmla="*/ 0 w 49"/>
                <a:gd name="T75" fmla="*/ 36513 h 138"/>
                <a:gd name="T76" fmla="*/ 7938 w 49"/>
                <a:gd name="T77" fmla="*/ 184150 h 13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9"/>
                <a:gd name="T118" fmla="*/ 0 h 138"/>
                <a:gd name="T119" fmla="*/ 49 w 49"/>
                <a:gd name="T120" fmla="*/ 138 h 13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9" h="138">
                  <a:moveTo>
                    <a:pt x="5" y="116"/>
                  </a:moveTo>
                  <a:lnTo>
                    <a:pt x="5" y="116"/>
                  </a:lnTo>
                  <a:lnTo>
                    <a:pt x="5" y="122"/>
                  </a:lnTo>
                  <a:lnTo>
                    <a:pt x="7" y="126"/>
                  </a:lnTo>
                  <a:lnTo>
                    <a:pt x="9" y="128"/>
                  </a:lnTo>
                  <a:lnTo>
                    <a:pt x="12" y="132"/>
                  </a:lnTo>
                  <a:lnTo>
                    <a:pt x="16" y="134"/>
                  </a:lnTo>
                  <a:lnTo>
                    <a:pt x="19" y="136"/>
                  </a:lnTo>
                  <a:lnTo>
                    <a:pt x="23" y="138"/>
                  </a:lnTo>
                  <a:lnTo>
                    <a:pt x="28" y="138"/>
                  </a:lnTo>
                  <a:lnTo>
                    <a:pt x="32" y="136"/>
                  </a:lnTo>
                  <a:lnTo>
                    <a:pt x="37" y="135"/>
                  </a:lnTo>
                  <a:lnTo>
                    <a:pt x="41" y="132"/>
                  </a:lnTo>
                  <a:lnTo>
                    <a:pt x="43" y="130"/>
                  </a:lnTo>
                  <a:lnTo>
                    <a:pt x="46" y="127"/>
                  </a:lnTo>
                  <a:lnTo>
                    <a:pt x="47" y="123"/>
                  </a:lnTo>
                  <a:lnTo>
                    <a:pt x="49" y="119"/>
                  </a:lnTo>
                  <a:lnTo>
                    <a:pt x="49" y="115"/>
                  </a:lnTo>
                  <a:lnTo>
                    <a:pt x="43" y="20"/>
                  </a:lnTo>
                  <a:lnTo>
                    <a:pt x="43" y="16"/>
                  </a:lnTo>
                  <a:lnTo>
                    <a:pt x="42" y="12"/>
                  </a:lnTo>
                  <a:lnTo>
                    <a:pt x="39" y="8"/>
                  </a:lnTo>
                  <a:lnTo>
                    <a:pt x="37" y="5"/>
                  </a:lnTo>
                  <a:lnTo>
                    <a:pt x="34" y="2"/>
                  </a:lnTo>
                  <a:lnTo>
                    <a:pt x="30" y="1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2" y="1"/>
                  </a:lnTo>
                  <a:lnTo>
                    <a:pt x="8" y="4"/>
                  </a:lnTo>
                  <a:lnTo>
                    <a:pt x="5" y="6"/>
                  </a:lnTo>
                  <a:lnTo>
                    <a:pt x="3" y="11"/>
                  </a:lnTo>
                  <a:lnTo>
                    <a:pt x="1" y="15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5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6" name="Freeform 140"/>
          <p:cNvSpPr>
            <a:spLocks noChangeArrowheads="1"/>
          </p:cNvSpPr>
          <p:nvPr/>
        </p:nvSpPr>
        <p:spPr bwMode="auto">
          <a:xfrm>
            <a:off x="3660775" y="1030288"/>
            <a:ext cx="515938" cy="420687"/>
          </a:xfrm>
          <a:custGeom>
            <a:avLst/>
            <a:gdLst>
              <a:gd name="T0" fmla="*/ 263525 w 325"/>
              <a:gd name="T1" fmla="*/ 420687 h 265"/>
              <a:gd name="T2" fmla="*/ 263525 w 325"/>
              <a:gd name="T3" fmla="*/ 420687 h 265"/>
              <a:gd name="T4" fmla="*/ 268288 w 325"/>
              <a:gd name="T5" fmla="*/ 417512 h 265"/>
              <a:gd name="T6" fmla="*/ 280988 w 325"/>
              <a:gd name="T7" fmla="*/ 407987 h 265"/>
              <a:gd name="T8" fmla="*/ 300038 w 325"/>
              <a:gd name="T9" fmla="*/ 396875 h 265"/>
              <a:gd name="T10" fmla="*/ 314325 w 325"/>
              <a:gd name="T11" fmla="*/ 390525 h 265"/>
              <a:gd name="T12" fmla="*/ 328613 w 325"/>
              <a:gd name="T13" fmla="*/ 387350 h 265"/>
              <a:gd name="T14" fmla="*/ 346075 w 325"/>
              <a:gd name="T15" fmla="*/ 382587 h 265"/>
              <a:gd name="T16" fmla="*/ 365125 w 325"/>
              <a:gd name="T17" fmla="*/ 381000 h 265"/>
              <a:gd name="T18" fmla="*/ 384175 w 325"/>
              <a:gd name="T19" fmla="*/ 381000 h 265"/>
              <a:gd name="T20" fmla="*/ 407988 w 325"/>
              <a:gd name="T21" fmla="*/ 382587 h 265"/>
              <a:gd name="T22" fmla="*/ 431800 w 325"/>
              <a:gd name="T23" fmla="*/ 384175 h 265"/>
              <a:gd name="T24" fmla="*/ 457200 w 325"/>
              <a:gd name="T25" fmla="*/ 393700 h 265"/>
              <a:gd name="T26" fmla="*/ 485775 w 325"/>
              <a:gd name="T27" fmla="*/ 404812 h 265"/>
              <a:gd name="T28" fmla="*/ 515938 w 325"/>
              <a:gd name="T29" fmla="*/ 417512 h 265"/>
              <a:gd name="T30" fmla="*/ 515938 w 325"/>
              <a:gd name="T31" fmla="*/ 41275 h 265"/>
              <a:gd name="T32" fmla="*/ 515938 w 325"/>
              <a:gd name="T33" fmla="*/ 41275 h 265"/>
              <a:gd name="T34" fmla="*/ 487363 w 325"/>
              <a:gd name="T35" fmla="*/ 28575 h 265"/>
              <a:gd name="T36" fmla="*/ 457200 w 325"/>
              <a:gd name="T37" fmla="*/ 14287 h 265"/>
              <a:gd name="T38" fmla="*/ 420688 w 325"/>
              <a:gd name="T39" fmla="*/ 6350 h 265"/>
              <a:gd name="T40" fmla="*/ 401638 w 325"/>
              <a:gd name="T41" fmla="*/ 1587 h 265"/>
              <a:gd name="T42" fmla="*/ 381000 w 325"/>
              <a:gd name="T43" fmla="*/ 0 h 265"/>
              <a:gd name="T44" fmla="*/ 358775 w 325"/>
              <a:gd name="T45" fmla="*/ 0 h 265"/>
              <a:gd name="T46" fmla="*/ 336550 w 325"/>
              <a:gd name="T47" fmla="*/ 1587 h 265"/>
              <a:gd name="T48" fmla="*/ 315913 w 325"/>
              <a:gd name="T49" fmla="*/ 6350 h 265"/>
              <a:gd name="T50" fmla="*/ 296863 w 325"/>
              <a:gd name="T51" fmla="*/ 12700 h 265"/>
              <a:gd name="T52" fmla="*/ 277813 w 325"/>
              <a:gd name="T53" fmla="*/ 25400 h 265"/>
              <a:gd name="T54" fmla="*/ 257175 w 325"/>
              <a:gd name="T55" fmla="*/ 41275 h 265"/>
              <a:gd name="T56" fmla="*/ 0 w 325"/>
              <a:gd name="T57" fmla="*/ 41275 h 265"/>
              <a:gd name="T58" fmla="*/ 0 w 325"/>
              <a:gd name="T59" fmla="*/ 419100 h 265"/>
              <a:gd name="T60" fmla="*/ 263525 w 325"/>
              <a:gd name="T61" fmla="*/ 420687 h 26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325"/>
              <a:gd name="T94" fmla="*/ 0 h 265"/>
              <a:gd name="T95" fmla="*/ 325 w 325"/>
              <a:gd name="T96" fmla="*/ 265 h 265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325" h="265">
                <a:moveTo>
                  <a:pt x="166" y="265"/>
                </a:moveTo>
                <a:lnTo>
                  <a:pt x="166" y="265"/>
                </a:lnTo>
                <a:lnTo>
                  <a:pt x="169" y="263"/>
                </a:lnTo>
                <a:lnTo>
                  <a:pt x="177" y="257"/>
                </a:lnTo>
                <a:lnTo>
                  <a:pt x="189" y="250"/>
                </a:lnTo>
                <a:lnTo>
                  <a:pt x="198" y="246"/>
                </a:lnTo>
                <a:lnTo>
                  <a:pt x="207" y="244"/>
                </a:lnTo>
                <a:lnTo>
                  <a:pt x="218" y="241"/>
                </a:lnTo>
                <a:lnTo>
                  <a:pt x="230" y="240"/>
                </a:lnTo>
                <a:lnTo>
                  <a:pt x="242" y="240"/>
                </a:lnTo>
                <a:lnTo>
                  <a:pt x="257" y="241"/>
                </a:lnTo>
                <a:lnTo>
                  <a:pt x="272" y="242"/>
                </a:lnTo>
                <a:lnTo>
                  <a:pt x="288" y="248"/>
                </a:lnTo>
                <a:lnTo>
                  <a:pt x="306" y="255"/>
                </a:lnTo>
                <a:lnTo>
                  <a:pt x="325" y="263"/>
                </a:lnTo>
                <a:lnTo>
                  <a:pt x="325" y="26"/>
                </a:lnTo>
                <a:lnTo>
                  <a:pt x="307" y="18"/>
                </a:lnTo>
                <a:lnTo>
                  <a:pt x="288" y="9"/>
                </a:lnTo>
                <a:lnTo>
                  <a:pt x="265" y="4"/>
                </a:lnTo>
                <a:lnTo>
                  <a:pt x="253" y="1"/>
                </a:lnTo>
                <a:lnTo>
                  <a:pt x="240" y="0"/>
                </a:lnTo>
                <a:lnTo>
                  <a:pt x="226" y="0"/>
                </a:lnTo>
                <a:lnTo>
                  <a:pt x="212" y="1"/>
                </a:lnTo>
                <a:lnTo>
                  <a:pt x="199" y="4"/>
                </a:lnTo>
                <a:lnTo>
                  <a:pt x="187" y="8"/>
                </a:lnTo>
                <a:lnTo>
                  <a:pt x="175" y="16"/>
                </a:lnTo>
                <a:lnTo>
                  <a:pt x="162" y="26"/>
                </a:lnTo>
                <a:lnTo>
                  <a:pt x="0" y="26"/>
                </a:lnTo>
                <a:lnTo>
                  <a:pt x="0" y="264"/>
                </a:lnTo>
                <a:lnTo>
                  <a:pt x="166" y="26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7" name="Freeform 141"/>
          <p:cNvSpPr>
            <a:spLocks noEditPoints="1" noChangeArrowheads="1"/>
          </p:cNvSpPr>
          <p:nvPr/>
        </p:nvSpPr>
        <p:spPr bwMode="auto">
          <a:xfrm>
            <a:off x="3702050" y="3603625"/>
            <a:ext cx="628650" cy="519113"/>
          </a:xfrm>
          <a:custGeom>
            <a:avLst/>
            <a:gdLst>
              <a:gd name="T0" fmla="*/ 579438 w 396"/>
              <a:gd name="T1" fmla="*/ 0 h 327"/>
              <a:gd name="T2" fmla="*/ 608013 w 396"/>
              <a:gd name="T3" fmla="*/ 7938 h 327"/>
              <a:gd name="T4" fmla="*/ 625475 w 396"/>
              <a:gd name="T5" fmla="*/ 30163 h 327"/>
              <a:gd name="T6" fmla="*/ 628650 w 396"/>
              <a:gd name="T7" fmla="*/ 312738 h 327"/>
              <a:gd name="T8" fmla="*/ 625475 w 396"/>
              <a:gd name="T9" fmla="*/ 333375 h 327"/>
              <a:gd name="T10" fmla="*/ 608013 w 396"/>
              <a:gd name="T11" fmla="*/ 355600 h 327"/>
              <a:gd name="T12" fmla="*/ 579438 w 396"/>
              <a:gd name="T13" fmla="*/ 365125 h 327"/>
              <a:gd name="T14" fmla="*/ 468313 w 396"/>
              <a:gd name="T15" fmla="*/ 412750 h 327"/>
              <a:gd name="T16" fmla="*/ 487363 w 396"/>
              <a:gd name="T17" fmla="*/ 415925 h 327"/>
              <a:gd name="T18" fmla="*/ 509588 w 396"/>
              <a:gd name="T19" fmla="*/ 433388 h 327"/>
              <a:gd name="T20" fmla="*/ 517525 w 396"/>
              <a:gd name="T21" fmla="*/ 461963 h 327"/>
              <a:gd name="T22" fmla="*/ 517525 w 396"/>
              <a:gd name="T23" fmla="*/ 479425 h 327"/>
              <a:gd name="T24" fmla="*/ 504825 w 396"/>
              <a:gd name="T25" fmla="*/ 504825 h 327"/>
              <a:gd name="T26" fmla="*/ 479425 w 396"/>
              <a:gd name="T27" fmla="*/ 517525 h 327"/>
              <a:gd name="T28" fmla="*/ 315913 w 396"/>
              <a:gd name="T29" fmla="*/ 330200 h 327"/>
              <a:gd name="T30" fmla="*/ 552450 w 396"/>
              <a:gd name="T31" fmla="*/ 330200 h 327"/>
              <a:gd name="T32" fmla="*/ 573088 w 396"/>
              <a:gd name="T33" fmla="*/ 323850 h 327"/>
              <a:gd name="T34" fmla="*/ 588963 w 396"/>
              <a:gd name="T35" fmla="*/ 304800 h 327"/>
              <a:gd name="T36" fmla="*/ 592138 w 396"/>
              <a:gd name="T37" fmla="*/ 74613 h 327"/>
              <a:gd name="T38" fmla="*/ 588963 w 396"/>
              <a:gd name="T39" fmla="*/ 57150 h 327"/>
              <a:gd name="T40" fmla="*/ 573088 w 396"/>
              <a:gd name="T41" fmla="*/ 39688 h 327"/>
              <a:gd name="T42" fmla="*/ 552450 w 396"/>
              <a:gd name="T43" fmla="*/ 31750 h 327"/>
              <a:gd name="T44" fmla="*/ 201613 w 396"/>
              <a:gd name="T45" fmla="*/ 412750 h 327"/>
              <a:gd name="T46" fmla="*/ 201613 w 396"/>
              <a:gd name="T47" fmla="*/ 365125 h 327"/>
              <a:gd name="T48" fmla="*/ 315913 w 396"/>
              <a:gd name="T49" fmla="*/ 519113 h 327"/>
              <a:gd name="T50" fmla="*/ 244475 w 396"/>
              <a:gd name="T51" fmla="*/ 457200 h 327"/>
              <a:gd name="T52" fmla="*/ 250825 w 396"/>
              <a:gd name="T53" fmla="*/ 455613 h 327"/>
              <a:gd name="T54" fmla="*/ 252413 w 396"/>
              <a:gd name="T55" fmla="*/ 449263 h 327"/>
              <a:gd name="T56" fmla="*/ 246063 w 396"/>
              <a:gd name="T57" fmla="*/ 439738 h 327"/>
              <a:gd name="T58" fmla="*/ 201613 w 396"/>
              <a:gd name="T59" fmla="*/ 412750 h 327"/>
              <a:gd name="T60" fmla="*/ 315913 w 396"/>
              <a:gd name="T61" fmla="*/ 0 h 327"/>
              <a:gd name="T62" fmla="*/ 201613 w 396"/>
              <a:gd name="T63" fmla="*/ 0 h 327"/>
              <a:gd name="T64" fmla="*/ 201613 w 396"/>
              <a:gd name="T65" fmla="*/ 438150 h 327"/>
              <a:gd name="T66" fmla="*/ 153988 w 396"/>
              <a:gd name="T67" fmla="*/ 439738 h 327"/>
              <a:gd name="T68" fmla="*/ 149225 w 396"/>
              <a:gd name="T69" fmla="*/ 449263 h 327"/>
              <a:gd name="T70" fmla="*/ 152400 w 396"/>
              <a:gd name="T71" fmla="*/ 455613 h 327"/>
              <a:gd name="T72" fmla="*/ 158750 w 396"/>
              <a:gd name="T73" fmla="*/ 457200 h 327"/>
              <a:gd name="T74" fmla="*/ 160338 w 396"/>
              <a:gd name="T75" fmla="*/ 519113 h 327"/>
              <a:gd name="T76" fmla="*/ 139700 w 396"/>
              <a:gd name="T77" fmla="*/ 515938 h 327"/>
              <a:gd name="T78" fmla="*/ 117475 w 396"/>
              <a:gd name="T79" fmla="*/ 498475 h 327"/>
              <a:gd name="T80" fmla="*/ 109538 w 396"/>
              <a:gd name="T81" fmla="*/ 468313 h 327"/>
              <a:gd name="T82" fmla="*/ 111125 w 396"/>
              <a:gd name="T83" fmla="*/ 452438 h 327"/>
              <a:gd name="T84" fmla="*/ 123825 w 396"/>
              <a:gd name="T85" fmla="*/ 427038 h 327"/>
              <a:gd name="T86" fmla="*/ 149225 w 396"/>
              <a:gd name="T87" fmla="*/ 412750 h 327"/>
              <a:gd name="T88" fmla="*/ 201613 w 396"/>
              <a:gd name="T89" fmla="*/ 365125 h 327"/>
              <a:gd name="T90" fmla="*/ 39688 w 396"/>
              <a:gd name="T91" fmla="*/ 363538 h 327"/>
              <a:gd name="T92" fmla="*/ 14288 w 396"/>
              <a:gd name="T93" fmla="*/ 349250 h 327"/>
              <a:gd name="T94" fmla="*/ 1588 w 396"/>
              <a:gd name="T95" fmla="*/ 323850 h 327"/>
              <a:gd name="T96" fmla="*/ 0 w 396"/>
              <a:gd name="T97" fmla="*/ 49213 h 327"/>
              <a:gd name="T98" fmla="*/ 7938 w 396"/>
              <a:gd name="T99" fmla="*/ 20638 h 327"/>
              <a:gd name="T100" fmla="*/ 31750 w 396"/>
              <a:gd name="T101" fmla="*/ 3175 h 327"/>
              <a:gd name="T102" fmla="*/ 201613 w 396"/>
              <a:gd name="T103" fmla="*/ 0 h 327"/>
              <a:gd name="T104" fmla="*/ 79375 w 396"/>
              <a:gd name="T105" fmla="*/ 31750 h 327"/>
              <a:gd name="T106" fmla="*/ 55563 w 396"/>
              <a:gd name="T107" fmla="*/ 39688 h 327"/>
              <a:gd name="T108" fmla="*/ 39688 w 396"/>
              <a:gd name="T109" fmla="*/ 57150 h 327"/>
              <a:gd name="T110" fmla="*/ 38100 w 396"/>
              <a:gd name="T111" fmla="*/ 288925 h 327"/>
              <a:gd name="T112" fmla="*/ 39688 w 396"/>
              <a:gd name="T113" fmla="*/ 304800 h 327"/>
              <a:gd name="T114" fmla="*/ 55563 w 396"/>
              <a:gd name="T115" fmla="*/ 323850 h 327"/>
              <a:gd name="T116" fmla="*/ 79375 w 396"/>
              <a:gd name="T117" fmla="*/ 330200 h 327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396"/>
              <a:gd name="T178" fmla="*/ 0 h 327"/>
              <a:gd name="T179" fmla="*/ 396 w 396"/>
              <a:gd name="T180" fmla="*/ 327 h 327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396" h="327">
                <a:moveTo>
                  <a:pt x="199" y="0"/>
                </a:moveTo>
                <a:lnTo>
                  <a:pt x="365" y="0"/>
                </a:lnTo>
                <a:lnTo>
                  <a:pt x="372" y="0"/>
                </a:lnTo>
                <a:lnTo>
                  <a:pt x="377" y="2"/>
                </a:lnTo>
                <a:lnTo>
                  <a:pt x="383" y="5"/>
                </a:lnTo>
                <a:lnTo>
                  <a:pt x="387" y="9"/>
                </a:lnTo>
                <a:lnTo>
                  <a:pt x="391" y="13"/>
                </a:lnTo>
                <a:lnTo>
                  <a:pt x="394" y="19"/>
                </a:lnTo>
                <a:lnTo>
                  <a:pt x="396" y="24"/>
                </a:lnTo>
                <a:lnTo>
                  <a:pt x="396" y="31"/>
                </a:lnTo>
                <a:lnTo>
                  <a:pt x="396" y="197"/>
                </a:lnTo>
                <a:lnTo>
                  <a:pt x="396" y="204"/>
                </a:lnTo>
                <a:lnTo>
                  <a:pt x="394" y="210"/>
                </a:lnTo>
                <a:lnTo>
                  <a:pt x="391" y="215"/>
                </a:lnTo>
                <a:lnTo>
                  <a:pt x="387" y="220"/>
                </a:lnTo>
                <a:lnTo>
                  <a:pt x="383" y="224"/>
                </a:lnTo>
                <a:lnTo>
                  <a:pt x="377" y="227"/>
                </a:lnTo>
                <a:lnTo>
                  <a:pt x="372" y="229"/>
                </a:lnTo>
                <a:lnTo>
                  <a:pt x="365" y="230"/>
                </a:lnTo>
                <a:lnTo>
                  <a:pt x="238" y="230"/>
                </a:lnTo>
                <a:lnTo>
                  <a:pt x="238" y="260"/>
                </a:lnTo>
                <a:lnTo>
                  <a:pt x="295" y="260"/>
                </a:lnTo>
                <a:lnTo>
                  <a:pt x="302" y="260"/>
                </a:lnTo>
                <a:lnTo>
                  <a:pt x="307" y="262"/>
                </a:lnTo>
                <a:lnTo>
                  <a:pt x="312" y="265"/>
                </a:lnTo>
                <a:lnTo>
                  <a:pt x="318" y="269"/>
                </a:lnTo>
                <a:lnTo>
                  <a:pt x="321" y="273"/>
                </a:lnTo>
                <a:lnTo>
                  <a:pt x="325" y="279"/>
                </a:lnTo>
                <a:lnTo>
                  <a:pt x="326" y="285"/>
                </a:lnTo>
                <a:lnTo>
                  <a:pt x="326" y="291"/>
                </a:lnTo>
                <a:lnTo>
                  <a:pt x="326" y="295"/>
                </a:lnTo>
                <a:lnTo>
                  <a:pt x="326" y="302"/>
                </a:lnTo>
                <a:lnTo>
                  <a:pt x="325" y="308"/>
                </a:lnTo>
                <a:lnTo>
                  <a:pt x="321" y="314"/>
                </a:lnTo>
                <a:lnTo>
                  <a:pt x="318" y="318"/>
                </a:lnTo>
                <a:lnTo>
                  <a:pt x="312" y="322"/>
                </a:lnTo>
                <a:lnTo>
                  <a:pt x="307" y="325"/>
                </a:lnTo>
                <a:lnTo>
                  <a:pt x="302" y="326"/>
                </a:lnTo>
                <a:lnTo>
                  <a:pt x="295" y="327"/>
                </a:lnTo>
                <a:lnTo>
                  <a:pt x="199" y="327"/>
                </a:lnTo>
                <a:lnTo>
                  <a:pt x="199" y="208"/>
                </a:lnTo>
                <a:lnTo>
                  <a:pt x="348" y="208"/>
                </a:lnTo>
                <a:lnTo>
                  <a:pt x="352" y="207"/>
                </a:lnTo>
                <a:lnTo>
                  <a:pt x="357" y="205"/>
                </a:lnTo>
                <a:lnTo>
                  <a:pt x="361" y="204"/>
                </a:lnTo>
                <a:lnTo>
                  <a:pt x="365" y="200"/>
                </a:lnTo>
                <a:lnTo>
                  <a:pt x="368" y="196"/>
                </a:lnTo>
                <a:lnTo>
                  <a:pt x="371" y="192"/>
                </a:lnTo>
                <a:lnTo>
                  <a:pt x="372" y="188"/>
                </a:lnTo>
                <a:lnTo>
                  <a:pt x="373" y="182"/>
                </a:lnTo>
                <a:lnTo>
                  <a:pt x="373" y="47"/>
                </a:lnTo>
                <a:lnTo>
                  <a:pt x="372" y="42"/>
                </a:lnTo>
                <a:lnTo>
                  <a:pt x="371" y="36"/>
                </a:lnTo>
                <a:lnTo>
                  <a:pt x="368" y="32"/>
                </a:lnTo>
                <a:lnTo>
                  <a:pt x="365" y="28"/>
                </a:lnTo>
                <a:lnTo>
                  <a:pt x="361" y="25"/>
                </a:lnTo>
                <a:lnTo>
                  <a:pt x="357" y="23"/>
                </a:lnTo>
                <a:lnTo>
                  <a:pt x="352" y="21"/>
                </a:lnTo>
                <a:lnTo>
                  <a:pt x="348" y="20"/>
                </a:lnTo>
                <a:lnTo>
                  <a:pt x="199" y="20"/>
                </a:lnTo>
                <a:lnTo>
                  <a:pt x="199" y="0"/>
                </a:lnTo>
                <a:close/>
                <a:moveTo>
                  <a:pt x="127" y="260"/>
                </a:moveTo>
                <a:lnTo>
                  <a:pt x="159" y="260"/>
                </a:lnTo>
                <a:lnTo>
                  <a:pt x="159" y="230"/>
                </a:lnTo>
                <a:lnTo>
                  <a:pt x="127" y="230"/>
                </a:lnTo>
                <a:lnTo>
                  <a:pt x="127" y="208"/>
                </a:lnTo>
                <a:lnTo>
                  <a:pt x="199" y="208"/>
                </a:lnTo>
                <a:lnTo>
                  <a:pt x="199" y="327"/>
                </a:lnTo>
                <a:lnTo>
                  <a:pt x="127" y="327"/>
                </a:lnTo>
                <a:lnTo>
                  <a:pt x="127" y="288"/>
                </a:lnTo>
                <a:lnTo>
                  <a:pt x="154" y="288"/>
                </a:lnTo>
                <a:lnTo>
                  <a:pt x="155" y="288"/>
                </a:lnTo>
                <a:lnTo>
                  <a:pt x="158" y="287"/>
                </a:lnTo>
                <a:lnTo>
                  <a:pt x="159" y="284"/>
                </a:lnTo>
                <a:lnTo>
                  <a:pt x="159" y="283"/>
                </a:lnTo>
                <a:lnTo>
                  <a:pt x="159" y="280"/>
                </a:lnTo>
                <a:lnTo>
                  <a:pt x="158" y="279"/>
                </a:lnTo>
                <a:lnTo>
                  <a:pt x="155" y="277"/>
                </a:lnTo>
                <a:lnTo>
                  <a:pt x="154" y="276"/>
                </a:lnTo>
                <a:lnTo>
                  <a:pt x="127" y="276"/>
                </a:lnTo>
                <a:lnTo>
                  <a:pt x="127" y="260"/>
                </a:lnTo>
                <a:close/>
                <a:moveTo>
                  <a:pt x="127" y="0"/>
                </a:moveTo>
                <a:lnTo>
                  <a:pt x="199" y="0"/>
                </a:lnTo>
                <a:lnTo>
                  <a:pt x="199" y="20"/>
                </a:lnTo>
                <a:lnTo>
                  <a:pt x="127" y="20"/>
                </a:lnTo>
                <a:lnTo>
                  <a:pt x="127" y="0"/>
                </a:lnTo>
                <a:close/>
                <a:moveTo>
                  <a:pt x="101" y="260"/>
                </a:moveTo>
                <a:lnTo>
                  <a:pt x="127" y="260"/>
                </a:lnTo>
                <a:lnTo>
                  <a:pt x="127" y="276"/>
                </a:lnTo>
                <a:lnTo>
                  <a:pt x="100" y="276"/>
                </a:lnTo>
                <a:lnTo>
                  <a:pt x="97" y="277"/>
                </a:lnTo>
                <a:lnTo>
                  <a:pt x="96" y="279"/>
                </a:lnTo>
                <a:lnTo>
                  <a:pt x="94" y="280"/>
                </a:lnTo>
                <a:lnTo>
                  <a:pt x="94" y="283"/>
                </a:lnTo>
                <a:lnTo>
                  <a:pt x="94" y="284"/>
                </a:lnTo>
                <a:lnTo>
                  <a:pt x="96" y="287"/>
                </a:lnTo>
                <a:lnTo>
                  <a:pt x="97" y="288"/>
                </a:lnTo>
                <a:lnTo>
                  <a:pt x="100" y="288"/>
                </a:lnTo>
                <a:lnTo>
                  <a:pt x="127" y="288"/>
                </a:lnTo>
                <a:lnTo>
                  <a:pt x="127" y="327"/>
                </a:lnTo>
                <a:lnTo>
                  <a:pt x="101" y="327"/>
                </a:lnTo>
                <a:lnTo>
                  <a:pt x="94" y="326"/>
                </a:lnTo>
                <a:lnTo>
                  <a:pt x="88" y="325"/>
                </a:lnTo>
                <a:lnTo>
                  <a:pt x="82" y="322"/>
                </a:lnTo>
                <a:lnTo>
                  <a:pt x="78" y="318"/>
                </a:lnTo>
                <a:lnTo>
                  <a:pt x="74" y="314"/>
                </a:lnTo>
                <a:lnTo>
                  <a:pt x="71" y="308"/>
                </a:lnTo>
                <a:lnTo>
                  <a:pt x="70" y="302"/>
                </a:lnTo>
                <a:lnTo>
                  <a:pt x="69" y="295"/>
                </a:lnTo>
                <a:lnTo>
                  <a:pt x="69" y="291"/>
                </a:lnTo>
                <a:lnTo>
                  <a:pt x="70" y="285"/>
                </a:lnTo>
                <a:lnTo>
                  <a:pt x="71" y="279"/>
                </a:lnTo>
                <a:lnTo>
                  <a:pt x="74" y="273"/>
                </a:lnTo>
                <a:lnTo>
                  <a:pt x="78" y="269"/>
                </a:lnTo>
                <a:lnTo>
                  <a:pt x="82" y="265"/>
                </a:lnTo>
                <a:lnTo>
                  <a:pt x="88" y="262"/>
                </a:lnTo>
                <a:lnTo>
                  <a:pt x="94" y="260"/>
                </a:lnTo>
                <a:lnTo>
                  <a:pt x="101" y="260"/>
                </a:lnTo>
                <a:close/>
                <a:moveTo>
                  <a:pt x="127" y="230"/>
                </a:moveTo>
                <a:lnTo>
                  <a:pt x="32" y="230"/>
                </a:lnTo>
                <a:lnTo>
                  <a:pt x="25" y="229"/>
                </a:lnTo>
                <a:lnTo>
                  <a:pt x="20" y="227"/>
                </a:lnTo>
                <a:lnTo>
                  <a:pt x="14" y="224"/>
                </a:lnTo>
                <a:lnTo>
                  <a:pt x="9" y="220"/>
                </a:lnTo>
                <a:lnTo>
                  <a:pt x="5" y="215"/>
                </a:lnTo>
                <a:lnTo>
                  <a:pt x="2" y="210"/>
                </a:lnTo>
                <a:lnTo>
                  <a:pt x="1" y="204"/>
                </a:lnTo>
                <a:lnTo>
                  <a:pt x="0" y="197"/>
                </a:lnTo>
                <a:lnTo>
                  <a:pt x="0" y="31"/>
                </a:lnTo>
                <a:lnTo>
                  <a:pt x="1" y="24"/>
                </a:lnTo>
                <a:lnTo>
                  <a:pt x="2" y="19"/>
                </a:lnTo>
                <a:lnTo>
                  <a:pt x="5" y="13"/>
                </a:lnTo>
                <a:lnTo>
                  <a:pt x="9" y="9"/>
                </a:lnTo>
                <a:lnTo>
                  <a:pt x="14" y="5"/>
                </a:lnTo>
                <a:lnTo>
                  <a:pt x="20" y="2"/>
                </a:lnTo>
                <a:lnTo>
                  <a:pt x="25" y="0"/>
                </a:lnTo>
                <a:lnTo>
                  <a:pt x="32" y="0"/>
                </a:lnTo>
                <a:lnTo>
                  <a:pt x="127" y="0"/>
                </a:lnTo>
                <a:lnTo>
                  <a:pt x="127" y="20"/>
                </a:lnTo>
                <a:lnTo>
                  <a:pt x="50" y="20"/>
                </a:lnTo>
                <a:lnTo>
                  <a:pt x="44" y="21"/>
                </a:lnTo>
                <a:lnTo>
                  <a:pt x="40" y="23"/>
                </a:lnTo>
                <a:lnTo>
                  <a:pt x="35" y="25"/>
                </a:lnTo>
                <a:lnTo>
                  <a:pt x="31" y="28"/>
                </a:lnTo>
                <a:lnTo>
                  <a:pt x="28" y="32"/>
                </a:lnTo>
                <a:lnTo>
                  <a:pt x="25" y="36"/>
                </a:lnTo>
                <a:lnTo>
                  <a:pt x="24" y="42"/>
                </a:lnTo>
                <a:lnTo>
                  <a:pt x="24" y="47"/>
                </a:lnTo>
                <a:lnTo>
                  <a:pt x="24" y="182"/>
                </a:lnTo>
                <a:lnTo>
                  <a:pt x="24" y="188"/>
                </a:lnTo>
                <a:lnTo>
                  <a:pt x="25" y="192"/>
                </a:lnTo>
                <a:lnTo>
                  <a:pt x="28" y="196"/>
                </a:lnTo>
                <a:lnTo>
                  <a:pt x="31" y="200"/>
                </a:lnTo>
                <a:lnTo>
                  <a:pt x="35" y="204"/>
                </a:lnTo>
                <a:lnTo>
                  <a:pt x="40" y="205"/>
                </a:lnTo>
                <a:lnTo>
                  <a:pt x="44" y="207"/>
                </a:lnTo>
                <a:lnTo>
                  <a:pt x="50" y="208"/>
                </a:lnTo>
                <a:lnTo>
                  <a:pt x="127" y="208"/>
                </a:lnTo>
                <a:lnTo>
                  <a:pt x="127" y="23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8" name="Freeform 142"/>
          <p:cNvSpPr>
            <a:spLocks noEditPoints="1" noChangeArrowheads="1"/>
          </p:cNvSpPr>
          <p:nvPr/>
        </p:nvSpPr>
        <p:spPr bwMode="auto">
          <a:xfrm>
            <a:off x="2409825" y="2562225"/>
            <a:ext cx="808038" cy="941388"/>
          </a:xfrm>
          <a:custGeom>
            <a:avLst/>
            <a:gdLst>
              <a:gd name="T0" fmla="*/ 146050 w 509"/>
              <a:gd name="T1" fmla="*/ 200025 h 593"/>
              <a:gd name="T2" fmla="*/ 233363 w 509"/>
              <a:gd name="T3" fmla="*/ 149225 h 593"/>
              <a:gd name="T4" fmla="*/ 217488 w 509"/>
              <a:gd name="T5" fmla="*/ 211138 h 593"/>
              <a:gd name="T6" fmla="*/ 266700 w 509"/>
              <a:gd name="T7" fmla="*/ 190500 h 593"/>
              <a:gd name="T8" fmla="*/ 249238 w 509"/>
              <a:gd name="T9" fmla="*/ 249238 h 593"/>
              <a:gd name="T10" fmla="*/ 300038 w 509"/>
              <a:gd name="T11" fmla="*/ 228600 h 593"/>
              <a:gd name="T12" fmla="*/ 280988 w 509"/>
              <a:gd name="T13" fmla="*/ 290513 h 593"/>
              <a:gd name="T14" fmla="*/ 333375 w 509"/>
              <a:gd name="T15" fmla="*/ 269875 h 593"/>
              <a:gd name="T16" fmla="*/ 276225 w 509"/>
              <a:gd name="T17" fmla="*/ 361950 h 593"/>
              <a:gd name="T18" fmla="*/ 365125 w 509"/>
              <a:gd name="T19" fmla="*/ 309563 h 593"/>
              <a:gd name="T20" fmla="*/ 347663 w 509"/>
              <a:gd name="T21" fmla="*/ 373063 h 593"/>
              <a:gd name="T22" fmla="*/ 400050 w 509"/>
              <a:gd name="T23" fmla="*/ 350838 h 593"/>
              <a:gd name="T24" fmla="*/ 379413 w 509"/>
              <a:gd name="T25" fmla="*/ 411163 h 593"/>
              <a:gd name="T26" fmla="*/ 431800 w 509"/>
              <a:gd name="T27" fmla="*/ 388938 h 593"/>
              <a:gd name="T28" fmla="*/ 414338 w 509"/>
              <a:gd name="T29" fmla="*/ 452438 h 593"/>
              <a:gd name="T30" fmla="*/ 466725 w 509"/>
              <a:gd name="T31" fmla="*/ 430213 h 593"/>
              <a:gd name="T32" fmla="*/ 409575 w 509"/>
              <a:gd name="T33" fmla="*/ 522288 h 593"/>
              <a:gd name="T34" fmla="*/ 498475 w 509"/>
              <a:gd name="T35" fmla="*/ 471488 h 593"/>
              <a:gd name="T36" fmla="*/ 479425 w 509"/>
              <a:gd name="T37" fmla="*/ 533400 h 593"/>
              <a:gd name="T38" fmla="*/ 530225 w 509"/>
              <a:gd name="T39" fmla="*/ 512763 h 593"/>
              <a:gd name="T40" fmla="*/ 512763 w 509"/>
              <a:gd name="T41" fmla="*/ 574675 h 593"/>
              <a:gd name="T42" fmla="*/ 565150 w 509"/>
              <a:gd name="T43" fmla="*/ 550863 h 593"/>
              <a:gd name="T44" fmla="*/ 546100 w 509"/>
              <a:gd name="T45" fmla="*/ 612775 h 593"/>
              <a:gd name="T46" fmla="*/ 596900 w 509"/>
              <a:gd name="T47" fmla="*/ 592138 h 593"/>
              <a:gd name="T48" fmla="*/ 541338 w 509"/>
              <a:gd name="T49" fmla="*/ 684213 h 593"/>
              <a:gd name="T50" fmla="*/ 630238 w 509"/>
              <a:gd name="T51" fmla="*/ 631825 h 593"/>
              <a:gd name="T52" fmla="*/ 612775 w 509"/>
              <a:gd name="T53" fmla="*/ 695325 h 593"/>
              <a:gd name="T54" fmla="*/ 663575 w 509"/>
              <a:gd name="T55" fmla="*/ 673100 h 593"/>
              <a:gd name="T56" fmla="*/ 644525 w 509"/>
              <a:gd name="T57" fmla="*/ 735013 h 593"/>
              <a:gd name="T58" fmla="*/ 695325 w 509"/>
              <a:gd name="T59" fmla="*/ 714375 h 593"/>
              <a:gd name="T60" fmla="*/ 676275 w 509"/>
              <a:gd name="T61" fmla="*/ 774700 h 593"/>
              <a:gd name="T62" fmla="*/ 728663 w 509"/>
              <a:gd name="T63" fmla="*/ 752475 h 593"/>
              <a:gd name="T64" fmla="*/ 673100 w 509"/>
              <a:gd name="T65" fmla="*/ 844550 h 593"/>
              <a:gd name="T66" fmla="*/ 762000 w 509"/>
              <a:gd name="T67" fmla="*/ 793750 h 593"/>
              <a:gd name="T68" fmla="*/ 693738 w 509"/>
              <a:gd name="T69" fmla="*/ 941388 h 593"/>
              <a:gd name="T70" fmla="*/ 111125 w 509"/>
              <a:gd name="T71" fmla="*/ 130175 h 593"/>
              <a:gd name="T72" fmla="*/ 122238 w 509"/>
              <a:gd name="T73" fmla="*/ 127000 h 593"/>
              <a:gd name="T74" fmla="*/ 130175 w 509"/>
              <a:gd name="T75" fmla="*/ 123825 h 593"/>
              <a:gd name="T76" fmla="*/ 139700 w 509"/>
              <a:gd name="T77" fmla="*/ 103188 h 593"/>
              <a:gd name="T78" fmla="*/ 133350 w 509"/>
              <a:gd name="T79" fmla="*/ 82550 h 593"/>
              <a:gd name="T80" fmla="*/ 128588 w 509"/>
              <a:gd name="T81" fmla="*/ 77788 h 593"/>
              <a:gd name="T82" fmla="*/ 117475 w 509"/>
              <a:gd name="T83" fmla="*/ 71438 h 593"/>
              <a:gd name="T84" fmla="*/ 111125 w 509"/>
              <a:gd name="T85" fmla="*/ 3175 h 593"/>
              <a:gd name="T86" fmla="*/ 223838 w 509"/>
              <a:gd name="T87" fmla="*/ 136525 h 593"/>
              <a:gd name="T88" fmla="*/ 0 w 509"/>
              <a:gd name="T89" fmla="*/ 93663 h 593"/>
              <a:gd name="T90" fmla="*/ 111125 w 509"/>
              <a:gd name="T91" fmla="*/ 71438 h 593"/>
              <a:gd name="T92" fmla="*/ 103188 w 509"/>
              <a:gd name="T93" fmla="*/ 73025 h 593"/>
              <a:gd name="T94" fmla="*/ 93663 w 509"/>
              <a:gd name="T95" fmla="*/ 77788 h 593"/>
              <a:gd name="T96" fmla="*/ 84138 w 509"/>
              <a:gd name="T97" fmla="*/ 96838 h 593"/>
              <a:gd name="T98" fmla="*/ 90488 w 509"/>
              <a:gd name="T99" fmla="*/ 119063 h 593"/>
              <a:gd name="T100" fmla="*/ 90488 w 509"/>
              <a:gd name="T101" fmla="*/ 119063 h 593"/>
              <a:gd name="T102" fmla="*/ 100013 w 509"/>
              <a:gd name="T103" fmla="*/ 125413 h 593"/>
              <a:gd name="T104" fmla="*/ 111125 w 509"/>
              <a:gd name="T105" fmla="*/ 130175 h 593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509"/>
              <a:gd name="T160" fmla="*/ 0 h 593"/>
              <a:gd name="T161" fmla="*/ 509 w 509"/>
              <a:gd name="T162" fmla="*/ 593 h 593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509" h="593">
                <a:moveTo>
                  <a:pt x="141" y="86"/>
                </a:moveTo>
                <a:lnTo>
                  <a:pt x="92" y="126"/>
                </a:lnTo>
                <a:lnTo>
                  <a:pt x="99" y="134"/>
                </a:lnTo>
                <a:lnTo>
                  <a:pt x="147" y="94"/>
                </a:lnTo>
                <a:lnTo>
                  <a:pt x="162" y="111"/>
                </a:lnTo>
                <a:lnTo>
                  <a:pt x="137" y="133"/>
                </a:lnTo>
                <a:lnTo>
                  <a:pt x="142" y="140"/>
                </a:lnTo>
                <a:lnTo>
                  <a:pt x="168" y="120"/>
                </a:lnTo>
                <a:lnTo>
                  <a:pt x="183" y="137"/>
                </a:lnTo>
                <a:lnTo>
                  <a:pt x="157" y="157"/>
                </a:lnTo>
                <a:lnTo>
                  <a:pt x="164" y="166"/>
                </a:lnTo>
                <a:lnTo>
                  <a:pt x="189" y="144"/>
                </a:lnTo>
                <a:lnTo>
                  <a:pt x="203" y="161"/>
                </a:lnTo>
                <a:lnTo>
                  <a:pt x="177" y="183"/>
                </a:lnTo>
                <a:lnTo>
                  <a:pt x="184" y="191"/>
                </a:lnTo>
                <a:lnTo>
                  <a:pt x="210" y="170"/>
                </a:lnTo>
                <a:lnTo>
                  <a:pt x="225" y="187"/>
                </a:lnTo>
                <a:lnTo>
                  <a:pt x="174" y="228"/>
                </a:lnTo>
                <a:lnTo>
                  <a:pt x="181" y="236"/>
                </a:lnTo>
                <a:lnTo>
                  <a:pt x="230" y="195"/>
                </a:lnTo>
                <a:lnTo>
                  <a:pt x="245" y="213"/>
                </a:lnTo>
                <a:lnTo>
                  <a:pt x="219" y="235"/>
                </a:lnTo>
                <a:lnTo>
                  <a:pt x="226" y="241"/>
                </a:lnTo>
                <a:lnTo>
                  <a:pt x="252" y="221"/>
                </a:lnTo>
                <a:lnTo>
                  <a:pt x="267" y="239"/>
                </a:lnTo>
                <a:lnTo>
                  <a:pt x="239" y="259"/>
                </a:lnTo>
                <a:lnTo>
                  <a:pt x="246" y="267"/>
                </a:lnTo>
                <a:lnTo>
                  <a:pt x="272" y="245"/>
                </a:lnTo>
                <a:lnTo>
                  <a:pt x="287" y="263"/>
                </a:lnTo>
                <a:lnTo>
                  <a:pt x="261" y="285"/>
                </a:lnTo>
                <a:lnTo>
                  <a:pt x="267" y="293"/>
                </a:lnTo>
                <a:lnTo>
                  <a:pt x="294" y="271"/>
                </a:lnTo>
                <a:lnTo>
                  <a:pt x="307" y="289"/>
                </a:lnTo>
                <a:lnTo>
                  <a:pt x="258" y="329"/>
                </a:lnTo>
                <a:lnTo>
                  <a:pt x="264" y="338"/>
                </a:lnTo>
                <a:lnTo>
                  <a:pt x="314" y="297"/>
                </a:lnTo>
                <a:lnTo>
                  <a:pt x="329" y="314"/>
                </a:lnTo>
                <a:lnTo>
                  <a:pt x="302" y="336"/>
                </a:lnTo>
                <a:lnTo>
                  <a:pt x="308" y="343"/>
                </a:lnTo>
                <a:lnTo>
                  <a:pt x="334" y="323"/>
                </a:lnTo>
                <a:lnTo>
                  <a:pt x="349" y="340"/>
                </a:lnTo>
                <a:lnTo>
                  <a:pt x="323" y="362"/>
                </a:lnTo>
                <a:lnTo>
                  <a:pt x="329" y="369"/>
                </a:lnTo>
                <a:lnTo>
                  <a:pt x="356" y="347"/>
                </a:lnTo>
                <a:lnTo>
                  <a:pt x="369" y="366"/>
                </a:lnTo>
                <a:lnTo>
                  <a:pt x="344" y="386"/>
                </a:lnTo>
                <a:lnTo>
                  <a:pt x="350" y="394"/>
                </a:lnTo>
                <a:lnTo>
                  <a:pt x="376" y="373"/>
                </a:lnTo>
                <a:lnTo>
                  <a:pt x="391" y="390"/>
                </a:lnTo>
                <a:lnTo>
                  <a:pt x="341" y="431"/>
                </a:lnTo>
                <a:lnTo>
                  <a:pt x="348" y="439"/>
                </a:lnTo>
                <a:lnTo>
                  <a:pt x="397" y="398"/>
                </a:lnTo>
                <a:lnTo>
                  <a:pt x="411" y="416"/>
                </a:lnTo>
                <a:lnTo>
                  <a:pt x="386" y="438"/>
                </a:lnTo>
                <a:lnTo>
                  <a:pt x="391" y="446"/>
                </a:lnTo>
                <a:lnTo>
                  <a:pt x="418" y="424"/>
                </a:lnTo>
                <a:lnTo>
                  <a:pt x="432" y="442"/>
                </a:lnTo>
                <a:lnTo>
                  <a:pt x="406" y="463"/>
                </a:lnTo>
                <a:lnTo>
                  <a:pt x="413" y="470"/>
                </a:lnTo>
                <a:lnTo>
                  <a:pt x="438" y="450"/>
                </a:lnTo>
                <a:lnTo>
                  <a:pt x="453" y="467"/>
                </a:lnTo>
                <a:lnTo>
                  <a:pt x="426" y="488"/>
                </a:lnTo>
                <a:lnTo>
                  <a:pt x="433" y="496"/>
                </a:lnTo>
                <a:lnTo>
                  <a:pt x="459" y="474"/>
                </a:lnTo>
                <a:lnTo>
                  <a:pt x="474" y="492"/>
                </a:lnTo>
                <a:lnTo>
                  <a:pt x="424" y="532"/>
                </a:lnTo>
                <a:lnTo>
                  <a:pt x="430" y="541"/>
                </a:lnTo>
                <a:lnTo>
                  <a:pt x="480" y="500"/>
                </a:lnTo>
                <a:lnTo>
                  <a:pt x="509" y="535"/>
                </a:lnTo>
                <a:lnTo>
                  <a:pt x="437" y="593"/>
                </a:lnTo>
                <a:lnTo>
                  <a:pt x="70" y="145"/>
                </a:lnTo>
                <a:lnTo>
                  <a:pt x="70" y="82"/>
                </a:lnTo>
                <a:lnTo>
                  <a:pt x="77" y="80"/>
                </a:lnTo>
                <a:lnTo>
                  <a:pt x="82" y="78"/>
                </a:lnTo>
                <a:lnTo>
                  <a:pt x="86" y="72"/>
                </a:lnTo>
                <a:lnTo>
                  <a:pt x="88" y="65"/>
                </a:lnTo>
                <a:lnTo>
                  <a:pt x="88" y="59"/>
                </a:lnTo>
                <a:lnTo>
                  <a:pt x="84" y="52"/>
                </a:lnTo>
                <a:lnTo>
                  <a:pt x="81" y="49"/>
                </a:lnTo>
                <a:lnTo>
                  <a:pt x="78" y="46"/>
                </a:lnTo>
                <a:lnTo>
                  <a:pt x="74" y="45"/>
                </a:lnTo>
                <a:lnTo>
                  <a:pt x="70" y="45"/>
                </a:lnTo>
                <a:lnTo>
                  <a:pt x="70" y="2"/>
                </a:lnTo>
                <a:lnTo>
                  <a:pt x="72" y="0"/>
                </a:lnTo>
                <a:lnTo>
                  <a:pt x="141" y="86"/>
                </a:lnTo>
                <a:close/>
                <a:moveTo>
                  <a:pt x="70" y="145"/>
                </a:moveTo>
                <a:lnTo>
                  <a:pt x="0" y="59"/>
                </a:lnTo>
                <a:lnTo>
                  <a:pt x="70" y="2"/>
                </a:lnTo>
                <a:lnTo>
                  <a:pt x="70" y="45"/>
                </a:lnTo>
                <a:lnTo>
                  <a:pt x="65" y="46"/>
                </a:lnTo>
                <a:lnTo>
                  <a:pt x="59" y="49"/>
                </a:lnTo>
                <a:lnTo>
                  <a:pt x="54" y="55"/>
                </a:lnTo>
                <a:lnTo>
                  <a:pt x="53" y="61"/>
                </a:lnTo>
                <a:lnTo>
                  <a:pt x="53" y="68"/>
                </a:lnTo>
                <a:lnTo>
                  <a:pt x="57" y="75"/>
                </a:lnTo>
                <a:lnTo>
                  <a:pt x="59" y="78"/>
                </a:lnTo>
                <a:lnTo>
                  <a:pt x="63" y="79"/>
                </a:lnTo>
                <a:lnTo>
                  <a:pt x="66" y="80"/>
                </a:lnTo>
                <a:lnTo>
                  <a:pt x="70" y="82"/>
                </a:lnTo>
                <a:lnTo>
                  <a:pt x="70" y="14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9" name="Freeform 143"/>
          <p:cNvSpPr>
            <a:spLocks noEditPoints="1" noChangeArrowheads="1"/>
          </p:cNvSpPr>
          <p:nvPr/>
        </p:nvSpPr>
        <p:spPr bwMode="auto">
          <a:xfrm>
            <a:off x="2263775" y="2840038"/>
            <a:ext cx="339725" cy="684212"/>
          </a:xfrm>
          <a:custGeom>
            <a:avLst/>
            <a:gdLst>
              <a:gd name="T0" fmla="*/ 307975 w 214"/>
              <a:gd name="T1" fmla="*/ 684212 h 431"/>
              <a:gd name="T2" fmla="*/ 268288 w 214"/>
              <a:gd name="T3" fmla="*/ 647700 h 431"/>
              <a:gd name="T4" fmla="*/ 331788 w 214"/>
              <a:gd name="T5" fmla="*/ 554037 h 431"/>
              <a:gd name="T6" fmla="*/ 322263 w 214"/>
              <a:gd name="T7" fmla="*/ 541337 h 431"/>
              <a:gd name="T8" fmla="*/ 298450 w 214"/>
              <a:gd name="T9" fmla="*/ 534987 h 431"/>
              <a:gd name="T10" fmla="*/ 285750 w 214"/>
              <a:gd name="T11" fmla="*/ 546100 h 431"/>
              <a:gd name="T12" fmla="*/ 284163 w 214"/>
              <a:gd name="T13" fmla="*/ 560387 h 431"/>
              <a:gd name="T14" fmla="*/ 271463 w 214"/>
              <a:gd name="T15" fmla="*/ 550862 h 431"/>
              <a:gd name="T16" fmla="*/ 198438 w 214"/>
              <a:gd name="T17" fmla="*/ 611187 h 431"/>
              <a:gd name="T18" fmla="*/ 79375 w 214"/>
              <a:gd name="T19" fmla="*/ 307975 h 431"/>
              <a:gd name="T20" fmla="*/ 85725 w 214"/>
              <a:gd name="T21" fmla="*/ 295275 h 431"/>
              <a:gd name="T22" fmla="*/ 128588 w 214"/>
              <a:gd name="T23" fmla="*/ 279400 h 431"/>
              <a:gd name="T24" fmla="*/ 117475 w 214"/>
              <a:gd name="T25" fmla="*/ 274637 h 431"/>
              <a:gd name="T26" fmla="*/ 79375 w 214"/>
              <a:gd name="T27" fmla="*/ 182562 h 431"/>
              <a:gd name="T28" fmla="*/ 157163 w 214"/>
              <a:gd name="T29" fmla="*/ 96837 h 431"/>
              <a:gd name="T30" fmla="*/ 176213 w 214"/>
              <a:gd name="T31" fmla="*/ 103187 h 431"/>
              <a:gd name="T32" fmla="*/ 228600 w 214"/>
              <a:gd name="T33" fmla="*/ 231775 h 431"/>
              <a:gd name="T34" fmla="*/ 228600 w 214"/>
              <a:gd name="T35" fmla="*/ 247650 h 431"/>
              <a:gd name="T36" fmla="*/ 266700 w 214"/>
              <a:gd name="T37" fmla="*/ 550862 h 431"/>
              <a:gd name="T38" fmla="*/ 258763 w 214"/>
              <a:gd name="T39" fmla="*/ 552450 h 431"/>
              <a:gd name="T40" fmla="*/ 242888 w 214"/>
              <a:gd name="T41" fmla="*/ 566737 h 431"/>
              <a:gd name="T42" fmla="*/ 238125 w 214"/>
              <a:gd name="T43" fmla="*/ 569912 h 431"/>
              <a:gd name="T44" fmla="*/ 214313 w 214"/>
              <a:gd name="T45" fmla="*/ 566737 h 431"/>
              <a:gd name="T46" fmla="*/ 204788 w 214"/>
              <a:gd name="T47" fmla="*/ 581025 h 431"/>
              <a:gd name="T48" fmla="*/ 206375 w 214"/>
              <a:gd name="T49" fmla="*/ 604837 h 431"/>
              <a:gd name="T50" fmla="*/ 198438 w 214"/>
              <a:gd name="T51" fmla="*/ 611187 h 431"/>
              <a:gd name="T52" fmla="*/ 79375 w 214"/>
              <a:gd name="T53" fmla="*/ 122237 h 431"/>
              <a:gd name="T54" fmla="*/ 138113 w 214"/>
              <a:gd name="T55" fmla="*/ 44450 h 431"/>
              <a:gd name="T56" fmla="*/ 122238 w 214"/>
              <a:gd name="T57" fmla="*/ 22225 h 431"/>
              <a:gd name="T58" fmla="*/ 98425 w 214"/>
              <a:gd name="T59" fmla="*/ 4762 h 431"/>
              <a:gd name="T60" fmla="*/ 79375 w 214"/>
              <a:gd name="T61" fmla="*/ 0 h 431"/>
              <a:gd name="T62" fmla="*/ 71438 w 214"/>
              <a:gd name="T63" fmla="*/ 303212 h 431"/>
              <a:gd name="T64" fmla="*/ 17463 w 214"/>
              <a:gd name="T65" fmla="*/ 171450 h 431"/>
              <a:gd name="T66" fmla="*/ 19050 w 214"/>
              <a:gd name="T67" fmla="*/ 152400 h 431"/>
              <a:gd name="T68" fmla="*/ 6350 w 214"/>
              <a:gd name="T69" fmla="*/ 96837 h 431"/>
              <a:gd name="T70" fmla="*/ 1588 w 214"/>
              <a:gd name="T71" fmla="*/ 55562 h 431"/>
              <a:gd name="T72" fmla="*/ 23813 w 214"/>
              <a:gd name="T73" fmla="*/ 19050 h 431"/>
              <a:gd name="T74" fmla="*/ 47625 w 214"/>
              <a:gd name="T75" fmla="*/ 4762 h 431"/>
              <a:gd name="T76" fmla="*/ 79375 w 214"/>
              <a:gd name="T77" fmla="*/ 122237 h 431"/>
              <a:gd name="T78" fmla="*/ 79375 w 214"/>
              <a:gd name="T79" fmla="*/ 182562 h 431"/>
              <a:gd name="T80" fmla="*/ 68263 w 214"/>
              <a:gd name="T81" fmla="*/ 155575 h 431"/>
              <a:gd name="T82" fmla="*/ 74613 w 214"/>
              <a:gd name="T83" fmla="*/ 139700 h 431"/>
              <a:gd name="T84" fmla="*/ 34925 w 214"/>
              <a:gd name="T85" fmla="*/ 157162 h 431"/>
              <a:gd name="T86" fmla="*/ 30163 w 214"/>
              <a:gd name="T87" fmla="*/ 176212 h 431"/>
              <a:gd name="T88" fmla="*/ 74613 w 214"/>
              <a:gd name="T89" fmla="*/ 287337 h 431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14"/>
              <a:gd name="T136" fmla="*/ 0 h 431"/>
              <a:gd name="T137" fmla="*/ 214 w 214"/>
              <a:gd name="T138" fmla="*/ 431 h 431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14" h="431">
                <a:moveTo>
                  <a:pt x="168" y="228"/>
                </a:moveTo>
                <a:lnTo>
                  <a:pt x="214" y="349"/>
                </a:lnTo>
                <a:lnTo>
                  <a:pt x="194" y="431"/>
                </a:lnTo>
                <a:lnTo>
                  <a:pt x="168" y="413"/>
                </a:lnTo>
                <a:lnTo>
                  <a:pt x="168" y="405"/>
                </a:lnTo>
                <a:lnTo>
                  <a:pt x="169" y="408"/>
                </a:lnTo>
                <a:lnTo>
                  <a:pt x="196" y="397"/>
                </a:lnTo>
                <a:lnTo>
                  <a:pt x="209" y="349"/>
                </a:lnTo>
                <a:lnTo>
                  <a:pt x="206" y="345"/>
                </a:lnTo>
                <a:lnTo>
                  <a:pt x="203" y="341"/>
                </a:lnTo>
                <a:lnTo>
                  <a:pt x="199" y="337"/>
                </a:lnTo>
                <a:lnTo>
                  <a:pt x="194" y="336"/>
                </a:lnTo>
                <a:lnTo>
                  <a:pt x="188" y="337"/>
                </a:lnTo>
                <a:lnTo>
                  <a:pt x="184" y="340"/>
                </a:lnTo>
                <a:lnTo>
                  <a:pt x="180" y="344"/>
                </a:lnTo>
                <a:lnTo>
                  <a:pt x="179" y="348"/>
                </a:lnTo>
                <a:lnTo>
                  <a:pt x="179" y="353"/>
                </a:lnTo>
                <a:lnTo>
                  <a:pt x="176" y="351"/>
                </a:lnTo>
                <a:lnTo>
                  <a:pt x="173" y="348"/>
                </a:lnTo>
                <a:lnTo>
                  <a:pt x="171" y="347"/>
                </a:lnTo>
                <a:lnTo>
                  <a:pt x="168" y="347"/>
                </a:lnTo>
                <a:lnTo>
                  <a:pt x="168" y="228"/>
                </a:lnTo>
                <a:close/>
                <a:moveTo>
                  <a:pt x="125" y="385"/>
                </a:moveTo>
                <a:lnTo>
                  <a:pt x="51" y="194"/>
                </a:lnTo>
                <a:lnTo>
                  <a:pt x="50" y="194"/>
                </a:lnTo>
                <a:lnTo>
                  <a:pt x="50" y="183"/>
                </a:lnTo>
                <a:lnTo>
                  <a:pt x="54" y="186"/>
                </a:lnTo>
                <a:lnTo>
                  <a:pt x="60" y="184"/>
                </a:lnTo>
                <a:lnTo>
                  <a:pt x="81" y="176"/>
                </a:lnTo>
                <a:lnTo>
                  <a:pt x="79" y="175"/>
                </a:lnTo>
                <a:lnTo>
                  <a:pt x="74" y="173"/>
                </a:lnTo>
                <a:lnTo>
                  <a:pt x="73" y="172"/>
                </a:lnTo>
                <a:lnTo>
                  <a:pt x="70" y="168"/>
                </a:lnTo>
                <a:lnTo>
                  <a:pt x="50" y="115"/>
                </a:lnTo>
                <a:lnTo>
                  <a:pt x="50" y="80"/>
                </a:lnTo>
                <a:lnTo>
                  <a:pt x="99" y="61"/>
                </a:lnTo>
                <a:lnTo>
                  <a:pt x="104" y="61"/>
                </a:lnTo>
                <a:lnTo>
                  <a:pt x="107" y="62"/>
                </a:lnTo>
                <a:lnTo>
                  <a:pt x="111" y="65"/>
                </a:lnTo>
                <a:lnTo>
                  <a:pt x="114" y="69"/>
                </a:lnTo>
                <a:lnTo>
                  <a:pt x="144" y="146"/>
                </a:lnTo>
                <a:lnTo>
                  <a:pt x="144" y="149"/>
                </a:lnTo>
                <a:lnTo>
                  <a:pt x="144" y="153"/>
                </a:lnTo>
                <a:lnTo>
                  <a:pt x="144" y="156"/>
                </a:lnTo>
                <a:lnTo>
                  <a:pt x="141" y="158"/>
                </a:lnTo>
                <a:lnTo>
                  <a:pt x="168" y="228"/>
                </a:lnTo>
                <a:lnTo>
                  <a:pt x="168" y="347"/>
                </a:lnTo>
                <a:lnTo>
                  <a:pt x="163" y="348"/>
                </a:lnTo>
                <a:lnTo>
                  <a:pt x="157" y="349"/>
                </a:lnTo>
                <a:lnTo>
                  <a:pt x="154" y="353"/>
                </a:lnTo>
                <a:lnTo>
                  <a:pt x="153" y="357"/>
                </a:lnTo>
                <a:lnTo>
                  <a:pt x="153" y="363"/>
                </a:lnTo>
                <a:lnTo>
                  <a:pt x="150" y="359"/>
                </a:lnTo>
                <a:lnTo>
                  <a:pt x="145" y="357"/>
                </a:lnTo>
                <a:lnTo>
                  <a:pt x="141" y="356"/>
                </a:lnTo>
                <a:lnTo>
                  <a:pt x="135" y="357"/>
                </a:lnTo>
                <a:lnTo>
                  <a:pt x="131" y="360"/>
                </a:lnTo>
                <a:lnTo>
                  <a:pt x="129" y="366"/>
                </a:lnTo>
                <a:lnTo>
                  <a:pt x="127" y="370"/>
                </a:lnTo>
                <a:lnTo>
                  <a:pt x="127" y="376"/>
                </a:lnTo>
                <a:lnTo>
                  <a:pt x="130" y="381"/>
                </a:lnTo>
                <a:lnTo>
                  <a:pt x="168" y="405"/>
                </a:lnTo>
                <a:lnTo>
                  <a:pt x="168" y="413"/>
                </a:lnTo>
                <a:lnTo>
                  <a:pt x="125" y="385"/>
                </a:lnTo>
                <a:close/>
                <a:moveTo>
                  <a:pt x="50" y="0"/>
                </a:moveTo>
                <a:lnTo>
                  <a:pt x="50" y="77"/>
                </a:lnTo>
                <a:lnTo>
                  <a:pt x="95" y="49"/>
                </a:lnTo>
                <a:lnTo>
                  <a:pt x="87" y="28"/>
                </a:lnTo>
                <a:lnTo>
                  <a:pt x="84" y="23"/>
                </a:lnTo>
                <a:lnTo>
                  <a:pt x="81" y="18"/>
                </a:lnTo>
                <a:lnTo>
                  <a:pt x="77" y="14"/>
                </a:lnTo>
                <a:lnTo>
                  <a:pt x="72" y="10"/>
                </a:lnTo>
                <a:lnTo>
                  <a:pt x="68" y="5"/>
                </a:lnTo>
                <a:lnTo>
                  <a:pt x="62" y="3"/>
                </a:lnTo>
                <a:lnTo>
                  <a:pt x="56" y="1"/>
                </a:lnTo>
                <a:lnTo>
                  <a:pt x="50" y="0"/>
                </a:lnTo>
                <a:close/>
                <a:moveTo>
                  <a:pt x="50" y="194"/>
                </a:moveTo>
                <a:lnTo>
                  <a:pt x="50" y="194"/>
                </a:lnTo>
                <a:lnTo>
                  <a:pt x="45" y="191"/>
                </a:lnTo>
                <a:lnTo>
                  <a:pt x="41" y="186"/>
                </a:lnTo>
                <a:lnTo>
                  <a:pt x="11" y="108"/>
                </a:lnTo>
                <a:lnTo>
                  <a:pt x="9" y="104"/>
                </a:lnTo>
                <a:lnTo>
                  <a:pt x="11" y="99"/>
                </a:lnTo>
                <a:lnTo>
                  <a:pt x="12" y="96"/>
                </a:lnTo>
                <a:lnTo>
                  <a:pt x="16" y="92"/>
                </a:lnTo>
                <a:lnTo>
                  <a:pt x="4" y="61"/>
                </a:lnTo>
                <a:lnTo>
                  <a:pt x="1" y="53"/>
                </a:lnTo>
                <a:lnTo>
                  <a:pt x="0" y="43"/>
                </a:lnTo>
                <a:lnTo>
                  <a:pt x="1" y="35"/>
                </a:lnTo>
                <a:lnTo>
                  <a:pt x="4" y="27"/>
                </a:lnTo>
                <a:lnTo>
                  <a:pt x="8" y="19"/>
                </a:lnTo>
                <a:lnTo>
                  <a:pt x="15" y="12"/>
                </a:lnTo>
                <a:lnTo>
                  <a:pt x="22" y="7"/>
                </a:lnTo>
                <a:lnTo>
                  <a:pt x="30" y="3"/>
                </a:lnTo>
                <a:lnTo>
                  <a:pt x="39" y="0"/>
                </a:lnTo>
                <a:lnTo>
                  <a:pt x="50" y="0"/>
                </a:lnTo>
                <a:lnTo>
                  <a:pt x="50" y="77"/>
                </a:lnTo>
                <a:lnTo>
                  <a:pt x="43" y="81"/>
                </a:lnTo>
                <a:lnTo>
                  <a:pt x="50" y="80"/>
                </a:lnTo>
                <a:lnTo>
                  <a:pt x="50" y="115"/>
                </a:lnTo>
                <a:lnTo>
                  <a:pt x="45" y="100"/>
                </a:lnTo>
                <a:lnTo>
                  <a:pt x="43" y="98"/>
                </a:lnTo>
                <a:lnTo>
                  <a:pt x="45" y="93"/>
                </a:lnTo>
                <a:lnTo>
                  <a:pt x="46" y="91"/>
                </a:lnTo>
                <a:lnTo>
                  <a:pt x="47" y="88"/>
                </a:lnTo>
                <a:lnTo>
                  <a:pt x="26" y="96"/>
                </a:lnTo>
                <a:lnTo>
                  <a:pt x="22" y="99"/>
                </a:lnTo>
                <a:lnTo>
                  <a:pt x="19" y="103"/>
                </a:lnTo>
                <a:lnTo>
                  <a:pt x="19" y="107"/>
                </a:lnTo>
                <a:lnTo>
                  <a:pt x="19" y="111"/>
                </a:lnTo>
                <a:lnTo>
                  <a:pt x="45" y="177"/>
                </a:lnTo>
                <a:lnTo>
                  <a:pt x="47" y="181"/>
                </a:lnTo>
                <a:lnTo>
                  <a:pt x="50" y="183"/>
                </a:lnTo>
                <a:lnTo>
                  <a:pt x="50" y="19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50" name="组合 213"/>
          <p:cNvGrpSpPr/>
          <p:nvPr/>
        </p:nvGrpSpPr>
        <p:grpSpPr bwMode="auto">
          <a:xfrm>
            <a:off x="3251200" y="2925763"/>
            <a:ext cx="571500" cy="574675"/>
            <a:chOff x="0" y="0"/>
            <a:chExt cx="571500" cy="574675"/>
          </a:xfrm>
          <a:solidFill>
            <a:schemeClr val="bg1">
              <a:alpha val="70000"/>
            </a:schemeClr>
          </a:solidFill>
        </p:grpSpPr>
        <p:sp>
          <p:nvSpPr>
            <p:cNvPr id="151" name="Freeform 144"/>
            <p:cNvSpPr>
              <a:spLocks noEditPoints="1" noChangeArrowheads="1"/>
            </p:cNvSpPr>
            <p:nvPr/>
          </p:nvSpPr>
          <p:spPr bwMode="auto">
            <a:xfrm>
              <a:off x="0" y="0"/>
              <a:ext cx="571500" cy="574675"/>
            </a:xfrm>
            <a:custGeom>
              <a:avLst/>
              <a:gdLst>
                <a:gd name="T0" fmla="*/ 285750 w 360"/>
                <a:gd name="T1" fmla="*/ 0 h 362"/>
                <a:gd name="T2" fmla="*/ 368300 w 360"/>
                <a:gd name="T3" fmla="*/ 12700 h 362"/>
                <a:gd name="T4" fmla="*/ 444500 w 360"/>
                <a:gd name="T5" fmla="*/ 49213 h 362"/>
                <a:gd name="T6" fmla="*/ 506413 w 360"/>
                <a:gd name="T7" fmla="*/ 106363 h 362"/>
                <a:gd name="T8" fmla="*/ 549275 w 360"/>
                <a:gd name="T9" fmla="*/ 176213 h 362"/>
                <a:gd name="T10" fmla="*/ 568325 w 360"/>
                <a:gd name="T11" fmla="*/ 258763 h 362"/>
                <a:gd name="T12" fmla="*/ 568325 w 360"/>
                <a:gd name="T13" fmla="*/ 315913 h 362"/>
                <a:gd name="T14" fmla="*/ 549275 w 360"/>
                <a:gd name="T15" fmla="*/ 398463 h 362"/>
                <a:gd name="T16" fmla="*/ 506413 w 360"/>
                <a:gd name="T17" fmla="*/ 468313 h 362"/>
                <a:gd name="T18" fmla="*/ 444500 w 360"/>
                <a:gd name="T19" fmla="*/ 525463 h 362"/>
                <a:gd name="T20" fmla="*/ 368300 w 360"/>
                <a:gd name="T21" fmla="*/ 561975 h 362"/>
                <a:gd name="T22" fmla="*/ 285750 w 360"/>
                <a:gd name="T23" fmla="*/ 574675 h 362"/>
                <a:gd name="T24" fmla="*/ 285750 w 360"/>
                <a:gd name="T25" fmla="*/ 498475 h 362"/>
                <a:gd name="T26" fmla="*/ 306388 w 360"/>
                <a:gd name="T27" fmla="*/ 504825 h 362"/>
                <a:gd name="T28" fmla="*/ 319088 w 360"/>
                <a:gd name="T29" fmla="*/ 522288 h 362"/>
                <a:gd name="T30" fmla="*/ 376238 w 360"/>
                <a:gd name="T31" fmla="*/ 508000 h 362"/>
                <a:gd name="T32" fmla="*/ 425450 w 360"/>
                <a:gd name="T33" fmla="*/ 479425 h 362"/>
                <a:gd name="T34" fmla="*/ 465138 w 360"/>
                <a:gd name="T35" fmla="*/ 441325 h 362"/>
                <a:gd name="T36" fmla="*/ 495300 w 360"/>
                <a:gd name="T37" fmla="*/ 393700 h 362"/>
                <a:gd name="T38" fmla="*/ 515938 w 360"/>
                <a:gd name="T39" fmla="*/ 341313 h 362"/>
                <a:gd name="T40" fmla="*/ 511175 w 360"/>
                <a:gd name="T41" fmla="*/ 315913 h 362"/>
                <a:gd name="T42" fmla="*/ 495300 w 360"/>
                <a:gd name="T43" fmla="*/ 285750 h 362"/>
                <a:gd name="T44" fmla="*/ 501650 w 360"/>
                <a:gd name="T45" fmla="*/ 265113 h 362"/>
                <a:gd name="T46" fmla="*/ 519113 w 360"/>
                <a:gd name="T47" fmla="*/ 252413 h 362"/>
                <a:gd name="T48" fmla="*/ 504825 w 360"/>
                <a:gd name="T49" fmla="*/ 195263 h 362"/>
                <a:gd name="T50" fmla="*/ 476250 w 360"/>
                <a:gd name="T51" fmla="*/ 149225 h 362"/>
                <a:gd name="T52" fmla="*/ 439738 w 360"/>
                <a:gd name="T53" fmla="*/ 106363 h 362"/>
                <a:gd name="T54" fmla="*/ 392113 w 360"/>
                <a:gd name="T55" fmla="*/ 76200 h 362"/>
                <a:gd name="T56" fmla="*/ 339725 w 360"/>
                <a:gd name="T57" fmla="*/ 55563 h 362"/>
                <a:gd name="T58" fmla="*/ 315913 w 360"/>
                <a:gd name="T59" fmla="*/ 61913 h 362"/>
                <a:gd name="T60" fmla="*/ 285750 w 360"/>
                <a:gd name="T61" fmla="*/ 76200 h 362"/>
                <a:gd name="T62" fmla="*/ 285750 w 360"/>
                <a:gd name="T63" fmla="*/ 0 h 362"/>
                <a:gd name="T64" fmla="*/ 285750 w 360"/>
                <a:gd name="T65" fmla="*/ 76200 h 362"/>
                <a:gd name="T66" fmla="*/ 255588 w 360"/>
                <a:gd name="T67" fmla="*/ 61913 h 362"/>
                <a:gd name="T68" fmla="*/ 231775 w 360"/>
                <a:gd name="T69" fmla="*/ 55563 h 362"/>
                <a:gd name="T70" fmla="*/ 177800 w 360"/>
                <a:gd name="T71" fmla="*/ 76200 h 362"/>
                <a:gd name="T72" fmla="*/ 130175 w 360"/>
                <a:gd name="T73" fmla="*/ 106363 h 362"/>
                <a:gd name="T74" fmla="*/ 93663 w 360"/>
                <a:gd name="T75" fmla="*/ 149225 h 362"/>
                <a:gd name="T76" fmla="*/ 66675 w 360"/>
                <a:gd name="T77" fmla="*/ 195263 h 362"/>
                <a:gd name="T78" fmla="*/ 50800 w 360"/>
                <a:gd name="T79" fmla="*/ 252413 h 362"/>
                <a:gd name="T80" fmla="*/ 68263 w 360"/>
                <a:gd name="T81" fmla="*/ 265113 h 362"/>
                <a:gd name="T82" fmla="*/ 74613 w 360"/>
                <a:gd name="T83" fmla="*/ 285750 h 362"/>
                <a:gd name="T84" fmla="*/ 58738 w 360"/>
                <a:gd name="T85" fmla="*/ 315913 h 362"/>
                <a:gd name="T86" fmla="*/ 52388 w 360"/>
                <a:gd name="T87" fmla="*/ 341313 h 362"/>
                <a:gd name="T88" fmla="*/ 73025 w 360"/>
                <a:gd name="T89" fmla="*/ 393700 h 362"/>
                <a:gd name="T90" fmla="*/ 104775 w 360"/>
                <a:gd name="T91" fmla="*/ 441325 h 362"/>
                <a:gd name="T92" fmla="*/ 146050 w 360"/>
                <a:gd name="T93" fmla="*/ 479425 h 362"/>
                <a:gd name="T94" fmla="*/ 195263 w 360"/>
                <a:gd name="T95" fmla="*/ 508000 h 362"/>
                <a:gd name="T96" fmla="*/ 250825 w 360"/>
                <a:gd name="T97" fmla="*/ 522288 h 362"/>
                <a:gd name="T98" fmla="*/ 255588 w 360"/>
                <a:gd name="T99" fmla="*/ 511175 h 362"/>
                <a:gd name="T100" fmla="*/ 285750 w 360"/>
                <a:gd name="T101" fmla="*/ 498475 h 362"/>
                <a:gd name="T102" fmla="*/ 285750 w 360"/>
                <a:gd name="T103" fmla="*/ 574675 h 362"/>
                <a:gd name="T104" fmla="*/ 200025 w 360"/>
                <a:gd name="T105" fmla="*/ 561975 h 362"/>
                <a:gd name="T106" fmla="*/ 123825 w 360"/>
                <a:gd name="T107" fmla="*/ 525463 h 362"/>
                <a:gd name="T108" fmla="*/ 63500 w 360"/>
                <a:gd name="T109" fmla="*/ 468313 h 362"/>
                <a:gd name="T110" fmla="*/ 20638 w 360"/>
                <a:gd name="T111" fmla="*/ 398463 h 362"/>
                <a:gd name="T112" fmla="*/ 0 w 360"/>
                <a:gd name="T113" fmla="*/ 315913 h 362"/>
                <a:gd name="T114" fmla="*/ 0 w 360"/>
                <a:gd name="T115" fmla="*/ 258763 h 362"/>
                <a:gd name="T116" fmla="*/ 20638 w 360"/>
                <a:gd name="T117" fmla="*/ 176213 h 362"/>
                <a:gd name="T118" fmla="*/ 63500 w 360"/>
                <a:gd name="T119" fmla="*/ 106363 h 362"/>
                <a:gd name="T120" fmla="*/ 123825 w 360"/>
                <a:gd name="T121" fmla="*/ 49213 h 362"/>
                <a:gd name="T122" fmla="*/ 200025 w 360"/>
                <a:gd name="T123" fmla="*/ 12700 h 362"/>
                <a:gd name="T124" fmla="*/ 285750 w 360"/>
                <a:gd name="T125" fmla="*/ 0 h 36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60"/>
                <a:gd name="T190" fmla="*/ 0 h 362"/>
                <a:gd name="T191" fmla="*/ 360 w 360"/>
                <a:gd name="T192" fmla="*/ 362 h 36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60" h="362">
                  <a:moveTo>
                    <a:pt x="180" y="0"/>
                  </a:moveTo>
                  <a:lnTo>
                    <a:pt x="180" y="0"/>
                  </a:lnTo>
                  <a:lnTo>
                    <a:pt x="197" y="2"/>
                  </a:lnTo>
                  <a:lnTo>
                    <a:pt x="216" y="4"/>
                  </a:lnTo>
                  <a:lnTo>
                    <a:pt x="232" y="8"/>
                  </a:lnTo>
                  <a:lnTo>
                    <a:pt x="250" y="15"/>
                  </a:lnTo>
                  <a:lnTo>
                    <a:pt x="265" y="22"/>
                  </a:lnTo>
                  <a:lnTo>
                    <a:pt x="280" y="31"/>
                  </a:lnTo>
                  <a:lnTo>
                    <a:pt x="295" y="42"/>
                  </a:lnTo>
                  <a:lnTo>
                    <a:pt x="307" y="53"/>
                  </a:lnTo>
                  <a:lnTo>
                    <a:pt x="319" y="67"/>
                  </a:lnTo>
                  <a:lnTo>
                    <a:pt x="329" y="80"/>
                  </a:lnTo>
                  <a:lnTo>
                    <a:pt x="338" y="95"/>
                  </a:lnTo>
                  <a:lnTo>
                    <a:pt x="346" y="111"/>
                  </a:lnTo>
                  <a:lnTo>
                    <a:pt x="352" y="127"/>
                  </a:lnTo>
                  <a:lnTo>
                    <a:pt x="356" y="145"/>
                  </a:lnTo>
                  <a:lnTo>
                    <a:pt x="358" y="163"/>
                  </a:lnTo>
                  <a:lnTo>
                    <a:pt x="360" y="180"/>
                  </a:lnTo>
                  <a:lnTo>
                    <a:pt x="358" y="199"/>
                  </a:lnTo>
                  <a:lnTo>
                    <a:pt x="356" y="217"/>
                  </a:lnTo>
                  <a:lnTo>
                    <a:pt x="352" y="234"/>
                  </a:lnTo>
                  <a:lnTo>
                    <a:pt x="346" y="251"/>
                  </a:lnTo>
                  <a:lnTo>
                    <a:pt x="338" y="267"/>
                  </a:lnTo>
                  <a:lnTo>
                    <a:pt x="329" y="282"/>
                  </a:lnTo>
                  <a:lnTo>
                    <a:pt x="319" y="295"/>
                  </a:lnTo>
                  <a:lnTo>
                    <a:pt x="307" y="309"/>
                  </a:lnTo>
                  <a:lnTo>
                    <a:pt x="295" y="320"/>
                  </a:lnTo>
                  <a:lnTo>
                    <a:pt x="280" y="331"/>
                  </a:lnTo>
                  <a:lnTo>
                    <a:pt x="265" y="340"/>
                  </a:lnTo>
                  <a:lnTo>
                    <a:pt x="250" y="347"/>
                  </a:lnTo>
                  <a:lnTo>
                    <a:pt x="232" y="354"/>
                  </a:lnTo>
                  <a:lnTo>
                    <a:pt x="216" y="358"/>
                  </a:lnTo>
                  <a:lnTo>
                    <a:pt x="197" y="360"/>
                  </a:lnTo>
                  <a:lnTo>
                    <a:pt x="180" y="362"/>
                  </a:lnTo>
                  <a:lnTo>
                    <a:pt x="180" y="314"/>
                  </a:lnTo>
                  <a:lnTo>
                    <a:pt x="186" y="314"/>
                  </a:lnTo>
                  <a:lnTo>
                    <a:pt x="193" y="318"/>
                  </a:lnTo>
                  <a:lnTo>
                    <a:pt x="199" y="322"/>
                  </a:lnTo>
                  <a:lnTo>
                    <a:pt x="201" y="329"/>
                  </a:lnTo>
                  <a:lnTo>
                    <a:pt x="214" y="327"/>
                  </a:lnTo>
                  <a:lnTo>
                    <a:pt x="226" y="324"/>
                  </a:lnTo>
                  <a:lnTo>
                    <a:pt x="237" y="320"/>
                  </a:lnTo>
                  <a:lnTo>
                    <a:pt x="247" y="314"/>
                  </a:lnTo>
                  <a:lnTo>
                    <a:pt x="258" y="309"/>
                  </a:lnTo>
                  <a:lnTo>
                    <a:pt x="268" y="302"/>
                  </a:lnTo>
                  <a:lnTo>
                    <a:pt x="277" y="294"/>
                  </a:lnTo>
                  <a:lnTo>
                    <a:pt x="285" y="286"/>
                  </a:lnTo>
                  <a:lnTo>
                    <a:pt x="293" y="278"/>
                  </a:lnTo>
                  <a:lnTo>
                    <a:pt x="300" y="268"/>
                  </a:lnTo>
                  <a:lnTo>
                    <a:pt x="307" y="259"/>
                  </a:lnTo>
                  <a:lnTo>
                    <a:pt x="312" y="248"/>
                  </a:lnTo>
                  <a:lnTo>
                    <a:pt x="318" y="237"/>
                  </a:lnTo>
                  <a:lnTo>
                    <a:pt x="322" y="226"/>
                  </a:lnTo>
                  <a:lnTo>
                    <a:pt x="325" y="215"/>
                  </a:lnTo>
                  <a:lnTo>
                    <a:pt x="327" y="203"/>
                  </a:lnTo>
                  <a:lnTo>
                    <a:pt x="322" y="199"/>
                  </a:lnTo>
                  <a:lnTo>
                    <a:pt x="316" y="194"/>
                  </a:lnTo>
                  <a:lnTo>
                    <a:pt x="314" y="188"/>
                  </a:lnTo>
                  <a:lnTo>
                    <a:pt x="312" y="180"/>
                  </a:lnTo>
                  <a:lnTo>
                    <a:pt x="314" y="174"/>
                  </a:lnTo>
                  <a:lnTo>
                    <a:pt x="316" y="167"/>
                  </a:lnTo>
                  <a:lnTo>
                    <a:pt x="322" y="163"/>
                  </a:lnTo>
                  <a:lnTo>
                    <a:pt x="327" y="159"/>
                  </a:lnTo>
                  <a:lnTo>
                    <a:pt x="325" y="146"/>
                  </a:lnTo>
                  <a:lnTo>
                    <a:pt x="322" y="136"/>
                  </a:lnTo>
                  <a:lnTo>
                    <a:pt x="318" y="123"/>
                  </a:lnTo>
                  <a:lnTo>
                    <a:pt x="312" y="113"/>
                  </a:lnTo>
                  <a:lnTo>
                    <a:pt x="307" y="103"/>
                  </a:lnTo>
                  <a:lnTo>
                    <a:pt x="300" y="94"/>
                  </a:lnTo>
                  <a:lnTo>
                    <a:pt x="293" y="84"/>
                  </a:lnTo>
                  <a:lnTo>
                    <a:pt x="285" y="75"/>
                  </a:lnTo>
                  <a:lnTo>
                    <a:pt x="277" y="67"/>
                  </a:lnTo>
                  <a:lnTo>
                    <a:pt x="268" y="60"/>
                  </a:lnTo>
                  <a:lnTo>
                    <a:pt x="258" y="53"/>
                  </a:lnTo>
                  <a:lnTo>
                    <a:pt x="247" y="48"/>
                  </a:lnTo>
                  <a:lnTo>
                    <a:pt x="237" y="42"/>
                  </a:lnTo>
                  <a:lnTo>
                    <a:pt x="226" y="38"/>
                  </a:lnTo>
                  <a:lnTo>
                    <a:pt x="214" y="35"/>
                  </a:lnTo>
                  <a:lnTo>
                    <a:pt x="201" y="33"/>
                  </a:lnTo>
                  <a:lnTo>
                    <a:pt x="199" y="39"/>
                  </a:lnTo>
                  <a:lnTo>
                    <a:pt x="193" y="44"/>
                  </a:lnTo>
                  <a:lnTo>
                    <a:pt x="186" y="46"/>
                  </a:lnTo>
                  <a:lnTo>
                    <a:pt x="180" y="48"/>
                  </a:lnTo>
                  <a:lnTo>
                    <a:pt x="180" y="0"/>
                  </a:lnTo>
                  <a:close/>
                  <a:moveTo>
                    <a:pt x="180" y="0"/>
                  </a:moveTo>
                  <a:lnTo>
                    <a:pt x="180" y="0"/>
                  </a:lnTo>
                  <a:lnTo>
                    <a:pt x="180" y="48"/>
                  </a:lnTo>
                  <a:lnTo>
                    <a:pt x="173" y="46"/>
                  </a:lnTo>
                  <a:lnTo>
                    <a:pt x="166" y="44"/>
                  </a:lnTo>
                  <a:lnTo>
                    <a:pt x="161" y="39"/>
                  </a:lnTo>
                  <a:lnTo>
                    <a:pt x="158" y="33"/>
                  </a:lnTo>
                  <a:lnTo>
                    <a:pt x="146" y="35"/>
                  </a:lnTo>
                  <a:lnTo>
                    <a:pt x="134" y="38"/>
                  </a:lnTo>
                  <a:lnTo>
                    <a:pt x="123" y="42"/>
                  </a:lnTo>
                  <a:lnTo>
                    <a:pt x="112" y="48"/>
                  </a:lnTo>
                  <a:lnTo>
                    <a:pt x="101" y="53"/>
                  </a:lnTo>
                  <a:lnTo>
                    <a:pt x="92" y="60"/>
                  </a:lnTo>
                  <a:lnTo>
                    <a:pt x="82" y="67"/>
                  </a:lnTo>
                  <a:lnTo>
                    <a:pt x="74" y="75"/>
                  </a:lnTo>
                  <a:lnTo>
                    <a:pt x="66" y="84"/>
                  </a:lnTo>
                  <a:lnTo>
                    <a:pt x="59" y="94"/>
                  </a:lnTo>
                  <a:lnTo>
                    <a:pt x="52" y="103"/>
                  </a:lnTo>
                  <a:lnTo>
                    <a:pt x="46" y="113"/>
                  </a:lnTo>
                  <a:lnTo>
                    <a:pt x="42" y="123"/>
                  </a:lnTo>
                  <a:lnTo>
                    <a:pt x="37" y="136"/>
                  </a:lnTo>
                  <a:lnTo>
                    <a:pt x="33" y="146"/>
                  </a:lnTo>
                  <a:lnTo>
                    <a:pt x="32" y="159"/>
                  </a:lnTo>
                  <a:lnTo>
                    <a:pt x="37" y="163"/>
                  </a:lnTo>
                  <a:lnTo>
                    <a:pt x="43" y="167"/>
                  </a:lnTo>
                  <a:lnTo>
                    <a:pt x="46" y="174"/>
                  </a:lnTo>
                  <a:lnTo>
                    <a:pt x="47" y="180"/>
                  </a:lnTo>
                  <a:lnTo>
                    <a:pt x="46" y="188"/>
                  </a:lnTo>
                  <a:lnTo>
                    <a:pt x="43" y="194"/>
                  </a:lnTo>
                  <a:lnTo>
                    <a:pt x="37" y="199"/>
                  </a:lnTo>
                  <a:lnTo>
                    <a:pt x="32" y="203"/>
                  </a:lnTo>
                  <a:lnTo>
                    <a:pt x="33" y="215"/>
                  </a:lnTo>
                  <a:lnTo>
                    <a:pt x="37" y="226"/>
                  </a:lnTo>
                  <a:lnTo>
                    <a:pt x="42" y="237"/>
                  </a:lnTo>
                  <a:lnTo>
                    <a:pt x="46" y="248"/>
                  </a:lnTo>
                  <a:lnTo>
                    <a:pt x="52" y="259"/>
                  </a:lnTo>
                  <a:lnTo>
                    <a:pt x="59" y="268"/>
                  </a:lnTo>
                  <a:lnTo>
                    <a:pt x="66" y="278"/>
                  </a:lnTo>
                  <a:lnTo>
                    <a:pt x="74" y="286"/>
                  </a:lnTo>
                  <a:lnTo>
                    <a:pt x="82" y="294"/>
                  </a:lnTo>
                  <a:lnTo>
                    <a:pt x="92" y="302"/>
                  </a:lnTo>
                  <a:lnTo>
                    <a:pt x="101" y="309"/>
                  </a:lnTo>
                  <a:lnTo>
                    <a:pt x="112" y="314"/>
                  </a:lnTo>
                  <a:lnTo>
                    <a:pt x="123" y="320"/>
                  </a:lnTo>
                  <a:lnTo>
                    <a:pt x="134" y="324"/>
                  </a:lnTo>
                  <a:lnTo>
                    <a:pt x="146" y="327"/>
                  </a:lnTo>
                  <a:lnTo>
                    <a:pt x="158" y="329"/>
                  </a:lnTo>
                  <a:lnTo>
                    <a:pt x="161" y="322"/>
                  </a:lnTo>
                  <a:lnTo>
                    <a:pt x="166" y="318"/>
                  </a:lnTo>
                  <a:lnTo>
                    <a:pt x="173" y="314"/>
                  </a:lnTo>
                  <a:lnTo>
                    <a:pt x="180" y="314"/>
                  </a:lnTo>
                  <a:lnTo>
                    <a:pt x="180" y="362"/>
                  </a:lnTo>
                  <a:lnTo>
                    <a:pt x="161" y="360"/>
                  </a:lnTo>
                  <a:lnTo>
                    <a:pt x="143" y="358"/>
                  </a:lnTo>
                  <a:lnTo>
                    <a:pt x="126" y="354"/>
                  </a:lnTo>
                  <a:lnTo>
                    <a:pt x="109" y="347"/>
                  </a:lnTo>
                  <a:lnTo>
                    <a:pt x="93" y="340"/>
                  </a:lnTo>
                  <a:lnTo>
                    <a:pt x="78" y="331"/>
                  </a:lnTo>
                  <a:lnTo>
                    <a:pt x="65" y="320"/>
                  </a:lnTo>
                  <a:lnTo>
                    <a:pt x="52" y="309"/>
                  </a:lnTo>
                  <a:lnTo>
                    <a:pt x="40" y="295"/>
                  </a:lnTo>
                  <a:lnTo>
                    <a:pt x="29" y="282"/>
                  </a:lnTo>
                  <a:lnTo>
                    <a:pt x="21" y="267"/>
                  </a:lnTo>
                  <a:lnTo>
                    <a:pt x="13" y="251"/>
                  </a:lnTo>
                  <a:lnTo>
                    <a:pt x="8" y="234"/>
                  </a:lnTo>
                  <a:lnTo>
                    <a:pt x="2" y="217"/>
                  </a:lnTo>
                  <a:lnTo>
                    <a:pt x="0" y="199"/>
                  </a:lnTo>
                  <a:lnTo>
                    <a:pt x="0" y="180"/>
                  </a:lnTo>
                  <a:lnTo>
                    <a:pt x="0" y="163"/>
                  </a:lnTo>
                  <a:lnTo>
                    <a:pt x="2" y="145"/>
                  </a:lnTo>
                  <a:lnTo>
                    <a:pt x="8" y="127"/>
                  </a:lnTo>
                  <a:lnTo>
                    <a:pt x="13" y="111"/>
                  </a:lnTo>
                  <a:lnTo>
                    <a:pt x="21" y="95"/>
                  </a:lnTo>
                  <a:lnTo>
                    <a:pt x="29" y="80"/>
                  </a:lnTo>
                  <a:lnTo>
                    <a:pt x="40" y="67"/>
                  </a:lnTo>
                  <a:lnTo>
                    <a:pt x="52" y="53"/>
                  </a:lnTo>
                  <a:lnTo>
                    <a:pt x="65" y="42"/>
                  </a:lnTo>
                  <a:lnTo>
                    <a:pt x="78" y="31"/>
                  </a:lnTo>
                  <a:lnTo>
                    <a:pt x="93" y="22"/>
                  </a:lnTo>
                  <a:lnTo>
                    <a:pt x="109" y="15"/>
                  </a:lnTo>
                  <a:lnTo>
                    <a:pt x="126" y="8"/>
                  </a:lnTo>
                  <a:lnTo>
                    <a:pt x="143" y="4"/>
                  </a:lnTo>
                  <a:lnTo>
                    <a:pt x="161" y="2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145"/>
            <p:cNvSpPr>
              <a:spLocks noChangeArrowheads="1"/>
            </p:cNvSpPr>
            <p:nvPr/>
          </p:nvSpPr>
          <p:spPr bwMode="auto">
            <a:xfrm>
              <a:off x="179388" y="180975"/>
              <a:ext cx="285750" cy="150813"/>
            </a:xfrm>
            <a:custGeom>
              <a:avLst/>
              <a:gdLst>
                <a:gd name="T0" fmla="*/ 20638 w 180"/>
                <a:gd name="T1" fmla="*/ 0 h 95"/>
                <a:gd name="T2" fmla="*/ 85725 w 180"/>
                <a:gd name="T3" fmla="*/ 66675 h 95"/>
                <a:gd name="T4" fmla="*/ 85725 w 180"/>
                <a:gd name="T5" fmla="*/ 66675 h 95"/>
                <a:gd name="T6" fmla="*/ 95250 w 180"/>
                <a:gd name="T7" fmla="*/ 61913 h 95"/>
                <a:gd name="T8" fmla="*/ 106363 w 180"/>
                <a:gd name="T9" fmla="*/ 61913 h 95"/>
                <a:gd name="T10" fmla="*/ 106363 w 180"/>
                <a:gd name="T11" fmla="*/ 61913 h 95"/>
                <a:gd name="T12" fmla="*/ 119063 w 180"/>
                <a:gd name="T13" fmla="*/ 65088 h 95"/>
                <a:gd name="T14" fmla="*/ 131763 w 180"/>
                <a:gd name="T15" fmla="*/ 71438 h 95"/>
                <a:gd name="T16" fmla="*/ 139700 w 180"/>
                <a:gd name="T17" fmla="*/ 79375 h 95"/>
                <a:gd name="T18" fmla="*/ 146050 w 180"/>
                <a:gd name="T19" fmla="*/ 92075 h 95"/>
                <a:gd name="T20" fmla="*/ 285750 w 180"/>
                <a:gd name="T21" fmla="*/ 92075 h 95"/>
                <a:gd name="T22" fmla="*/ 285750 w 180"/>
                <a:gd name="T23" fmla="*/ 120650 h 95"/>
                <a:gd name="T24" fmla="*/ 146050 w 180"/>
                <a:gd name="T25" fmla="*/ 120650 h 95"/>
                <a:gd name="T26" fmla="*/ 146050 w 180"/>
                <a:gd name="T27" fmla="*/ 120650 h 95"/>
                <a:gd name="T28" fmla="*/ 139700 w 180"/>
                <a:gd name="T29" fmla="*/ 133350 h 95"/>
                <a:gd name="T30" fmla="*/ 131763 w 180"/>
                <a:gd name="T31" fmla="*/ 141288 h 95"/>
                <a:gd name="T32" fmla="*/ 119063 w 180"/>
                <a:gd name="T33" fmla="*/ 147638 h 95"/>
                <a:gd name="T34" fmla="*/ 106363 w 180"/>
                <a:gd name="T35" fmla="*/ 150813 h 95"/>
                <a:gd name="T36" fmla="*/ 106363 w 180"/>
                <a:gd name="T37" fmla="*/ 150813 h 95"/>
                <a:gd name="T38" fmla="*/ 96838 w 180"/>
                <a:gd name="T39" fmla="*/ 150813 h 95"/>
                <a:gd name="T40" fmla="*/ 88900 w 180"/>
                <a:gd name="T41" fmla="*/ 146050 h 95"/>
                <a:gd name="T42" fmla="*/ 79375 w 180"/>
                <a:gd name="T43" fmla="*/ 144463 h 95"/>
                <a:gd name="T44" fmla="*/ 73025 w 180"/>
                <a:gd name="T45" fmla="*/ 138113 h 95"/>
                <a:gd name="T46" fmla="*/ 69850 w 180"/>
                <a:gd name="T47" fmla="*/ 131763 h 95"/>
                <a:gd name="T48" fmla="*/ 65088 w 180"/>
                <a:gd name="T49" fmla="*/ 122238 h 95"/>
                <a:gd name="T50" fmla="*/ 63500 w 180"/>
                <a:gd name="T51" fmla="*/ 115888 h 95"/>
                <a:gd name="T52" fmla="*/ 60325 w 180"/>
                <a:gd name="T53" fmla="*/ 104775 h 95"/>
                <a:gd name="T54" fmla="*/ 60325 w 180"/>
                <a:gd name="T55" fmla="*/ 104775 h 95"/>
                <a:gd name="T56" fmla="*/ 63500 w 180"/>
                <a:gd name="T57" fmla="*/ 96838 h 95"/>
                <a:gd name="T58" fmla="*/ 65088 w 180"/>
                <a:gd name="T59" fmla="*/ 85725 h 95"/>
                <a:gd name="T60" fmla="*/ 0 w 180"/>
                <a:gd name="T61" fmla="*/ 20638 h 95"/>
                <a:gd name="T62" fmla="*/ 20638 w 180"/>
                <a:gd name="T63" fmla="*/ 0 h 9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80"/>
                <a:gd name="T97" fmla="*/ 0 h 95"/>
                <a:gd name="T98" fmla="*/ 180 w 180"/>
                <a:gd name="T99" fmla="*/ 95 h 9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80" h="95">
                  <a:moveTo>
                    <a:pt x="13" y="0"/>
                  </a:moveTo>
                  <a:lnTo>
                    <a:pt x="54" y="42"/>
                  </a:lnTo>
                  <a:lnTo>
                    <a:pt x="60" y="39"/>
                  </a:lnTo>
                  <a:lnTo>
                    <a:pt x="67" y="39"/>
                  </a:lnTo>
                  <a:lnTo>
                    <a:pt x="75" y="41"/>
                  </a:lnTo>
                  <a:lnTo>
                    <a:pt x="83" y="45"/>
                  </a:lnTo>
                  <a:lnTo>
                    <a:pt x="88" y="50"/>
                  </a:lnTo>
                  <a:lnTo>
                    <a:pt x="92" y="58"/>
                  </a:lnTo>
                  <a:lnTo>
                    <a:pt x="180" y="58"/>
                  </a:lnTo>
                  <a:lnTo>
                    <a:pt x="180" y="76"/>
                  </a:lnTo>
                  <a:lnTo>
                    <a:pt x="92" y="76"/>
                  </a:lnTo>
                  <a:lnTo>
                    <a:pt x="88" y="84"/>
                  </a:lnTo>
                  <a:lnTo>
                    <a:pt x="83" y="89"/>
                  </a:lnTo>
                  <a:lnTo>
                    <a:pt x="75" y="93"/>
                  </a:lnTo>
                  <a:lnTo>
                    <a:pt x="67" y="95"/>
                  </a:lnTo>
                  <a:lnTo>
                    <a:pt x="61" y="95"/>
                  </a:lnTo>
                  <a:lnTo>
                    <a:pt x="56" y="92"/>
                  </a:lnTo>
                  <a:lnTo>
                    <a:pt x="50" y="91"/>
                  </a:lnTo>
                  <a:lnTo>
                    <a:pt x="46" y="87"/>
                  </a:lnTo>
                  <a:lnTo>
                    <a:pt x="44" y="83"/>
                  </a:lnTo>
                  <a:lnTo>
                    <a:pt x="41" y="77"/>
                  </a:lnTo>
                  <a:lnTo>
                    <a:pt x="40" y="73"/>
                  </a:lnTo>
                  <a:lnTo>
                    <a:pt x="38" y="66"/>
                  </a:lnTo>
                  <a:lnTo>
                    <a:pt x="40" y="61"/>
                  </a:lnTo>
                  <a:lnTo>
                    <a:pt x="41" y="54"/>
                  </a:lnTo>
                  <a:lnTo>
                    <a:pt x="0" y="13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3" name="组合 211"/>
          <p:cNvGrpSpPr/>
          <p:nvPr/>
        </p:nvGrpSpPr>
        <p:grpSpPr bwMode="auto">
          <a:xfrm>
            <a:off x="3146425" y="3663950"/>
            <a:ext cx="447675" cy="422275"/>
            <a:chOff x="0" y="0"/>
            <a:chExt cx="447675" cy="422275"/>
          </a:xfrm>
          <a:solidFill>
            <a:schemeClr val="bg1">
              <a:alpha val="70000"/>
            </a:schemeClr>
          </a:solidFill>
        </p:grpSpPr>
        <p:sp>
          <p:nvSpPr>
            <p:cNvPr id="154" name="Freeform 146"/>
            <p:cNvSpPr>
              <a:spLocks noChangeArrowheads="1"/>
            </p:cNvSpPr>
            <p:nvPr/>
          </p:nvSpPr>
          <p:spPr bwMode="auto">
            <a:xfrm>
              <a:off x="0" y="87312"/>
              <a:ext cx="447675" cy="334963"/>
            </a:xfrm>
            <a:custGeom>
              <a:avLst/>
              <a:gdLst>
                <a:gd name="T0" fmla="*/ 136525 w 282"/>
                <a:gd name="T1" fmla="*/ 0 h 211"/>
                <a:gd name="T2" fmla="*/ 182563 w 282"/>
                <a:gd name="T3" fmla="*/ 9525 h 211"/>
                <a:gd name="T4" fmla="*/ 223838 w 282"/>
                <a:gd name="T5" fmla="*/ 31750 h 211"/>
                <a:gd name="T6" fmla="*/ 242888 w 282"/>
                <a:gd name="T7" fmla="*/ 17463 h 211"/>
                <a:gd name="T8" fmla="*/ 288925 w 282"/>
                <a:gd name="T9" fmla="*/ 1588 h 211"/>
                <a:gd name="T10" fmla="*/ 314325 w 282"/>
                <a:gd name="T11" fmla="*/ 0 h 211"/>
                <a:gd name="T12" fmla="*/ 339725 w 282"/>
                <a:gd name="T13" fmla="*/ 1588 h 211"/>
                <a:gd name="T14" fmla="*/ 388938 w 282"/>
                <a:gd name="T15" fmla="*/ 22225 h 211"/>
                <a:gd name="T16" fmla="*/ 425450 w 282"/>
                <a:gd name="T17" fmla="*/ 55563 h 211"/>
                <a:gd name="T18" fmla="*/ 441325 w 282"/>
                <a:gd name="T19" fmla="*/ 90488 h 211"/>
                <a:gd name="T20" fmla="*/ 447675 w 282"/>
                <a:gd name="T21" fmla="*/ 115888 h 211"/>
                <a:gd name="T22" fmla="*/ 447675 w 282"/>
                <a:gd name="T23" fmla="*/ 128588 h 211"/>
                <a:gd name="T24" fmla="*/ 446088 w 282"/>
                <a:gd name="T25" fmla="*/ 161925 h 211"/>
                <a:gd name="T26" fmla="*/ 434975 w 282"/>
                <a:gd name="T27" fmla="*/ 195263 h 211"/>
                <a:gd name="T28" fmla="*/ 417513 w 282"/>
                <a:gd name="T29" fmla="*/ 230188 h 211"/>
                <a:gd name="T30" fmla="*/ 393700 w 282"/>
                <a:gd name="T31" fmla="*/ 261938 h 211"/>
                <a:gd name="T32" fmla="*/ 361950 w 282"/>
                <a:gd name="T33" fmla="*/ 292100 h 211"/>
                <a:gd name="T34" fmla="*/ 322263 w 282"/>
                <a:gd name="T35" fmla="*/ 315913 h 211"/>
                <a:gd name="T36" fmla="*/ 273050 w 282"/>
                <a:gd name="T37" fmla="*/ 331788 h 211"/>
                <a:gd name="T38" fmla="*/ 217488 w 282"/>
                <a:gd name="T39" fmla="*/ 334963 h 211"/>
                <a:gd name="T40" fmla="*/ 187325 w 282"/>
                <a:gd name="T41" fmla="*/ 334963 h 211"/>
                <a:gd name="T42" fmla="*/ 136525 w 282"/>
                <a:gd name="T43" fmla="*/ 322263 h 211"/>
                <a:gd name="T44" fmla="*/ 92075 w 282"/>
                <a:gd name="T45" fmla="*/ 303213 h 211"/>
                <a:gd name="T46" fmla="*/ 60325 w 282"/>
                <a:gd name="T47" fmla="*/ 274638 h 211"/>
                <a:gd name="T48" fmla="*/ 34925 w 282"/>
                <a:gd name="T49" fmla="*/ 242888 h 211"/>
                <a:gd name="T50" fmla="*/ 17463 w 282"/>
                <a:gd name="T51" fmla="*/ 211138 h 211"/>
                <a:gd name="T52" fmla="*/ 6350 w 282"/>
                <a:gd name="T53" fmla="*/ 176213 h 211"/>
                <a:gd name="T54" fmla="*/ 0 w 282"/>
                <a:gd name="T55" fmla="*/ 128588 h 211"/>
                <a:gd name="T56" fmla="*/ 0 w 282"/>
                <a:gd name="T57" fmla="*/ 115888 h 211"/>
                <a:gd name="T58" fmla="*/ 6350 w 282"/>
                <a:gd name="T59" fmla="*/ 90488 h 211"/>
                <a:gd name="T60" fmla="*/ 23813 w 282"/>
                <a:gd name="T61" fmla="*/ 55563 h 211"/>
                <a:gd name="T62" fmla="*/ 60325 w 282"/>
                <a:gd name="T63" fmla="*/ 22225 h 211"/>
                <a:gd name="T64" fmla="*/ 107950 w 282"/>
                <a:gd name="T65" fmla="*/ 1588 h 211"/>
                <a:gd name="T66" fmla="*/ 136525 w 282"/>
                <a:gd name="T67" fmla="*/ 0 h 21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82"/>
                <a:gd name="T103" fmla="*/ 0 h 211"/>
                <a:gd name="T104" fmla="*/ 282 w 282"/>
                <a:gd name="T105" fmla="*/ 211 h 21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82" h="211">
                  <a:moveTo>
                    <a:pt x="86" y="0"/>
                  </a:moveTo>
                  <a:lnTo>
                    <a:pt x="86" y="0"/>
                  </a:lnTo>
                  <a:lnTo>
                    <a:pt x="100" y="1"/>
                  </a:lnTo>
                  <a:lnTo>
                    <a:pt x="115" y="6"/>
                  </a:lnTo>
                  <a:lnTo>
                    <a:pt x="129" y="11"/>
                  </a:lnTo>
                  <a:lnTo>
                    <a:pt x="141" y="20"/>
                  </a:lnTo>
                  <a:lnTo>
                    <a:pt x="153" y="11"/>
                  </a:lnTo>
                  <a:lnTo>
                    <a:pt x="167" y="6"/>
                  </a:lnTo>
                  <a:lnTo>
                    <a:pt x="182" y="1"/>
                  </a:lnTo>
                  <a:lnTo>
                    <a:pt x="198" y="0"/>
                  </a:lnTo>
                  <a:lnTo>
                    <a:pt x="206" y="0"/>
                  </a:lnTo>
                  <a:lnTo>
                    <a:pt x="214" y="1"/>
                  </a:lnTo>
                  <a:lnTo>
                    <a:pt x="230" y="6"/>
                  </a:lnTo>
                  <a:lnTo>
                    <a:pt x="245" y="14"/>
                  </a:lnTo>
                  <a:lnTo>
                    <a:pt x="258" y="23"/>
                  </a:lnTo>
                  <a:lnTo>
                    <a:pt x="268" y="35"/>
                  </a:lnTo>
                  <a:lnTo>
                    <a:pt x="275" y="49"/>
                  </a:lnTo>
                  <a:lnTo>
                    <a:pt x="278" y="57"/>
                  </a:lnTo>
                  <a:lnTo>
                    <a:pt x="281" y="65"/>
                  </a:lnTo>
                  <a:lnTo>
                    <a:pt x="282" y="73"/>
                  </a:lnTo>
                  <a:lnTo>
                    <a:pt x="282" y="81"/>
                  </a:lnTo>
                  <a:lnTo>
                    <a:pt x="282" y="91"/>
                  </a:lnTo>
                  <a:lnTo>
                    <a:pt x="281" y="102"/>
                  </a:lnTo>
                  <a:lnTo>
                    <a:pt x="278" y="112"/>
                  </a:lnTo>
                  <a:lnTo>
                    <a:pt x="274" y="123"/>
                  </a:lnTo>
                  <a:lnTo>
                    <a:pt x="270" y="134"/>
                  </a:lnTo>
                  <a:lnTo>
                    <a:pt x="263" y="145"/>
                  </a:lnTo>
                  <a:lnTo>
                    <a:pt x="256" y="156"/>
                  </a:lnTo>
                  <a:lnTo>
                    <a:pt x="248" y="165"/>
                  </a:lnTo>
                  <a:lnTo>
                    <a:pt x="239" y="175"/>
                  </a:lnTo>
                  <a:lnTo>
                    <a:pt x="228" y="184"/>
                  </a:lnTo>
                  <a:lnTo>
                    <a:pt x="216" y="192"/>
                  </a:lnTo>
                  <a:lnTo>
                    <a:pt x="203" y="199"/>
                  </a:lnTo>
                  <a:lnTo>
                    <a:pt x="188" y="205"/>
                  </a:lnTo>
                  <a:lnTo>
                    <a:pt x="172" y="209"/>
                  </a:lnTo>
                  <a:lnTo>
                    <a:pt x="156" y="211"/>
                  </a:lnTo>
                  <a:lnTo>
                    <a:pt x="137" y="211"/>
                  </a:lnTo>
                  <a:lnTo>
                    <a:pt x="118" y="211"/>
                  </a:lnTo>
                  <a:lnTo>
                    <a:pt x="100" y="209"/>
                  </a:lnTo>
                  <a:lnTo>
                    <a:pt x="86" y="203"/>
                  </a:lnTo>
                  <a:lnTo>
                    <a:pt x="71" y="198"/>
                  </a:lnTo>
                  <a:lnTo>
                    <a:pt x="58" y="191"/>
                  </a:lnTo>
                  <a:lnTo>
                    <a:pt x="48" y="183"/>
                  </a:lnTo>
                  <a:lnTo>
                    <a:pt x="38" y="173"/>
                  </a:lnTo>
                  <a:lnTo>
                    <a:pt x="29" y="164"/>
                  </a:lnTo>
                  <a:lnTo>
                    <a:pt x="22" y="153"/>
                  </a:lnTo>
                  <a:lnTo>
                    <a:pt x="15" y="144"/>
                  </a:lnTo>
                  <a:lnTo>
                    <a:pt x="11" y="133"/>
                  </a:lnTo>
                  <a:lnTo>
                    <a:pt x="7" y="121"/>
                  </a:lnTo>
                  <a:lnTo>
                    <a:pt x="4" y="111"/>
                  </a:lnTo>
                  <a:lnTo>
                    <a:pt x="2" y="100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7" y="49"/>
                  </a:lnTo>
                  <a:lnTo>
                    <a:pt x="15" y="35"/>
                  </a:lnTo>
                  <a:lnTo>
                    <a:pt x="25" y="23"/>
                  </a:lnTo>
                  <a:lnTo>
                    <a:pt x="38" y="14"/>
                  </a:lnTo>
                  <a:lnTo>
                    <a:pt x="52" y="6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147"/>
            <p:cNvSpPr>
              <a:spLocks noChangeArrowheads="1"/>
            </p:cNvSpPr>
            <p:nvPr/>
          </p:nvSpPr>
          <p:spPr bwMode="auto">
            <a:xfrm>
              <a:off x="127000" y="0"/>
              <a:ext cx="107950" cy="153988"/>
            </a:xfrm>
            <a:custGeom>
              <a:avLst/>
              <a:gdLst>
                <a:gd name="T0" fmla="*/ 95250 w 68"/>
                <a:gd name="T1" fmla="*/ 153988 h 97"/>
                <a:gd name="T2" fmla="*/ 95250 w 68"/>
                <a:gd name="T3" fmla="*/ 153988 h 97"/>
                <a:gd name="T4" fmla="*/ 103188 w 68"/>
                <a:gd name="T5" fmla="*/ 134938 h 97"/>
                <a:gd name="T6" fmla="*/ 107950 w 68"/>
                <a:gd name="T7" fmla="*/ 112713 h 97"/>
                <a:gd name="T8" fmla="*/ 107950 w 68"/>
                <a:gd name="T9" fmla="*/ 92075 h 97"/>
                <a:gd name="T10" fmla="*/ 104775 w 68"/>
                <a:gd name="T11" fmla="*/ 73025 h 97"/>
                <a:gd name="T12" fmla="*/ 98425 w 68"/>
                <a:gd name="T13" fmla="*/ 52388 h 97"/>
                <a:gd name="T14" fmla="*/ 88900 w 68"/>
                <a:gd name="T15" fmla="*/ 33338 h 97"/>
                <a:gd name="T16" fmla="*/ 77788 w 68"/>
                <a:gd name="T17" fmla="*/ 15875 h 97"/>
                <a:gd name="T18" fmla="*/ 61913 w 68"/>
                <a:gd name="T19" fmla="*/ 0 h 97"/>
                <a:gd name="T20" fmla="*/ 0 w 68"/>
                <a:gd name="T21" fmla="*/ 9525 h 97"/>
                <a:gd name="T22" fmla="*/ 0 w 68"/>
                <a:gd name="T23" fmla="*/ 9525 h 97"/>
                <a:gd name="T24" fmla="*/ 22225 w 68"/>
                <a:gd name="T25" fmla="*/ 23813 h 97"/>
                <a:gd name="T26" fmla="*/ 38100 w 68"/>
                <a:gd name="T27" fmla="*/ 36513 h 97"/>
                <a:gd name="T28" fmla="*/ 55563 w 68"/>
                <a:gd name="T29" fmla="*/ 50800 h 97"/>
                <a:gd name="T30" fmla="*/ 68263 w 68"/>
                <a:gd name="T31" fmla="*/ 66675 h 97"/>
                <a:gd name="T32" fmla="*/ 79375 w 68"/>
                <a:gd name="T33" fmla="*/ 85725 h 97"/>
                <a:gd name="T34" fmla="*/ 88900 w 68"/>
                <a:gd name="T35" fmla="*/ 104775 h 97"/>
                <a:gd name="T36" fmla="*/ 92075 w 68"/>
                <a:gd name="T37" fmla="*/ 128588 h 97"/>
                <a:gd name="T38" fmla="*/ 95250 w 68"/>
                <a:gd name="T39" fmla="*/ 153988 h 97"/>
                <a:gd name="T40" fmla="*/ 95250 w 68"/>
                <a:gd name="T41" fmla="*/ 153988 h 9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8"/>
                <a:gd name="T64" fmla="*/ 0 h 97"/>
                <a:gd name="T65" fmla="*/ 68 w 68"/>
                <a:gd name="T66" fmla="*/ 97 h 9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8" h="97">
                  <a:moveTo>
                    <a:pt x="60" y="97"/>
                  </a:moveTo>
                  <a:lnTo>
                    <a:pt x="60" y="97"/>
                  </a:lnTo>
                  <a:lnTo>
                    <a:pt x="65" y="85"/>
                  </a:lnTo>
                  <a:lnTo>
                    <a:pt x="68" y="71"/>
                  </a:lnTo>
                  <a:lnTo>
                    <a:pt x="68" y="58"/>
                  </a:lnTo>
                  <a:lnTo>
                    <a:pt x="66" y="46"/>
                  </a:lnTo>
                  <a:lnTo>
                    <a:pt x="62" y="33"/>
                  </a:lnTo>
                  <a:lnTo>
                    <a:pt x="56" y="21"/>
                  </a:lnTo>
                  <a:lnTo>
                    <a:pt x="49" y="10"/>
                  </a:lnTo>
                  <a:lnTo>
                    <a:pt x="39" y="0"/>
                  </a:lnTo>
                  <a:lnTo>
                    <a:pt x="0" y="6"/>
                  </a:lnTo>
                  <a:lnTo>
                    <a:pt x="14" y="15"/>
                  </a:lnTo>
                  <a:lnTo>
                    <a:pt x="24" y="23"/>
                  </a:lnTo>
                  <a:lnTo>
                    <a:pt x="35" y="32"/>
                  </a:lnTo>
                  <a:lnTo>
                    <a:pt x="43" y="42"/>
                  </a:lnTo>
                  <a:lnTo>
                    <a:pt x="50" y="54"/>
                  </a:lnTo>
                  <a:lnTo>
                    <a:pt x="56" y="66"/>
                  </a:lnTo>
                  <a:lnTo>
                    <a:pt x="58" y="81"/>
                  </a:lnTo>
                  <a:lnTo>
                    <a:pt x="60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6" name="组合 200"/>
          <p:cNvGrpSpPr/>
          <p:nvPr/>
        </p:nvGrpSpPr>
        <p:grpSpPr bwMode="auto">
          <a:xfrm>
            <a:off x="4286250" y="1101725"/>
            <a:ext cx="676275" cy="555625"/>
            <a:chOff x="0" y="0"/>
            <a:chExt cx="676275" cy="555625"/>
          </a:xfrm>
          <a:solidFill>
            <a:schemeClr val="bg1">
              <a:alpha val="70000"/>
            </a:schemeClr>
          </a:solidFill>
        </p:grpSpPr>
        <p:sp>
          <p:nvSpPr>
            <p:cNvPr id="157" name="Freeform 148"/>
            <p:cNvSpPr>
              <a:spLocks noChangeArrowheads="1"/>
            </p:cNvSpPr>
            <p:nvPr/>
          </p:nvSpPr>
          <p:spPr bwMode="auto">
            <a:xfrm>
              <a:off x="19050" y="26987"/>
              <a:ext cx="657225" cy="528638"/>
            </a:xfrm>
            <a:custGeom>
              <a:avLst/>
              <a:gdLst>
                <a:gd name="T0" fmla="*/ 0 w 414"/>
                <a:gd name="T1" fmla="*/ 185738 h 333"/>
                <a:gd name="T2" fmla="*/ 15875 w 414"/>
                <a:gd name="T3" fmla="*/ 161925 h 333"/>
                <a:gd name="T4" fmla="*/ 501650 w 414"/>
                <a:gd name="T5" fmla="*/ 485775 h 333"/>
                <a:gd name="T6" fmla="*/ 501650 w 414"/>
                <a:gd name="T7" fmla="*/ 485775 h 333"/>
                <a:gd name="T8" fmla="*/ 515938 w 414"/>
                <a:gd name="T9" fmla="*/ 492125 h 333"/>
                <a:gd name="T10" fmla="*/ 531813 w 414"/>
                <a:gd name="T11" fmla="*/ 496888 h 333"/>
                <a:gd name="T12" fmla="*/ 544513 w 414"/>
                <a:gd name="T13" fmla="*/ 496888 h 333"/>
                <a:gd name="T14" fmla="*/ 558800 w 414"/>
                <a:gd name="T15" fmla="*/ 495300 h 333"/>
                <a:gd name="T16" fmla="*/ 574675 w 414"/>
                <a:gd name="T17" fmla="*/ 490538 h 333"/>
                <a:gd name="T18" fmla="*/ 588963 w 414"/>
                <a:gd name="T19" fmla="*/ 482600 h 333"/>
                <a:gd name="T20" fmla="*/ 600075 w 414"/>
                <a:gd name="T21" fmla="*/ 471488 h 333"/>
                <a:gd name="T22" fmla="*/ 611188 w 414"/>
                <a:gd name="T23" fmla="*/ 458788 h 333"/>
                <a:gd name="T24" fmla="*/ 611188 w 414"/>
                <a:gd name="T25" fmla="*/ 458788 h 333"/>
                <a:gd name="T26" fmla="*/ 619125 w 414"/>
                <a:gd name="T27" fmla="*/ 442913 h 333"/>
                <a:gd name="T28" fmla="*/ 623888 w 414"/>
                <a:gd name="T29" fmla="*/ 428625 h 333"/>
                <a:gd name="T30" fmla="*/ 625475 w 414"/>
                <a:gd name="T31" fmla="*/ 412750 h 333"/>
                <a:gd name="T32" fmla="*/ 625475 w 414"/>
                <a:gd name="T33" fmla="*/ 398463 h 333"/>
                <a:gd name="T34" fmla="*/ 620713 w 414"/>
                <a:gd name="T35" fmla="*/ 382588 h 333"/>
                <a:gd name="T36" fmla="*/ 614363 w 414"/>
                <a:gd name="T37" fmla="*/ 368300 h 333"/>
                <a:gd name="T38" fmla="*/ 606425 w 414"/>
                <a:gd name="T39" fmla="*/ 357188 h 333"/>
                <a:gd name="T40" fmla="*/ 595313 w 414"/>
                <a:gd name="T41" fmla="*/ 346075 h 333"/>
                <a:gd name="T42" fmla="*/ 109538 w 414"/>
                <a:gd name="T43" fmla="*/ 22225 h 333"/>
                <a:gd name="T44" fmla="*/ 125413 w 414"/>
                <a:gd name="T45" fmla="*/ 0 h 333"/>
                <a:gd name="T46" fmla="*/ 617538 w 414"/>
                <a:gd name="T47" fmla="*/ 328613 h 333"/>
                <a:gd name="T48" fmla="*/ 617538 w 414"/>
                <a:gd name="T49" fmla="*/ 328613 h 333"/>
                <a:gd name="T50" fmla="*/ 631825 w 414"/>
                <a:gd name="T51" fmla="*/ 342900 h 333"/>
                <a:gd name="T52" fmla="*/ 642938 w 414"/>
                <a:gd name="T53" fmla="*/ 357188 h 333"/>
                <a:gd name="T54" fmla="*/ 650875 w 414"/>
                <a:gd name="T55" fmla="*/ 374650 h 333"/>
                <a:gd name="T56" fmla="*/ 657225 w 414"/>
                <a:gd name="T57" fmla="*/ 393700 h 333"/>
                <a:gd name="T58" fmla="*/ 657225 w 414"/>
                <a:gd name="T59" fmla="*/ 415925 h 333"/>
                <a:gd name="T60" fmla="*/ 655638 w 414"/>
                <a:gd name="T61" fmla="*/ 436563 h 333"/>
                <a:gd name="T62" fmla="*/ 649288 w 414"/>
                <a:gd name="T63" fmla="*/ 455613 h 333"/>
                <a:gd name="T64" fmla="*/ 638175 w 414"/>
                <a:gd name="T65" fmla="*/ 476250 h 333"/>
                <a:gd name="T66" fmla="*/ 638175 w 414"/>
                <a:gd name="T67" fmla="*/ 476250 h 333"/>
                <a:gd name="T68" fmla="*/ 623888 w 414"/>
                <a:gd name="T69" fmla="*/ 495300 h 333"/>
                <a:gd name="T70" fmla="*/ 606425 w 414"/>
                <a:gd name="T71" fmla="*/ 508000 h 333"/>
                <a:gd name="T72" fmla="*/ 588963 w 414"/>
                <a:gd name="T73" fmla="*/ 519113 h 333"/>
                <a:gd name="T74" fmla="*/ 569913 w 414"/>
                <a:gd name="T75" fmla="*/ 525463 h 333"/>
                <a:gd name="T76" fmla="*/ 550863 w 414"/>
                <a:gd name="T77" fmla="*/ 528638 h 333"/>
                <a:gd name="T78" fmla="*/ 531813 w 414"/>
                <a:gd name="T79" fmla="*/ 527050 h 333"/>
                <a:gd name="T80" fmla="*/ 511175 w 414"/>
                <a:gd name="T81" fmla="*/ 522288 h 333"/>
                <a:gd name="T82" fmla="*/ 492125 w 414"/>
                <a:gd name="T83" fmla="*/ 512763 h 333"/>
                <a:gd name="T84" fmla="*/ 0 w 414"/>
                <a:gd name="T85" fmla="*/ 185738 h 33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14"/>
                <a:gd name="T130" fmla="*/ 0 h 333"/>
                <a:gd name="T131" fmla="*/ 414 w 414"/>
                <a:gd name="T132" fmla="*/ 333 h 33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14" h="333">
                  <a:moveTo>
                    <a:pt x="0" y="117"/>
                  </a:moveTo>
                  <a:lnTo>
                    <a:pt x="10" y="102"/>
                  </a:lnTo>
                  <a:lnTo>
                    <a:pt x="316" y="306"/>
                  </a:lnTo>
                  <a:lnTo>
                    <a:pt x="325" y="310"/>
                  </a:lnTo>
                  <a:lnTo>
                    <a:pt x="335" y="313"/>
                  </a:lnTo>
                  <a:lnTo>
                    <a:pt x="343" y="313"/>
                  </a:lnTo>
                  <a:lnTo>
                    <a:pt x="352" y="312"/>
                  </a:lnTo>
                  <a:lnTo>
                    <a:pt x="362" y="309"/>
                  </a:lnTo>
                  <a:lnTo>
                    <a:pt x="371" y="304"/>
                  </a:lnTo>
                  <a:lnTo>
                    <a:pt x="378" y="297"/>
                  </a:lnTo>
                  <a:lnTo>
                    <a:pt x="385" y="289"/>
                  </a:lnTo>
                  <a:lnTo>
                    <a:pt x="390" y="279"/>
                  </a:lnTo>
                  <a:lnTo>
                    <a:pt x="393" y="270"/>
                  </a:lnTo>
                  <a:lnTo>
                    <a:pt x="394" y="260"/>
                  </a:lnTo>
                  <a:lnTo>
                    <a:pt x="394" y="251"/>
                  </a:lnTo>
                  <a:lnTo>
                    <a:pt x="391" y="241"/>
                  </a:lnTo>
                  <a:lnTo>
                    <a:pt x="387" y="232"/>
                  </a:lnTo>
                  <a:lnTo>
                    <a:pt x="382" y="225"/>
                  </a:lnTo>
                  <a:lnTo>
                    <a:pt x="375" y="218"/>
                  </a:lnTo>
                  <a:lnTo>
                    <a:pt x="69" y="14"/>
                  </a:lnTo>
                  <a:lnTo>
                    <a:pt x="79" y="0"/>
                  </a:lnTo>
                  <a:lnTo>
                    <a:pt x="389" y="207"/>
                  </a:lnTo>
                  <a:lnTo>
                    <a:pt x="398" y="216"/>
                  </a:lnTo>
                  <a:lnTo>
                    <a:pt x="405" y="225"/>
                  </a:lnTo>
                  <a:lnTo>
                    <a:pt x="410" y="236"/>
                  </a:lnTo>
                  <a:lnTo>
                    <a:pt x="414" y="248"/>
                  </a:lnTo>
                  <a:lnTo>
                    <a:pt x="414" y="262"/>
                  </a:lnTo>
                  <a:lnTo>
                    <a:pt x="413" y="275"/>
                  </a:lnTo>
                  <a:lnTo>
                    <a:pt x="409" y="287"/>
                  </a:lnTo>
                  <a:lnTo>
                    <a:pt x="402" y="300"/>
                  </a:lnTo>
                  <a:lnTo>
                    <a:pt x="393" y="312"/>
                  </a:lnTo>
                  <a:lnTo>
                    <a:pt x="382" y="320"/>
                  </a:lnTo>
                  <a:lnTo>
                    <a:pt x="371" y="327"/>
                  </a:lnTo>
                  <a:lnTo>
                    <a:pt x="359" y="331"/>
                  </a:lnTo>
                  <a:lnTo>
                    <a:pt x="347" y="333"/>
                  </a:lnTo>
                  <a:lnTo>
                    <a:pt x="335" y="332"/>
                  </a:lnTo>
                  <a:lnTo>
                    <a:pt x="322" y="329"/>
                  </a:lnTo>
                  <a:lnTo>
                    <a:pt x="310" y="323"/>
                  </a:lnTo>
                  <a:lnTo>
                    <a:pt x="0" y="1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149"/>
            <p:cNvSpPr>
              <a:spLocks noChangeArrowheads="1"/>
            </p:cNvSpPr>
            <p:nvPr/>
          </p:nvSpPr>
          <p:spPr bwMode="auto">
            <a:xfrm>
              <a:off x="0" y="0"/>
              <a:ext cx="176213" cy="246063"/>
            </a:xfrm>
            <a:custGeom>
              <a:avLst/>
              <a:gdLst>
                <a:gd name="T0" fmla="*/ 7938 w 111"/>
                <a:gd name="T1" fmla="*/ 244475 h 155"/>
                <a:gd name="T2" fmla="*/ 7938 w 111"/>
                <a:gd name="T3" fmla="*/ 244475 h 155"/>
                <a:gd name="T4" fmla="*/ 14288 w 111"/>
                <a:gd name="T5" fmla="*/ 246063 h 155"/>
                <a:gd name="T6" fmla="*/ 23813 w 111"/>
                <a:gd name="T7" fmla="*/ 246063 h 155"/>
                <a:gd name="T8" fmla="*/ 30163 w 111"/>
                <a:gd name="T9" fmla="*/ 244475 h 155"/>
                <a:gd name="T10" fmla="*/ 36513 w 111"/>
                <a:gd name="T11" fmla="*/ 238125 h 155"/>
                <a:gd name="T12" fmla="*/ 174625 w 111"/>
                <a:gd name="T13" fmla="*/ 31750 h 155"/>
                <a:gd name="T14" fmla="*/ 174625 w 111"/>
                <a:gd name="T15" fmla="*/ 31750 h 155"/>
                <a:gd name="T16" fmla="*/ 176213 w 111"/>
                <a:gd name="T17" fmla="*/ 23813 h 155"/>
                <a:gd name="T18" fmla="*/ 176213 w 111"/>
                <a:gd name="T19" fmla="*/ 17463 h 155"/>
                <a:gd name="T20" fmla="*/ 174625 w 111"/>
                <a:gd name="T21" fmla="*/ 7938 h 155"/>
                <a:gd name="T22" fmla="*/ 168275 w 111"/>
                <a:gd name="T23" fmla="*/ 3175 h 155"/>
                <a:gd name="T24" fmla="*/ 168275 w 111"/>
                <a:gd name="T25" fmla="*/ 3175 h 155"/>
                <a:gd name="T26" fmla="*/ 160338 w 111"/>
                <a:gd name="T27" fmla="*/ 0 h 155"/>
                <a:gd name="T28" fmla="*/ 152400 w 111"/>
                <a:gd name="T29" fmla="*/ 0 h 155"/>
                <a:gd name="T30" fmla="*/ 146050 w 111"/>
                <a:gd name="T31" fmla="*/ 3175 h 155"/>
                <a:gd name="T32" fmla="*/ 141288 w 111"/>
                <a:gd name="T33" fmla="*/ 7938 h 155"/>
                <a:gd name="T34" fmla="*/ 1588 w 111"/>
                <a:gd name="T35" fmla="*/ 215900 h 155"/>
                <a:gd name="T36" fmla="*/ 1588 w 111"/>
                <a:gd name="T37" fmla="*/ 215900 h 155"/>
                <a:gd name="T38" fmla="*/ 0 w 111"/>
                <a:gd name="T39" fmla="*/ 222250 h 155"/>
                <a:gd name="T40" fmla="*/ 0 w 111"/>
                <a:gd name="T41" fmla="*/ 231775 h 155"/>
                <a:gd name="T42" fmla="*/ 1588 w 111"/>
                <a:gd name="T43" fmla="*/ 238125 h 155"/>
                <a:gd name="T44" fmla="*/ 7938 w 111"/>
                <a:gd name="T45" fmla="*/ 244475 h 155"/>
                <a:gd name="T46" fmla="*/ 7938 w 111"/>
                <a:gd name="T47" fmla="*/ 244475 h 15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1"/>
                <a:gd name="T73" fmla="*/ 0 h 155"/>
                <a:gd name="T74" fmla="*/ 111 w 111"/>
                <a:gd name="T75" fmla="*/ 155 h 15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1" h="155">
                  <a:moveTo>
                    <a:pt x="5" y="154"/>
                  </a:moveTo>
                  <a:lnTo>
                    <a:pt x="5" y="154"/>
                  </a:lnTo>
                  <a:lnTo>
                    <a:pt x="9" y="155"/>
                  </a:lnTo>
                  <a:lnTo>
                    <a:pt x="15" y="155"/>
                  </a:lnTo>
                  <a:lnTo>
                    <a:pt x="19" y="154"/>
                  </a:lnTo>
                  <a:lnTo>
                    <a:pt x="23" y="150"/>
                  </a:lnTo>
                  <a:lnTo>
                    <a:pt x="110" y="20"/>
                  </a:lnTo>
                  <a:lnTo>
                    <a:pt x="111" y="15"/>
                  </a:lnTo>
                  <a:lnTo>
                    <a:pt x="111" y="11"/>
                  </a:lnTo>
                  <a:lnTo>
                    <a:pt x="110" y="5"/>
                  </a:lnTo>
                  <a:lnTo>
                    <a:pt x="106" y="2"/>
                  </a:lnTo>
                  <a:lnTo>
                    <a:pt x="101" y="0"/>
                  </a:lnTo>
                  <a:lnTo>
                    <a:pt x="96" y="0"/>
                  </a:lnTo>
                  <a:lnTo>
                    <a:pt x="92" y="2"/>
                  </a:lnTo>
                  <a:lnTo>
                    <a:pt x="89" y="5"/>
                  </a:lnTo>
                  <a:lnTo>
                    <a:pt x="1" y="136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1" y="150"/>
                  </a:lnTo>
                  <a:lnTo>
                    <a:pt x="5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150"/>
            <p:cNvSpPr>
              <a:spLocks noChangeArrowheads="1"/>
            </p:cNvSpPr>
            <p:nvPr/>
          </p:nvSpPr>
          <p:spPr bwMode="auto">
            <a:xfrm>
              <a:off x="96837" y="169862"/>
              <a:ext cx="504825" cy="323850"/>
            </a:xfrm>
            <a:custGeom>
              <a:avLst/>
              <a:gdLst>
                <a:gd name="T0" fmla="*/ 0 w 318"/>
                <a:gd name="T1" fmla="*/ 30163 h 204"/>
                <a:gd name="T2" fmla="*/ 17463 w 318"/>
                <a:gd name="T3" fmla="*/ 0 h 204"/>
                <a:gd name="T4" fmla="*/ 450850 w 318"/>
                <a:gd name="T5" fmla="*/ 288925 h 204"/>
                <a:gd name="T6" fmla="*/ 450850 w 318"/>
                <a:gd name="T7" fmla="*/ 288925 h 204"/>
                <a:gd name="T8" fmla="*/ 463550 w 318"/>
                <a:gd name="T9" fmla="*/ 295275 h 204"/>
                <a:gd name="T10" fmla="*/ 479425 w 318"/>
                <a:gd name="T11" fmla="*/ 298450 h 204"/>
                <a:gd name="T12" fmla="*/ 492125 w 318"/>
                <a:gd name="T13" fmla="*/ 298450 h 204"/>
                <a:gd name="T14" fmla="*/ 504825 w 318"/>
                <a:gd name="T15" fmla="*/ 293688 h 204"/>
                <a:gd name="T16" fmla="*/ 504825 w 318"/>
                <a:gd name="T17" fmla="*/ 293688 h 204"/>
                <a:gd name="T18" fmla="*/ 503238 w 318"/>
                <a:gd name="T19" fmla="*/ 295275 h 204"/>
                <a:gd name="T20" fmla="*/ 503238 w 318"/>
                <a:gd name="T21" fmla="*/ 295275 h 204"/>
                <a:gd name="T22" fmla="*/ 496888 w 318"/>
                <a:gd name="T23" fmla="*/ 304800 h 204"/>
                <a:gd name="T24" fmla="*/ 487363 w 318"/>
                <a:gd name="T25" fmla="*/ 312738 h 204"/>
                <a:gd name="T26" fmla="*/ 479425 w 318"/>
                <a:gd name="T27" fmla="*/ 317500 h 204"/>
                <a:gd name="T28" fmla="*/ 468313 w 318"/>
                <a:gd name="T29" fmla="*/ 322263 h 204"/>
                <a:gd name="T30" fmla="*/ 457200 w 318"/>
                <a:gd name="T31" fmla="*/ 323850 h 204"/>
                <a:gd name="T32" fmla="*/ 447675 w 318"/>
                <a:gd name="T33" fmla="*/ 322263 h 204"/>
                <a:gd name="T34" fmla="*/ 438150 w 318"/>
                <a:gd name="T35" fmla="*/ 319088 h 204"/>
                <a:gd name="T36" fmla="*/ 427038 w 318"/>
                <a:gd name="T37" fmla="*/ 315913 h 204"/>
                <a:gd name="T38" fmla="*/ 0 w 318"/>
                <a:gd name="T39" fmla="*/ 30163 h 2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18"/>
                <a:gd name="T61" fmla="*/ 0 h 204"/>
                <a:gd name="T62" fmla="*/ 318 w 318"/>
                <a:gd name="T63" fmla="*/ 204 h 2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18" h="204">
                  <a:moveTo>
                    <a:pt x="0" y="19"/>
                  </a:moveTo>
                  <a:lnTo>
                    <a:pt x="11" y="0"/>
                  </a:lnTo>
                  <a:lnTo>
                    <a:pt x="284" y="182"/>
                  </a:lnTo>
                  <a:lnTo>
                    <a:pt x="292" y="186"/>
                  </a:lnTo>
                  <a:lnTo>
                    <a:pt x="302" y="188"/>
                  </a:lnTo>
                  <a:lnTo>
                    <a:pt x="310" y="188"/>
                  </a:lnTo>
                  <a:lnTo>
                    <a:pt x="318" y="185"/>
                  </a:lnTo>
                  <a:lnTo>
                    <a:pt x="317" y="186"/>
                  </a:lnTo>
                  <a:lnTo>
                    <a:pt x="313" y="192"/>
                  </a:lnTo>
                  <a:lnTo>
                    <a:pt x="307" y="197"/>
                  </a:lnTo>
                  <a:lnTo>
                    <a:pt x="302" y="200"/>
                  </a:lnTo>
                  <a:lnTo>
                    <a:pt x="295" y="203"/>
                  </a:lnTo>
                  <a:lnTo>
                    <a:pt x="288" y="204"/>
                  </a:lnTo>
                  <a:lnTo>
                    <a:pt x="282" y="203"/>
                  </a:lnTo>
                  <a:lnTo>
                    <a:pt x="276" y="201"/>
                  </a:lnTo>
                  <a:lnTo>
                    <a:pt x="269" y="199"/>
                  </a:ln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0" name="Freeform 151"/>
          <p:cNvSpPr>
            <a:spLocks noEditPoints="1" noChangeArrowheads="1"/>
          </p:cNvSpPr>
          <p:nvPr/>
        </p:nvSpPr>
        <p:spPr bwMode="auto">
          <a:xfrm>
            <a:off x="2647950" y="3503613"/>
            <a:ext cx="381000" cy="660400"/>
          </a:xfrm>
          <a:custGeom>
            <a:avLst/>
            <a:gdLst>
              <a:gd name="T0" fmla="*/ 228600 w 240"/>
              <a:gd name="T1" fmla="*/ 558800 h 416"/>
              <a:gd name="T2" fmla="*/ 244475 w 240"/>
              <a:gd name="T3" fmla="*/ 561975 h 416"/>
              <a:gd name="T4" fmla="*/ 260350 w 240"/>
              <a:gd name="T5" fmla="*/ 569913 h 416"/>
              <a:gd name="T6" fmla="*/ 271463 w 240"/>
              <a:gd name="T7" fmla="*/ 581025 h 416"/>
              <a:gd name="T8" fmla="*/ 277813 w 240"/>
              <a:gd name="T9" fmla="*/ 595313 h 416"/>
              <a:gd name="T10" fmla="*/ 279400 w 240"/>
              <a:gd name="T11" fmla="*/ 606425 h 416"/>
              <a:gd name="T12" fmla="*/ 277813 w 240"/>
              <a:gd name="T13" fmla="*/ 625475 h 416"/>
              <a:gd name="T14" fmla="*/ 266700 w 240"/>
              <a:gd name="T15" fmla="*/ 642938 h 416"/>
              <a:gd name="T16" fmla="*/ 250825 w 240"/>
              <a:gd name="T17" fmla="*/ 655638 h 416"/>
              <a:gd name="T18" fmla="*/ 241300 w 240"/>
              <a:gd name="T19" fmla="*/ 658813 h 416"/>
              <a:gd name="T20" fmla="*/ 228600 w 240"/>
              <a:gd name="T21" fmla="*/ 558800 h 416"/>
              <a:gd name="T22" fmla="*/ 228600 w 240"/>
              <a:gd name="T23" fmla="*/ 515938 h 416"/>
              <a:gd name="T24" fmla="*/ 228600 w 240"/>
              <a:gd name="T25" fmla="*/ 223838 h 416"/>
              <a:gd name="T26" fmla="*/ 258763 w 240"/>
              <a:gd name="T27" fmla="*/ 254000 h 416"/>
              <a:gd name="T28" fmla="*/ 277813 w 240"/>
              <a:gd name="T29" fmla="*/ 300038 h 416"/>
              <a:gd name="T30" fmla="*/ 298450 w 240"/>
              <a:gd name="T31" fmla="*/ 385763 h 416"/>
              <a:gd name="T32" fmla="*/ 304800 w 240"/>
              <a:gd name="T33" fmla="*/ 398463 h 416"/>
              <a:gd name="T34" fmla="*/ 325438 w 240"/>
              <a:gd name="T35" fmla="*/ 412750 h 416"/>
              <a:gd name="T36" fmla="*/ 357188 w 240"/>
              <a:gd name="T37" fmla="*/ 419100 h 416"/>
              <a:gd name="T38" fmla="*/ 381000 w 240"/>
              <a:gd name="T39" fmla="*/ 476250 h 416"/>
              <a:gd name="T40" fmla="*/ 214313 w 240"/>
              <a:gd name="T41" fmla="*/ 558800 h 416"/>
              <a:gd name="T42" fmla="*/ 228600 w 240"/>
              <a:gd name="T43" fmla="*/ 558800 h 416"/>
              <a:gd name="T44" fmla="*/ 228600 w 240"/>
              <a:gd name="T45" fmla="*/ 660400 h 416"/>
              <a:gd name="T46" fmla="*/ 212725 w 240"/>
              <a:gd name="T47" fmla="*/ 658813 h 416"/>
              <a:gd name="T48" fmla="*/ 198438 w 240"/>
              <a:gd name="T49" fmla="*/ 649288 h 416"/>
              <a:gd name="T50" fmla="*/ 187325 w 240"/>
              <a:gd name="T51" fmla="*/ 639763 h 416"/>
              <a:gd name="T52" fmla="*/ 177800 w 240"/>
              <a:gd name="T53" fmla="*/ 622300 h 416"/>
              <a:gd name="T54" fmla="*/ 177800 w 240"/>
              <a:gd name="T55" fmla="*/ 612775 h 416"/>
              <a:gd name="T56" fmla="*/ 180975 w 240"/>
              <a:gd name="T57" fmla="*/ 593725 h 416"/>
              <a:gd name="T58" fmla="*/ 192088 w 240"/>
              <a:gd name="T59" fmla="*/ 576263 h 416"/>
              <a:gd name="T60" fmla="*/ 206375 w 240"/>
              <a:gd name="T61" fmla="*/ 563563 h 416"/>
              <a:gd name="T62" fmla="*/ 214313 w 240"/>
              <a:gd name="T63" fmla="*/ 558800 h 416"/>
              <a:gd name="T64" fmla="*/ 228600 w 240"/>
              <a:gd name="T65" fmla="*/ 223838 h 416"/>
              <a:gd name="T66" fmla="*/ 193675 w 240"/>
              <a:gd name="T67" fmla="*/ 206375 h 416"/>
              <a:gd name="T68" fmla="*/ 155575 w 240"/>
              <a:gd name="T69" fmla="*/ 200025 h 416"/>
              <a:gd name="T70" fmla="*/ 109538 w 240"/>
              <a:gd name="T71" fmla="*/ 30163 h 416"/>
              <a:gd name="T72" fmla="*/ 103188 w 240"/>
              <a:gd name="T73" fmla="*/ 15875 h 416"/>
              <a:gd name="T74" fmla="*/ 92075 w 240"/>
              <a:gd name="T75" fmla="*/ 6350 h 416"/>
              <a:gd name="T76" fmla="*/ 77788 w 240"/>
              <a:gd name="T77" fmla="*/ 0 h 416"/>
              <a:gd name="T78" fmla="*/ 61913 w 240"/>
              <a:gd name="T79" fmla="*/ 3175 h 416"/>
              <a:gd name="T80" fmla="*/ 53975 w 240"/>
              <a:gd name="T81" fmla="*/ 4763 h 416"/>
              <a:gd name="T82" fmla="*/ 41275 w 240"/>
              <a:gd name="T83" fmla="*/ 15875 h 416"/>
              <a:gd name="T84" fmla="*/ 34925 w 240"/>
              <a:gd name="T85" fmla="*/ 28575 h 416"/>
              <a:gd name="T86" fmla="*/ 31750 w 240"/>
              <a:gd name="T87" fmla="*/ 42863 h 416"/>
              <a:gd name="T88" fmla="*/ 77788 w 240"/>
              <a:gd name="T89" fmla="*/ 220663 h 416"/>
              <a:gd name="T90" fmla="*/ 60325 w 240"/>
              <a:gd name="T91" fmla="*/ 230188 h 416"/>
              <a:gd name="T92" fmla="*/ 31750 w 240"/>
              <a:gd name="T93" fmla="*/ 260350 h 416"/>
              <a:gd name="T94" fmla="*/ 17463 w 240"/>
              <a:gd name="T95" fmla="*/ 296863 h 416"/>
              <a:gd name="T96" fmla="*/ 12700 w 240"/>
              <a:gd name="T97" fmla="*/ 342900 h 416"/>
              <a:gd name="T98" fmla="*/ 17463 w 240"/>
              <a:gd name="T99" fmla="*/ 368300 h 416"/>
              <a:gd name="T100" fmla="*/ 41275 w 240"/>
              <a:gd name="T101" fmla="*/ 452438 h 416"/>
              <a:gd name="T102" fmla="*/ 41275 w 240"/>
              <a:gd name="T103" fmla="*/ 466725 h 416"/>
              <a:gd name="T104" fmla="*/ 31750 w 240"/>
              <a:gd name="T105" fmla="*/ 488950 h 416"/>
              <a:gd name="T106" fmla="*/ 7938 w 240"/>
              <a:gd name="T107" fmla="*/ 509588 h 416"/>
              <a:gd name="T108" fmla="*/ 15875 w 240"/>
              <a:gd name="T109" fmla="*/ 573088 h 416"/>
              <a:gd name="T110" fmla="*/ 228600 w 240"/>
              <a:gd name="T111" fmla="*/ 223838 h 41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40"/>
              <a:gd name="T169" fmla="*/ 0 h 416"/>
              <a:gd name="T170" fmla="*/ 240 w 240"/>
              <a:gd name="T171" fmla="*/ 416 h 41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40" h="416">
                <a:moveTo>
                  <a:pt x="144" y="352"/>
                </a:moveTo>
                <a:lnTo>
                  <a:pt x="144" y="352"/>
                </a:lnTo>
                <a:lnTo>
                  <a:pt x="149" y="352"/>
                </a:lnTo>
                <a:lnTo>
                  <a:pt x="154" y="354"/>
                </a:lnTo>
                <a:lnTo>
                  <a:pt x="160" y="355"/>
                </a:lnTo>
                <a:lnTo>
                  <a:pt x="164" y="359"/>
                </a:lnTo>
                <a:lnTo>
                  <a:pt x="168" y="362"/>
                </a:lnTo>
                <a:lnTo>
                  <a:pt x="171" y="366"/>
                </a:lnTo>
                <a:lnTo>
                  <a:pt x="173" y="371"/>
                </a:lnTo>
                <a:lnTo>
                  <a:pt x="175" y="375"/>
                </a:lnTo>
                <a:lnTo>
                  <a:pt x="176" y="382"/>
                </a:lnTo>
                <a:lnTo>
                  <a:pt x="176" y="389"/>
                </a:lnTo>
                <a:lnTo>
                  <a:pt x="175" y="394"/>
                </a:lnTo>
                <a:lnTo>
                  <a:pt x="172" y="400"/>
                </a:lnTo>
                <a:lnTo>
                  <a:pt x="168" y="405"/>
                </a:lnTo>
                <a:lnTo>
                  <a:pt x="164" y="409"/>
                </a:lnTo>
                <a:lnTo>
                  <a:pt x="158" y="413"/>
                </a:lnTo>
                <a:lnTo>
                  <a:pt x="152" y="415"/>
                </a:lnTo>
                <a:lnTo>
                  <a:pt x="144" y="416"/>
                </a:lnTo>
                <a:lnTo>
                  <a:pt x="144" y="352"/>
                </a:lnTo>
                <a:close/>
                <a:moveTo>
                  <a:pt x="144" y="325"/>
                </a:moveTo>
                <a:lnTo>
                  <a:pt x="144" y="141"/>
                </a:lnTo>
                <a:lnTo>
                  <a:pt x="154" y="149"/>
                </a:lnTo>
                <a:lnTo>
                  <a:pt x="163" y="160"/>
                </a:lnTo>
                <a:lnTo>
                  <a:pt x="169" y="174"/>
                </a:lnTo>
                <a:lnTo>
                  <a:pt x="175" y="189"/>
                </a:lnTo>
                <a:lnTo>
                  <a:pt x="188" y="243"/>
                </a:lnTo>
                <a:lnTo>
                  <a:pt x="192" y="251"/>
                </a:lnTo>
                <a:lnTo>
                  <a:pt x="198" y="256"/>
                </a:lnTo>
                <a:lnTo>
                  <a:pt x="205" y="260"/>
                </a:lnTo>
                <a:lnTo>
                  <a:pt x="211" y="263"/>
                </a:lnTo>
                <a:lnTo>
                  <a:pt x="225" y="264"/>
                </a:lnTo>
                <a:lnTo>
                  <a:pt x="230" y="264"/>
                </a:lnTo>
                <a:lnTo>
                  <a:pt x="240" y="300"/>
                </a:lnTo>
                <a:lnTo>
                  <a:pt x="144" y="325"/>
                </a:lnTo>
                <a:close/>
                <a:moveTo>
                  <a:pt x="135" y="352"/>
                </a:moveTo>
                <a:lnTo>
                  <a:pt x="135" y="352"/>
                </a:lnTo>
                <a:lnTo>
                  <a:pt x="144" y="352"/>
                </a:lnTo>
                <a:lnTo>
                  <a:pt x="144" y="416"/>
                </a:lnTo>
                <a:lnTo>
                  <a:pt x="138" y="416"/>
                </a:lnTo>
                <a:lnTo>
                  <a:pt x="134" y="415"/>
                </a:lnTo>
                <a:lnTo>
                  <a:pt x="129" y="412"/>
                </a:lnTo>
                <a:lnTo>
                  <a:pt x="125" y="409"/>
                </a:lnTo>
                <a:lnTo>
                  <a:pt x="121" y="407"/>
                </a:lnTo>
                <a:lnTo>
                  <a:pt x="118" y="403"/>
                </a:lnTo>
                <a:lnTo>
                  <a:pt x="115" y="397"/>
                </a:lnTo>
                <a:lnTo>
                  <a:pt x="112" y="392"/>
                </a:lnTo>
                <a:lnTo>
                  <a:pt x="112" y="386"/>
                </a:lnTo>
                <a:lnTo>
                  <a:pt x="112" y="380"/>
                </a:lnTo>
                <a:lnTo>
                  <a:pt x="114" y="374"/>
                </a:lnTo>
                <a:lnTo>
                  <a:pt x="117" y="367"/>
                </a:lnTo>
                <a:lnTo>
                  <a:pt x="121" y="363"/>
                </a:lnTo>
                <a:lnTo>
                  <a:pt x="125" y="359"/>
                </a:lnTo>
                <a:lnTo>
                  <a:pt x="130" y="355"/>
                </a:lnTo>
                <a:lnTo>
                  <a:pt x="135" y="352"/>
                </a:lnTo>
                <a:close/>
                <a:moveTo>
                  <a:pt x="144" y="141"/>
                </a:moveTo>
                <a:lnTo>
                  <a:pt x="144" y="141"/>
                </a:lnTo>
                <a:lnTo>
                  <a:pt x="133" y="134"/>
                </a:lnTo>
                <a:lnTo>
                  <a:pt x="122" y="130"/>
                </a:lnTo>
                <a:lnTo>
                  <a:pt x="110" y="128"/>
                </a:lnTo>
                <a:lnTo>
                  <a:pt x="98" y="126"/>
                </a:lnTo>
                <a:lnTo>
                  <a:pt x="69" y="19"/>
                </a:lnTo>
                <a:lnTo>
                  <a:pt x="68" y="15"/>
                </a:lnTo>
                <a:lnTo>
                  <a:pt x="65" y="10"/>
                </a:lnTo>
                <a:lnTo>
                  <a:pt x="61" y="7"/>
                </a:lnTo>
                <a:lnTo>
                  <a:pt x="58" y="4"/>
                </a:lnTo>
                <a:lnTo>
                  <a:pt x="53" y="2"/>
                </a:lnTo>
                <a:lnTo>
                  <a:pt x="49" y="0"/>
                </a:lnTo>
                <a:lnTo>
                  <a:pt x="43" y="0"/>
                </a:lnTo>
                <a:lnTo>
                  <a:pt x="39" y="2"/>
                </a:lnTo>
                <a:lnTo>
                  <a:pt x="34" y="3"/>
                </a:lnTo>
                <a:lnTo>
                  <a:pt x="30" y="6"/>
                </a:lnTo>
                <a:lnTo>
                  <a:pt x="26" y="10"/>
                </a:lnTo>
                <a:lnTo>
                  <a:pt x="23" y="13"/>
                </a:lnTo>
                <a:lnTo>
                  <a:pt x="22" y="18"/>
                </a:lnTo>
                <a:lnTo>
                  <a:pt x="20" y="22"/>
                </a:lnTo>
                <a:lnTo>
                  <a:pt x="20" y="27"/>
                </a:lnTo>
                <a:lnTo>
                  <a:pt x="20" y="32"/>
                </a:lnTo>
                <a:lnTo>
                  <a:pt x="49" y="139"/>
                </a:lnTo>
                <a:lnTo>
                  <a:pt x="38" y="145"/>
                </a:lnTo>
                <a:lnTo>
                  <a:pt x="28" y="155"/>
                </a:lnTo>
                <a:lnTo>
                  <a:pt x="20" y="164"/>
                </a:lnTo>
                <a:lnTo>
                  <a:pt x="15" y="175"/>
                </a:lnTo>
                <a:lnTo>
                  <a:pt x="11" y="187"/>
                </a:lnTo>
                <a:lnTo>
                  <a:pt x="8" y="201"/>
                </a:lnTo>
                <a:lnTo>
                  <a:pt x="8" y="216"/>
                </a:lnTo>
                <a:lnTo>
                  <a:pt x="11" y="232"/>
                </a:lnTo>
                <a:lnTo>
                  <a:pt x="26" y="285"/>
                </a:lnTo>
                <a:lnTo>
                  <a:pt x="26" y="294"/>
                </a:lnTo>
                <a:lnTo>
                  <a:pt x="24" y="301"/>
                </a:lnTo>
                <a:lnTo>
                  <a:pt x="20" y="308"/>
                </a:lnTo>
                <a:lnTo>
                  <a:pt x="15" y="313"/>
                </a:lnTo>
                <a:lnTo>
                  <a:pt x="5" y="321"/>
                </a:lnTo>
                <a:lnTo>
                  <a:pt x="0" y="324"/>
                </a:lnTo>
                <a:lnTo>
                  <a:pt x="10" y="361"/>
                </a:lnTo>
                <a:lnTo>
                  <a:pt x="144" y="325"/>
                </a:lnTo>
                <a:lnTo>
                  <a:pt x="144" y="14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1" name="Freeform 152"/>
          <p:cNvSpPr>
            <a:spLocks noEditPoints="1" noChangeArrowheads="1"/>
          </p:cNvSpPr>
          <p:nvPr/>
        </p:nvSpPr>
        <p:spPr bwMode="auto">
          <a:xfrm>
            <a:off x="5019675" y="2640013"/>
            <a:ext cx="547688" cy="595312"/>
          </a:xfrm>
          <a:custGeom>
            <a:avLst/>
            <a:gdLst>
              <a:gd name="T0" fmla="*/ 425450 w 345"/>
              <a:gd name="T1" fmla="*/ 273050 h 375"/>
              <a:gd name="T2" fmla="*/ 409575 w 345"/>
              <a:gd name="T3" fmla="*/ 206375 h 375"/>
              <a:gd name="T4" fmla="*/ 419100 w 345"/>
              <a:gd name="T5" fmla="*/ 400050 h 375"/>
              <a:gd name="T6" fmla="*/ 469900 w 345"/>
              <a:gd name="T7" fmla="*/ 461962 h 375"/>
              <a:gd name="T8" fmla="*/ 446088 w 345"/>
              <a:gd name="T9" fmla="*/ 468312 h 375"/>
              <a:gd name="T10" fmla="*/ 446088 w 345"/>
              <a:gd name="T11" fmla="*/ 79375 h 375"/>
              <a:gd name="T12" fmla="*/ 469900 w 345"/>
              <a:gd name="T13" fmla="*/ 84137 h 375"/>
              <a:gd name="T14" fmla="*/ 419100 w 345"/>
              <a:gd name="T15" fmla="*/ 149225 h 375"/>
              <a:gd name="T16" fmla="*/ 450850 w 345"/>
              <a:gd name="T17" fmla="*/ 273050 h 375"/>
              <a:gd name="T18" fmla="*/ 533400 w 345"/>
              <a:gd name="T19" fmla="*/ 260350 h 375"/>
              <a:gd name="T20" fmla="*/ 546100 w 345"/>
              <a:gd name="T21" fmla="*/ 279400 h 375"/>
              <a:gd name="T22" fmla="*/ 458788 w 345"/>
              <a:gd name="T23" fmla="*/ 285750 h 375"/>
              <a:gd name="T24" fmla="*/ 274638 w 345"/>
              <a:gd name="T25" fmla="*/ 122237 h 375"/>
              <a:gd name="T26" fmla="*/ 385763 w 345"/>
              <a:gd name="T27" fmla="*/ 171450 h 375"/>
              <a:gd name="T28" fmla="*/ 388938 w 345"/>
              <a:gd name="T29" fmla="*/ 374650 h 375"/>
              <a:gd name="T30" fmla="*/ 352425 w 345"/>
              <a:gd name="T31" fmla="*/ 547687 h 375"/>
              <a:gd name="T32" fmla="*/ 282575 w 345"/>
              <a:gd name="T33" fmla="*/ 595312 h 375"/>
              <a:gd name="T34" fmla="*/ 328613 w 345"/>
              <a:gd name="T35" fmla="*/ 384175 h 375"/>
              <a:gd name="T36" fmla="*/ 377825 w 345"/>
              <a:gd name="T37" fmla="*/ 334962 h 375"/>
              <a:gd name="T38" fmla="*/ 393700 w 345"/>
              <a:gd name="T39" fmla="*/ 249237 h 375"/>
              <a:gd name="T40" fmla="*/ 322263 w 345"/>
              <a:gd name="T41" fmla="*/ 163512 h 375"/>
              <a:gd name="T42" fmla="*/ 274638 w 345"/>
              <a:gd name="T43" fmla="*/ 122237 h 375"/>
              <a:gd name="T44" fmla="*/ 396875 w 345"/>
              <a:gd name="T45" fmla="*/ 144462 h 375"/>
              <a:gd name="T46" fmla="*/ 409575 w 345"/>
              <a:gd name="T47" fmla="*/ 115887 h 375"/>
              <a:gd name="T48" fmla="*/ 396875 w 345"/>
              <a:gd name="T49" fmla="*/ 404812 h 375"/>
              <a:gd name="T50" fmla="*/ 409575 w 345"/>
              <a:gd name="T51" fmla="*/ 395287 h 375"/>
              <a:gd name="T52" fmla="*/ 285750 w 345"/>
              <a:gd name="T53" fmla="*/ 9525 h 375"/>
              <a:gd name="T54" fmla="*/ 279400 w 345"/>
              <a:gd name="T55" fmla="*/ 95250 h 375"/>
              <a:gd name="T56" fmla="*/ 249238 w 345"/>
              <a:gd name="T57" fmla="*/ 593725 h 375"/>
              <a:gd name="T58" fmla="*/ 190500 w 345"/>
              <a:gd name="T59" fmla="*/ 534987 h 375"/>
              <a:gd name="T60" fmla="*/ 147638 w 345"/>
              <a:gd name="T61" fmla="*/ 355600 h 375"/>
              <a:gd name="T62" fmla="*/ 176213 w 345"/>
              <a:gd name="T63" fmla="*/ 158750 h 375"/>
              <a:gd name="T64" fmla="*/ 274638 w 345"/>
              <a:gd name="T65" fmla="*/ 152400 h 375"/>
              <a:gd name="T66" fmla="*/ 188913 w 345"/>
              <a:gd name="T67" fmla="*/ 188912 h 375"/>
              <a:gd name="T68" fmla="*/ 153988 w 345"/>
              <a:gd name="T69" fmla="*/ 290512 h 375"/>
              <a:gd name="T70" fmla="*/ 200025 w 345"/>
              <a:gd name="T71" fmla="*/ 368300 h 375"/>
              <a:gd name="T72" fmla="*/ 220663 w 345"/>
              <a:gd name="T73" fmla="*/ 460375 h 375"/>
              <a:gd name="T74" fmla="*/ 274638 w 345"/>
              <a:gd name="T75" fmla="*/ 95250 h 375"/>
              <a:gd name="T76" fmla="*/ 260350 w 345"/>
              <a:gd name="T77" fmla="*/ 85725 h 375"/>
              <a:gd name="T78" fmla="*/ 268288 w 345"/>
              <a:gd name="T79" fmla="*/ 0 h 375"/>
              <a:gd name="T80" fmla="*/ 147638 w 345"/>
              <a:gd name="T81" fmla="*/ 419100 h 375"/>
              <a:gd name="T82" fmla="*/ 147638 w 345"/>
              <a:gd name="T83" fmla="*/ 400050 h 375"/>
              <a:gd name="T84" fmla="*/ 136525 w 345"/>
              <a:gd name="T85" fmla="*/ 152400 h 375"/>
              <a:gd name="T86" fmla="*/ 149225 w 345"/>
              <a:gd name="T87" fmla="*/ 133350 h 375"/>
              <a:gd name="T88" fmla="*/ 130175 w 345"/>
              <a:gd name="T89" fmla="*/ 322262 h 375"/>
              <a:gd name="T90" fmla="*/ 127000 w 345"/>
              <a:gd name="T91" fmla="*/ 241300 h 375"/>
              <a:gd name="T92" fmla="*/ 136525 w 345"/>
              <a:gd name="T93" fmla="*/ 152400 h 375"/>
              <a:gd name="T94" fmla="*/ 79375 w 345"/>
              <a:gd name="T95" fmla="*/ 101600 h 375"/>
              <a:gd name="T96" fmla="*/ 84138 w 345"/>
              <a:gd name="T97" fmla="*/ 77787 h 375"/>
              <a:gd name="T98" fmla="*/ 136525 w 345"/>
              <a:gd name="T99" fmla="*/ 395287 h 375"/>
              <a:gd name="T100" fmla="*/ 84138 w 345"/>
              <a:gd name="T101" fmla="*/ 471487 h 375"/>
              <a:gd name="T102" fmla="*/ 79375 w 345"/>
              <a:gd name="T103" fmla="*/ 447675 h 375"/>
              <a:gd name="T104" fmla="*/ 136525 w 345"/>
              <a:gd name="T105" fmla="*/ 395287 h 375"/>
              <a:gd name="T106" fmla="*/ 90488 w 345"/>
              <a:gd name="T107" fmla="*/ 265112 h 375"/>
              <a:gd name="T108" fmla="*/ 85725 w 345"/>
              <a:gd name="T109" fmla="*/ 285750 h 375"/>
              <a:gd name="T110" fmla="*/ 0 w 345"/>
              <a:gd name="T111" fmla="*/ 279400 h 375"/>
              <a:gd name="T112" fmla="*/ 12700 w 345"/>
              <a:gd name="T113" fmla="*/ 260350 h 37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345"/>
              <a:gd name="T172" fmla="*/ 0 h 375"/>
              <a:gd name="T173" fmla="*/ 345 w 345"/>
              <a:gd name="T174" fmla="*/ 375 h 375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345" h="375">
                <a:moveTo>
                  <a:pt x="258" y="130"/>
                </a:moveTo>
                <a:lnTo>
                  <a:pt x="258" y="130"/>
                </a:lnTo>
                <a:lnTo>
                  <a:pt x="262" y="141"/>
                </a:lnTo>
                <a:lnTo>
                  <a:pt x="266" y="150"/>
                </a:lnTo>
                <a:lnTo>
                  <a:pt x="268" y="161"/>
                </a:lnTo>
                <a:lnTo>
                  <a:pt x="268" y="172"/>
                </a:lnTo>
                <a:lnTo>
                  <a:pt x="268" y="184"/>
                </a:lnTo>
                <a:lnTo>
                  <a:pt x="266" y="194"/>
                </a:lnTo>
                <a:lnTo>
                  <a:pt x="262" y="205"/>
                </a:lnTo>
                <a:lnTo>
                  <a:pt x="258" y="214"/>
                </a:lnTo>
                <a:lnTo>
                  <a:pt x="258" y="130"/>
                </a:lnTo>
                <a:close/>
                <a:moveTo>
                  <a:pt x="258" y="272"/>
                </a:moveTo>
                <a:lnTo>
                  <a:pt x="258" y="249"/>
                </a:lnTo>
                <a:lnTo>
                  <a:pt x="261" y="251"/>
                </a:lnTo>
                <a:lnTo>
                  <a:pt x="264" y="252"/>
                </a:lnTo>
                <a:lnTo>
                  <a:pt x="295" y="282"/>
                </a:lnTo>
                <a:lnTo>
                  <a:pt x="296" y="286"/>
                </a:lnTo>
                <a:lnTo>
                  <a:pt x="296" y="289"/>
                </a:lnTo>
                <a:lnTo>
                  <a:pt x="296" y="291"/>
                </a:lnTo>
                <a:lnTo>
                  <a:pt x="295" y="295"/>
                </a:lnTo>
                <a:lnTo>
                  <a:pt x="291" y="297"/>
                </a:lnTo>
                <a:lnTo>
                  <a:pt x="288" y="298"/>
                </a:lnTo>
                <a:lnTo>
                  <a:pt x="284" y="297"/>
                </a:lnTo>
                <a:lnTo>
                  <a:pt x="281" y="295"/>
                </a:lnTo>
                <a:lnTo>
                  <a:pt x="258" y="272"/>
                </a:lnTo>
                <a:close/>
                <a:moveTo>
                  <a:pt x="258" y="96"/>
                </a:moveTo>
                <a:lnTo>
                  <a:pt x="258" y="73"/>
                </a:lnTo>
                <a:lnTo>
                  <a:pt x="281" y="50"/>
                </a:lnTo>
                <a:lnTo>
                  <a:pt x="284" y="49"/>
                </a:lnTo>
                <a:lnTo>
                  <a:pt x="288" y="48"/>
                </a:lnTo>
                <a:lnTo>
                  <a:pt x="291" y="49"/>
                </a:lnTo>
                <a:lnTo>
                  <a:pt x="295" y="50"/>
                </a:lnTo>
                <a:lnTo>
                  <a:pt x="296" y="53"/>
                </a:lnTo>
                <a:lnTo>
                  <a:pt x="296" y="57"/>
                </a:lnTo>
                <a:lnTo>
                  <a:pt x="296" y="60"/>
                </a:lnTo>
                <a:lnTo>
                  <a:pt x="295" y="64"/>
                </a:lnTo>
                <a:lnTo>
                  <a:pt x="264" y="94"/>
                </a:lnTo>
                <a:lnTo>
                  <a:pt x="261" y="95"/>
                </a:lnTo>
                <a:lnTo>
                  <a:pt x="258" y="96"/>
                </a:lnTo>
                <a:close/>
                <a:moveTo>
                  <a:pt x="284" y="172"/>
                </a:moveTo>
                <a:lnTo>
                  <a:pt x="284" y="172"/>
                </a:lnTo>
                <a:lnTo>
                  <a:pt x="285" y="169"/>
                </a:lnTo>
                <a:lnTo>
                  <a:pt x="287" y="167"/>
                </a:lnTo>
                <a:lnTo>
                  <a:pt x="289" y="164"/>
                </a:lnTo>
                <a:lnTo>
                  <a:pt x="294" y="164"/>
                </a:lnTo>
                <a:lnTo>
                  <a:pt x="336" y="164"/>
                </a:lnTo>
                <a:lnTo>
                  <a:pt x="340" y="164"/>
                </a:lnTo>
                <a:lnTo>
                  <a:pt x="342" y="167"/>
                </a:lnTo>
                <a:lnTo>
                  <a:pt x="344" y="169"/>
                </a:lnTo>
                <a:lnTo>
                  <a:pt x="345" y="172"/>
                </a:lnTo>
                <a:lnTo>
                  <a:pt x="344" y="176"/>
                </a:lnTo>
                <a:lnTo>
                  <a:pt x="342" y="179"/>
                </a:lnTo>
                <a:lnTo>
                  <a:pt x="340" y="180"/>
                </a:lnTo>
                <a:lnTo>
                  <a:pt x="336" y="182"/>
                </a:lnTo>
                <a:lnTo>
                  <a:pt x="294" y="182"/>
                </a:lnTo>
                <a:lnTo>
                  <a:pt x="289" y="180"/>
                </a:lnTo>
                <a:lnTo>
                  <a:pt x="287" y="179"/>
                </a:lnTo>
                <a:lnTo>
                  <a:pt x="285" y="176"/>
                </a:lnTo>
                <a:lnTo>
                  <a:pt x="284" y="172"/>
                </a:lnTo>
                <a:close/>
                <a:moveTo>
                  <a:pt x="173" y="77"/>
                </a:moveTo>
                <a:lnTo>
                  <a:pt x="173" y="77"/>
                </a:lnTo>
                <a:lnTo>
                  <a:pt x="187" y="79"/>
                </a:lnTo>
                <a:lnTo>
                  <a:pt x="200" y="81"/>
                </a:lnTo>
                <a:lnTo>
                  <a:pt x="212" y="85"/>
                </a:lnTo>
                <a:lnTo>
                  <a:pt x="224" y="92"/>
                </a:lnTo>
                <a:lnTo>
                  <a:pt x="235" y="100"/>
                </a:lnTo>
                <a:lnTo>
                  <a:pt x="243" y="108"/>
                </a:lnTo>
                <a:lnTo>
                  <a:pt x="252" y="119"/>
                </a:lnTo>
                <a:lnTo>
                  <a:pt x="258" y="130"/>
                </a:lnTo>
                <a:lnTo>
                  <a:pt x="258" y="214"/>
                </a:lnTo>
                <a:lnTo>
                  <a:pt x="252" y="225"/>
                </a:lnTo>
                <a:lnTo>
                  <a:pt x="245" y="236"/>
                </a:lnTo>
                <a:lnTo>
                  <a:pt x="235" y="245"/>
                </a:lnTo>
                <a:lnTo>
                  <a:pt x="224" y="252"/>
                </a:lnTo>
                <a:lnTo>
                  <a:pt x="224" y="328"/>
                </a:lnTo>
                <a:lnTo>
                  <a:pt x="224" y="337"/>
                </a:lnTo>
                <a:lnTo>
                  <a:pt x="222" y="345"/>
                </a:lnTo>
                <a:lnTo>
                  <a:pt x="216" y="354"/>
                </a:lnTo>
                <a:lnTo>
                  <a:pt x="211" y="360"/>
                </a:lnTo>
                <a:lnTo>
                  <a:pt x="204" y="367"/>
                </a:lnTo>
                <a:lnTo>
                  <a:pt x="196" y="371"/>
                </a:lnTo>
                <a:lnTo>
                  <a:pt x="188" y="374"/>
                </a:lnTo>
                <a:lnTo>
                  <a:pt x="178" y="375"/>
                </a:lnTo>
                <a:lnTo>
                  <a:pt x="173" y="375"/>
                </a:lnTo>
                <a:lnTo>
                  <a:pt x="173" y="290"/>
                </a:lnTo>
                <a:lnTo>
                  <a:pt x="206" y="290"/>
                </a:lnTo>
                <a:lnTo>
                  <a:pt x="206" y="247"/>
                </a:lnTo>
                <a:lnTo>
                  <a:pt x="207" y="242"/>
                </a:lnTo>
                <a:lnTo>
                  <a:pt x="211" y="238"/>
                </a:lnTo>
                <a:lnTo>
                  <a:pt x="219" y="233"/>
                </a:lnTo>
                <a:lnTo>
                  <a:pt x="226" y="226"/>
                </a:lnTo>
                <a:lnTo>
                  <a:pt x="233" y="219"/>
                </a:lnTo>
                <a:lnTo>
                  <a:pt x="238" y="211"/>
                </a:lnTo>
                <a:lnTo>
                  <a:pt x="242" y="202"/>
                </a:lnTo>
                <a:lnTo>
                  <a:pt x="246" y="192"/>
                </a:lnTo>
                <a:lnTo>
                  <a:pt x="248" y="183"/>
                </a:lnTo>
                <a:lnTo>
                  <a:pt x="249" y="172"/>
                </a:lnTo>
                <a:lnTo>
                  <a:pt x="248" y="157"/>
                </a:lnTo>
                <a:lnTo>
                  <a:pt x="242" y="144"/>
                </a:lnTo>
                <a:lnTo>
                  <a:pt x="235" y="130"/>
                </a:lnTo>
                <a:lnTo>
                  <a:pt x="226" y="119"/>
                </a:lnTo>
                <a:lnTo>
                  <a:pt x="215" y="110"/>
                </a:lnTo>
                <a:lnTo>
                  <a:pt x="203" y="103"/>
                </a:lnTo>
                <a:lnTo>
                  <a:pt x="188" y="99"/>
                </a:lnTo>
                <a:lnTo>
                  <a:pt x="173" y="96"/>
                </a:lnTo>
                <a:lnTo>
                  <a:pt x="173" y="77"/>
                </a:lnTo>
                <a:close/>
                <a:moveTo>
                  <a:pt x="258" y="73"/>
                </a:moveTo>
                <a:lnTo>
                  <a:pt x="252" y="81"/>
                </a:lnTo>
                <a:lnTo>
                  <a:pt x="250" y="84"/>
                </a:lnTo>
                <a:lnTo>
                  <a:pt x="249" y="87"/>
                </a:lnTo>
                <a:lnTo>
                  <a:pt x="250" y="91"/>
                </a:lnTo>
                <a:lnTo>
                  <a:pt x="252" y="94"/>
                </a:lnTo>
                <a:lnTo>
                  <a:pt x="254" y="95"/>
                </a:lnTo>
                <a:lnTo>
                  <a:pt x="258" y="96"/>
                </a:lnTo>
                <a:lnTo>
                  <a:pt x="258" y="73"/>
                </a:lnTo>
                <a:close/>
                <a:moveTo>
                  <a:pt x="258" y="249"/>
                </a:moveTo>
                <a:lnTo>
                  <a:pt x="258" y="249"/>
                </a:lnTo>
                <a:lnTo>
                  <a:pt x="254" y="251"/>
                </a:lnTo>
                <a:lnTo>
                  <a:pt x="252" y="252"/>
                </a:lnTo>
                <a:lnTo>
                  <a:pt x="250" y="255"/>
                </a:lnTo>
                <a:lnTo>
                  <a:pt x="249" y="259"/>
                </a:lnTo>
                <a:lnTo>
                  <a:pt x="250" y="261"/>
                </a:lnTo>
                <a:lnTo>
                  <a:pt x="252" y="264"/>
                </a:lnTo>
                <a:lnTo>
                  <a:pt x="258" y="272"/>
                </a:lnTo>
                <a:lnTo>
                  <a:pt x="258" y="249"/>
                </a:lnTo>
                <a:close/>
                <a:moveTo>
                  <a:pt x="173" y="60"/>
                </a:moveTo>
                <a:lnTo>
                  <a:pt x="173" y="0"/>
                </a:lnTo>
                <a:lnTo>
                  <a:pt x="176" y="1"/>
                </a:lnTo>
                <a:lnTo>
                  <a:pt x="178" y="3"/>
                </a:lnTo>
                <a:lnTo>
                  <a:pt x="180" y="6"/>
                </a:lnTo>
                <a:lnTo>
                  <a:pt x="181" y="8"/>
                </a:lnTo>
                <a:lnTo>
                  <a:pt x="181" y="52"/>
                </a:lnTo>
                <a:lnTo>
                  <a:pt x="180" y="54"/>
                </a:lnTo>
                <a:lnTo>
                  <a:pt x="178" y="57"/>
                </a:lnTo>
                <a:lnTo>
                  <a:pt x="176" y="60"/>
                </a:lnTo>
                <a:lnTo>
                  <a:pt x="173" y="60"/>
                </a:lnTo>
                <a:close/>
                <a:moveTo>
                  <a:pt x="173" y="375"/>
                </a:moveTo>
                <a:lnTo>
                  <a:pt x="166" y="375"/>
                </a:lnTo>
                <a:lnTo>
                  <a:pt x="157" y="374"/>
                </a:lnTo>
                <a:lnTo>
                  <a:pt x="147" y="371"/>
                </a:lnTo>
                <a:lnTo>
                  <a:pt x="139" y="367"/>
                </a:lnTo>
                <a:lnTo>
                  <a:pt x="132" y="360"/>
                </a:lnTo>
                <a:lnTo>
                  <a:pt x="127" y="354"/>
                </a:lnTo>
                <a:lnTo>
                  <a:pt x="123" y="345"/>
                </a:lnTo>
                <a:lnTo>
                  <a:pt x="120" y="337"/>
                </a:lnTo>
                <a:lnTo>
                  <a:pt x="119" y="328"/>
                </a:lnTo>
                <a:lnTo>
                  <a:pt x="119" y="252"/>
                </a:lnTo>
                <a:lnTo>
                  <a:pt x="109" y="244"/>
                </a:lnTo>
                <a:lnTo>
                  <a:pt x="100" y="234"/>
                </a:lnTo>
                <a:lnTo>
                  <a:pt x="93" y="224"/>
                </a:lnTo>
                <a:lnTo>
                  <a:pt x="86" y="213"/>
                </a:lnTo>
                <a:lnTo>
                  <a:pt x="86" y="131"/>
                </a:lnTo>
                <a:lnTo>
                  <a:pt x="93" y="121"/>
                </a:lnTo>
                <a:lnTo>
                  <a:pt x="101" y="110"/>
                </a:lnTo>
                <a:lnTo>
                  <a:pt x="111" y="100"/>
                </a:lnTo>
                <a:lnTo>
                  <a:pt x="122" y="92"/>
                </a:lnTo>
                <a:lnTo>
                  <a:pt x="132" y="85"/>
                </a:lnTo>
                <a:lnTo>
                  <a:pt x="146" y="81"/>
                </a:lnTo>
                <a:lnTo>
                  <a:pt x="158" y="79"/>
                </a:lnTo>
                <a:lnTo>
                  <a:pt x="173" y="77"/>
                </a:lnTo>
                <a:lnTo>
                  <a:pt x="173" y="96"/>
                </a:lnTo>
                <a:lnTo>
                  <a:pt x="158" y="99"/>
                </a:lnTo>
                <a:lnTo>
                  <a:pt x="143" y="103"/>
                </a:lnTo>
                <a:lnTo>
                  <a:pt x="131" y="110"/>
                </a:lnTo>
                <a:lnTo>
                  <a:pt x="119" y="119"/>
                </a:lnTo>
                <a:lnTo>
                  <a:pt x="109" y="130"/>
                </a:lnTo>
                <a:lnTo>
                  <a:pt x="103" y="144"/>
                </a:lnTo>
                <a:lnTo>
                  <a:pt x="99" y="157"/>
                </a:lnTo>
                <a:lnTo>
                  <a:pt x="97" y="172"/>
                </a:lnTo>
                <a:lnTo>
                  <a:pt x="97" y="183"/>
                </a:lnTo>
                <a:lnTo>
                  <a:pt x="100" y="192"/>
                </a:lnTo>
                <a:lnTo>
                  <a:pt x="103" y="202"/>
                </a:lnTo>
                <a:lnTo>
                  <a:pt x="107" y="210"/>
                </a:lnTo>
                <a:lnTo>
                  <a:pt x="112" y="218"/>
                </a:lnTo>
                <a:lnTo>
                  <a:pt x="119" y="226"/>
                </a:lnTo>
                <a:lnTo>
                  <a:pt x="126" y="232"/>
                </a:lnTo>
                <a:lnTo>
                  <a:pt x="134" y="237"/>
                </a:lnTo>
                <a:lnTo>
                  <a:pt x="138" y="241"/>
                </a:lnTo>
                <a:lnTo>
                  <a:pt x="139" y="247"/>
                </a:lnTo>
                <a:lnTo>
                  <a:pt x="139" y="290"/>
                </a:lnTo>
                <a:lnTo>
                  <a:pt x="173" y="290"/>
                </a:lnTo>
                <a:lnTo>
                  <a:pt x="173" y="375"/>
                </a:lnTo>
                <a:close/>
                <a:moveTo>
                  <a:pt x="173" y="0"/>
                </a:moveTo>
                <a:lnTo>
                  <a:pt x="173" y="60"/>
                </a:lnTo>
                <a:lnTo>
                  <a:pt x="172" y="60"/>
                </a:lnTo>
                <a:lnTo>
                  <a:pt x="169" y="60"/>
                </a:lnTo>
                <a:lnTo>
                  <a:pt x="166" y="58"/>
                </a:lnTo>
                <a:lnTo>
                  <a:pt x="164" y="54"/>
                </a:lnTo>
                <a:lnTo>
                  <a:pt x="164" y="52"/>
                </a:lnTo>
                <a:lnTo>
                  <a:pt x="164" y="8"/>
                </a:lnTo>
                <a:lnTo>
                  <a:pt x="164" y="6"/>
                </a:lnTo>
                <a:lnTo>
                  <a:pt x="166" y="3"/>
                </a:lnTo>
                <a:lnTo>
                  <a:pt x="169" y="0"/>
                </a:lnTo>
                <a:lnTo>
                  <a:pt x="172" y="0"/>
                </a:lnTo>
                <a:lnTo>
                  <a:pt x="173" y="0"/>
                </a:lnTo>
                <a:close/>
                <a:moveTo>
                  <a:pt x="86" y="271"/>
                </a:moveTo>
                <a:lnTo>
                  <a:pt x="93" y="264"/>
                </a:lnTo>
                <a:lnTo>
                  <a:pt x="94" y="261"/>
                </a:lnTo>
                <a:lnTo>
                  <a:pt x="96" y="259"/>
                </a:lnTo>
                <a:lnTo>
                  <a:pt x="94" y="255"/>
                </a:lnTo>
                <a:lnTo>
                  <a:pt x="93" y="252"/>
                </a:lnTo>
                <a:lnTo>
                  <a:pt x="90" y="251"/>
                </a:lnTo>
                <a:lnTo>
                  <a:pt x="86" y="249"/>
                </a:lnTo>
                <a:lnTo>
                  <a:pt x="86" y="271"/>
                </a:lnTo>
                <a:close/>
                <a:moveTo>
                  <a:pt x="86" y="96"/>
                </a:moveTo>
                <a:lnTo>
                  <a:pt x="86" y="96"/>
                </a:lnTo>
                <a:lnTo>
                  <a:pt x="90" y="95"/>
                </a:lnTo>
                <a:lnTo>
                  <a:pt x="93" y="94"/>
                </a:lnTo>
                <a:lnTo>
                  <a:pt x="94" y="91"/>
                </a:lnTo>
                <a:lnTo>
                  <a:pt x="96" y="87"/>
                </a:lnTo>
                <a:lnTo>
                  <a:pt x="94" y="84"/>
                </a:lnTo>
                <a:lnTo>
                  <a:pt x="93" y="81"/>
                </a:lnTo>
                <a:lnTo>
                  <a:pt x="86" y="75"/>
                </a:lnTo>
                <a:lnTo>
                  <a:pt x="86" y="96"/>
                </a:lnTo>
                <a:close/>
                <a:moveTo>
                  <a:pt x="86" y="213"/>
                </a:moveTo>
                <a:lnTo>
                  <a:pt x="86" y="213"/>
                </a:lnTo>
                <a:lnTo>
                  <a:pt x="82" y="203"/>
                </a:lnTo>
                <a:lnTo>
                  <a:pt x="80" y="194"/>
                </a:lnTo>
                <a:lnTo>
                  <a:pt x="78" y="183"/>
                </a:lnTo>
                <a:lnTo>
                  <a:pt x="77" y="172"/>
                </a:lnTo>
                <a:lnTo>
                  <a:pt x="78" y="161"/>
                </a:lnTo>
                <a:lnTo>
                  <a:pt x="80" y="152"/>
                </a:lnTo>
                <a:lnTo>
                  <a:pt x="82" y="141"/>
                </a:lnTo>
                <a:lnTo>
                  <a:pt x="86" y="131"/>
                </a:lnTo>
                <a:lnTo>
                  <a:pt x="86" y="213"/>
                </a:lnTo>
                <a:close/>
                <a:moveTo>
                  <a:pt x="86" y="75"/>
                </a:moveTo>
                <a:lnTo>
                  <a:pt x="86" y="96"/>
                </a:lnTo>
                <a:lnTo>
                  <a:pt x="84" y="95"/>
                </a:lnTo>
                <a:lnTo>
                  <a:pt x="80" y="94"/>
                </a:lnTo>
                <a:lnTo>
                  <a:pt x="50" y="64"/>
                </a:lnTo>
                <a:lnTo>
                  <a:pt x="48" y="60"/>
                </a:lnTo>
                <a:lnTo>
                  <a:pt x="47" y="57"/>
                </a:lnTo>
                <a:lnTo>
                  <a:pt x="48" y="53"/>
                </a:lnTo>
                <a:lnTo>
                  <a:pt x="50" y="50"/>
                </a:lnTo>
                <a:lnTo>
                  <a:pt x="53" y="49"/>
                </a:lnTo>
                <a:lnTo>
                  <a:pt x="57" y="48"/>
                </a:lnTo>
                <a:lnTo>
                  <a:pt x="59" y="49"/>
                </a:lnTo>
                <a:lnTo>
                  <a:pt x="62" y="50"/>
                </a:lnTo>
                <a:lnTo>
                  <a:pt x="86" y="75"/>
                </a:lnTo>
                <a:close/>
                <a:moveTo>
                  <a:pt x="86" y="249"/>
                </a:moveTo>
                <a:lnTo>
                  <a:pt x="86" y="271"/>
                </a:lnTo>
                <a:lnTo>
                  <a:pt x="62" y="295"/>
                </a:lnTo>
                <a:lnTo>
                  <a:pt x="59" y="297"/>
                </a:lnTo>
                <a:lnTo>
                  <a:pt x="57" y="298"/>
                </a:lnTo>
                <a:lnTo>
                  <a:pt x="53" y="297"/>
                </a:lnTo>
                <a:lnTo>
                  <a:pt x="50" y="295"/>
                </a:lnTo>
                <a:lnTo>
                  <a:pt x="48" y="291"/>
                </a:lnTo>
                <a:lnTo>
                  <a:pt x="47" y="289"/>
                </a:lnTo>
                <a:lnTo>
                  <a:pt x="48" y="286"/>
                </a:lnTo>
                <a:lnTo>
                  <a:pt x="50" y="282"/>
                </a:lnTo>
                <a:lnTo>
                  <a:pt x="80" y="252"/>
                </a:lnTo>
                <a:lnTo>
                  <a:pt x="84" y="251"/>
                </a:lnTo>
                <a:lnTo>
                  <a:pt x="86" y="249"/>
                </a:lnTo>
                <a:close/>
                <a:moveTo>
                  <a:pt x="8" y="164"/>
                </a:moveTo>
                <a:lnTo>
                  <a:pt x="8" y="164"/>
                </a:lnTo>
                <a:lnTo>
                  <a:pt x="51" y="164"/>
                </a:lnTo>
                <a:lnTo>
                  <a:pt x="54" y="164"/>
                </a:lnTo>
                <a:lnTo>
                  <a:pt x="57" y="167"/>
                </a:lnTo>
                <a:lnTo>
                  <a:pt x="59" y="169"/>
                </a:lnTo>
                <a:lnTo>
                  <a:pt x="59" y="172"/>
                </a:lnTo>
                <a:lnTo>
                  <a:pt x="59" y="176"/>
                </a:lnTo>
                <a:lnTo>
                  <a:pt x="57" y="179"/>
                </a:lnTo>
                <a:lnTo>
                  <a:pt x="54" y="180"/>
                </a:lnTo>
                <a:lnTo>
                  <a:pt x="51" y="182"/>
                </a:lnTo>
                <a:lnTo>
                  <a:pt x="8" y="182"/>
                </a:lnTo>
                <a:lnTo>
                  <a:pt x="5" y="180"/>
                </a:lnTo>
                <a:lnTo>
                  <a:pt x="2" y="179"/>
                </a:lnTo>
                <a:lnTo>
                  <a:pt x="0" y="176"/>
                </a:lnTo>
                <a:lnTo>
                  <a:pt x="0" y="172"/>
                </a:lnTo>
                <a:lnTo>
                  <a:pt x="0" y="169"/>
                </a:lnTo>
                <a:lnTo>
                  <a:pt x="2" y="167"/>
                </a:lnTo>
                <a:lnTo>
                  <a:pt x="5" y="164"/>
                </a:lnTo>
                <a:lnTo>
                  <a:pt x="8" y="16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2" name="Freeform 153"/>
          <p:cNvSpPr>
            <a:spLocks noEditPoints="1" noChangeArrowheads="1"/>
          </p:cNvSpPr>
          <p:nvPr/>
        </p:nvSpPr>
        <p:spPr bwMode="auto">
          <a:xfrm>
            <a:off x="3022600" y="1095375"/>
            <a:ext cx="517525" cy="504825"/>
          </a:xfrm>
          <a:custGeom>
            <a:avLst/>
            <a:gdLst>
              <a:gd name="T0" fmla="*/ 318477 w 325"/>
              <a:gd name="T1" fmla="*/ 55563 h 318"/>
              <a:gd name="T2" fmla="*/ 340770 w 325"/>
              <a:gd name="T3" fmla="*/ 46038 h 318"/>
              <a:gd name="T4" fmla="*/ 342363 w 325"/>
              <a:gd name="T5" fmla="*/ 25400 h 318"/>
              <a:gd name="T6" fmla="*/ 511155 w 325"/>
              <a:gd name="T7" fmla="*/ 280988 h 318"/>
              <a:gd name="T8" fmla="*/ 517525 w 325"/>
              <a:gd name="T9" fmla="*/ 311150 h 318"/>
              <a:gd name="T10" fmla="*/ 500009 w 325"/>
              <a:gd name="T11" fmla="*/ 346075 h 318"/>
              <a:gd name="T12" fmla="*/ 463384 w 325"/>
              <a:gd name="T13" fmla="*/ 250825 h 318"/>
              <a:gd name="T14" fmla="*/ 466569 w 325"/>
              <a:gd name="T15" fmla="*/ 244475 h 318"/>
              <a:gd name="T16" fmla="*/ 308923 w 325"/>
              <a:gd name="T17" fmla="*/ 276225 h 318"/>
              <a:gd name="T18" fmla="*/ 439498 w 325"/>
              <a:gd name="T19" fmla="*/ 200025 h 318"/>
              <a:gd name="T20" fmla="*/ 308923 w 325"/>
              <a:gd name="T21" fmla="*/ 266700 h 318"/>
              <a:gd name="T22" fmla="*/ 415612 w 325"/>
              <a:gd name="T23" fmla="*/ 155575 h 318"/>
              <a:gd name="T24" fmla="*/ 409243 w 325"/>
              <a:gd name="T25" fmla="*/ 152400 h 318"/>
              <a:gd name="T26" fmla="*/ 388542 w 325"/>
              <a:gd name="T27" fmla="*/ 115888 h 318"/>
              <a:gd name="T28" fmla="*/ 388542 w 325"/>
              <a:gd name="T29" fmla="*/ 106363 h 318"/>
              <a:gd name="T30" fmla="*/ 23886 w 325"/>
              <a:gd name="T31" fmla="*/ 184150 h 318"/>
              <a:gd name="T32" fmla="*/ 25478 w 325"/>
              <a:gd name="T33" fmla="*/ 200025 h 318"/>
              <a:gd name="T34" fmla="*/ 54141 w 325"/>
              <a:gd name="T35" fmla="*/ 207963 h 318"/>
              <a:gd name="T36" fmla="*/ 65288 w 325"/>
              <a:gd name="T37" fmla="*/ 185738 h 318"/>
              <a:gd name="T38" fmla="*/ 49364 w 325"/>
              <a:gd name="T39" fmla="*/ 169863 h 318"/>
              <a:gd name="T40" fmla="*/ 81212 w 325"/>
              <a:gd name="T41" fmla="*/ 169863 h 318"/>
              <a:gd name="T42" fmla="*/ 101913 w 325"/>
              <a:gd name="T43" fmla="*/ 179388 h 318"/>
              <a:gd name="T44" fmla="*/ 121021 w 325"/>
              <a:gd name="T45" fmla="*/ 165100 h 318"/>
              <a:gd name="T46" fmla="*/ 111467 w 325"/>
              <a:gd name="T47" fmla="*/ 141288 h 318"/>
              <a:gd name="T48" fmla="*/ 135353 w 325"/>
              <a:gd name="T49" fmla="*/ 128588 h 318"/>
              <a:gd name="T50" fmla="*/ 151277 w 325"/>
              <a:gd name="T51" fmla="*/ 147638 h 318"/>
              <a:gd name="T52" fmla="*/ 171978 w 325"/>
              <a:gd name="T53" fmla="*/ 139700 h 318"/>
              <a:gd name="T54" fmla="*/ 175162 w 325"/>
              <a:gd name="T55" fmla="*/ 117475 h 318"/>
              <a:gd name="T56" fmla="*/ 192679 w 325"/>
              <a:gd name="T57" fmla="*/ 88900 h 318"/>
              <a:gd name="T58" fmla="*/ 199048 w 325"/>
              <a:gd name="T59" fmla="*/ 112713 h 318"/>
              <a:gd name="T60" fmla="*/ 222934 w 325"/>
              <a:gd name="T61" fmla="*/ 115888 h 318"/>
              <a:gd name="T62" fmla="*/ 230896 w 325"/>
              <a:gd name="T63" fmla="*/ 85725 h 318"/>
              <a:gd name="T64" fmla="*/ 248412 w 325"/>
              <a:gd name="T65" fmla="*/ 60325 h 318"/>
              <a:gd name="T66" fmla="*/ 250004 w 325"/>
              <a:gd name="T67" fmla="*/ 74613 h 318"/>
              <a:gd name="T68" fmla="*/ 278667 w 325"/>
              <a:gd name="T69" fmla="*/ 82550 h 318"/>
              <a:gd name="T70" fmla="*/ 288222 w 325"/>
              <a:gd name="T71" fmla="*/ 63500 h 318"/>
              <a:gd name="T72" fmla="*/ 273890 w 325"/>
              <a:gd name="T73" fmla="*/ 44450 h 318"/>
              <a:gd name="T74" fmla="*/ 305738 w 325"/>
              <a:gd name="T75" fmla="*/ 44450 h 318"/>
              <a:gd name="T76" fmla="*/ 74842 w 325"/>
              <a:gd name="T77" fmla="*/ 276225 h 318"/>
              <a:gd name="T78" fmla="*/ 73250 w 325"/>
              <a:gd name="T79" fmla="*/ 282575 h 318"/>
              <a:gd name="T80" fmla="*/ 308923 w 325"/>
              <a:gd name="T81" fmla="*/ 158750 h 318"/>
              <a:gd name="T82" fmla="*/ 98728 w 325"/>
              <a:gd name="T83" fmla="*/ 323850 h 318"/>
              <a:gd name="T84" fmla="*/ 105097 w 325"/>
              <a:gd name="T85" fmla="*/ 330200 h 318"/>
              <a:gd name="T86" fmla="*/ 127391 w 325"/>
              <a:gd name="T87" fmla="*/ 366713 h 318"/>
              <a:gd name="T88" fmla="*/ 125798 w 325"/>
              <a:gd name="T89" fmla="*/ 373063 h 318"/>
              <a:gd name="T90" fmla="*/ 308923 w 325"/>
              <a:gd name="T91" fmla="*/ 276225 h 318"/>
              <a:gd name="T92" fmla="*/ 148092 w 325"/>
              <a:gd name="T93" fmla="*/ 414338 h 318"/>
              <a:gd name="T94" fmla="*/ 156054 w 325"/>
              <a:gd name="T95" fmla="*/ 420688 h 318"/>
              <a:gd name="T96" fmla="*/ 226119 w 325"/>
              <a:gd name="T97" fmla="*/ 498475 h 318"/>
              <a:gd name="T98" fmla="*/ 195863 w 325"/>
              <a:gd name="T99" fmla="*/ 504825 h 318"/>
              <a:gd name="T100" fmla="*/ 162423 w 325"/>
              <a:gd name="T101" fmla="*/ 485775 h 31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325"/>
              <a:gd name="T154" fmla="*/ 0 h 318"/>
              <a:gd name="T155" fmla="*/ 325 w 325"/>
              <a:gd name="T156" fmla="*/ 318 h 318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325" h="318">
                <a:moveTo>
                  <a:pt x="194" y="31"/>
                </a:moveTo>
                <a:lnTo>
                  <a:pt x="194" y="31"/>
                </a:lnTo>
                <a:lnTo>
                  <a:pt x="196" y="33"/>
                </a:lnTo>
                <a:lnTo>
                  <a:pt x="200" y="35"/>
                </a:lnTo>
                <a:lnTo>
                  <a:pt x="206" y="35"/>
                </a:lnTo>
                <a:lnTo>
                  <a:pt x="210" y="33"/>
                </a:lnTo>
                <a:lnTo>
                  <a:pt x="214" y="29"/>
                </a:lnTo>
                <a:lnTo>
                  <a:pt x="215" y="25"/>
                </a:lnTo>
                <a:lnTo>
                  <a:pt x="217" y="20"/>
                </a:lnTo>
                <a:lnTo>
                  <a:pt x="215" y="16"/>
                </a:lnTo>
                <a:lnTo>
                  <a:pt x="211" y="12"/>
                </a:lnTo>
                <a:lnTo>
                  <a:pt x="207" y="9"/>
                </a:lnTo>
                <a:lnTo>
                  <a:pt x="223" y="0"/>
                </a:lnTo>
                <a:lnTo>
                  <a:pt x="321" y="177"/>
                </a:lnTo>
                <a:lnTo>
                  <a:pt x="324" y="182"/>
                </a:lnTo>
                <a:lnTo>
                  <a:pt x="325" y="189"/>
                </a:lnTo>
                <a:lnTo>
                  <a:pt x="325" y="196"/>
                </a:lnTo>
                <a:lnTo>
                  <a:pt x="324" y="201"/>
                </a:lnTo>
                <a:lnTo>
                  <a:pt x="322" y="208"/>
                </a:lnTo>
                <a:lnTo>
                  <a:pt x="318" y="212"/>
                </a:lnTo>
                <a:lnTo>
                  <a:pt x="314" y="218"/>
                </a:lnTo>
                <a:lnTo>
                  <a:pt x="309" y="222"/>
                </a:lnTo>
                <a:lnTo>
                  <a:pt x="194" y="285"/>
                </a:lnTo>
                <a:lnTo>
                  <a:pt x="194" y="212"/>
                </a:lnTo>
                <a:lnTo>
                  <a:pt x="291" y="158"/>
                </a:lnTo>
                <a:lnTo>
                  <a:pt x="293" y="155"/>
                </a:lnTo>
                <a:lnTo>
                  <a:pt x="293" y="154"/>
                </a:lnTo>
                <a:lnTo>
                  <a:pt x="291" y="153"/>
                </a:lnTo>
                <a:lnTo>
                  <a:pt x="288" y="153"/>
                </a:lnTo>
                <a:lnTo>
                  <a:pt x="194" y="205"/>
                </a:lnTo>
                <a:lnTo>
                  <a:pt x="194" y="174"/>
                </a:lnTo>
                <a:lnTo>
                  <a:pt x="275" y="130"/>
                </a:lnTo>
                <a:lnTo>
                  <a:pt x="276" y="127"/>
                </a:lnTo>
                <a:lnTo>
                  <a:pt x="276" y="126"/>
                </a:lnTo>
                <a:lnTo>
                  <a:pt x="275" y="124"/>
                </a:lnTo>
                <a:lnTo>
                  <a:pt x="272" y="124"/>
                </a:lnTo>
                <a:lnTo>
                  <a:pt x="194" y="168"/>
                </a:lnTo>
                <a:lnTo>
                  <a:pt x="194" y="138"/>
                </a:lnTo>
                <a:lnTo>
                  <a:pt x="260" y="101"/>
                </a:lnTo>
                <a:lnTo>
                  <a:pt x="261" y="98"/>
                </a:lnTo>
                <a:lnTo>
                  <a:pt x="261" y="97"/>
                </a:lnTo>
                <a:lnTo>
                  <a:pt x="259" y="96"/>
                </a:lnTo>
                <a:lnTo>
                  <a:pt x="257" y="96"/>
                </a:lnTo>
                <a:lnTo>
                  <a:pt x="194" y="131"/>
                </a:lnTo>
                <a:lnTo>
                  <a:pt x="194" y="100"/>
                </a:lnTo>
                <a:lnTo>
                  <a:pt x="244" y="73"/>
                </a:lnTo>
                <a:lnTo>
                  <a:pt x="245" y="70"/>
                </a:lnTo>
                <a:lnTo>
                  <a:pt x="245" y="69"/>
                </a:lnTo>
                <a:lnTo>
                  <a:pt x="244" y="67"/>
                </a:lnTo>
                <a:lnTo>
                  <a:pt x="241" y="67"/>
                </a:lnTo>
                <a:lnTo>
                  <a:pt x="194" y="93"/>
                </a:lnTo>
                <a:lnTo>
                  <a:pt x="194" y="31"/>
                </a:lnTo>
                <a:close/>
                <a:moveTo>
                  <a:pt x="15" y="116"/>
                </a:moveTo>
                <a:lnTo>
                  <a:pt x="15" y="116"/>
                </a:lnTo>
                <a:lnTo>
                  <a:pt x="15" y="120"/>
                </a:lnTo>
                <a:lnTo>
                  <a:pt x="16" y="126"/>
                </a:lnTo>
                <a:lnTo>
                  <a:pt x="19" y="130"/>
                </a:lnTo>
                <a:lnTo>
                  <a:pt x="24" y="132"/>
                </a:lnTo>
                <a:lnTo>
                  <a:pt x="28" y="132"/>
                </a:lnTo>
                <a:lnTo>
                  <a:pt x="34" y="131"/>
                </a:lnTo>
                <a:lnTo>
                  <a:pt x="38" y="127"/>
                </a:lnTo>
                <a:lnTo>
                  <a:pt x="41" y="123"/>
                </a:lnTo>
                <a:lnTo>
                  <a:pt x="41" y="117"/>
                </a:lnTo>
                <a:lnTo>
                  <a:pt x="39" y="113"/>
                </a:lnTo>
                <a:lnTo>
                  <a:pt x="35" y="109"/>
                </a:lnTo>
                <a:lnTo>
                  <a:pt x="31" y="107"/>
                </a:lnTo>
                <a:lnTo>
                  <a:pt x="50" y="96"/>
                </a:lnTo>
                <a:lnTo>
                  <a:pt x="50" y="101"/>
                </a:lnTo>
                <a:lnTo>
                  <a:pt x="51" y="107"/>
                </a:lnTo>
                <a:lnTo>
                  <a:pt x="54" y="111"/>
                </a:lnTo>
                <a:lnTo>
                  <a:pt x="60" y="112"/>
                </a:lnTo>
                <a:lnTo>
                  <a:pt x="64" y="113"/>
                </a:lnTo>
                <a:lnTo>
                  <a:pt x="69" y="111"/>
                </a:lnTo>
                <a:lnTo>
                  <a:pt x="73" y="108"/>
                </a:lnTo>
                <a:lnTo>
                  <a:pt x="76" y="104"/>
                </a:lnTo>
                <a:lnTo>
                  <a:pt x="76" y="98"/>
                </a:lnTo>
                <a:lnTo>
                  <a:pt x="75" y="93"/>
                </a:lnTo>
                <a:lnTo>
                  <a:pt x="70" y="89"/>
                </a:lnTo>
                <a:lnTo>
                  <a:pt x="66" y="88"/>
                </a:lnTo>
                <a:lnTo>
                  <a:pt x="85" y="77"/>
                </a:lnTo>
                <a:lnTo>
                  <a:pt x="85" y="81"/>
                </a:lnTo>
                <a:lnTo>
                  <a:pt x="87" y="86"/>
                </a:lnTo>
                <a:lnTo>
                  <a:pt x="89" y="90"/>
                </a:lnTo>
                <a:lnTo>
                  <a:pt x="95" y="93"/>
                </a:lnTo>
                <a:lnTo>
                  <a:pt x="99" y="93"/>
                </a:lnTo>
                <a:lnTo>
                  <a:pt x="104" y="92"/>
                </a:lnTo>
                <a:lnTo>
                  <a:pt x="108" y="88"/>
                </a:lnTo>
                <a:lnTo>
                  <a:pt x="111" y="84"/>
                </a:lnTo>
                <a:lnTo>
                  <a:pt x="111" y="78"/>
                </a:lnTo>
                <a:lnTo>
                  <a:pt x="110" y="74"/>
                </a:lnTo>
                <a:lnTo>
                  <a:pt x="106" y="70"/>
                </a:lnTo>
                <a:lnTo>
                  <a:pt x="102" y="67"/>
                </a:lnTo>
                <a:lnTo>
                  <a:pt x="121" y="56"/>
                </a:lnTo>
                <a:lnTo>
                  <a:pt x="121" y="62"/>
                </a:lnTo>
                <a:lnTo>
                  <a:pt x="122" y="67"/>
                </a:lnTo>
                <a:lnTo>
                  <a:pt x="125" y="71"/>
                </a:lnTo>
                <a:lnTo>
                  <a:pt x="130" y="73"/>
                </a:lnTo>
                <a:lnTo>
                  <a:pt x="134" y="74"/>
                </a:lnTo>
                <a:lnTo>
                  <a:pt x="140" y="73"/>
                </a:lnTo>
                <a:lnTo>
                  <a:pt x="144" y="69"/>
                </a:lnTo>
                <a:lnTo>
                  <a:pt x="146" y="65"/>
                </a:lnTo>
                <a:lnTo>
                  <a:pt x="146" y="59"/>
                </a:lnTo>
                <a:lnTo>
                  <a:pt x="145" y="54"/>
                </a:lnTo>
                <a:lnTo>
                  <a:pt x="141" y="50"/>
                </a:lnTo>
                <a:lnTo>
                  <a:pt x="137" y="48"/>
                </a:lnTo>
                <a:lnTo>
                  <a:pt x="156" y="38"/>
                </a:lnTo>
                <a:lnTo>
                  <a:pt x="154" y="43"/>
                </a:lnTo>
                <a:lnTo>
                  <a:pt x="157" y="47"/>
                </a:lnTo>
                <a:lnTo>
                  <a:pt x="160" y="51"/>
                </a:lnTo>
                <a:lnTo>
                  <a:pt x="164" y="54"/>
                </a:lnTo>
                <a:lnTo>
                  <a:pt x="169" y="54"/>
                </a:lnTo>
                <a:lnTo>
                  <a:pt x="175" y="52"/>
                </a:lnTo>
                <a:lnTo>
                  <a:pt x="179" y="50"/>
                </a:lnTo>
                <a:lnTo>
                  <a:pt x="180" y="44"/>
                </a:lnTo>
                <a:lnTo>
                  <a:pt x="181" y="40"/>
                </a:lnTo>
                <a:lnTo>
                  <a:pt x="180" y="35"/>
                </a:lnTo>
                <a:lnTo>
                  <a:pt x="176" y="31"/>
                </a:lnTo>
                <a:lnTo>
                  <a:pt x="172" y="28"/>
                </a:lnTo>
                <a:lnTo>
                  <a:pt x="191" y="19"/>
                </a:lnTo>
                <a:lnTo>
                  <a:pt x="190" y="23"/>
                </a:lnTo>
                <a:lnTo>
                  <a:pt x="192" y="28"/>
                </a:lnTo>
                <a:lnTo>
                  <a:pt x="194" y="31"/>
                </a:lnTo>
                <a:lnTo>
                  <a:pt x="194" y="93"/>
                </a:lnTo>
                <a:lnTo>
                  <a:pt x="47" y="174"/>
                </a:lnTo>
                <a:lnTo>
                  <a:pt x="46" y="176"/>
                </a:lnTo>
                <a:lnTo>
                  <a:pt x="46" y="178"/>
                </a:lnTo>
                <a:lnTo>
                  <a:pt x="49" y="180"/>
                </a:lnTo>
                <a:lnTo>
                  <a:pt x="50" y="180"/>
                </a:lnTo>
                <a:lnTo>
                  <a:pt x="194" y="100"/>
                </a:lnTo>
                <a:lnTo>
                  <a:pt x="194" y="131"/>
                </a:lnTo>
                <a:lnTo>
                  <a:pt x="64" y="203"/>
                </a:lnTo>
                <a:lnTo>
                  <a:pt x="62" y="204"/>
                </a:lnTo>
                <a:lnTo>
                  <a:pt x="62" y="207"/>
                </a:lnTo>
                <a:lnTo>
                  <a:pt x="64" y="208"/>
                </a:lnTo>
                <a:lnTo>
                  <a:pt x="66" y="208"/>
                </a:lnTo>
                <a:lnTo>
                  <a:pt x="194" y="138"/>
                </a:lnTo>
                <a:lnTo>
                  <a:pt x="194" y="168"/>
                </a:lnTo>
                <a:lnTo>
                  <a:pt x="80" y="231"/>
                </a:lnTo>
                <a:lnTo>
                  <a:pt x="77" y="233"/>
                </a:lnTo>
                <a:lnTo>
                  <a:pt x="79" y="235"/>
                </a:lnTo>
                <a:lnTo>
                  <a:pt x="80" y="237"/>
                </a:lnTo>
                <a:lnTo>
                  <a:pt x="83" y="237"/>
                </a:lnTo>
                <a:lnTo>
                  <a:pt x="194" y="174"/>
                </a:lnTo>
                <a:lnTo>
                  <a:pt x="194" y="205"/>
                </a:lnTo>
                <a:lnTo>
                  <a:pt x="95" y="260"/>
                </a:lnTo>
                <a:lnTo>
                  <a:pt x="93" y="261"/>
                </a:lnTo>
                <a:lnTo>
                  <a:pt x="93" y="264"/>
                </a:lnTo>
                <a:lnTo>
                  <a:pt x="96" y="265"/>
                </a:lnTo>
                <a:lnTo>
                  <a:pt x="98" y="265"/>
                </a:lnTo>
                <a:lnTo>
                  <a:pt x="194" y="212"/>
                </a:lnTo>
                <a:lnTo>
                  <a:pt x="194" y="285"/>
                </a:lnTo>
                <a:lnTo>
                  <a:pt x="142" y="314"/>
                </a:lnTo>
                <a:lnTo>
                  <a:pt x="137" y="316"/>
                </a:lnTo>
                <a:lnTo>
                  <a:pt x="130" y="318"/>
                </a:lnTo>
                <a:lnTo>
                  <a:pt x="123" y="318"/>
                </a:lnTo>
                <a:lnTo>
                  <a:pt x="118" y="316"/>
                </a:lnTo>
                <a:lnTo>
                  <a:pt x="111" y="314"/>
                </a:lnTo>
                <a:lnTo>
                  <a:pt x="107" y="311"/>
                </a:lnTo>
                <a:lnTo>
                  <a:pt x="102" y="306"/>
                </a:lnTo>
                <a:lnTo>
                  <a:pt x="98" y="300"/>
                </a:lnTo>
                <a:lnTo>
                  <a:pt x="0" y="124"/>
                </a:lnTo>
                <a:lnTo>
                  <a:pt x="15" y="116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3" name="Freeform 154"/>
          <p:cNvSpPr>
            <a:spLocks noEditPoints="1" noChangeArrowheads="1"/>
          </p:cNvSpPr>
          <p:nvPr/>
        </p:nvSpPr>
        <p:spPr bwMode="auto">
          <a:xfrm>
            <a:off x="4835525" y="3248025"/>
            <a:ext cx="488950" cy="512763"/>
          </a:xfrm>
          <a:custGeom>
            <a:avLst/>
            <a:gdLst>
              <a:gd name="T0" fmla="*/ 485775 w 308"/>
              <a:gd name="T1" fmla="*/ 152400 h 323"/>
              <a:gd name="T2" fmla="*/ 346075 w 308"/>
              <a:gd name="T3" fmla="*/ 488950 h 323"/>
              <a:gd name="T4" fmla="*/ 360363 w 308"/>
              <a:gd name="T5" fmla="*/ 355600 h 323"/>
              <a:gd name="T6" fmla="*/ 369888 w 308"/>
              <a:gd name="T7" fmla="*/ 331788 h 323"/>
              <a:gd name="T8" fmla="*/ 390525 w 308"/>
              <a:gd name="T9" fmla="*/ 292100 h 323"/>
              <a:gd name="T10" fmla="*/ 396875 w 308"/>
              <a:gd name="T11" fmla="*/ 252413 h 323"/>
              <a:gd name="T12" fmla="*/ 444500 w 308"/>
              <a:gd name="T13" fmla="*/ 173038 h 323"/>
              <a:gd name="T14" fmla="*/ 346075 w 308"/>
              <a:gd name="T15" fmla="*/ 119063 h 323"/>
              <a:gd name="T16" fmla="*/ 319088 w 308"/>
              <a:gd name="T17" fmla="*/ 508000 h 323"/>
              <a:gd name="T18" fmla="*/ 312738 w 308"/>
              <a:gd name="T19" fmla="*/ 458788 h 323"/>
              <a:gd name="T20" fmla="*/ 330200 w 308"/>
              <a:gd name="T21" fmla="*/ 415925 h 323"/>
              <a:gd name="T22" fmla="*/ 346075 w 308"/>
              <a:gd name="T23" fmla="*/ 393700 h 323"/>
              <a:gd name="T24" fmla="*/ 322263 w 308"/>
              <a:gd name="T25" fmla="*/ 255588 h 323"/>
              <a:gd name="T26" fmla="*/ 300038 w 308"/>
              <a:gd name="T27" fmla="*/ 292100 h 323"/>
              <a:gd name="T28" fmla="*/ 295275 w 308"/>
              <a:gd name="T29" fmla="*/ 320675 h 323"/>
              <a:gd name="T30" fmla="*/ 293688 w 308"/>
              <a:gd name="T31" fmla="*/ 246063 h 323"/>
              <a:gd name="T32" fmla="*/ 285750 w 308"/>
              <a:gd name="T33" fmla="*/ 41275 h 323"/>
              <a:gd name="T34" fmla="*/ 276225 w 308"/>
              <a:gd name="T35" fmla="*/ 504825 h 323"/>
              <a:gd name="T36" fmla="*/ 233363 w 308"/>
              <a:gd name="T37" fmla="*/ 346075 h 323"/>
              <a:gd name="T38" fmla="*/ 263525 w 308"/>
              <a:gd name="T39" fmla="*/ 315913 h 323"/>
              <a:gd name="T40" fmla="*/ 233363 w 308"/>
              <a:gd name="T41" fmla="*/ 269875 h 323"/>
              <a:gd name="T42" fmla="*/ 285750 w 308"/>
              <a:gd name="T43" fmla="*/ 269875 h 323"/>
              <a:gd name="T44" fmla="*/ 269875 w 308"/>
              <a:gd name="T45" fmla="*/ 357188 h 323"/>
              <a:gd name="T46" fmla="*/ 266700 w 308"/>
              <a:gd name="T47" fmla="*/ 385763 h 323"/>
              <a:gd name="T48" fmla="*/ 239713 w 308"/>
              <a:gd name="T49" fmla="*/ 417513 h 323"/>
              <a:gd name="T50" fmla="*/ 285750 w 308"/>
              <a:gd name="T51" fmla="*/ 509588 h 323"/>
              <a:gd name="T52" fmla="*/ 233363 w 308"/>
              <a:gd name="T53" fmla="*/ 15875 h 323"/>
              <a:gd name="T54" fmla="*/ 188913 w 308"/>
              <a:gd name="T55" fmla="*/ 0 h 323"/>
              <a:gd name="T56" fmla="*/ 209550 w 308"/>
              <a:gd name="T57" fmla="*/ 412750 h 323"/>
              <a:gd name="T58" fmla="*/ 233363 w 308"/>
              <a:gd name="T59" fmla="*/ 485775 h 323"/>
              <a:gd name="T60" fmla="*/ 220663 w 308"/>
              <a:gd name="T61" fmla="*/ 212725 h 323"/>
              <a:gd name="T62" fmla="*/ 203200 w 308"/>
              <a:gd name="T63" fmla="*/ 252413 h 323"/>
              <a:gd name="T64" fmla="*/ 192088 w 308"/>
              <a:gd name="T65" fmla="*/ 276225 h 323"/>
              <a:gd name="T66" fmla="*/ 195263 w 308"/>
              <a:gd name="T67" fmla="*/ 198438 h 323"/>
              <a:gd name="T68" fmla="*/ 233363 w 308"/>
              <a:gd name="T69" fmla="*/ 373063 h 323"/>
              <a:gd name="T70" fmla="*/ 155575 w 308"/>
              <a:gd name="T71" fmla="*/ 449263 h 323"/>
              <a:gd name="T72" fmla="*/ 163513 w 308"/>
              <a:gd name="T73" fmla="*/ 6350 h 323"/>
              <a:gd name="T74" fmla="*/ 176213 w 308"/>
              <a:gd name="T75" fmla="*/ 53975 h 323"/>
              <a:gd name="T76" fmla="*/ 188913 w 308"/>
              <a:gd name="T77" fmla="*/ 193675 h 323"/>
              <a:gd name="T78" fmla="*/ 188913 w 308"/>
              <a:gd name="T79" fmla="*/ 223838 h 323"/>
              <a:gd name="T80" fmla="*/ 173038 w 308"/>
              <a:gd name="T81" fmla="*/ 312738 h 323"/>
              <a:gd name="T82" fmla="*/ 169863 w 308"/>
              <a:gd name="T83" fmla="*/ 339725 h 323"/>
              <a:gd name="T84" fmla="*/ 166688 w 308"/>
              <a:gd name="T85" fmla="*/ 271463 h 323"/>
              <a:gd name="T86" fmla="*/ 155575 w 308"/>
              <a:gd name="T87" fmla="*/ 233363 h 323"/>
              <a:gd name="T88" fmla="*/ 188913 w 308"/>
              <a:gd name="T89" fmla="*/ 223838 h 323"/>
              <a:gd name="T90" fmla="*/ 136525 w 308"/>
              <a:gd name="T91" fmla="*/ 327025 h 323"/>
              <a:gd name="T92" fmla="*/ 153988 w 308"/>
              <a:gd name="T93" fmla="*/ 298450 h 323"/>
              <a:gd name="T94" fmla="*/ 142875 w 308"/>
              <a:gd name="T95" fmla="*/ 379413 h 323"/>
              <a:gd name="T96" fmla="*/ 136525 w 308"/>
              <a:gd name="T97" fmla="*/ 34925 h 323"/>
              <a:gd name="T98" fmla="*/ 147638 w 308"/>
              <a:gd name="T99" fmla="*/ 107950 h 323"/>
              <a:gd name="T100" fmla="*/ 136525 w 308"/>
              <a:gd name="T101" fmla="*/ 34925 h 323"/>
              <a:gd name="T102" fmla="*/ 136525 w 308"/>
              <a:gd name="T103" fmla="*/ 441325 h 323"/>
              <a:gd name="T104" fmla="*/ 122238 w 308"/>
              <a:gd name="T105" fmla="*/ 365125 h 323"/>
              <a:gd name="T106" fmla="*/ 136525 w 308"/>
              <a:gd name="T107" fmla="*/ 169863 h 323"/>
              <a:gd name="T108" fmla="*/ 106363 w 308"/>
              <a:gd name="T109" fmla="*/ 200025 h 323"/>
              <a:gd name="T110" fmla="*/ 136525 w 308"/>
              <a:gd name="T111" fmla="*/ 223838 h 323"/>
              <a:gd name="T112" fmla="*/ 92075 w 308"/>
              <a:gd name="T113" fmla="*/ 131763 h 323"/>
              <a:gd name="T114" fmla="*/ 136525 w 308"/>
              <a:gd name="T115" fmla="*/ 301625 h 323"/>
              <a:gd name="T116" fmla="*/ 3175 w 308"/>
              <a:gd name="T117" fmla="*/ 358775 h 323"/>
              <a:gd name="T118" fmla="*/ 92075 w 308"/>
              <a:gd name="T119" fmla="*/ 233363 h 323"/>
              <a:gd name="T120" fmla="*/ 79375 w 308"/>
              <a:gd name="T121" fmla="*/ 273050 h 323"/>
              <a:gd name="T122" fmla="*/ 66675 w 308"/>
              <a:gd name="T123" fmla="*/ 295275 h 323"/>
              <a:gd name="T124" fmla="*/ 46038 w 308"/>
              <a:gd name="T125" fmla="*/ 333375 h 32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08"/>
              <a:gd name="T190" fmla="*/ 0 h 323"/>
              <a:gd name="T191" fmla="*/ 308 w 308"/>
              <a:gd name="T192" fmla="*/ 323 h 323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08" h="323">
                <a:moveTo>
                  <a:pt x="218" y="44"/>
                </a:moveTo>
                <a:lnTo>
                  <a:pt x="288" y="76"/>
                </a:lnTo>
                <a:lnTo>
                  <a:pt x="293" y="80"/>
                </a:lnTo>
                <a:lnTo>
                  <a:pt x="299" y="84"/>
                </a:lnTo>
                <a:lnTo>
                  <a:pt x="303" y="90"/>
                </a:lnTo>
                <a:lnTo>
                  <a:pt x="306" y="96"/>
                </a:lnTo>
                <a:lnTo>
                  <a:pt x="308" y="103"/>
                </a:lnTo>
                <a:lnTo>
                  <a:pt x="308" y="110"/>
                </a:lnTo>
                <a:lnTo>
                  <a:pt x="307" y="117"/>
                </a:lnTo>
                <a:lnTo>
                  <a:pt x="304" y="124"/>
                </a:lnTo>
                <a:lnTo>
                  <a:pt x="222" y="301"/>
                </a:lnTo>
                <a:lnTo>
                  <a:pt x="218" y="308"/>
                </a:lnTo>
                <a:lnTo>
                  <a:pt x="218" y="248"/>
                </a:lnTo>
                <a:lnTo>
                  <a:pt x="219" y="245"/>
                </a:lnTo>
                <a:lnTo>
                  <a:pt x="227" y="228"/>
                </a:lnTo>
                <a:lnTo>
                  <a:pt x="228" y="226"/>
                </a:lnTo>
                <a:lnTo>
                  <a:pt x="227" y="224"/>
                </a:lnTo>
                <a:lnTo>
                  <a:pt x="227" y="222"/>
                </a:lnTo>
                <a:lnTo>
                  <a:pt x="224" y="221"/>
                </a:lnTo>
                <a:lnTo>
                  <a:pt x="218" y="217"/>
                </a:lnTo>
                <a:lnTo>
                  <a:pt x="218" y="202"/>
                </a:lnTo>
                <a:lnTo>
                  <a:pt x="230" y="209"/>
                </a:lnTo>
                <a:lnTo>
                  <a:pt x="233" y="209"/>
                </a:lnTo>
                <a:lnTo>
                  <a:pt x="235" y="209"/>
                </a:lnTo>
                <a:lnTo>
                  <a:pt x="237" y="207"/>
                </a:lnTo>
                <a:lnTo>
                  <a:pt x="238" y="206"/>
                </a:lnTo>
                <a:lnTo>
                  <a:pt x="246" y="188"/>
                </a:lnTo>
                <a:lnTo>
                  <a:pt x="247" y="186"/>
                </a:lnTo>
                <a:lnTo>
                  <a:pt x="246" y="184"/>
                </a:lnTo>
                <a:lnTo>
                  <a:pt x="246" y="182"/>
                </a:lnTo>
                <a:lnTo>
                  <a:pt x="243" y="180"/>
                </a:lnTo>
                <a:lnTo>
                  <a:pt x="218" y="168"/>
                </a:lnTo>
                <a:lnTo>
                  <a:pt x="218" y="145"/>
                </a:lnTo>
                <a:lnTo>
                  <a:pt x="243" y="157"/>
                </a:lnTo>
                <a:lnTo>
                  <a:pt x="250" y="159"/>
                </a:lnTo>
                <a:lnTo>
                  <a:pt x="257" y="157"/>
                </a:lnTo>
                <a:lnTo>
                  <a:pt x="262" y="155"/>
                </a:lnTo>
                <a:lnTo>
                  <a:pt x="266" y="149"/>
                </a:lnTo>
                <a:lnTo>
                  <a:pt x="279" y="122"/>
                </a:lnTo>
                <a:lnTo>
                  <a:pt x="280" y="115"/>
                </a:lnTo>
                <a:lnTo>
                  <a:pt x="280" y="109"/>
                </a:lnTo>
                <a:lnTo>
                  <a:pt x="276" y="103"/>
                </a:lnTo>
                <a:lnTo>
                  <a:pt x="270" y="99"/>
                </a:lnTo>
                <a:lnTo>
                  <a:pt x="218" y="75"/>
                </a:lnTo>
                <a:lnTo>
                  <a:pt x="218" y="44"/>
                </a:lnTo>
                <a:close/>
                <a:moveTo>
                  <a:pt x="180" y="26"/>
                </a:moveTo>
                <a:lnTo>
                  <a:pt x="218" y="44"/>
                </a:lnTo>
                <a:lnTo>
                  <a:pt x="218" y="75"/>
                </a:lnTo>
                <a:lnTo>
                  <a:pt x="180" y="57"/>
                </a:lnTo>
                <a:lnTo>
                  <a:pt x="180" y="26"/>
                </a:lnTo>
                <a:close/>
                <a:moveTo>
                  <a:pt x="218" y="308"/>
                </a:moveTo>
                <a:lnTo>
                  <a:pt x="218" y="308"/>
                </a:lnTo>
                <a:lnTo>
                  <a:pt x="211" y="316"/>
                </a:lnTo>
                <a:lnTo>
                  <a:pt x="201" y="320"/>
                </a:lnTo>
                <a:lnTo>
                  <a:pt x="191" y="323"/>
                </a:lnTo>
                <a:lnTo>
                  <a:pt x="180" y="321"/>
                </a:lnTo>
                <a:lnTo>
                  <a:pt x="180" y="283"/>
                </a:lnTo>
                <a:lnTo>
                  <a:pt x="193" y="289"/>
                </a:lnTo>
                <a:lnTo>
                  <a:pt x="195" y="289"/>
                </a:lnTo>
                <a:lnTo>
                  <a:pt x="197" y="289"/>
                </a:lnTo>
                <a:lnTo>
                  <a:pt x="199" y="287"/>
                </a:lnTo>
                <a:lnTo>
                  <a:pt x="200" y="286"/>
                </a:lnTo>
                <a:lnTo>
                  <a:pt x="208" y="268"/>
                </a:lnTo>
                <a:lnTo>
                  <a:pt x="209" y="266"/>
                </a:lnTo>
                <a:lnTo>
                  <a:pt x="209" y="264"/>
                </a:lnTo>
                <a:lnTo>
                  <a:pt x="208" y="262"/>
                </a:lnTo>
                <a:lnTo>
                  <a:pt x="205" y="260"/>
                </a:lnTo>
                <a:lnTo>
                  <a:pt x="180" y="249"/>
                </a:lnTo>
                <a:lnTo>
                  <a:pt x="180" y="235"/>
                </a:lnTo>
                <a:lnTo>
                  <a:pt x="212" y="248"/>
                </a:lnTo>
                <a:lnTo>
                  <a:pt x="215" y="249"/>
                </a:lnTo>
                <a:lnTo>
                  <a:pt x="218" y="248"/>
                </a:lnTo>
                <a:lnTo>
                  <a:pt x="218" y="308"/>
                </a:lnTo>
                <a:close/>
                <a:moveTo>
                  <a:pt x="218" y="145"/>
                </a:moveTo>
                <a:lnTo>
                  <a:pt x="218" y="168"/>
                </a:lnTo>
                <a:lnTo>
                  <a:pt x="205" y="163"/>
                </a:lnTo>
                <a:lnTo>
                  <a:pt x="203" y="161"/>
                </a:lnTo>
                <a:lnTo>
                  <a:pt x="201" y="163"/>
                </a:lnTo>
                <a:lnTo>
                  <a:pt x="199" y="164"/>
                </a:lnTo>
                <a:lnTo>
                  <a:pt x="197" y="165"/>
                </a:lnTo>
                <a:lnTo>
                  <a:pt x="189" y="183"/>
                </a:lnTo>
                <a:lnTo>
                  <a:pt x="189" y="184"/>
                </a:lnTo>
                <a:lnTo>
                  <a:pt x="189" y="187"/>
                </a:lnTo>
                <a:lnTo>
                  <a:pt x="191" y="190"/>
                </a:lnTo>
                <a:lnTo>
                  <a:pt x="192" y="191"/>
                </a:lnTo>
                <a:lnTo>
                  <a:pt x="218" y="202"/>
                </a:lnTo>
                <a:lnTo>
                  <a:pt x="218" y="217"/>
                </a:lnTo>
                <a:lnTo>
                  <a:pt x="186" y="202"/>
                </a:lnTo>
                <a:lnTo>
                  <a:pt x="184" y="202"/>
                </a:lnTo>
                <a:lnTo>
                  <a:pt x="180" y="203"/>
                </a:lnTo>
                <a:lnTo>
                  <a:pt x="180" y="170"/>
                </a:lnTo>
                <a:lnTo>
                  <a:pt x="185" y="160"/>
                </a:lnTo>
                <a:lnTo>
                  <a:pt x="185" y="157"/>
                </a:lnTo>
                <a:lnTo>
                  <a:pt x="185" y="155"/>
                </a:lnTo>
                <a:lnTo>
                  <a:pt x="184" y="153"/>
                </a:lnTo>
                <a:lnTo>
                  <a:pt x="182" y="152"/>
                </a:lnTo>
                <a:lnTo>
                  <a:pt x="180" y="151"/>
                </a:lnTo>
                <a:lnTo>
                  <a:pt x="180" y="128"/>
                </a:lnTo>
                <a:lnTo>
                  <a:pt x="218" y="145"/>
                </a:lnTo>
                <a:close/>
                <a:moveTo>
                  <a:pt x="147" y="10"/>
                </a:moveTo>
                <a:lnTo>
                  <a:pt x="180" y="26"/>
                </a:lnTo>
                <a:lnTo>
                  <a:pt x="180" y="57"/>
                </a:lnTo>
                <a:lnTo>
                  <a:pt x="147" y="41"/>
                </a:lnTo>
                <a:lnTo>
                  <a:pt x="147" y="10"/>
                </a:lnTo>
                <a:close/>
                <a:moveTo>
                  <a:pt x="180" y="321"/>
                </a:moveTo>
                <a:lnTo>
                  <a:pt x="180" y="321"/>
                </a:lnTo>
                <a:lnTo>
                  <a:pt x="174" y="318"/>
                </a:lnTo>
                <a:lnTo>
                  <a:pt x="147" y="306"/>
                </a:lnTo>
                <a:lnTo>
                  <a:pt x="147" y="240"/>
                </a:lnTo>
                <a:lnTo>
                  <a:pt x="149" y="237"/>
                </a:lnTo>
                <a:lnTo>
                  <a:pt x="147" y="235"/>
                </a:lnTo>
                <a:lnTo>
                  <a:pt x="147" y="218"/>
                </a:lnTo>
                <a:lnTo>
                  <a:pt x="150" y="220"/>
                </a:lnTo>
                <a:lnTo>
                  <a:pt x="153" y="221"/>
                </a:lnTo>
                <a:lnTo>
                  <a:pt x="155" y="220"/>
                </a:lnTo>
                <a:lnTo>
                  <a:pt x="157" y="218"/>
                </a:lnTo>
                <a:lnTo>
                  <a:pt x="158" y="217"/>
                </a:lnTo>
                <a:lnTo>
                  <a:pt x="166" y="199"/>
                </a:lnTo>
                <a:lnTo>
                  <a:pt x="166" y="198"/>
                </a:lnTo>
                <a:lnTo>
                  <a:pt x="166" y="195"/>
                </a:lnTo>
                <a:lnTo>
                  <a:pt x="165" y="193"/>
                </a:lnTo>
                <a:lnTo>
                  <a:pt x="163" y="191"/>
                </a:lnTo>
                <a:lnTo>
                  <a:pt x="147" y="184"/>
                </a:lnTo>
                <a:lnTo>
                  <a:pt x="147" y="170"/>
                </a:lnTo>
                <a:lnTo>
                  <a:pt x="169" y="180"/>
                </a:lnTo>
                <a:lnTo>
                  <a:pt x="172" y="180"/>
                </a:lnTo>
                <a:lnTo>
                  <a:pt x="173" y="180"/>
                </a:lnTo>
                <a:lnTo>
                  <a:pt x="176" y="179"/>
                </a:lnTo>
                <a:lnTo>
                  <a:pt x="177" y="176"/>
                </a:lnTo>
                <a:lnTo>
                  <a:pt x="180" y="170"/>
                </a:lnTo>
                <a:lnTo>
                  <a:pt x="180" y="203"/>
                </a:lnTo>
                <a:lnTo>
                  <a:pt x="178" y="206"/>
                </a:lnTo>
                <a:lnTo>
                  <a:pt x="170" y="222"/>
                </a:lnTo>
                <a:lnTo>
                  <a:pt x="170" y="225"/>
                </a:lnTo>
                <a:lnTo>
                  <a:pt x="170" y="228"/>
                </a:lnTo>
                <a:lnTo>
                  <a:pt x="172" y="229"/>
                </a:lnTo>
                <a:lnTo>
                  <a:pt x="173" y="230"/>
                </a:lnTo>
                <a:lnTo>
                  <a:pt x="180" y="235"/>
                </a:lnTo>
                <a:lnTo>
                  <a:pt x="180" y="249"/>
                </a:lnTo>
                <a:lnTo>
                  <a:pt x="168" y="243"/>
                </a:lnTo>
                <a:lnTo>
                  <a:pt x="166" y="243"/>
                </a:lnTo>
                <a:lnTo>
                  <a:pt x="163" y="243"/>
                </a:lnTo>
                <a:lnTo>
                  <a:pt x="162" y="244"/>
                </a:lnTo>
                <a:lnTo>
                  <a:pt x="161" y="245"/>
                </a:lnTo>
                <a:lnTo>
                  <a:pt x="151" y="263"/>
                </a:lnTo>
                <a:lnTo>
                  <a:pt x="151" y="266"/>
                </a:lnTo>
                <a:lnTo>
                  <a:pt x="151" y="267"/>
                </a:lnTo>
                <a:lnTo>
                  <a:pt x="153" y="270"/>
                </a:lnTo>
                <a:lnTo>
                  <a:pt x="155" y="271"/>
                </a:lnTo>
                <a:lnTo>
                  <a:pt x="180" y="283"/>
                </a:lnTo>
                <a:lnTo>
                  <a:pt x="180" y="321"/>
                </a:lnTo>
                <a:close/>
                <a:moveTo>
                  <a:pt x="180" y="128"/>
                </a:moveTo>
                <a:lnTo>
                  <a:pt x="180" y="151"/>
                </a:lnTo>
                <a:lnTo>
                  <a:pt x="147" y="136"/>
                </a:lnTo>
                <a:lnTo>
                  <a:pt x="147" y="113"/>
                </a:lnTo>
                <a:lnTo>
                  <a:pt x="180" y="128"/>
                </a:lnTo>
                <a:close/>
                <a:moveTo>
                  <a:pt x="135" y="4"/>
                </a:moveTo>
                <a:lnTo>
                  <a:pt x="147" y="10"/>
                </a:lnTo>
                <a:lnTo>
                  <a:pt x="147" y="41"/>
                </a:lnTo>
                <a:lnTo>
                  <a:pt x="128" y="33"/>
                </a:lnTo>
                <a:lnTo>
                  <a:pt x="124" y="31"/>
                </a:lnTo>
                <a:lnTo>
                  <a:pt x="119" y="31"/>
                </a:lnTo>
                <a:lnTo>
                  <a:pt x="119" y="0"/>
                </a:lnTo>
                <a:lnTo>
                  <a:pt x="127" y="2"/>
                </a:lnTo>
                <a:lnTo>
                  <a:pt x="135" y="4"/>
                </a:lnTo>
                <a:close/>
                <a:moveTo>
                  <a:pt x="147" y="306"/>
                </a:moveTo>
                <a:lnTo>
                  <a:pt x="119" y="293"/>
                </a:lnTo>
                <a:lnTo>
                  <a:pt x="119" y="253"/>
                </a:lnTo>
                <a:lnTo>
                  <a:pt x="132" y="260"/>
                </a:lnTo>
                <a:lnTo>
                  <a:pt x="134" y="260"/>
                </a:lnTo>
                <a:lnTo>
                  <a:pt x="136" y="260"/>
                </a:lnTo>
                <a:lnTo>
                  <a:pt x="138" y="259"/>
                </a:lnTo>
                <a:lnTo>
                  <a:pt x="139" y="258"/>
                </a:lnTo>
                <a:lnTo>
                  <a:pt x="147" y="240"/>
                </a:lnTo>
                <a:lnTo>
                  <a:pt x="147" y="306"/>
                </a:lnTo>
                <a:close/>
                <a:moveTo>
                  <a:pt x="147" y="113"/>
                </a:moveTo>
                <a:lnTo>
                  <a:pt x="147" y="136"/>
                </a:lnTo>
                <a:lnTo>
                  <a:pt x="144" y="134"/>
                </a:lnTo>
                <a:lnTo>
                  <a:pt x="142" y="133"/>
                </a:lnTo>
                <a:lnTo>
                  <a:pt x="139" y="134"/>
                </a:lnTo>
                <a:lnTo>
                  <a:pt x="138" y="134"/>
                </a:lnTo>
                <a:lnTo>
                  <a:pt x="136" y="137"/>
                </a:lnTo>
                <a:lnTo>
                  <a:pt x="128" y="155"/>
                </a:lnTo>
                <a:lnTo>
                  <a:pt x="128" y="156"/>
                </a:lnTo>
                <a:lnTo>
                  <a:pt x="128" y="159"/>
                </a:lnTo>
                <a:lnTo>
                  <a:pt x="130" y="160"/>
                </a:lnTo>
                <a:lnTo>
                  <a:pt x="131" y="161"/>
                </a:lnTo>
                <a:lnTo>
                  <a:pt x="147" y="170"/>
                </a:lnTo>
                <a:lnTo>
                  <a:pt x="147" y="184"/>
                </a:lnTo>
                <a:lnTo>
                  <a:pt x="126" y="174"/>
                </a:lnTo>
                <a:lnTo>
                  <a:pt x="121" y="174"/>
                </a:lnTo>
                <a:lnTo>
                  <a:pt x="119" y="175"/>
                </a:lnTo>
                <a:lnTo>
                  <a:pt x="119" y="141"/>
                </a:lnTo>
                <a:lnTo>
                  <a:pt x="124" y="130"/>
                </a:lnTo>
                <a:lnTo>
                  <a:pt x="124" y="129"/>
                </a:lnTo>
                <a:lnTo>
                  <a:pt x="124" y="126"/>
                </a:lnTo>
                <a:lnTo>
                  <a:pt x="123" y="125"/>
                </a:lnTo>
                <a:lnTo>
                  <a:pt x="121" y="124"/>
                </a:lnTo>
                <a:lnTo>
                  <a:pt x="119" y="122"/>
                </a:lnTo>
                <a:lnTo>
                  <a:pt x="119" y="99"/>
                </a:lnTo>
                <a:lnTo>
                  <a:pt x="147" y="113"/>
                </a:lnTo>
                <a:close/>
                <a:moveTo>
                  <a:pt x="147" y="218"/>
                </a:moveTo>
                <a:lnTo>
                  <a:pt x="147" y="235"/>
                </a:lnTo>
                <a:lnTo>
                  <a:pt x="144" y="232"/>
                </a:lnTo>
                <a:lnTo>
                  <a:pt x="119" y="220"/>
                </a:lnTo>
                <a:lnTo>
                  <a:pt x="119" y="205"/>
                </a:lnTo>
                <a:lnTo>
                  <a:pt x="147" y="218"/>
                </a:lnTo>
                <a:close/>
                <a:moveTo>
                  <a:pt x="119" y="293"/>
                </a:moveTo>
                <a:lnTo>
                  <a:pt x="98" y="283"/>
                </a:lnTo>
                <a:lnTo>
                  <a:pt x="98" y="244"/>
                </a:lnTo>
                <a:lnTo>
                  <a:pt x="119" y="253"/>
                </a:lnTo>
                <a:lnTo>
                  <a:pt x="119" y="293"/>
                </a:lnTo>
                <a:close/>
                <a:moveTo>
                  <a:pt x="98" y="7"/>
                </a:moveTo>
                <a:lnTo>
                  <a:pt x="98" y="7"/>
                </a:lnTo>
                <a:lnTo>
                  <a:pt x="103" y="4"/>
                </a:lnTo>
                <a:lnTo>
                  <a:pt x="108" y="3"/>
                </a:lnTo>
                <a:lnTo>
                  <a:pt x="113" y="2"/>
                </a:lnTo>
                <a:lnTo>
                  <a:pt x="119" y="0"/>
                </a:lnTo>
                <a:lnTo>
                  <a:pt x="119" y="31"/>
                </a:lnTo>
                <a:lnTo>
                  <a:pt x="115" y="33"/>
                </a:lnTo>
                <a:lnTo>
                  <a:pt x="111" y="34"/>
                </a:lnTo>
                <a:lnTo>
                  <a:pt x="108" y="37"/>
                </a:lnTo>
                <a:lnTo>
                  <a:pt x="105" y="41"/>
                </a:lnTo>
                <a:lnTo>
                  <a:pt x="98" y="56"/>
                </a:lnTo>
                <a:lnTo>
                  <a:pt x="98" y="7"/>
                </a:lnTo>
                <a:close/>
                <a:moveTo>
                  <a:pt x="119" y="99"/>
                </a:moveTo>
                <a:lnTo>
                  <a:pt x="119" y="122"/>
                </a:lnTo>
                <a:lnTo>
                  <a:pt x="98" y="113"/>
                </a:lnTo>
                <a:lnTo>
                  <a:pt x="98" y="90"/>
                </a:lnTo>
                <a:lnTo>
                  <a:pt x="101" y="91"/>
                </a:lnTo>
                <a:lnTo>
                  <a:pt x="119" y="99"/>
                </a:lnTo>
                <a:close/>
                <a:moveTo>
                  <a:pt x="119" y="141"/>
                </a:moveTo>
                <a:lnTo>
                  <a:pt x="119" y="175"/>
                </a:lnTo>
                <a:lnTo>
                  <a:pt x="117" y="176"/>
                </a:lnTo>
                <a:lnTo>
                  <a:pt x="109" y="194"/>
                </a:lnTo>
                <a:lnTo>
                  <a:pt x="109" y="197"/>
                </a:lnTo>
                <a:lnTo>
                  <a:pt x="109" y="199"/>
                </a:lnTo>
                <a:lnTo>
                  <a:pt x="111" y="201"/>
                </a:lnTo>
                <a:lnTo>
                  <a:pt x="112" y="202"/>
                </a:lnTo>
                <a:lnTo>
                  <a:pt x="119" y="205"/>
                </a:lnTo>
                <a:lnTo>
                  <a:pt x="119" y="220"/>
                </a:lnTo>
                <a:lnTo>
                  <a:pt x="107" y="214"/>
                </a:lnTo>
                <a:lnTo>
                  <a:pt x="104" y="214"/>
                </a:lnTo>
                <a:lnTo>
                  <a:pt x="103" y="214"/>
                </a:lnTo>
                <a:lnTo>
                  <a:pt x="100" y="216"/>
                </a:lnTo>
                <a:lnTo>
                  <a:pt x="98" y="217"/>
                </a:lnTo>
                <a:lnTo>
                  <a:pt x="98" y="218"/>
                </a:lnTo>
                <a:lnTo>
                  <a:pt x="98" y="186"/>
                </a:lnTo>
                <a:lnTo>
                  <a:pt x="105" y="171"/>
                </a:lnTo>
                <a:lnTo>
                  <a:pt x="105" y="168"/>
                </a:lnTo>
                <a:lnTo>
                  <a:pt x="105" y="167"/>
                </a:lnTo>
                <a:lnTo>
                  <a:pt x="104" y="164"/>
                </a:lnTo>
                <a:lnTo>
                  <a:pt x="103" y="163"/>
                </a:lnTo>
                <a:lnTo>
                  <a:pt x="98" y="161"/>
                </a:lnTo>
                <a:lnTo>
                  <a:pt x="98" y="147"/>
                </a:lnTo>
                <a:lnTo>
                  <a:pt x="108" y="152"/>
                </a:lnTo>
                <a:lnTo>
                  <a:pt x="111" y="152"/>
                </a:lnTo>
                <a:lnTo>
                  <a:pt x="112" y="152"/>
                </a:lnTo>
                <a:lnTo>
                  <a:pt x="115" y="151"/>
                </a:lnTo>
                <a:lnTo>
                  <a:pt x="116" y="148"/>
                </a:lnTo>
                <a:lnTo>
                  <a:pt x="119" y="141"/>
                </a:lnTo>
                <a:close/>
                <a:moveTo>
                  <a:pt x="98" y="283"/>
                </a:moveTo>
                <a:lnTo>
                  <a:pt x="86" y="278"/>
                </a:lnTo>
                <a:lnTo>
                  <a:pt x="86" y="212"/>
                </a:lnTo>
                <a:lnTo>
                  <a:pt x="86" y="209"/>
                </a:lnTo>
                <a:lnTo>
                  <a:pt x="86" y="206"/>
                </a:lnTo>
                <a:lnTo>
                  <a:pt x="86" y="190"/>
                </a:lnTo>
                <a:lnTo>
                  <a:pt x="89" y="191"/>
                </a:lnTo>
                <a:lnTo>
                  <a:pt x="92" y="191"/>
                </a:lnTo>
                <a:lnTo>
                  <a:pt x="93" y="191"/>
                </a:lnTo>
                <a:lnTo>
                  <a:pt x="96" y="190"/>
                </a:lnTo>
                <a:lnTo>
                  <a:pt x="97" y="188"/>
                </a:lnTo>
                <a:lnTo>
                  <a:pt x="98" y="186"/>
                </a:lnTo>
                <a:lnTo>
                  <a:pt x="98" y="218"/>
                </a:lnTo>
                <a:lnTo>
                  <a:pt x="90" y="235"/>
                </a:lnTo>
                <a:lnTo>
                  <a:pt x="90" y="237"/>
                </a:lnTo>
                <a:lnTo>
                  <a:pt x="90" y="239"/>
                </a:lnTo>
                <a:lnTo>
                  <a:pt x="92" y="241"/>
                </a:lnTo>
                <a:lnTo>
                  <a:pt x="93" y="243"/>
                </a:lnTo>
                <a:lnTo>
                  <a:pt x="98" y="244"/>
                </a:lnTo>
                <a:lnTo>
                  <a:pt x="98" y="283"/>
                </a:lnTo>
                <a:close/>
                <a:moveTo>
                  <a:pt x="86" y="22"/>
                </a:moveTo>
                <a:lnTo>
                  <a:pt x="86" y="22"/>
                </a:lnTo>
                <a:lnTo>
                  <a:pt x="92" y="14"/>
                </a:lnTo>
                <a:lnTo>
                  <a:pt x="98" y="7"/>
                </a:lnTo>
                <a:lnTo>
                  <a:pt x="98" y="56"/>
                </a:lnTo>
                <a:lnTo>
                  <a:pt x="93" y="68"/>
                </a:lnTo>
                <a:lnTo>
                  <a:pt x="92" y="73"/>
                </a:lnTo>
                <a:lnTo>
                  <a:pt x="92" y="79"/>
                </a:lnTo>
                <a:lnTo>
                  <a:pt x="94" y="84"/>
                </a:lnTo>
                <a:lnTo>
                  <a:pt x="98" y="90"/>
                </a:lnTo>
                <a:lnTo>
                  <a:pt x="98" y="113"/>
                </a:lnTo>
                <a:lnTo>
                  <a:pt x="86" y="107"/>
                </a:lnTo>
                <a:lnTo>
                  <a:pt x="86" y="22"/>
                </a:lnTo>
                <a:close/>
                <a:moveTo>
                  <a:pt x="98" y="147"/>
                </a:moveTo>
                <a:lnTo>
                  <a:pt x="98" y="161"/>
                </a:lnTo>
                <a:lnTo>
                  <a:pt x="86" y="156"/>
                </a:lnTo>
                <a:lnTo>
                  <a:pt x="86" y="141"/>
                </a:lnTo>
                <a:lnTo>
                  <a:pt x="98" y="147"/>
                </a:lnTo>
                <a:close/>
                <a:moveTo>
                  <a:pt x="86" y="278"/>
                </a:moveTo>
                <a:lnTo>
                  <a:pt x="58" y="264"/>
                </a:lnTo>
                <a:lnTo>
                  <a:pt x="58" y="225"/>
                </a:lnTo>
                <a:lnTo>
                  <a:pt x="70" y="232"/>
                </a:lnTo>
                <a:lnTo>
                  <a:pt x="73" y="232"/>
                </a:lnTo>
                <a:lnTo>
                  <a:pt x="75" y="232"/>
                </a:lnTo>
                <a:lnTo>
                  <a:pt x="77" y="230"/>
                </a:lnTo>
                <a:lnTo>
                  <a:pt x="78" y="229"/>
                </a:lnTo>
                <a:lnTo>
                  <a:pt x="86" y="212"/>
                </a:lnTo>
                <a:lnTo>
                  <a:pt x="86" y="278"/>
                </a:lnTo>
                <a:close/>
                <a:moveTo>
                  <a:pt x="58" y="83"/>
                </a:moveTo>
                <a:lnTo>
                  <a:pt x="86" y="22"/>
                </a:lnTo>
                <a:lnTo>
                  <a:pt x="86" y="107"/>
                </a:lnTo>
                <a:lnTo>
                  <a:pt x="82" y="106"/>
                </a:lnTo>
                <a:lnTo>
                  <a:pt x="81" y="105"/>
                </a:lnTo>
                <a:lnTo>
                  <a:pt x="78" y="105"/>
                </a:lnTo>
                <a:lnTo>
                  <a:pt x="77" y="106"/>
                </a:lnTo>
                <a:lnTo>
                  <a:pt x="75" y="109"/>
                </a:lnTo>
                <a:lnTo>
                  <a:pt x="67" y="126"/>
                </a:lnTo>
                <a:lnTo>
                  <a:pt x="66" y="128"/>
                </a:lnTo>
                <a:lnTo>
                  <a:pt x="67" y="130"/>
                </a:lnTo>
                <a:lnTo>
                  <a:pt x="67" y="132"/>
                </a:lnTo>
                <a:lnTo>
                  <a:pt x="70" y="133"/>
                </a:lnTo>
                <a:lnTo>
                  <a:pt x="86" y="141"/>
                </a:lnTo>
                <a:lnTo>
                  <a:pt x="86" y="156"/>
                </a:lnTo>
                <a:lnTo>
                  <a:pt x="65" y="145"/>
                </a:lnTo>
                <a:lnTo>
                  <a:pt x="61" y="145"/>
                </a:lnTo>
                <a:lnTo>
                  <a:pt x="58" y="147"/>
                </a:lnTo>
                <a:lnTo>
                  <a:pt x="58" y="83"/>
                </a:lnTo>
                <a:close/>
                <a:moveTo>
                  <a:pt x="86" y="190"/>
                </a:moveTo>
                <a:lnTo>
                  <a:pt x="86" y="206"/>
                </a:lnTo>
                <a:lnTo>
                  <a:pt x="84" y="203"/>
                </a:lnTo>
                <a:lnTo>
                  <a:pt x="58" y="191"/>
                </a:lnTo>
                <a:lnTo>
                  <a:pt x="58" y="176"/>
                </a:lnTo>
                <a:lnTo>
                  <a:pt x="86" y="190"/>
                </a:lnTo>
                <a:close/>
                <a:moveTo>
                  <a:pt x="58" y="264"/>
                </a:moveTo>
                <a:lnTo>
                  <a:pt x="21" y="247"/>
                </a:lnTo>
                <a:lnTo>
                  <a:pt x="14" y="243"/>
                </a:lnTo>
                <a:lnTo>
                  <a:pt x="9" y="239"/>
                </a:lnTo>
                <a:lnTo>
                  <a:pt x="5" y="233"/>
                </a:lnTo>
                <a:lnTo>
                  <a:pt x="2" y="226"/>
                </a:lnTo>
                <a:lnTo>
                  <a:pt x="1" y="220"/>
                </a:lnTo>
                <a:lnTo>
                  <a:pt x="0" y="213"/>
                </a:lnTo>
                <a:lnTo>
                  <a:pt x="1" y="206"/>
                </a:lnTo>
                <a:lnTo>
                  <a:pt x="4" y="199"/>
                </a:lnTo>
                <a:lnTo>
                  <a:pt x="58" y="83"/>
                </a:lnTo>
                <a:lnTo>
                  <a:pt x="58" y="147"/>
                </a:lnTo>
                <a:lnTo>
                  <a:pt x="56" y="148"/>
                </a:lnTo>
                <a:lnTo>
                  <a:pt x="48" y="165"/>
                </a:lnTo>
                <a:lnTo>
                  <a:pt x="48" y="168"/>
                </a:lnTo>
                <a:lnTo>
                  <a:pt x="48" y="170"/>
                </a:lnTo>
                <a:lnTo>
                  <a:pt x="50" y="172"/>
                </a:lnTo>
                <a:lnTo>
                  <a:pt x="51" y="174"/>
                </a:lnTo>
                <a:lnTo>
                  <a:pt x="58" y="176"/>
                </a:lnTo>
                <a:lnTo>
                  <a:pt x="58" y="191"/>
                </a:lnTo>
                <a:lnTo>
                  <a:pt x="46" y="186"/>
                </a:lnTo>
                <a:lnTo>
                  <a:pt x="43" y="184"/>
                </a:lnTo>
                <a:lnTo>
                  <a:pt x="42" y="186"/>
                </a:lnTo>
                <a:lnTo>
                  <a:pt x="39" y="187"/>
                </a:lnTo>
                <a:lnTo>
                  <a:pt x="38" y="188"/>
                </a:lnTo>
                <a:lnTo>
                  <a:pt x="29" y="206"/>
                </a:lnTo>
                <a:lnTo>
                  <a:pt x="29" y="207"/>
                </a:lnTo>
                <a:lnTo>
                  <a:pt x="29" y="210"/>
                </a:lnTo>
                <a:lnTo>
                  <a:pt x="31" y="212"/>
                </a:lnTo>
                <a:lnTo>
                  <a:pt x="32" y="213"/>
                </a:lnTo>
                <a:lnTo>
                  <a:pt x="58" y="225"/>
                </a:lnTo>
                <a:lnTo>
                  <a:pt x="58" y="26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64" name="组合 212"/>
          <p:cNvGrpSpPr/>
          <p:nvPr/>
        </p:nvGrpSpPr>
        <p:grpSpPr bwMode="auto">
          <a:xfrm>
            <a:off x="2800350" y="2127250"/>
            <a:ext cx="619125" cy="650875"/>
            <a:chOff x="0" y="0"/>
            <a:chExt cx="619125" cy="650875"/>
          </a:xfrm>
          <a:solidFill>
            <a:schemeClr val="bg1">
              <a:alpha val="70000"/>
            </a:schemeClr>
          </a:solidFill>
        </p:grpSpPr>
        <p:sp>
          <p:nvSpPr>
            <p:cNvPr id="165" name="Rectangle 155"/>
            <p:cNvSpPr>
              <a:spLocks noChangeArrowheads="1"/>
            </p:cNvSpPr>
            <p:nvPr/>
          </p:nvSpPr>
          <p:spPr bwMode="auto">
            <a:xfrm>
              <a:off x="0" y="617537"/>
              <a:ext cx="6191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66" name="Rectangle 156"/>
            <p:cNvSpPr>
              <a:spLocks noChangeArrowheads="1"/>
            </p:cNvSpPr>
            <p:nvPr/>
          </p:nvSpPr>
          <p:spPr bwMode="auto">
            <a:xfrm>
              <a:off x="25400" y="555625"/>
              <a:ext cx="5683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67" name="Rectangle 157"/>
            <p:cNvSpPr>
              <a:spLocks noChangeArrowheads="1"/>
            </p:cNvSpPr>
            <p:nvPr/>
          </p:nvSpPr>
          <p:spPr bwMode="auto">
            <a:xfrm>
              <a:off x="249237" y="492125"/>
              <a:ext cx="1206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68" name="Rectangle 158"/>
            <p:cNvSpPr>
              <a:spLocks noChangeArrowheads="1"/>
            </p:cNvSpPr>
            <p:nvPr/>
          </p:nvSpPr>
          <p:spPr bwMode="auto">
            <a:xfrm>
              <a:off x="271462" y="261937"/>
              <a:ext cx="77788" cy="250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69" name="Rectangle 159"/>
            <p:cNvSpPr>
              <a:spLocks noChangeArrowheads="1"/>
            </p:cNvSpPr>
            <p:nvPr/>
          </p:nvSpPr>
          <p:spPr bwMode="auto">
            <a:xfrm>
              <a:off x="249237" y="249237"/>
              <a:ext cx="1206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0" name="Rectangle 160"/>
            <p:cNvSpPr>
              <a:spLocks noChangeArrowheads="1"/>
            </p:cNvSpPr>
            <p:nvPr/>
          </p:nvSpPr>
          <p:spPr bwMode="auto">
            <a:xfrm>
              <a:off x="69850" y="492125"/>
              <a:ext cx="11906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1" name="Rectangle 161"/>
            <p:cNvSpPr>
              <a:spLocks noChangeArrowheads="1"/>
            </p:cNvSpPr>
            <p:nvPr/>
          </p:nvSpPr>
          <p:spPr bwMode="auto">
            <a:xfrm>
              <a:off x="90487" y="261937"/>
              <a:ext cx="77788" cy="250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2" name="Rectangle 162"/>
            <p:cNvSpPr>
              <a:spLocks noChangeArrowheads="1"/>
            </p:cNvSpPr>
            <p:nvPr/>
          </p:nvSpPr>
          <p:spPr bwMode="auto">
            <a:xfrm>
              <a:off x="69850" y="249237"/>
              <a:ext cx="11906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3" name="Rectangle 163"/>
            <p:cNvSpPr>
              <a:spLocks noChangeArrowheads="1"/>
            </p:cNvSpPr>
            <p:nvPr/>
          </p:nvSpPr>
          <p:spPr bwMode="auto">
            <a:xfrm>
              <a:off x="430212" y="492125"/>
              <a:ext cx="1206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4" name="Rectangle 164"/>
            <p:cNvSpPr>
              <a:spLocks noChangeArrowheads="1"/>
            </p:cNvSpPr>
            <p:nvPr/>
          </p:nvSpPr>
          <p:spPr bwMode="auto">
            <a:xfrm>
              <a:off x="452437" y="261937"/>
              <a:ext cx="76200" cy="250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5" name="Rectangle 165"/>
            <p:cNvSpPr>
              <a:spLocks noChangeArrowheads="1"/>
            </p:cNvSpPr>
            <p:nvPr/>
          </p:nvSpPr>
          <p:spPr bwMode="auto">
            <a:xfrm>
              <a:off x="430212" y="249237"/>
              <a:ext cx="1206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6" name="Rectangle 166"/>
            <p:cNvSpPr>
              <a:spLocks noChangeArrowheads="1"/>
            </p:cNvSpPr>
            <p:nvPr/>
          </p:nvSpPr>
          <p:spPr bwMode="auto">
            <a:xfrm>
              <a:off x="25400" y="179387"/>
              <a:ext cx="5683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7" name="Freeform 167"/>
            <p:cNvSpPr>
              <a:spLocks noChangeArrowheads="1"/>
            </p:cNvSpPr>
            <p:nvPr/>
          </p:nvSpPr>
          <p:spPr bwMode="auto">
            <a:xfrm>
              <a:off x="25400" y="0"/>
              <a:ext cx="568325" cy="179388"/>
            </a:xfrm>
            <a:custGeom>
              <a:avLst/>
              <a:gdLst>
                <a:gd name="T0" fmla="*/ 284163 w 358"/>
                <a:gd name="T1" fmla="*/ 0 h 113"/>
                <a:gd name="T2" fmla="*/ 0 w 358"/>
                <a:gd name="T3" fmla="*/ 179388 h 113"/>
                <a:gd name="T4" fmla="*/ 568325 w 358"/>
                <a:gd name="T5" fmla="*/ 179388 h 113"/>
                <a:gd name="T6" fmla="*/ 284163 w 358"/>
                <a:gd name="T7" fmla="*/ 0 h 1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8"/>
                <a:gd name="T13" fmla="*/ 0 h 113"/>
                <a:gd name="T14" fmla="*/ 358 w 358"/>
                <a:gd name="T15" fmla="*/ 113 h 1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8" h="113">
                  <a:moveTo>
                    <a:pt x="179" y="0"/>
                  </a:moveTo>
                  <a:lnTo>
                    <a:pt x="0" y="113"/>
                  </a:lnTo>
                  <a:lnTo>
                    <a:pt x="358" y="113"/>
                  </a:lnTo>
                  <a:lnTo>
                    <a:pt x="1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78" name="Freeform 168"/>
          <p:cNvSpPr>
            <a:spLocks noEditPoints="1" noChangeArrowheads="1"/>
          </p:cNvSpPr>
          <p:nvPr/>
        </p:nvSpPr>
        <p:spPr bwMode="auto">
          <a:xfrm>
            <a:off x="4165600" y="2289175"/>
            <a:ext cx="790575" cy="515938"/>
          </a:xfrm>
          <a:custGeom>
            <a:avLst/>
            <a:gdLst>
              <a:gd name="T0" fmla="*/ 790575 w 497"/>
              <a:gd name="T1" fmla="*/ 0 h 325"/>
              <a:gd name="T2" fmla="*/ 614008 w 497"/>
              <a:gd name="T3" fmla="*/ 58738 h 325"/>
              <a:gd name="T4" fmla="*/ 614008 w 497"/>
              <a:gd name="T5" fmla="*/ 333375 h 325"/>
              <a:gd name="T6" fmla="*/ 614008 w 497"/>
              <a:gd name="T7" fmla="*/ 333375 h 325"/>
              <a:gd name="T8" fmla="*/ 631506 w 497"/>
              <a:gd name="T9" fmla="*/ 331788 h 325"/>
              <a:gd name="T10" fmla="*/ 644231 w 497"/>
              <a:gd name="T11" fmla="*/ 327025 h 325"/>
              <a:gd name="T12" fmla="*/ 650594 w 497"/>
              <a:gd name="T13" fmla="*/ 323850 h 325"/>
              <a:gd name="T14" fmla="*/ 653775 w 497"/>
              <a:gd name="T15" fmla="*/ 319088 h 325"/>
              <a:gd name="T16" fmla="*/ 656957 w 497"/>
              <a:gd name="T17" fmla="*/ 312738 h 325"/>
              <a:gd name="T18" fmla="*/ 656957 w 497"/>
              <a:gd name="T19" fmla="*/ 307975 h 325"/>
              <a:gd name="T20" fmla="*/ 656957 w 497"/>
              <a:gd name="T21" fmla="*/ 187325 h 325"/>
              <a:gd name="T22" fmla="*/ 634687 w 497"/>
              <a:gd name="T23" fmla="*/ 187325 h 325"/>
              <a:gd name="T24" fmla="*/ 634687 w 497"/>
              <a:gd name="T25" fmla="*/ 136525 h 325"/>
              <a:gd name="T26" fmla="*/ 656957 w 497"/>
              <a:gd name="T27" fmla="*/ 136525 h 325"/>
              <a:gd name="T28" fmla="*/ 711040 w 497"/>
              <a:gd name="T29" fmla="*/ 136525 h 325"/>
              <a:gd name="T30" fmla="*/ 734901 w 497"/>
              <a:gd name="T31" fmla="*/ 136525 h 325"/>
              <a:gd name="T32" fmla="*/ 734901 w 497"/>
              <a:gd name="T33" fmla="*/ 187325 h 325"/>
              <a:gd name="T34" fmla="*/ 711040 w 497"/>
              <a:gd name="T35" fmla="*/ 187325 h 325"/>
              <a:gd name="T36" fmla="*/ 711040 w 497"/>
              <a:gd name="T37" fmla="*/ 307975 h 325"/>
              <a:gd name="T38" fmla="*/ 711040 w 497"/>
              <a:gd name="T39" fmla="*/ 307975 h 325"/>
              <a:gd name="T40" fmla="*/ 709450 w 497"/>
              <a:gd name="T41" fmla="*/ 323850 h 325"/>
              <a:gd name="T42" fmla="*/ 703087 w 497"/>
              <a:gd name="T43" fmla="*/ 336550 h 325"/>
              <a:gd name="T44" fmla="*/ 693543 w 497"/>
              <a:gd name="T45" fmla="*/ 349250 h 325"/>
              <a:gd name="T46" fmla="*/ 683998 w 497"/>
              <a:gd name="T47" fmla="*/ 360363 h 325"/>
              <a:gd name="T48" fmla="*/ 668092 w 497"/>
              <a:gd name="T49" fmla="*/ 368300 h 325"/>
              <a:gd name="T50" fmla="*/ 653775 w 497"/>
              <a:gd name="T51" fmla="*/ 374650 h 325"/>
              <a:gd name="T52" fmla="*/ 634687 w 497"/>
              <a:gd name="T53" fmla="*/ 379413 h 325"/>
              <a:gd name="T54" fmla="*/ 614008 w 497"/>
              <a:gd name="T55" fmla="*/ 379413 h 325"/>
              <a:gd name="T56" fmla="*/ 614008 w 497"/>
              <a:gd name="T57" fmla="*/ 458788 h 325"/>
              <a:gd name="T58" fmla="*/ 790575 w 497"/>
              <a:gd name="T59" fmla="*/ 515938 h 325"/>
              <a:gd name="T60" fmla="*/ 790575 w 497"/>
              <a:gd name="T61" fmla="*/ 0 h 325"/>
              <a:gd name="T62" fmla="*/ 614008 w 497"/>
              <a:gd name="T63" fmla="*/ 58738 h 325"/>
              <a:gd name="T64" fmla="*/ 0 w 497"/>
              <a:gd name="T65" fmla="*/ 258763 h 325"/>
              <a:gd name="T66" fmla="*/ 614008 w 497"/>
              <a:gd name="T67" fmla="*/ 458788 h 325"/>
              <a:gd name="T68" fmla="*/ 614008 w 497"/>
              <a:gd name="T69" fmla="*/ 379413 h 325"/>
              <a:gd name="T70" fmla="*/ 614008 w 497"/>
              <a:gd name="T71" fmla="*/ 379413 h 325"/>
              <a:gd name="T72" fmla="*/ 594920 w 497"/>
              <a:gd name="T73" fmla="*/ 379413 h 325"/>
              <a:gd name="T74" fmla="*/ 577422 w 497"/>
              <a:gd name="T75" fmla="*/ 374650 h 325"/>
              <a:gd name="T76" fmla="*/ 561515 w 497"/>
              <a:gd name="T77" fmla="*/ 368300 h 325"/>
              <a:gd name="T78" fmla="*/ 545608 w 497"/>
              <a:gd name="T79" fmla="*/ 360363 h 325"/>
              <a:gd name="T80" fmla="*/ 534473 w 497"/>
              <a:gd name="T81" fmla="*/ 349250 h 325"/>
              <a:gd name="T82" fmla="*/ 526520 w 497"/>
              <a:gd name="T83" fmla="*/ 336550 h 325"/>
              <a:gd name="T84" fmla="*/ 520157 w 497"/>
              <a:gd name="T85" fmla="*/ 323850 h 325"/>
              <a:gd name="T86" fmla="*/ 516976 w 497"/>
              <a:gd name="T87" fmla="*/ 307975 h 325"/>
              <a:gd name="T88" fmla="*/ 516976 w 497"/>
              <a:gd name="T89" fmla="*/ 187325 h 325"/>
              <a:gd name="T90" fmla="*/ 494706 w 497"/>
              <a:gd name="T91" fmla="*/ 187325 h 325"/>
              <a:gd name="T92" fmla="*/ 494706 w 497"/>
              <a:gd name="T93" fmla="*/ 136525 h 325"/>
              <a:gd name="T94" fmla="*/ 516976 w 497"/>
              <a:gd name="T95" fmla="*/ 136525 h 325"/>
              <a:gd name="T96" fmla="*/ 571059 w 497"/>
              <a:gd name="T97" fmla="*/ 136525 h 325"/>
              <a:gd name="T98" fmla="*/ 598101 w 497"/>
              <a:gd name="T99" fmla="*/ 136525 h 325"/>
              <a:gd name="T100" fmla="*/ 598101 w 497"/>
              <a:gd name="T101" fmla="*/ 187325 h 325"/>
              <a:gd name="T102" fmla="*/ 571059 w 497"/>
              <a:gd name="T103" fmla="*/ 187325 h 325"/>
              <a:gd name="T104" fmla="*/ 571059 w 497"/>
              <a:gd name="T105" fmla="*/ 307975 h 325"/>
              <a:gd name="T106" fmla="*/ 571059 w 497"/>
              <a:gd name="T107" fmla="*/ 307975 h 325"/>
              <a:gd name="T108" fmla="*/ 574241 w 497"/>
              <a:gd name="T109" fmla="*/ 312738 h 325"/>
              <a:gd name="T110" fmla="*/ 575831 w 497"/>
              <a:gd name="T111" fmla="*/ 319088 h 325"/>
              <a:gd name="T112" fmla="*/ 580603 w 497"/>
              <a:gd name="T113" fmla="*/ 323850 h 325"/>
              <a:gd name="T114" fmla="*/ 583785 w 497"/>
              <a:gd name="T115" fmla="*/ 327025 h 325"/>
              <a:gd name="T116" fmla="*/ 598101 w 497"/>
              <a:gd name="T117" fmla="*/ 331788 h 325"/>
              <a:gd name="T118" fmla="*/ 614008 w 497"/>
              <a:gd name="T119" fmla="*/ 333375 h 325"/>
              <a:gd name="T120" fmla="*/ 614008 w 497"/>
              <a:gd name="T121" fmla="*/ 58738 h 32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497"/>
              <a:gd name="T184" fmla="*/ 0 h 325"/>
              <a:gd name="T185" fmla="*/ 497 w 497"/>
              <a:gd name="T186" fmla="*/ 325 h 325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497" h="325">
                <a:moveTo>
                  <a:pt x="497" y="0"/>
                </a:moveTo>
                <a:lnTo>
                  <a:pt x="386" y="37"/>
                </a:lnTo>
                <a:lnTo>
                  <a:pt x="386" y="210"/>
                </a:lnTo>
                <a:lnTo>
                  <a:pt x="397" y="209"/>
                </a:lnTo>
                <a:lnTo>
                  <a:pt x="405" y="206"/>
                </a:lnTo>
                <a:lnTo>
                  <a:pt x="409" y="204"/>
                </a:lnTo>
                <a:lnTo>
                  <a:pt x="411" y="201"/>
                </a:lnTo>
                <a:lnTo>
                  <a:pt x="413" y="197"/>
                </a:lnTo>
                <a:lnTo>
                  <a:pt x="413" y="194"/>
                </a:lnTo>
                <a:lnTo>
                  <a:pt x="413" y="118"/>
                </a:lnTo>
                <a:lnTo>
                  <a:pt x="399" y="118"/>
                </a:lnTo>
                <a:lnTo>
                  <a:pt x="399" y="86"/>
                </a:lnTo>
                <a:lnTo>
                  <a:pt x="413" y="86"/>
                </a:lnTo>
                <a:lnTo>
                  <a:pt x="447" y="86"/>
                </a:lnTo>
                <a:lnTo>
                  <a:pt x="462" y="86"/>
                </a:lnTo>
                <a:lnTo>
                  <a:pt x="462" y="118"/>
                </a:lnTo>
                <a:lnTo>
                  <a:pt x="447" y="118"/>
                </a:lnTo>
                <a:lnTo>
                  <a:pt x="447" y="194"/>
                </a:lnTo>
                <a:lnTo>
                  <a:pt x="446" y="204"/>
                </a:lnTo>
                <a:lnTo>
                  <a:pt x="442" y="212"/>
                </a:lnTo>
                <a:lnTo>
                  <a:pt x="436" y="220"/>
                </a:lnTo>
                <a:lnTo>
                  <a:pt x="430" y="227"/>
                </a:lnTo>
                <a:lnTo>
                  <a:pt x="420" y="232"/>
                </a:lnTo>
                <a:lnTo>
                  <a:pt x="411" y="236"/>
                </a:lnTo>
                <a:lnTo>
                  <a:pt x="399" y="239"/>
                </a:lnTo>
                <a:lnTo>
                  <a:pt x="386" y="239"/>
                </a:lnTo>
                <a:lnTo>
                  <a:pt x="386" y="289"/>
                </a:lnTo>
                <a:lnTo>
                  <a:pt x="497" y="325"/>
                </a:lnTo>
                <a:lnTo>
                  <a:pt x="497" y="0"/>
                </a:lnTo>
                <a:close/>
                <a:moveTo>
                  <a:pt x="386" y="37"/>
                </a:moveTo>
                <a:lnTo>
                  <a:pt x="0" y="163"/>
                </a:lnTo>
                <a:lnTo>
                  <a:pt x="386" y="289"/>
                </a:lnTo>
                <a:lnTo>
                  <a:pt x="386" y="239"/>
                </a:lnTo>
                <a:lnTo>
                  <a:pt x="374" y="239"/>
                </a:lnTo>
                <a:lnTo>
                  <a:pt x="363" y="236"/>
                </a:lnTo>
                <a:lnTo>
                  <a:pt x="353" y="232"/>
                </a:lnTo>
                <a:lnTo>
                  <a:pt x="343" y="227"/>
                </a:lnTo>
                <a:lnTo>
                  <a:pt x="336" y="220"/>
                </a:lnTo>
                <a:lnTo>
                  <a:pt x="331" y="212"/>
                </a:lnTo>
                <a:lnTo>
                  <a:pt x="327" y="204"/>
                </a:lnTo>
                <a:lnTo>
                  <a:pt x="325" y="194"/>
                </a:lnTo>
                <a:lnTo>
                  <a:pt x="325" y="118"/>
                </a:lnTo>
                <a:lnTo>
                  <a:pt x="311" y="118"/>
                </a:lnTo>
                <a:lnTo>
                  <a:pt x="311" y="86"/>
                </a:lnTo>
                <a:lnTo>
                  <a:pt x="325" y="86"/>
                </a:lnTo>
                <a:lnTo>
                  <a:pt x="359" y="86"/>
                </a:lnTo>
                <a:lnTo>
                  <a:pt x="376" y="86"/>
                </a:lnTo>
                <a:lnTo>
                  <a:pt x="376" y="118"/>
                </a:lnTo>
                <a:lnTo>
                  <a:pt x="359" y="118"/>
                </a:lnTo>
                <a:lnTo>
                  <a:pt x="359" y="194"/>
                </a:lnTo>
                <a:lnTo>
                  <a:pt x="361" y="197"/>
                </a:lnTo>
                <a:lnTo>
                  <a:pt x="362" y="201"/>
                </a:lnTo>
                <a:lnTo>
                  <a:pt x="365" y="204"/>
                </a:lnTo>
                <a:lnTo>
                  <a:pt x="367" y="206"/>
                </a:lnTo>
                <a:lnTo>
                  <a:pt x="376" y="209"/>
                </a:lnTo>
                <a:lnTo>
                  <a:pt x="386" y="210"/>
                </a:lnTo>
                <a:lnTo>
                  <a:pt x="386" y="37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9" name="Freeform 169"/>
          <p:cNvSpPr>
            <a:spLocks noEditPoints="1" noChangeArrowheads="1"/>
          </p:cNvSpPr>
          <p:nvPr/>
        </p:nvSpPr>
        <p:spPr bwMode="auto">
          <a:xfrm>
            <a:off x="3028950" y="2857500"/>
            <a:ext cx="187325" cy="320675"/>
          </a:xfrm>
          <a:custGeom>
            <a:avLst/>
            <a:gdLst>
              <a:gd name="T0" fmla="*/ 113676 w 117"/>
              <a:gd name="T1" fmla="*/ 269875 h 202"/>
              <a:gd name="T2" fmla="*/ 128085 w 117"/>
              <a:gd name="T3" fmla="*/ 274638 h 202"/>
              <a:gd name="T4" fmla="*/ 136091 w 117"/>
              <a:gd name="T5" fmla="*/ 287338 h 202"/>
              <a:gd name="T6" fmla="*/ 136091 w 117"/>
              <a:gd name="T7" fmla="*/ 298450 h 202"/>
              <a:gd name="T8" fmla="*/ 128085 w 117"/>
              <a:gd name="T9" fmla="*/ 315913 h 202"/>
              <a:gd name="T10" fmla="*/ 120080 w 117"/>
              <a:gd name="T11" fmla="*/ 320675 h 202"/>
              <a:gd name="T12" fmla="*/ 113676 w 117"/>
              <a:gd name="T13" fmla="*/ 269875 h 202"/>
              <a:gd name="T14" fmla="*/ 113676 w 117"/>
              <a:gd name="T15" fmla="*/ 249238 h 202"/>
              <a:gd name="T16" fmla="*/ 113676 w 117"/>
              <a:gd name="T17" fmla="*/ 107950 h 202"/>
              <a:gd name="T18" fmla="*/ 128085 w 117"/>
              <a:gd name="T19" fmla="*/ 122238 h 202"/>
              <a:gd name="T20" fmla="*/ 136091 w 117"/>
              <a:gd name="T21" fmla="*/ 144463 h 202"/>
              <a:gd name="T22" fmla="*/ 147298 w 117"/>
              <a:gd name="T23" fmla="*/ 184150 h 202"/>
              <a:gd name="T24" fmla="*/ 150500 w 117"/>
              <a:gd name="T25" fmla="*/ 190500 h 202"/>
              <a:gd name="T26" fmla="*/ 160107 w 117"/>
              <a:gd name="T27" fmla="*/ 200025 h 202"/>
              <a:gd name="T28" fmla="*/ 176118 w 117"/>
              <a:gd name="T29" fmla="*/ 201613 h 202"/>
              <a:gd name="T30" fmla="*/ 187325 w 117"/>
              <a:gd name="T31" fmla="*/ 230188 h 202"/>
              <a:gd name="T32" fmla="*/ 105671 w 117"/>
              <a:gd name="T33" fmla="*/ 269875 h 202"/>
              <a:gd name="T34" fmla="*/ 113676 w 117"/>
              <a:gd name="T35" fmla="*/ 269875 h 202"/>
              <a:gd name="T36" fmla="*/ 113676 w 117"/>
              <a:gd name="T37" fmla="*/ 320675 h 202"/>
              <a:gd name="T38" fmla="*/ 97665 w 117"/>
              <a:gd name="T39" fmla="*/ 315913 h 202"/>
              <a:gd name="T40" fmla="*/ 89660 w 117"/>
              <a:gd name="T41" fmla="*/ 300038 h 202"/>
              <a:gd name="T42" fmla="*/ 89660 w 117"/>
              <a:gd name="T43" fmla="*/ 292100 h 202"/>
              <a:gd name="T44" fmla="*/ 97665 w 117"/>
              <a:gd name="T45" fmla="*/ 274638 h 202"/>
              <a:gd name="T46" fmla="*/ 105671 w 117"/>
              <a:gd name="T47" fmla="*/ 269875 h 202"/>
              <a:gd name="T48" fmla="*/ 113676 w 117"/>
              <a:gd name="T49" fmla="*/ 107950 h 202"/>
              <a:gd name="T50" fmla="*/ 96064 w 117"/>
              <a:gd name="T51" fmla="*/ 98425 h 202"/>
              <a:gd name="T52" fmla="*/ 75250 w 117"/>
              <a:gd name="T53" fmla="*/ 96838 h 202"/>
              <a:gd name="T54" fmla="*/ 54436 w 117"/>
              <a:gd name="T55" fmla="*/ 12700 h 202"/>
              <a:gd name="T56" fmla="*/ 46431 w 117"/>
              <a:gd name="T57" fmla="*/ 1588 h 202"/>
              <a:gd name="T58" fmla="*/ 30420 w 117"/>
              <a:gd name="T59" fmla="*/ 0 h 202"/>
              <a:gd name="T60" fmla="*/ 24016 w 117"/>
              <a:gd name="T61" fmla="*/ 1588 h 202"/>
              <a:gd name="T62" fmla="*/ 16011 w 117"/>
              <a:gd name="T63" fmla="*/ 14288 h 202"/>
              <a:gd name="T64" fmla="*/ 38426 w 117"/>
              <a:gd name="T65" fmla="*/ 104775 h 202"/>
              <a:gd name="T66" fmla="*/ 30420 w 117"/>
              <a:gd name="T67" fmla="*/ 111125 h 202"/>
              <a:gd name="T68" fmla="*/ 17612 w 117"/>
              <a:gd name="T69" fmla="*/ 123825 h 202"/>
              <a:gd name="T70" fmla="*/ 9606 w 117"/>
              <a:gd name="T71" fmla="*/ 144463 h 202"/>
              <a:gd name="T72" fmla="*/ 6404 w 117"/>
              <a:gd name="T73" fmla="*/ 165100 h 202"/>
              <a:gd name="T74" fmla="*/ 9606 w 117"/>
              <a:gd name="T75" fmla="*/ 176213 h 202"/>
              <a:gd name="T76" fmla="*/ 19213 w 117"/>
              <a:gd name="T77" fmla="*/ 219075 h 202"/>
              <a:gd name="T78" fmla="*/ 19213 w 117"/>
              <a:gd name="T79" fmla="*/ 225425 h 202"/>
              <a:gd name="T80" fmla="*/ 16011 w 117"/>
              <a:gd name="T81" fmla="*/ 236538 h 202"/>
              <a:gd name="T82" fmla="*/ 4803 w 117"/>
              <a:gd name="T83" fmla="*/ 247650 h 202"/>
              <a:gd name="T84" fmla="*/ 9606 w 117"/>
              <a:gd name="T85" fmla="*/ 277813 h 202"/>
              <a:gd name="T86" fmla="*/ 113676 w 117"/>
              <a:gd name="T87" fmla="*/ 107950 h 20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17"/>
              <a:gd name="T133" fmla="*/ 0 h 202"/>
              <a:gd name="T134" fmla="*/ 117 w 117"/>
              <a:gd name="T135" fmla="*/ 202 h 202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17" h="202">
                <a:moveTo>
                  <a:pt x="71" y="170"/>
                </a:moveTo>
                <a:lnTo>
                  <a:pt x="71" y="170"/>
                </a:lnTo>
                <a:lnTo>
                  <a:pt x="76" y="170"/>
                </a:lnTo>
                <a:lnTo>
                  <a:pt x="80" y="173"/>
                </a:lnTo>
                <a:lnTo>
                  <a:pt x="84" y="177"/>
                </a:lnTo>
                <a:lnTo>
                  <a:pt x="85" y="181"/>
                </a:lnTo>
                <a:lnTo>
                  <a:pt x="85" y="188"/>
                </a:lnTo>
                <a:lnTo>
                  <a:pt x="84" y="193"/>
                </a:lnTo>
                <a:lnTo>
                  <a:pt x="80" y="199"/>
                </a:lnTo>
                <a:lnTo>
                  <a:pt x="75" y="202"/>
                </a:lnTo>
                <a:lnTo>
                  <a:pt x="71" y="202"/>
                </a:lnTo>
                <a:lnTo>
                  <a:pt x="71" y="170"/>
                </a:lnTo>
                <a:close/>
                <a:moveTo>
                  <a:pt x="71" y="157"/>
                </a:moveTo>
                <a:lnTo>
                  <a:pt x="71" y="68"/>
                </a:lnTo>
                <a:lnTo>
                  <a:pt x="76" y="72"/>
                </a:lnTo>
                <a:lnTo>
                  <a:pt x="80" y="77"/>
                </a:lnTo>
                <a:lnTo>
                  <a:pt x="83" y="84"/>
                </a:lnTo>
                <a:lnTo>
                  <a:pt x="85" y="91"/>
                </a:lnTo>
                <a:lnTo>
                  <a:pt x="92" y="116"/>
                </a:lnTo>
                <a:lnTo>
                  <a:pt x="94" y="120"/>
                </a:lnTo>
                <a:lnTo>
                  <a:pt x="96" y="123"/>
                </a:lnTo>
                <a:lnTo>
                  <a:pt x="100" y="126"/>
                </a:lnTo>
                <a:lnTo>
                  <a:pt x="103" y="127"/>
                </a:lnTo>
                <a:lnTo>
                  <a:pt x="110" y="127"/>
                </a:lnTo>
                <a:lnTo>
                  <a:pt x="112" y="127"/>
                </a:lnTo>
                <a:lnTo>
                  <a:pt x="117" y="145"/>
                </a:lnTo>
                <a:lnTo>
                  <a:pt x="71" y="157"/>
                </a:lnTo>
                <a:close/>
                <a:moveTo>
                  <a:pt x="66" y="170"/>
                </a:moveTo>
                <a:lnTo>
                  <a:pt x="66" y="170"/>
                </a:lnTo>
                <a:lnTo>
                  <a:pt x="71" y="170"/>
                </a:lnTo>
                <a:lnTo>
                  <a:pt x="71" y="202"/>
                </a:lnTo>
                <a:lnTo>
                  <a:pt x="65" y="200"/>
                </a:lnTo>
                <a:lnTo>
                  <a:pt x="61" y="199"/>
                </a:lnTo>
                <a:lnTo>
                  <a:pt x="57" y="195"/>
                </a:lnTo>
                <a:lnTo>
                  <a:pt x="56" y="189"/>
                </a:lnTo>
                <a:lnTo>
                  <a:pt x="56" y="184"/>
                </a:lnTo>
                <a:lnTo>
                  <a:pt x="57" y="179"/>
                </a:lnTo>
                <a:lnTo>
                  <a:pt x="61" y="173"/>
                </a:lnTo>
                <a:lnTo>
                  <a:pt x="66" y="170"/>
                </a:lnTo>
                <a:close/>
                <a:moveTo>
                  <a:pt x="71" y="68"/>
                </a:moveTo>
                <a:lnTo>
                  <a:pt x="71" y="68"/>
                </a:lnTo>
                <a:lnTo>
                  <a:pt x="65" y="65"/>
                </a:lnTo>
                <a:lnTo>
                  <a:pt x="60" y="62"/>
                </a:lnTo>
                <a:lnTo>
                  <a:pt x="54" y="61"/>
                </a:lnTo>
                <a:lnTo>
                  <a:pt x="47" y="61"/>
                </a:lnTo>
                <a:lnTo>
                  <a:pt x="34" y="8"/>
                </a:lnTo>
                <a:lnTo>
                  <a:pt x="31" y="4"/>
                </a:lnTo>
                <a:lnTo>
                  <a:pt x="29" y="1"/>
                </a:lnTo>
                <a:lnTo>
                  <a:pt x="24" y="0"/>
                </a:lnTo>
                <a:lnTo>
                  <a:pt x="19" y="0"/>
                </a:lnTo>
                <a:lnTo>
                  <a:pt x="15" y="1"/>
                </a:lnTo>
                <a:lnTo>
                  <a:pt x="12" y="5"/>
                </a:lnTo>
                <a:lnTo>
                  <a:pt x="10" y="9"/>
                </a:lnTo>
                <a:lnTo>
                  <a:pt x="11" y="15"/>
                </a:lnTo>
                <a:lnTo>
                  <a:pt x="24" y="66"/>
                </a:lnTo>
                <a:lnTo>
                  <a:pt x="19" y="70"/>
                </a:lnTo>
                <a:lnTo>
                  <a:pt x="15" y="74"/>
                </a:lnTo>
                <a:lnTo>
                  <a:pt x="11" y="78"/>
                </a:lnTo>
                <a:lnTo>
                  <a:pt x="7" y="84"/>
                </a:lnTo>
                <a:lnTo>
                  <a:pt x="6" y="91"/>
                </a:lnTo>
                <a:lnTo>
                  <a:pt x="4" y="96"/>
                </a:lnTo>
                <a:lnTo>
                  <a:pt x="4" y="104"/>
                </a:lnTo>
                <a:lnTo>
                  <a:pt x="6" y="111"/>
                </a:lnTo>
                <a:lnTo>
                  <a:pt x="12" y="138"/>
                </a:lnTo>
                <a:lnTo>
                  <a:pt x="12" y="142"/>
                </a:lnTo>
                <a:lnTo>
                  <a:pt x="12" y="146"/>
                </a:lnTo>
                <a:lnTo>
                  <a:pt x="10" y="149"/>
                </a:lnTo>
                <a:lnTo>
                  <a:pt x="8" y="152"/>
                </a:lnTo>
                <a:lnTo>
                  <a:pt x="3" y="156"/>
                </a:lnTo>
                <a:lnTo>
                  <a:pt x="0" y="157"/>
                </a:lnTo>
                <a:lnTo>
                  <a:pt x="6" y="175"/>
                </a:lnTo>
                <a:lnTo>
                  <a:pt x="71" y="157"/>
                </a:lnTo>
                <a:lnTo>
                  <a:pt x="71" y="68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0" name="Freeform 170"/>
          <p:cNvSpPr>
            <a:spLocks noEditPoints="1" noChangeArrowheads="1"/>
          </p:cNvSpPr>
          <p:nvPr/>
        </p:nvSpPr>
        <p:spPr bwMode="auto">
          <a:xfrm>
            <a:off x="4464050" y="1747838"/>
            <a:ext cx="369888" cy="455612"/>
          </a:xfrm>
          <a:custGeom>
            <a:avLst/>
            <a:gdLst>
              <a:gd name="T0" fmla="*/ 260350 w 233"/>
              <a:gd name="T1" fmla="*/ 0 h 287"/>
              <a:gd name="T2" fmla="*/ 369888 w 233"/>
              <a:gd name="T3" fmla="*/ 393700 h 287"/>
              <a:gd name="T4" fmla="*/ 342900 w 233"/>
              <a:gd name="T5" fmla="*/ 444500 h 287"/>
              <a:gd name="T6" fmla="*/ 260350 w 233"/>
              <a:gd name="T7" fmla="*/ 358775 h 287"/>
              <a:gd name="T8" fmla="*/ 284163 w 233"/>
              <a:gd name="T9" fmla="*/ 346075 h 287"/>
              <a:gd name="T10" fmla="*/ 307975 w 233"/>
              <a:gd name="T11" fmla="*/ 303212 h 287"/>
              <a:gd name="T12" fmla="*/ 307975 w 233"/>
              <a:gd name="T13" fmla="*/ 249237 h 287"/>
              <a:gd name="T14" fmla="*/ 282575 w 233"/>
              <a:gd name="T15" fmla="*/ 234950 h 287"/>
              <a:gd name="T16" fmla="*/ 260350 w 233"/>
              <a:gd name="T17" fmla="*/ 187325 h 287"/>
              <a:gd name="T18" fmla="*/ 265113 w 233"/>
              <a:gd name="T19" fmla="*/ 333375 h 287"/>
              <a:gd name="T20" fmla="*/ 285750 w 233"/>
              <a:gd name="T21" fmla="*/ 277812 h 287"/>
              <a:gd name="T22" fmla="*/ 277813 w 233"/>
              <a:gd name="T23" fmla="*/ 254000 h 287"/>
              <a:gd name="T24" fmla="*/ 260350 w 233"/>
              <a:gd name="T25" fmla="*/ 254000 h 287"/>
              <a:gd name="T26" fmla="*/ 211138 w 233"/>
              <a:gd name="T27" fmla="*/ 22225 h 287"/>
              <a:gd name="T28" fmla="*/ 260350 w 233"/>
              <a:gd name="T29" fmla="*/ 187325 h 287"/>
              <a:gd name="T30" fmla="*/ 215900 w 233"/>
              <a:gd name="T31" fmla="*/ 176212 h 287"/>
              <a:gd name="T32" fmla="*/ 211138 w 233"/>
              <a:gd name="T33" fmla="*/ 455612 h 287"/>
              <a:gd name="T34" fmla="*/ 222250 w 233"/>
              <a:gd name="T35" fmla="*/ 355600 h 287"/>
              <a:gd name="T36" fmla="*/ 260350 w 233"/>
              <a:gd name="T37" fmla="*/ 455612 h 287"/>
              <a:gd name="T38" fmla="*/ 242888 w 233"/>
              <a:gd name="T39" fmla="*/ 319087 h 287"/>
              <a:gd name="T40" fmla="*/ 247650 w 233"/>
              <a:gd name="T41" fmla="*/ 333375 h 287"/>
              <a:gd name="T42" fmla="*/ 260350 w 233"/>
              <a:gd name="T43" fmla="*/ 254000 h 287"/>
              <a:gd name="T44" fmla="*/ 152400 w 233"/>
              <a:gd name="T45" fmla="*/ 0 h 287"/>
              <a:gd name="T46" fmla="*/ 211138 w 233"/>
              <a:gd name="T47" fmla="*/ 174625 h 287"/>
              <a:gd name="T48" fmla="*/ 163513 w 233"/>
              <a:gd name="T49" fmla="*/ 182562 h 287"/>
              <a:gd name="T50" fmla="*/ 152400 w 233"/>
              <a:gd name="T51" fmla="*/ 455612 h 287"/>
              <a:gd name="T52" fmla="*/ 209550 w 233"/>
              <a:gd name="T53" fmla="*/ 314325 h 287"/>
              <a:gd name="T54" fmla="*/ 211138 w 233"/>
              <a:gd name="T55" fmla="*/ 346075 h 287"/>
              <a:gd name="T56" fmla="*/ 160338 w 233"/>
              <a:gd name="T57" fmla="*/ 268287 h 287"/>
              <a:gd name="T58" fmla="*/ 152400 w 233"/>
              <a:gd name="T59" fmla="*/ 254000 h 287"/>
              <a:gd name="T60" fmla="*/ 152400 w 233"/>
              <a:gd name="T61" fmla="*/ 211137 h 287"/>
              <a:gd name="T62" fmla="*/ 130175 w 233"/>
              <a:gd name="T63" fmla="*/ 22225 h 287"/>
              <a:gd name="T64" fmla="*/ 152400 w 233"/>
              <a:gd name="T65" fmla="*/ 192087 h 287"/>
              <a:gd name="T66" fmla="*/ 130175 w 233"/>
              <a:gd name="T67" fmla="*/ 79375 h 287"/>
              <a:gd name="T68" fmla="*/ 130175 w 233"/>
              <a:gd name="T69" fmla="*/ 260350 h 287"/>
              <a:gd name="T70" fmla="*/ 152400 w 233"/>
              <a:gd name="T71" fmla="*/ 358775 h 287"/>
              <a:gd name="T72" fmla="*/ 142875 w 233"/>
              <a:gd name="T73" fmla="*/ 228600 h 287"/>
              <a:gd name="T74" fmla="*/ 63500 w 233"/>
              <a:gd name="T75" fmla="*/ 0 h 287"/>
              <a:gd name="T76" fmla="*/ 42863 w 233"/>
              <a:gd name="T77" fmla="*/ 23812 h 287"/>
              <a:gd name="T78" fmla="*/ 26988 w 233"/>
              <a:gd name="T79" fmla="*/ 49212 h 287"/>
              <a:gd name="T80" fmla="*/ 130175 w 233"/>
              <a:gd name="T81" fmla="*/ 79375 h 287"/>
              <a:gd name="T82" fmla="*/ 96838 w 233"/>
              <a:gd name="T83" fmla="*/ 246062 h 287"/>
              <a:gd name="T84" fmla="*/ 60325 w 233"/>
              <a:gd name="T85" fmla="*/ 254000 h 287"/>
              <a:gd name="T86" fmla="*/ 46038 w 233"/>
              <a:gd name="T87" fmla="*/ 276225 h 287"/>
              <a:gd name="T88" fmla="*/ 63500 w 233"/>
              <a:gd name="T89" fmla="*/ 290512 h 287"/>
              <a:gd name="T90" fmla="*/ 73025 w 233"/>
              <a:gd name="T91" fmla="*/ 284162 h 287"/>
              <a:gd name="T92" fmla="*/ 71438 w 233"/>
              <a:gd name="T93" fmla="*/ 273050 h 287"/>
              <a:gd name="T94" fmla="*/ 90488 w 233"/>
              <a:gd name="T95" fmla="*/ 260350 h 287"/>
              <a:gd name="T96" fmla="*/ 76200 w 233"/>
              <a:gd name="T97" fmla="*/ 309562 h 287"/>
              <a:gd name="T98" fmla="*/ 65088 w 233"/>
              <a:gd name="T99" fmla="*/ 369887 h 287"/>
              <a:gd name="T100" fmla="*/ 84138 w 233"/>
              <a:gd name="T101" fmla="*/ 387350 h 287"/>
              <a:gd name="T102" fmla="*/ 95250 w 233"/>
              <a:gd name="T103" fmla="*/ 374650 h 287"/>
              <a:gd name="T104" fmla="*/ 115888 w 233"/>
              <a:gd name="T105" fmla="*/ 284162 h 287"/>
              <a:gd name="T106" fmla="*/ 63500 w 233"/>
              <a:gd name="T107" fmla="*/ 455612 h 287"/>
              <a:gd name="T108" fmla="*/ 20638 w 233"/>
              <a:gd name="T109" fmla="*/ 436562 h 287"/>
              <a:gd name="T110" fmla="*/ 0 w 233"/>
              <a:gd name="T111" fmla="*/ 61912 h 287"/>
              <a:gd name="T112" fmla="*/ 20638 w 233"/>
              <a:gd name="T113" fmla="*/ 19050 h 287"/>
              <a:gd name="T114" fmla="*/ 63500 w 233"/>
              <a:gd name="T115" fmla="*/ 0 h 287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3"/>
              <a:gd name="T175" fmla="*/ 0 h 287"/>
              <a:gd name="T176" fmla="*/ 233 w 233"/>
              <a:gd name="T177" fmla="*/ 287 h 287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3" h="287">
                <a:moveTo>
                  <a:pt x="164" y="0"/>
                </a:moveTo>
                <a:lnTo>
                  <a:pt x="233" y="0"/>
                </a:lnTo>
                <a:lnTo>
                  <a:pt x="233" y="14"/>
                </a:lnTo>
                <a:lnTo>
                  <a:pt x="164" y="14"/>
                </a:lnTo>
                <a:lnTo>
                  <a:pt x="164" y="0"/>
                </a:lnTo>
                <a:close/>
                <a:moveTo>
                  <a:pt x="164" y="50"/>
                </a:moveTo>
                <a:lnTo>
                  <a:pt x="233" y="50"/>
                </a:lnTo>
                <a:lnTo>
                  <a:pt x="233" y="248"/>
                </a:lnTo>
                <a:lnTo>
                  <a:pt x="232" y="256"/>
                </a:lnTo>
                <a:lnTo>
                  <a:pt x="229" y="263"/>
                </a:lnTo>
                <a:lnTo>
                  <a:pt x="226" y="270"/>
                </a:lnTo>
                <a:lnTo>
                  <a:pt x="221" y="275"/>
                </a:lnTo>
                <a:lnTo>
                  <a:pt x="216" y="280"/>
                </a:lnTo>
                <a:lnTo>
                  <a:pt x="209" y="285"/>
                </a:lnTo>
                <a:lnTo>
                  <a:pt x="202" y="286"/>
                </a:lnTo>
                <a:lnTo>
                  <a:pt x="194" y="287"/>
                </a:lnTo>
                <a:lnTo>
                  <a:pt x="164" y="287"/>
                </a:lnTo>
                <a:lnTo>
                  <a:pt x="164" y="226"/>
                </a:lnTo>
                <a:lnTo>
                  <a:pt x="168" y="225"/>
                </a:lnTo>
                <a:lnTo>
                  <a:pt x="174" y="222"/>
                </a:lnTo>
                <a:lnTo>
                  <a:pt x="179" y="218"/>
                </a:lnTo>
                <a:lnTo>
                  <a:pt x="183" y="213"/>
                </a:lnTo>
                <a:lnTo>
                  <a:pt x="187" y="207"/>
                </a:lnTo>
                <a:lnTo>
                  <a:pt x="191" y="199"/>
                </a:lnTo>
                <a:lnTo>
                  <a:pt x="194" y="191"/>
                </a:lnTo>
                <a:lnTo>
                  <a:pt x="195" y="183"/>
                </a:lnTo>
                <a:lnTo>
                  <a:pt x="195" y="175"/>
                </a:lnTo>
                <a:lnTo>
                  <a:pt x="195" y="163"/>
                </a:lnTo>
                <a:lnTo>
                  <a:pt x="194" y="157"/>
                </a:lnTo>
                <a:lnTo>
                  <a:pt x="191" y="155"/>
                </a:lnTo>
                <a:lnTo>
                  <a:pt x="189" y="151"/>
                </a:lnTo>
                <a:lnTo>
                  <a:pt x="186" y="149"/>
                </a:lnTo>
                <a:lnTo>
                  <a:pt x="182" y="148"/>
                </a:lnTo>
                <a:lnTo>
                  <a:pt x="178" y="148"/>
                </a:lnTo>
                <a:lnTo>
                  <a:pt x="171" y="149"/>
                </a:lnTo>
                <a:lnTo>
                  <a:pt x="164" y="152"/>
                </a:lnTo>
                <a:lnTo>
                  <a:pt x="172" y="117"/>
                </a:lnTo>
                <a:lnTo>
                  <a:pt x="164" y="118"/>
                </a:lnTo>
                <a:lnTo>
                  <a:pt x="164" y="50"/>
                </a:lnTo>
                <a:close/>
                <a:moveTo>
                  <a:pt x="164" y="211"/>
                </a:moveTo>
                <a:lnTo>
                  <a:pt x="164" y="211"/>
                </a:lnTo>
                <a:lnTo>
                  <a:pt x="167" y="210"/>
                </a:lnTo>
                <a:lnTo>
                  <a:pt x="170" y="207"/>
                </a:lnTo>
                <a:lnTo>
                  <a:pt x="175" y="199"/>
                </a:lnTo>
                <a:lnTo>
                  <a:pt x="179" y="187"/>
                </a:lnTo>
                <a:lnTo>
                  <a:pt x="180" y="175"/>
                </a:lnTo>
                <a:lnTo>
                  <a:pt x="179" y="165"/>
                </a:lnTo>
                <a:lnTo>
                  <a:pt x="178" y="163"/>
                </a:lnTo>
                <a:lnTo>
                  <a:pt x="175" y="160"/>
                </a:lnTo>
                <a:lnTo>
                  <a:pt x="172" y="159"/>
                </a:lnTo>
                <a:lnTo>
                  <a:pt x="167" y="159"/>
                </a:lnTo>
                <a:lnTo>
                  <a:pt x="164" y="160"/>
                </a:lnTo>
                <a:lnTo>
                  <a:pt x="164" y="211"/>
                </a:lnTo>
                <a:close/>
                <a:moveTo>
                  <a:pt x="133" y="0"/>
                </a:moveTo>
                <a:lnTo>
                  <a:pt x="164" y="0"/>
                </a:lnTo>
                <a:lnTo>
                  <a:pt x="164" y="14"/>
                </a:lnTo>
                <a:lnTo>
                  <a:pt x="133" y="14"/>
                </a:lnTo>
                <a:lnTo>
                  <a:pt x="133" y="0"/>
                </a:lnTo>
                <a:close/>
                <a:moveTo>
                  <a:pt x="133" y="50"/>
                </a:moveTo>
                <a:lnTo>
                  <a:pt x="164" y="50"/>
                </a:lnTo>
                <a:lnTo>
                  <a:pt x="164" y="118"/>
                </a:lnTo>
                <a:lnTo>
                  <a:pt x="149" y="119"/>
                </a:lnTo>
                <a:lnTo>
                  <a:pt x="133" y="192"/>
                </a:lnTo>
                <a:lnTo>
                  <a:pt x="133" y="122"/>
                </a:lnTo>
                <a:lnTo>
                  <a:pt x="136" y="111"/>
                </a:lnTo>
                <a:lnTo>
                  <a:pt x="133" y="110"/>
                </a:lnTo>
                <a:lnTo>
                  <a:pt x="133" y="50"/>
                </a:lnTo>
                <a:close/>
                <a:moveTo>
                  <a:pt x="164" y="287"/>
                </a:moveTo>
                <a:lnTo>
                  <a:pt x="133" y="287"/>
                </a:lnTo>
                <a:lnTo>
                  <a:pt x="133" y="218"/>
                </a:lnTo>
                <a:lnTo>
                  <a:pt x="137" y="222"/>
                </a:lnTo>
                <a:lnTo>
                  <a:pt x="140" y="224"/>
                </a:lnTo>
                <a:lnTo>
                  <a:pt x="143" y="226"/>
                </a:lnTo>
                <a:lnTo>
                  <a:pt x="152" y="228"/>
                </a:lnTo>
                <a:lnTo>
                  <a:pt x="164" y="226"/>
                </a:lnTo>
                <a:lnTo>
                  <a:pt x="164" y="287"/>
                </a:lnTo>
                <a:close/>
                <a:moveTo>
                  <a:pt x="164" y="160"/>
                </a:moveTo>
                <a:lnTo>
                  <a:pt x="164" y="160"/>
                </a:lnTo>
                <a:lnTo>
                  <a:pt x="163" y="161"/>
                </a:lnTo>
                <a:lnTo>
                  <a:pt x="153" y="201"/>
                </a:lnTo>
                <a:lnTo>
                  <a:pt x="153" y="205"/>
                </a:lnTo>
                <a:lnTo>
                  <a:pt x="153" y="207"/>
                </a:lnTo>
                <a:lnTo>
                  <a:pt x="156" y="210"/>
                </a:lnTo>
                <a:lnTo>
                  <a:pt x="159" y="211"/>
                </a:lnTo>
                <a:lnTo>
                  <a:pt x="161" y="211"/>
                </a:lnTo>
                <a:lnTo>
                  <a:pt x="164" y="211"/>
                </a:lnTo>
                <a:lnTo>
                  <a:pt x="164" y="160"/>
                </a:lnTo>
                <a:close/>
                <a:moveTo>
                  <a:pt x="96" y="0"/>
                </a:moveTo>
                <a:lnTo>
                  <a:pt x="133" y="0"/>
                </a:lnTo>
                <a:lnTo>
                  <a:pt x="133" y="14"/>
                </a:lnTo>
                <a:lnTo>
                  <a:pt x="96" y="14"/>
                </a:lnTo>
                <a:lnTo>
                  <a:pt x="96" y="0"/>
                </a:lnTo>
                <a:close/>
                <a:moveTo>
                  <a:pt x="96" y="50"/>
                </a:moveTo>
                <a:lnTo>
                  <a:pt x="133" y="50"/>
                </a:lnTo>
                <a:lnTo>
                  <a:pt x="133" y="110"/>
                </a:lnTo>
                <a:lnTo>
                  <a:pt x="124" y="109"/>
                </a:lnTo>
                <a:lnTo>
                  <a:pt x="117" y="110"/>
                </a:lnTo>
                <a:lnTo>
                  <a:pt x="110" y="111"/>
                </a:lnTo>
                <a:lnTo>
                  <a:pt x="103" y="115"/>
                </a:lnTo>
                <a:lnTo>
                  <a:pt x="96" y="121"/>
                </a:lnTo>
                <a:lnTo>
                  <a:pt x="96" y="50"/>
                </a:lnTo>
                <a:close/>
                <a:moveTo>
                  <a:pt x="133" y="287"/>
                </a:moveTo>
                <a:lnTo>
                  <a:pt x="96" y="287"/>
                </a:lnTo>
                <a:lnTo>
                  <a:pt x="96" y="226"/>
                </a:lnTo>
                <a:lnTo>
                  <a:pt x="111" y="226"/>
                </a:lnTo>
                <a:lnTo>
                  <a:pt x="133" y="122"/>
                </a:lnTo>
                <a:lnTo>
                  <a:pt x="133" y="192"/>
                </a:lnTo>
                <a:lnTo>
                  <a:pt x="132" y="198"/>
                </a:lnTo>
                <a:lnTo>
                  <a:pt x="132" y="207"/>
                </a:lnTo>
                <a:lnTo>
                  <a:pt x="132" y="213"/>
                </a:lnTo>
                <a:lnTo>
                  <a:pt x="133" y="218"/>
                </a:lnTo>
                <a:lnTo>
                  <a:pt x="133" y="287"/>
                </a:lnTo>
                <a:close/>
                <a:moveTo>
                  <a:pt x="96" y="186"/>
                </a:moveTo>
                <a:lnTo>
                  <a:pt x="101" y="169"/>
                </a:lnTo>
                <a:lnTo>
                  <a:pt x="96" y="168"/>
                </a:lnTo>
                <a:lnTo>
                  <a:pt x="96" y="186"/>
                </a:lnTo>
                <a:close/>
                <a:moveTo>
                  <a:pt x="96" y="160"/>
                </a:moveTo>
                <a:lnTo>
                  <a:pt x="96" y="160"/>
                </a:lnTo>
                <a:lnTo>
                  <a:pt x="102" y="163"/>
                </a:lnTo>
                <a:lnTo>
                  <a:pt x="111" y="119"/>
                </a:lnTo>
                <a:lnTo>
                  <a:pt x="105" y="125"/>
                </a:lnTo>
                <a:lnTo>
                  <a:pt x="96" y="133"/>
                </a:lnTo>
                <a:lnTo>
                  <a:pt x="96" y="160"/>
                </a:lnTo>
                <a:close/>
                <a:moveTo>
                  <a:pt x="82" y="0"/>
                </a:moveTo>
                <a:lnTo>
                  <a:pt x="96" y="0"/>
                </a:lnTo>
                <a:lnTo>
                  <a:pt x="96" y="14"/>
                </a:lnTo>
                <a:lnTo>
                  <a:pt x="82" y="14"/>
                </a:lnTo>
                <a:lnTo>
                  <a:pt x="82" y="0"/>
                </a:lnTo>
                <a:close/>
                <a:moveTo>
                  <a:pt x="82" y="50"/>
                </a:moveTo>
                <a:lnTo>
                  <a:pt x="96" y="50"/>
                </a:lnTo>
                <a:lnTo>
                  <a:pt x="96" y="121"/>
                </a:lnTo>
                <a:lnTo>
                  <a:pt x="96" y="122"/>
                </a:lnTo>
                <a:lnTo>
                  <a:pt x="82" y="137"/>
                </a:lnTo>
                <a:lnTo>
                  <a:pt x="82" y="50"/>
                </a:lnTo>
                <a:close/>
                <a:moveTo>
                  <a:pt x="96" y="287"/>
                </a:moveTo>
                <a:lnTo>
                  <a:pt x="82" y="287"/>
                </a:lnTo>
                <a:lnTo>
                  <a:pt x="82" y="164"/>
                </a:lnTo>
                <a:lnTo>
                  <a:pt x="90" y="165"/>
                </a:lnTo>
                <a:lnTo>
                  <a:pt x="96" y="168"/>
                </a:lnTo>
                <a:lnTo>
                  <a:pt x="96" y="186"/>
                </a:lnTo>
                <a:lnTo>
                  <a:pt x="88" y="226"/>
                </a:lnTo>
                <a:lnTo>
                  <a:pt x="96" y="226"/>
                </a:lnTo>
                <a:lnTo>
                  <a:pt x="96" y="287"/>
                </a:lnTo>
                <a:close/>
                <a:moveTo>
                  <a:pt x="96" y="133"/>
                </a:moveTo>
                <a:lnTo>
                  <a:pt x="96" y="133"/>
                </a:lnTo>
                <a:lnTo>
                  <a:pt x="90" y="144"/>
                </a:lnTo>
                <a:lnTo>
                  <a:pt x="83" y="157"/>
                </a:lnTo>
                <a:lnTo>
                  <a:pt x="96" y="160"/>
                </a:lnTo>
                <a:lnTo>
                  <a:pt x="96" y="133"/>
                </a:lnTo>
                <a:close/>
                <a:moveTo>
                  <a:pt x="40" y="0"/>
                </a:moveTo>
                <a:lnTo>
                  <a:pt x="82" y="0"/>
                </a:lnTo>
                <a:lnTo>
                  <a:pt x="82" y="14"/>
                </a:lnTo>
                <a:lnTo>
                  <a:pt x="36" y="14"/>
                </a:lnTo>
                <a:lnTo>
                  <a:pt x="27" y="15"/>
                </a:lnTo>
                <a:lnTo>
                  <a:pt x="22" y="19"/>
                </a:lnTo>
                <a:lnTo>
                  <a:pt x="18" y="25"/>
                </a:lnTo>
                <a:lnTo>
                  <a:pt x="17" y="31"/>
                </a:lnTo>
                <a:lnTo>
                  <a:pt x="18" y="39"/>
                </a:lnTo>
                <a:lnTo>
                  <a:pt x="22" y="45"/>
                </a:lnTo>
                <a:lnTo>
                  <a:pt x="27" y="49"/>
                </a:lnTo>
                <a:lnTo>
                  <a:pt x="36" y="50"/>
                </a:lnTo>
                <a:lnTo>
                  <a:pt x="82" y="50"/>
                </a:lnTo>
                <a:lnTo>
                  <a:pt x="82" y="137"/>
                </a:lnTo>
                <a:lnTo>
                  <a:pt x="69" y="155"/>
                </a:lnTo>
                <a:lnTo>
                  <a:pt x="61" y="155"/>
                </a:lnTo>
                <a:lnTo>
                  <a:pt x="48" y="156"/>
                </a:lnTo>
                <a:lnTo>
                  <a:pt x="42" y="157"/>
                </a:lnTo>
                <a:lnTo>
                  <a:pt x="38" y="160"/>
                </a:lnTo>
                <a:lnTo>
                  <a:pt x="34" y="163"/>
                </a:lnTo>
                <a:lnTo>
                  <a:pt x="31" y="167"/>
                </a:lnTo>
                <a:lnTo>
                  <a:pt x="29" y="169"/>
                </a:lnTo>
                <a:lnTo>
                  <a:pt x="29" y="174"/>
                </a:lnTo>
                <a:lnTo>
                  <a:pt x="29" y="178"/>
                </a:lnTo>
                <a:lnTo>
                  <a:pt x="31" y="180"/>
                </a:lnTo>
                <a:lnTo>
                  <a:pt x="34" y="182"/>
                </a:lnTo>
                <a:lnTo>
                  <a:pt x="40" y="183"/>
                </a:lnTo>
                <a:lnTo>
                  <a:pt x="42" y="183"/>
                </a:lnTo>
                <a:lnTo>
                  <a:pt x="45" y="182"/>
                </a:lnTo>
                <a:lnTo>
                  <a:pt x="46" y="179"/>
                </a:lnTo>
                <a:lnTo>
                  <a:pt x="48" y="178"/>
                </a:lnTo>
                <a:lnTo>
                  <a:pt x="46" y="174"/>
                </a:lnTo>
                <a:lnTo>
                  <a:pt x="45" y="172"/>
                </a:lnTo>
                <a:lnTo>
                  <a:pt x="48" y="168"/>
                </a:lnTo>
                <a:lnTo>
                  <a:pt x="52" y="165"/>
                </a:lnTo>
                <a:lnTo>
                  <a:pt x="57" y="164"/>
                </a:lnTo>
                <a:lnTo>
                  <a:pt x="64" y="164"/>
                </a:lnTo>
                <a:lnTo>
                  <a:pt x="54" y="182"/>
                </a:lnTo>
                <a:lnTo>
                  <a:pt x="48" y="195"/>
                </a:lnTo>
                <a:lnTo>
                  <a:pt x="44" y="207"/>
                </a:lnTo>
                <a:lnTo>
                  <a:pt x="41" y="218"/>
                </a:lnTo>
                <a:lnTo>
                  <a:pt x="41" y="228"/>
                </a:lnTo>
                <a:lnTo>
                  <a:pt x="41" y="233"/>
                </a:lnTo>
                <a:lnTo>
                  <a:pt x="42" y="237"/>
                </a:lnTo>
                <a:lnTo>
                  <a:pt x="45" y="240"/>
                </a:lnTo>
                <a:lnTo>
                  <a:pt x="49" y="243"/>
                </a:lnTo>
                <a:lnTo>
                  <a:pt x="53" y="244"/>
                </a:lnTo>
                <a:lnTo>
                  <a:pt x="61" y="244"/>
                </a:lnTo>
                <a:lnTo>
                  <a:pt x="60" y="240"/>
                </a:lnTo>
                <a:lnTo>
                  <a:pt x="60" y="236"/>
                </a:lnTo>
                <a:lnTo>
                  <a:pt x="61" y="221"/>
                </a:lnTo>
                <a:lnTo>
                  <a:pt x="64" y="207"/>
                </a:lnTo>
                <a:lnTo>
                  <a:pt x="68" y="194"/>
                </a:lnTo>
                <a:lnTo>
                  <a:pt x="73" y="179"/>
                </a:lnTo>
                <a:lnTo>
                  <a:pt x="80" y="164"/>
                </a:lnTo>
                <a:lnTo>
                  <a:pt x="82" y="164"/>
                </a:lnTo>
                <a:lnTo>
                  <a:pt x="82" y="287"/>
                </a:lnTo>
                <a:lnTo>
                  <a:pt x="40" y="287"/>
                </a:lnTo>
                <a:lnTo>
                  <a:pt x="31" y="286"/>
                </a:lnTo>
                <a:lnTo>
                  <a:pt x="25" y="285"/>
                </a:lnTo>
                <a:lnTo>
                  <a:pt x="18" y="280"/>
                </a:lnTo>
                <a:lnTo>
                  <a:pt x="13" y="275"/>
                </a:lnTo>
                <a:lnTo>
                  <a:pt x="7" y="270"/>
                </a:lnTo>
                <a:lnTo>
                  <a:pt x="4" y="263"/>
                </a:lnTo>
                <a:lnTo>
                  <a:pt x="2" y="256"/>
                </a:lnTo>
                <a:lnTo>
                  <a:pt x="0" y="248"/>
                </a:lnTo>
                <a:lnTo>
                  <a:pt x="0" y="39"/>
                </a:lnTo>
                <a:lnTo>
                  <a:pt x="2" y="31"/>
                </a:lnTo>
                <a:lnTo>
                  <a:pt x="4" y="25"/>
                </a:lnTo>
                <a:lnTo>
                  <a:pt x="7" y="18"/>
                </a:lnTo>
                <a:lnTo>
                  <a:pt x="13" y="12"/>
                </a:lnTo>
                <a:lnTo>
                  <a:pt x="18" y="7"/>
                </a:lnTo>
                <a:lnTo>
                  <a:pt x="25" y="4"/>
                </a:lnTo>
                <a:lnTo>
                  <a:pt x="31" y="2"/>
                </a:lnTo>
                <a:lnTo>
                  <a:pt x="40" y="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1" name="Freeform 171"/>
          <p:cNvSpPr>
            <a:spLocks noEditPoints="1" noChangeArrowheads="1"/>
          </p:cNvSpPr>
          <p:nvPr/>
        </p:nvSpPr>
        <p:spPr bwMode="auto">
          <a:xfrm>
            <a:off x="3552825" y="2225675"/>
            <a:ext cx="561975" cy="565150"/>
          </a:xfrm>
          <a:custGeom>
            <a:avLst/>
            <a:gdLst>
              <a:gd name="T0" fmla="*/ 534988 w 354"/>
              <a:gd name="T1" fmla="*/ 474663 h 356"/>
              <a:gd name="T2" fmla="*/ 558800 w 354"/>
              <a:gd name="T3" fmla="*/ 144463 h 356"/>
              <a:gd name="T4" fmla="*/ 538163 w 354"/>
              <a:gd name="T5" fmla="*/ 244475 h 356"/>
              <a:gd name="T6" fmla="*/ 528638 w 354"/>
              <a:gd name="T7" fmla="*/ 238125 h 356"/>
              <a:gd name="T8" fmla="*/ 528638 w 354"/>
              <a:gd name="T9" fmla="*/ 327025 h 356"/>
              <a:gd name="T10" fmla="*/ 458788 w 354"/>
              <a:gd name="T11" fmla="*/ 350838 h 356"/>
              <a:gd name="T12" fmla="*/ 485775 w 354"/>
              <a:gd name="T13" fmla="*/ 387350 h 356"/>
              <a:gd name="T14" fmla="*/ 449263 w 354"/>
              <a:gd name="T15" fmla="*/ 423863 h 356"/>
              <a:gd name="T16" fmla="*/ 485775 w 354"/>
              <a:gd name="T17" fmla="*/ 536575 h 356"/>
              <a:gd name="T18" fmla="*/ 449263 w 354"/>
              <a:gd name="T19" fmla="*/ 93663 h 356"/>
              <a:gd name="T20" fmla="*/ 503238 w 354"/>
              <a:gd name="T21" fmla="*/ 93663 h 356"/>
              <a:gd name="T22" fmla="*/ 430213 w 354"/>
              <a:gd name="T23" fmla="*/ 74613 h 356"/>
              <a:gd name="T24" fmla="*/ 417513 w 354"/>
              <a:gd name="T25" fmla="*/ 19050 h 356"/>
              <a:gd name="T26" fmla="*/ 431800 w 354"/>
              <a:gd name="T27" fmla="*/ 354013 h 356"/>
              <a:gd name="T28" fmla="*/ 449263 w 354"/>
              <a:gd name="T29" fmla="*/ 107950 h 356"/>
              <a:gd name="T30" fmla="*/ 431800 w 354"/>
              <a:gd name="T31" fmla="*/ 419100 h 356"/>
              <a:gd name="T32" fmla="*/ 434975 w 354"/>
              <a:gd name="T33" fmla="*/ 565150 h 356"/>
              <a:gd name="T34" fmla="*/ 417513 w 354"/>
              <a:gd name="T35" fmla="*/ 44450 h 356"/>
              <a:gd name="T36" fmla="*/ 411163 w 354"/>
              <a:gd name="T37" fmla="*/ 79375 h 356"/>
              <a:gd name="T38" fmla="*/ 374650 w 354"/>
              <a:gd name="T39" fmla="*/ 79375 h 356"/>
              <a:gd name="T40" fmla="*/ 365125 w 354"/>
              <a:gd name="T41" fmla="*/ 44450 h 356"/>
              <a:gd name="T42" fmla="*/ 417513 w 354"/>
              <a:gd name="T43" fmla="*/ 107950 h 356"/>
              <a:gd name="T44" fmla="*/ 417513 w 354"/>
              <a:gd name="T45" fmla="*/ 366713 h 356"/>
              <a:gd name="T46" fmla="*/ 361950 w 354"/>
              <a:gd name="T47" fmla="*/ 427038 h 356"/>
              <a:gd name="T48" fmla="*/ 361950 w 354"/>
              <a:gd name="T49" fmla="*/ 342900 h 356"/>
              <a:gd name="T50" fmla="*/ 417513 w 354"/>
              <a:gd name="T51" fmla="*/ 552450 h 356"/>
              <a:gd name="T52" fmla="*/ 361950 w 354"/>
              <a:gd name="T53" fmla="*/ 44450 h 356"/>
              <a:gd name="T54" fmla="*/ 357188 w 354"/>
              <a:gd name="T55" fmla="*/ 77788 h 356"/>
              <a:gd name="T56" fmla="*/ 361950 w 354"/>
              <a:gd name="T57" fmla="*/ 6350 h 356"/>
              <a:gd name="T58" fmla="*/ 284163 w 354"/>
              <a:gd name="T59" fmla="*/ 107950 h 356"/>
              <a:gd name="T60" fmla="*/ 361950 w 354"/>
              <a:gd name="T61" fmla="*/ 342900 h 356"/>
              <a:gd name="T62" fmla="*/ 361950 w 354"/>
              <a:gd name="T63" fmla="*/ 474663 h 356"/>
              <a:gd name="T64" fmla="*/ 211138 w 354"/>
              <a:gd name="T65" fmla="*/ 68263 h 356"/>
              <a:gd name="T66" fmla="*/ 200025 w 354"/>
              <a:gd name="T67" fmla="*/ 6350 h 356"/>
              <a:gd name="T68" fmla="*/ 284163 w 354"/>
              <a:gd name="T69" fmla="*/ 107950 h 356"/>
              <a:gd name="T70" fmla="*/ 284163 w 354"/>
              <a:gd name="T71" fmla="*/ 384175 h 356"/>
              <a:gd name="T72" fmla="*/ 271463 w 354"/>
              <a:gd name="T73" fmla="*/ 257175 h 356"/>
              <a:gd name="T74" fmla="*/ 182563 w 354"/>
              <a:gd name="T75" fmla="*/ 49213 h 356"/>
              <a:gd name="T76" fmla="*/ 195263 w 354"/>
              <a:gd name="T77" fmla="*/ 79375 h 356"/>
              <a:gd name="T78" fmla="*/ 158750 w 354"/>
              <a:gd name="T79" fmla="*/ 68263 h 356"/>
              <a:gd name="T80" fmla="*/ 142875 w 354"/>
              <a:gd name="T81" fmla="*/ 19050 h 356"/>
              <a:gd name="T82" fmla="*/ 200025 w 354"/>
              <a:gd name="T83" fmla="*/ 152400 h 356"/>
              <a:gd name="T84" fmla="*/ 142875 w 354"/>
              <a:gd name="T85" fmla="*/ 406400 h 356"/>
              <a:gd name="T86" fmla="*/ 200025 w 354"/>
              <a:gd name="T87" fmla="*/ 257175 h 356"/>
              <a:gd name="T88" fmla="*/ 142875 w 354"/>
              <a:gd name="T89" fmla="*/ 552450 h 356"/>
              <a:gd name="T90" fmla="*/ 125413 w 354"/>
              <a:gd name="T91" fmla="*/ 61913 h 356"/>
              <a:gd name="T92" fmla="*/ 112713 w 354"/>
              <a:gd name="T93" fmla="*/ 31750 h 356"/>
              <a:gd name="T94" fmla="*/ 142875 w 354"/>
              <a:gd name="T95" fmla="*/ 257175 h 356"/>
              <a:gd name="T96" fmla="*/ 142875 w 354"/>
              <a:gd name="T97" fmla="*/ 107950 h 356"/>
              <a:gd name="T98" fmla="*/ 128588 w 354"/>
              <a:gd name="T99" fmla="*/ 419100 h 356"/>
              <a:gd name="T100" fmla="*/ 133350 w 354"/>
              <a:gd name="T101" fmla="*/ 560388 h 356"/>
              <a:gd name="T102" fmla="*/ 58738 w 354"/>
              <a:gd name="T103" fmla="*/ 93663 h 356"/>
              <a:gd name="T104" fmla="*/ 112713 w 354"/>
              <a:gd name="T105" fmla="*/ 31750 h 356"/>
              <a:gd name="T106" fmla="*/ 85725 w 354"/>
              <a:gd name="T107" fmla="*/ 360363 h 356"/>
              <a:gd name="T108" fmla="*/ 79375 w 354"/>
              <a:gd name="T109" fmla="*/ 407988 h 356"/>
              <a:gd name="T110" fmla="*/ 25400 w 354"/>
              <a:gd name="T111" fmla="*/ 474663 h 356"/>
              <a:gd name="T112" fmla="*/ 112713 w 354"/>
              <a:gd name="T113" fmla="*/ 107950 h 356"/>
              <a:gd name="T114" fmla="*/ 77788 w 354"/>
              <a:gd name="T115" fmla="*/ 547688 h 356"/>
              <a:gd name="T116" fmla="*/ 31750 w 354"/>
              <a:gd name="T117" fmla="*/ 238125 h 356"/>
              <a:gd name="T118" fmla="*/ 25400 w 354"/>
              <a:gd name="T119" fmla="*/ 244475 h 356"/>
              <a:gd name="T120" fmla="*/ 0 w 354"/>
              <a:gd name="T121" fmla="*/ 150813 h 356"/>
              <a:gd name="T122" fmla="*/ 25400 w 354"/>
              <a:gd name="T123" fmla="*/ 152400 h 356"/>
              <a:gd name="T124" fmla="*/ 25400 w 354"/>
              <a:gd name="T125" fmla="*/ 333375 h 35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54"/>
              <a:gd name="T190" fmla="*/ 0 h 356"/>
              <a:gd name="T191" fmla="*/ 354 w 354"/>
              <a:gd name="T192" fmla="*/ 356 h 35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54" h="356">
                <a:moveTo>
                  <a:pt x="337" y="299"/>
                </a:moveTo>
                <a:lnTo>
                  <a:pt x="337" y="210"/>
                </a:lnTo>
                <a:lnTo>
                  <a:pt x="340" y="215"/>
                </a:lnTo>
                <a:lnTo>
                  <a:pt x="341" y="222"/>
                </a:lnTo>
                <a:lnTo>
                  <a:pt x="341" y="299"/>
                </a:lnTo>
                <a:lnTo>
                  <a:pt x="337" y="299"/>
                </a:lnTo>
                <a:close/>
                <a:moveTo>
                  <a:pt x="337" y="154"/>
                </a:moveTo>
                <a:lnTo>
                  <a:pt x="337" y="96"/>
                </a:lnTo>
                <a:lnTo>
                  <a:pt x="339" y="95"/>
                </a:lnTo>
                <a:lnTo>
                  <a:pt x="348" y="91"/>
                </a:lnTo>
                <a:lnTo>
                  <a:pt x="350" y="91"/>
                </a:lnTo>
                <a:lnTo>
                  <a:pt x="352" y="91"/>
                </a:lnTo>
                <a:lnTo>
                  <a:pt x="354" y="93"/>
                </a:lnTo>
                <a:lnTo>
                  <a:pt x="354" y="95"/>
                </a:lnTo>
                <a:lnTo>
                  <a:pt x="354" y="142"/>
                </a:lnTo>
                <a:lnTo>
                  <a:pt x="352" y="147"/>
                </a:lnTo>
                <a:lnTo>
                  <a:pt x="350" y="149"/>
                </a:lnTo>
                <a:lnTo>
                  <a:pt x="348" y="150"/>
                </a:lnTo>
                <a:lnTo>
                  <a:pt x="339" y="154"/>
                </a:lnTo>
                <a:lnTo>
                  <a:pt x="337" y="154"/>
                </a:lnTo>
                <a:close/>
                <a:moveTo>
                  <a:pt x="337" y="96"/>
                </a:moveTo>
                <a:lnTo>
                  <a:pt x="337" y="154"/>
                </a:lnTo>
                <a:lnTo>
                  <a:pt x="335" y="153"/>
                </a:lnTo>
                <a:lnTo>
                  <a:pt x="333" y="150"/>
                </a:lnTo>
                <a:lnTo>
                  <a:pt x="333" y="103"/>
                </a:lnTo>
                <a:lnTo>
                  <a:pt x="335" y="99"/>
                </a:lnTo>
                <a:lnTo>
                  <a:pt x="337" y="96"/>
                </a:lnTo>
                <a:close/>
                <a:moveTo>
                  <a:pt x="337" y="210"/>
                </a:moveTo>
                <a:lnTo>
                  <a:pt x="337" y="210"/>
                </a:lnTo>
                <a:lnTo>
                  <a:pt x="333" y="206"/>
                </a:lnTo>
                <a:lnTo>
                  <a:pt x="329" y="202"/>
                </a:lnTo>
                <a:lnTo>
                  <a:pt x="324" y="199"/>
                </a:lnTo>
                <a:lnTo>
                  <a:pt x="317" y="199"/>
                </a:lnTo>
                <a:lnTo>
                  <a:pt x="317" y="68"/>
                </a:lnTo>
                <a:lnTo>
                  <a:pt x="283" y="68"/>
                </a:lnTo>
                <a:lnTo>
                  <a:pt x="283" y="221"/>
                </a:lnTo>
                <a:lnTo>
                  <a:pt x="289" y="221"/>
                </a:lnTo>
                <a:lnTo>
                  <a:pt x="293" y="222"/>
                </a:lnTo>
                <a:lnTo>
                  <a:pt x="297" y="225"/>
                </a:lnTo>
                <a:lnTo>
                  <a:pt x="299" y="227"/>
                </a:lnTo>
                <a:lnTo>
                  <a:pt x="302" y="230"/>
                </a:lnTo>
                <a:lnTo>
                  <a:pt x="305" y="234"/>
                </a:lnTo>
                <a:lnTo>
                  <a:pt x="306" y="239"/>
                </a:lnTo>
                <a:lnTo>
                  <a:pt x="306" y="244"/>
                </a:lnTo>
                <a:lnTo>
                  <a:pt x="306" y="248"/>
                </a:lnTo>
                <a:lnTo>
                  <a:pt x="305" y="253"/>
                </a:lnTo>
                <a:lnTo>
                  <a:pt x="302" y="257"/>
                </a:lnTo>
                <a:lnTo>
                  <a:pt x="299" y="260"/>
                </a:lnTo>
                <a:lnTo>
                  <a:pt x="297" y="262"/>
                </a:lnTo>
                <a:lnTo>
                  <a:pt x="293" y="265"/>
                </a:lnTo>
                <a:lnTo>
                  <a:pt x="289" y="267"/>
                </a:lnTo>
                <a:lnTo>
                  <a:pt x="283" y="267"/>
                </a:lnTo>
                <a:lnTo>
                  <a:pt x="283" y="299"/>
                </a:lnTo>
                <a:lnTo>
                  <a:pt x="337" y="299"/>
                </a:lnTo>
                <a:lnTo>
                  <a:pt x="337" y="210"/>
                </a:lnTo>
                <a:close/>
                <a:moveTo>
                  <a:pt x="283" y="356"/>
                </a:moveTo>
                <a:lnTo>
                  <a:pt x="283" y="314"/>
                </a:lnTo>
                <a:lnTo>
                  <a:pt x="306" y="314"/>
                </a:lnTo>
                <a:lnTo>
                  <a:pt x="306" y="338"/>
                </a:lnTo>
                <a:lnTo>
                  <a:pt x="305" y="345"/>
                </a:lnTo>
                <a:lnTo>
                  <a:pt x="301" y="350"/>
                </a:lnTo>
                <a:lnTo>
                  <a:pt x="295" y="355"/>
                </a:lnTo>
                <a:lnTo>
                  <a:pt x="289" y="356"/>
                </a:lnTo>
                <a:lnTo>
                  <a:pt x="283" y="356"/>
                </a:lnTo>
                <a:close/>
                <a:moveTo>
                  <a:pt x="283" y="59"/>
                </a:moveTo>
                <a:lnTo>
                  <a:pt x="283" y="20"/>
                </a:lnTo>
                <a:lnTo>
                  <a:pt x="298" y="30"/>
                </a:lnTo>
                <a:lnTo>
                  <a:pt x="309" y="38"/>
                </a:lnTo>
                <a:lnTo>
                  <a:pt x="313" y="43"/>
                </a:lnTo>
                <a:lnTo>
                  <a:pt x="316" y="49"/>
                </a:lnTo>
                <a:lnTo>
                  <a:pt x="317" y="54"/>
                </a:lnTo>
                <a:lnTo>
                  <a:pt x="317" y="59"/>
                </a:lnTo>
                <a:lnTo>
                  <a:pt x="283" y="59"/>
                </a:lnTo>
                <a:close/>
                <a:moveTo>
                  <a:pt x="283" y="20"/>
                </a:moveTo>
                <a:lnTo>
                  <a:pt x="283" y="59"/>
                </a:lnTo>
                <a:lnTo>
                  <a:pt x="263" y="59"/>
                </a:lnTo>
                <a:lnTo>
                  <a:pt x="263" y="50"/>
                </a:lnTo>
                <a:lnTo>
                  <a:pt x="268" y="50"/>
                </a:lnTo>
                <a:lnTo>
                  <a:pt x="271" y="47"/>
                </a:lnTo>
                <a:lnTo>
                  <a:pt x="274" y="43"/>
                </a:lnTo>
                <a:lnTo>
                  <a:pt x="275" y="39"/>
                </a:lnTo>
                <a:lnTo>
                  <a:pt x="274" y="35"/>
                </a:lnTo>
                <a:lnTo>
                  <a:pt x="271" y="31"/>
                </a:lnTo>
                <a:lnTo>
                  <a:pt x="268" y="28"/>
                </a:lnTo>
                <a:lnTo>
                  <a:pt x="263" y="28"/>
                </a:lnTo>
                <a:lnTo>
                  <a:pt x="263" y="12"/>
                </a:lnTo>
                <a:lnTo>
                  <a:pt x="283" y="20"/>
                </a:lnTo>
                <a:close/>
                <a:moveTo>
                  <a:pt x="283" y="68"/>
                </a:moveTo>
                <a:lnTo>
                  <a:pt x="283" y="221"/>
                </a:lnTo>
                <a:lnTo>
                  <a:pt x="278" y="221"/>
                </a:lnTo>
                <a:lnTo>
                  <a:pt x="272" y="223"/>
                </a:lnTo>
                <a:lnTo>
                  <a:pt x="267" y="227"/>
                </a:lnTo>
                <a:lnTo>
                  <a:pt x="263" y="231"/>
                </a:lnTo>
                <a:lnTo>
                  <a:pt x="263" y="162"/>
                </a:lnTo>
                <a:lnTo>
                  <a:pt x="272" y="162"/>
                </a:lnTo>
                <a:lnTo>
                  <a:pt x="272" y="96"/>
                </a:lnTo>
                <a:lnTo>
                  <a:pt x="263" y="96"/>
                </a:lnTo>
                <a:lnTo>
                  <a:pt x="263" y="68"/>
                </a:lnTo>
                <a:lnTo>
                  <a:pt x="283" y="68"/>
                </a:lnTo>
                <a:close/>
                <a:moveTo>
                  <a:pt x="283" y="267"/>
                </a:moveTo>
                <a:lnTo>
                  <a:pt x="283" y="299"/>
                </a:lnTo>
                <a:lnTo>
                  <a:pt x="263" y="299"/>
                </a:lnTo>
                <a:lnTo>
                  <a:pt x="263" y="256"/>
                </a:lnTo>
                <a:lnTo>
                  <a:pt x="267" y="260"/>
                </a:lnTo>
                <a:lnTo>
                  <a:pt x="272" y="264"/>
                </a:lnTo>
                <a:lnTo>
                  <a:pt x="278" y="267"/>
                </a:lnTo>
                <a:lnTo>
                  <a:pt x="283" y="267"/>
                </a:lnTo>
                <a:close/>
                <a:moveTo>
                  <a:pt x="283" y="314"/>
                </a:moveTo>
                <a:lnTo>
                  <a:pt x="283" y="356"/>
                </a:lnTo>
                <a:lnTo>
                  <a:pt x="278" y="356"/>
                </a:lnTo>
                <a:lnTo>
                  <a:pt x="274" y="356"/>
                </a:lnTo>
                <a:lnTo>
                  <a:pt x="270" y="353"/>
                </a:lnTo>
                <a:lnTo>
                  <a:pt x="267" y="352"/>
                </a:lnTo>
                <a:lnTo>
                  <a:pt x="263" y="348"/>
                </a:lnTo>
                <a:lnTo>
                  <a:pt x="263" y="314"/>
                </a:lnTo>
                <a:lnTo>
                  <a:pt x="283" y="314"/>
                </a:lnTo>
                <a:close/>
                <a:moveTo>
                  <a:pt x="263" y="12"/>
                </a:moveTo>
                <a:lnTo>
                  <a:pt x="263" y="28"/>
                </a:lnTo>
                <a:lnTo>
                  <a:pt x="259" y="28"/>
                </a:lnTo>
                <a:lnTo>
                  <a:pt x="256" y="31"/>
                </a:lnTo>
                <a:lnTo>
                  <a:pt x="253" y="35"/>
                </a:lnTo>
                <a:lnTo>
                  <a:pt x="252" y="39"/>
                </a:lnTo>
                <a:lnTo>
                  <a:pt x="253" y="43"/>
                </a:lnTo>
                <a:lnTo>
                  <a:pt x="256" y="47"/>
                </a:lnTo>
                <a:lnTo>
                  <a:pt x="259" y="50"/>
                </a:lnTo>
                <a:lnTo>
                  <a:pt x="263" y="50"/>
                </a:lnTo>
                <a:lnTo>
                  <a:pt x="263" y="59"/>
                </a:lnTo>
                <a:lnTo>
                  <a:pt x="228" y="59"/>
                </a:lnTo>
                <a:lnTo>
                  <a:pt x="228" y="50"/>
                </a:lnTo>
                <a:lnTo>
                  <a:pt x="230" y="50"/>
                </a:lnTo>
                <a:lnTo>
                  <a:pt x="236" y="50"/>
                </a:lnTo>
                <a:lnTo>
                  <a:pt x="238" y="47"/>
                </a:lnTo>
                <a:lnTo>
                  <a:pt x="241" y="43"/>
                </a:lnTo>
                <a:lnTo>
                  <a:pt x="243" y="39"/>
                </a:lnTo>
                <a:lnTo>
                  <a:pt x="241" y="35"/>
                </a:lnTo>
                <a:lnTo>
                  <a:pt x="238" y="31"/>
                </a:lnTo>
                <a:lnTo>
                  <a:pt x="236" y="28"/>
                </a:lnTo>
                <a:lnTo>
                  <a:pt x="230" y="28"/>
                </a:lnTo>
                <a:lnTo>
                  <a:pt x="228" y="28"/>
                </a:lnTo>
                <a:lnTo>
                  <a:pt x="228" y="4"/>
                </a:lnTo>
                <a:lnTo>
                  <a:pt x="247" y="8"/>
                </a:lnTo>
                <a:lnTo>
                  <a:pt x="263" y="12"/>
                </a:lnTo>
                <a:close/>
                <a:moveTo>
                  <a:pt x="263" y="68"/>
                </a:moveTo>
                <a:lnTo>
                  <a:pt x="263" y="96"/>
                </a:lnTo>
                <a:lnTo>
                  <a:pt x="228" y="96"/>
                </a:lnTo>
                <a:lnTo>
                  <a:pt x="228" y="68"/>
                </a:lnTo>
                <a:lnTo>
                  <a:pt x="263" y="68"/>
                </a:lnTo>
                <a:close/>
                <a:moveTo>
                  <a:pt x="263" y="162"/>
                </a:moveTo>
                <a:lnTo>
                  <a:pt x="263" y="231"/>
                </a:lnTo>
                <a:lnTo>
                  <a:pt x="262" y="237"/>
                </a:lnTo>
                <a:lnTo>
                  <a:pt x="260" y="244"/>
                </a:lnTo>
                <a:lnTo>
                  <a:pt x="262" y="250"/>
                </a:lnTo>
                <a:lnTo>
                  <a:pt x="263" y="256"/>
                </a:lnTo>
                <a:lnTo>
                  <a:pt x="263" y="299"/>
                </a:lnTo>
                <a:lnTo>
                  <a:pt x="228" y="299"/>
                </a:lnTo>
                <a:lnTo>
                  <a:pt x="228" y="269"/>
                </a:lnTo>
                <a:lnTo>
                  <a:pt x="229" y="269"/>
                </a:lnTo>
                <a:lnTo>
                  <a:pt x="229" y="253"/>
                </a:lnTo>
                <a:lnTo>
                  <a:pt x="228" y="253"/>
                </a:lnTo>
                <a:lnTo>
                  <a:pt x="228" y="242"/>
                </a:lnTo>
                <a:lnTo>
                  <a:pt x="229" y="242"/>
                </a:lnTo>
                <a:lnTo>
                  <a:pt x="229" y="227"/>
                </a:lnTo>
                <a:lnTo>
                  <a:pt x="228" y="227"/>
                </a:lnTo>
                <a:lnTo>
                  <a:pt x="228" y="216"/>
                </a:lnTo>
                <a:lnTo>
                  <a:pt x="229" y="216"/>
                </a:lnTo>
                <a:lnTo>
                  <a:pt x="229" y="200"/>
                </a:lnTo>
                <a:lnTo>
                  <a:pt x="228" y="200"/>
                </a:lnTo>
                <a:lnTo>
                  <a:pt x="228" y="162"/>
                </a:lnTo>
                <a:lnTo>
                  <a:pt x="263" y="162"/>
                </a:lnTo>
                <a:close/>
                <a:moveTo>
                  <a:pt x="263" y="314"/>
                </a:moveTo>
                <a:lnTo>
                  <a:pt x="263" y="348"/>
                </a:lnTo>
                <a:lnTo>
                  <a:pt x="262" y="344"/>
                </a:lnTo>
                <a:lnTo>
                  <a:pt x="260" y="338"/>
                </a:lnTo>
                <a:lnTo>
                  <a:pt x="260" y="314"/>
                </a:lnTo>
                <a:lnTo>
                  <a:pt x="263" y="314"/>
                </a:lnTo>
                <a:close/>
                <a:moveTo>
                  <a:pt x="228" y="4"/>
                </a:moveTo>
                <a:lnTo>
                  <a:pt x="228" y="28"/>
                </a:lnTo>
                <a:lnTo>
                  <a:pt x="225" y="30"/>
                </a:lnTo>
                <a:lnTo>
                  <a:pt x="222" y="32"/>
                </a:lnTo>
                <a:lnTo>
                  <a:pt x="221" y="35"/>
                </a:lnTo>
                <a:lnTo>
                  <a:pt x="220" y="39"/>
                </a:lnTo>
                <a:lnTo>
                  <a:pt x="221" y="43"/>
                </a:lnTo>
                <a:lnTo>
                  <a:pt x="222" y="46"/>
                </a:lnTo>
                <a:lnTo>
                  <a:pt x="225" y="49"/>
                </a:lnTo>
                <a:lnTo>
                  <a:pt x="228" y="50"/>
                </a:lnTo>
                <a:lnTo>
                  <a:pt x="228" y="59"/>
                </a:lnTo>
                <a:lnTo>
                  <a:pt x="179" y="59"/>
                </a:lnTo>
                <a:lnTo>
                  <a:pt x="179" y="0"/>
                </a:lnTo>
                <a:lnTo>
                  <a:pt x="203" y="1"/>
                </a:lnTo>
                <a:lnTo>
                  <a:pt x="228" y="4"/>
                </a:lnTo>
                <a:close/>
                <a:moveTo>
                  <a:pt x="228" y="68"/>
                </a:moveTo>
                <a:lnTo>
                  <a:pt x="228" y="96"/>
                </a:lnTo>
                <a:lnTo>
                  <a:pt x="183" y="96"/>
                </a:lnTo>
                <a:lnTo>
                  <a:pt x="183" y="162"/>
                </a:lnTo>
                <a:lnTo>
                  <a:pt x="228" y="162"/>
                </a:lnTo>
                <a:lnTo>
                  <a:pt x="228" y="200"/>
                </a:lnTo>
                <a:lnTo>
                  <a:pt x="179" y="200"/>
                </a:lnTo>
                <a:lnTo>
                  <a:pt x="179" y="68"/>
                </a:lnTo>
                <a:lnTo>
                  <a:pt x="228" y="68"/>
                </a:lnTo>
                <a:close/>
                <a:moveTo>
                  <a:pt x="228" y="216"/>
                </a:moveTo>
                <a:lnTo>
                  <a:pt x="228" y="227"/>
                </a:lnTo>
                <a:lnTo>
                  <a:pt x="179" y="227"/>
                </a:lnTo>
                <a:lnTo>
                  <a:pt x="179" y="216"/>
                </a:lnTo>
                <a:lnTo>
                  <a:pt x="228" y="216"/>
                </a:lnTo>
                <a:close/>
                <a:moveTo>
                  <a:pt x="228" y="242"/>
                </a:moveTo>
                <a:lnTo>
                  <a:pt x="228" y="253"/>
                </a:lnTo>
                <a:lnTo>
                  <a:pt x="179" y="253"/>
                </a:lnTo>
                <a:lnTo>
                  <a:pt x="179" y="242"/>
                </a:lnTo>
                <a:lnTo>
                  <a:pt x="228" y="242"/>
                </a:lnTo>
                <a:close/>
                <a:moveTo>
                  <a:pt x="228" y="269"/>
                </a:moveTo>
                <a:lnTo>
                  <a:pt x="228" y="299"/>
                </a:lnTo>
                <a:lnTo>
                  <a:pt x="179" y="299"/>
                </a:lnTo>
                <a:lnTo>
                  <a:pt x="179" y="269"/>
                </a:lnTo>
                <a:lnTo>
                  <a:pt x="228" y="269"/>
                </a:lnTo>
                <a:close/>
                <a:moveTo>
                  <a:pt x="126" y="50"/>
                </a:moveTo>
                <a:lnTo>
                  <a:pt x="126" y="50"/>
                </a:lnTo>
                <a:lnTo>
                  <a:pt x="129" y="49"/>
                </a:lnTo>
                <a:lnTo>
                  <a:pt x="132" y="46"/>
                </a:lnTo>
                <a:lnTo>
                  <a:pt x="133" y="43"/>
                </a:lnTo>
                <a:lnTo>
                  <a:pt x="134" y="39"/>
                </a:lnTo>
                <a:lnTo>
                  <a:pt x="133" y="35"/>
                </a:lnTo>
                <a:lnTo>
                  <a:pt x="132" y="32"/>
                </a:lnTo>
                <a:lnTo>
                  <a:pt x="129" y="30"/>
                </a:lnTo>
                <a:lnTo>
                  <a:pt x="126" y="28"/>
                </a:lnTo>
                <a:lnTo>
                  <a:pt x="126" y="4"/>
                </a:lnTo>
                <a:lnTo>
                  <a:pt x="150" y="1"/>
                </a:lnTo>
                <a:lnTo>
                  <a:pt x="176" y="0"/>
                </a:lnTo>
                <a:lnTo>
                  <a:pt x="179" y="0"/>
                </a:lnTo>
                <a:lnTo>
                  <a:pt x="179" y="59"/>
                </a:lnTo>
                <a:lnTo>
                  <a:pt x="126" y="59"/>
                </a:lnTo>
                <a:lnTo>
                  <a:pt x="126" y="50"/>
                </a:lnTo>
                <a:close/>
                <a:moveTo>
                  <a:pt x="179" y="68"/>
                </a:moveTo>
                <a:lnTo>
                  <a:pt x="179" y="200"/>
                </a:lnTo>
                <a:lnTo>
                  <a:pt x="127" y="200"/>
                </a:lnTo>
                <a:lnTo>
                  <a:pt x="127" y="216"/>
                </a:lnTo>
                <a:lnTo>
                  <a:pt x="179" y="216"/>
                </a:lnTo>
                <a:lnTo>
                  <a:pt x="179" y="227"/>
                </a:lnTo>
                <a:lnTo>
                  <a:pt x="127" y="227"/>
                </a:lnTo>
                <a:lnTo>
                  <a:pt x="127" y="242"/>
                </a:lnTo>
                <a:lnTo>
                  <a:pt x="179" y="242"/>
                </a:lnTo>
                <a:lnTo>
                  <a:pt x="179" y="253"/>
                </a:lnTo>
                <a:lnTo>
                  <a:pt x="127" y="253"/>
                </a:lnTo>
                <a:lnTo>
                  <a:pt x="127" y="269"/>
                </a:lnTo>
                <a:lnTo>
                  <a:pt x="179" y="269"/>
                </a:lnTo>
                <a:lnTo>
                  <a:pt x="179" y="299"/>
                </a:lnTo>
                <a:lnTo>
                  <a:pt x="126" y="299"/>
                </a:lnTo>
                <a:lnTo>
                  <a:pt x="126" y="162"/>
                </a:lnTo>
                <a:lnTo>
                  <a:pt x="171" y="162"/>
                </a:lnTo>
                <a:lnTo>
                  <a:pt x="171" y="96"/>
                </a:lnTo>
                <a:lnTo>
                  <a:pt x="126" y="96"/>
                </a:lnTo>
                <a:lnTo>
                  <a:pt x="126" y="68"/>
                </a:lnTo>
                <a:lnTo>
                  <a:pt x="179" y="68"/>
                </a:lnTo>
                <a:close/>
                <a:moveTo>
                  <a:pt x="123" y="28"/>
                </a:moveTo>
                <a:lnTo>
                  <a:pt x="123" y="28"/>
                </a:lnTo>
                <a:lnTo>
                  <a:pt x="118" y="28"/>
                </a:lnTo>
                <a:lnTo>
                  <a:pt x="115" y="31"/>
                </a:lnTo>
                <a:lnTo>
                  <a:pt x="113" y="35"/>
                </a:lnTo>
                <a:lnTo>
                  <a:pt x="111" y="39"/>
                </a:lnTo>
                <a:lnTo>
                  <a:pt x="113" y="43"/>
                </a:lnTo>
                <a:lnTo>
                  <a:pt x="115" y="47"/>
                </a:lnTo>
                <a:lnTo>
                  <a:pt x="118" y="50"/>
                </a:lnTo>
                <a:lnTo>
                  <a:pt x="123" y="50"/>
                </a:lnTo>
                <a:lnTo>
                  <a:pt x="126" y="50"/>
                </a:lnTo>
                <a:lnTo>
                  <a:pt x="126" y="59"/>
                </a:lnTo>
                <a:lnTo>
                  <a:pt x="90" y="59"/>
                </a:lnTo>
                <a:lnTo>
                  <a:pt x="90" y="50"/>
                </a:lnTo>
                <a:lnTo>
                  <a:pt x="95" y="50"/>
                </a:lnTo>
                <a:lnTo>
                  <a:pt x="98" y="47"/>
                </a:lnTo>
                <a:lnTo>
                  <a:pt x="100" y="43"/>
                </a:lnTo>
                <a:lnTo>
                  <a:pt x="102" y="39"/>
                </a:lnTo>
                <a:lnTo>
                  <a:pt x="100" y="35"/>
                </a:lnTo>
                <a:lnTo>
                  <a:pt x="98" y="31"/>
                </a:lnTo>
                <a:lnTo>
                  <a:pt x="95" y="28"/>
                </a:lnTo>
                <a:lnTo>
                  <a:pt x="90" y="28"/>
                </a:lnTo>
                <a:lnTo>
                  <a:pt x="90" y="12"/>
                </a:lnTo>
                <a:lnTo>
                  <a:pt x="107" y="8"/>
                </a:lnTo>
                <a:lnTo>
                  <a:pt x="126" y="4"/>
                </a:lnTo>
                <a:lnTo>
                  <a:pt x="126" y="28"/>
                </a:lnTo>
                <a:lnTo>
                  <a:pt x="123" y="28"/>
                </a:lnTo>
                <a:close/>
                <a:moveTo>
                  <a:pt x="126" y="68"/>
                </a:moveTo>
                <a:lnTo>
                  <a:pt x="126" y="96"/>
                </a:lnTo>
                <a:lnTo>
                  <a:pt x="90" y="96"/>
                </a:lnTo>
                <a:lnTo>
                  <a:pt x="90" y="68"/>
                </a:lnTo>
                <a:lnTo>
                  <a:pt x="126" y="68"/>
                </a:lnTo>
                <a:close/>
                <a:moveTo>
                  <a:pt x="126" y="162"/>
                </a:moveTo>
                <a:lnTo>
                  <a:pt x="126" y="299"/>
                </a:lnTo>
                <a:lnTo>
                  <a:pt x="90" y="299"/>
                </a:lnTo>
                <a:lnTo>
                  <a:pt x="90" y="256"/>
                </a:lnTo>
                <a:lnTo>
                  <a:pt x="92" y="250"/>
                </a:lnTo>
                <a:lnTo>
                  <a:pt x="94" y="244"/>
                </a:lnTo>
                <a:lnTo>
                  <a:pt x="92" y="237"/>
                </a:lnTo>
                <a:lnTo>
                  <a:pt x="90" y="231"/>
                </a:lnTo>
                <a:lnTo>
                  <a:pt x="90" y="162"/>
                </a:lnTo>
                <a:lnTo>
                  <a:pt x="126" y="162"/>
                </a:lnTo>
                <a:close/>
                <a:moveTo>
                  <a:pt x="90" y="348"/>
                </a:moveTo>
                <a:lnTo>
                  <a:pt x="90" y="314"/>
                </a:lnTo>
                <a:lnTo>
                  <a:pt x="94" y="314"/>
                </a:lnTo>
                <a:lnTo>
                  <a:pt x="94" y="338"/>
                </a:lnTo>
                <a:lnTo>
                  <a:pt x="92" y="344"/>
                </a:lnTo>
                <a:lnTo>
                  <a:pt x="90" y="348"/>
                </a:lnTo>
                <a:close/>
                <a:moveTo>
                  <a:pt x="90" y="12"/>
                </a:moveTo>
                <a:lnTo>
                  <a:pt x="90" y="28"/>
                </a:lnTo>
                <a:lnTo>
                  <a:pt x="85" y="28"/>
                </a:lnTo>
                <a:lnTo>
                  <a:pt x="83" y="31"/>
                </a:lnTo>
                <a:lnTo>
                  <a:pt x="80" y="35"/>
                </a:lnTo>
                <a:lnTo>
                  <a:pt x="79" y="39"/>
                </a:lnTo>
                <a:lnTo>
                  <a:pt x="80" y="43"/>
                </a:lnTo>
                <a:lnTo>
                  <a:pt x="83" y="47"/>
                </a:lnTo>
                <a:lnTo>
                  <a:pt x="85" y="50"/>
                </a:lnTo>
                <a:lnTo>
                  <a:pt x="90" y="50"/>
                </a:lnTo>
                <a:lnTo>
                  <a:pt x="90" y="59"/>
                </a:lnTo>
                <a:lnTo>
                  <a:pt x="71" y="59"/>
                </a:lnTo>
                <a:lnTo>
                  <a:pt x="71" y="20"/>
                </a:lnTo>
                <a:lnTo>
                  <a:pt x="90" y="12"/>
                </a:lnTo>
                <a:close/>
                <a:moveTo>
                  <a:pt x="90" y="68"/>
                </a:moveTo>
                <a:lnTo>
                  <a:pt x="90" y="96"/>
                </a:lnTo>
                <a:lnTo>
                  <a:pt x="81" y="96"/>
                </a:lnTo>
                <a:lnTo>
                  <a:pt x="81" y="162"/>
                </a:lnTo>
                <a:lnTo>
                  <a:pt x="90" y="162"/>
                </a:lnTo>
                <a:lnTo>
                  <a:pt x="90" y="231"/>
                </a:lnTo>
                <a:lnTo>
                  <a:pt x="87" y="227"/>
                </a:lnTo>
                <a:lnTo>
                  <a:pt x="81" y="223"/>
                </a:lnTo>
                <a:lnTo>
                  <a:pt x="76" y="221"/>
                </a:lnTo>
                <a:lnTo>
                  <a:pt x="71" y="221"/>
                </a:lnTo>
                <a:lnTo>
                  <a:pt x="71" y="68"/>
                </a:lnTo>
                <a:lnTo>
                  <a:pt x="90" y="68"/>
                </a:lnTo>
                <a:close/>
                <a:moveTo>
                  <a:pt x="90" y="256"/>
                </a:moveTo>
                <a:lnTo>
                  <a:pt x="90" y="299"/>
                </a:lnTo>
                <a:lnTo>
                  <a:pt x="71" y="299"/>
                </a:lnTo>
                <a:lnTo>
                  <a:pt x="71" y="267"/>
                </a:lnTo>
                <a:lnTo>
                  <a:pt x="76" y="267"/>
                </a:lnTo>
                <a:lnTo>
                  <a:pt x="81" y="264"/>
                </a:lnTo>
                <a:lnTo>
                  <a:pt x="87" y="260"/>
                </a:lnTo>
                <a:lnTo>
                  <a:pt x="90" y="256"/>
                </a:lnTo>
                <a:close/>
                <a:moveTo>
                  <a:pt x="90" y="314"/>
                </a:moveTo>
                <a:lnTo>
                  <a:pt x="90" y="348"/>
                </a:lnTo>
                <a:lnTo>
                  <a:pt x="87" y="352"/>
                </a:lnTo>
                <a:lnTo>
                  <a:pt x="84" y="353"/>
                </a:lnTo>
                <a:lnTo>
                  <a:pt x="80" y="356"/>
                </a:lnTo>
                <a:lnTo>
                  <a:pt x="75" y="356"/>
                </a:lnTo>
                <a:lnTo>
                  <a:pt x="71" y="356"/>
                </a:lnTo>
                <a:lnTo>
                  <a:pt x="71" y="314"/>
                </a:lnTo>
                <a:lnTo>
                  <a:pt x="90" y="314"/>
                </a:lnTo>
                <a:close/>
                <a:moveTo>
                  <a:pt x="71" y="20"/>
                </a:moveTo>
                <a:lnTo>
                  <a:pt x="71" y="59"/>
                </a:lnTo>
                <a:lnTo>
                  <a:pt x="37" y="59"/>
                </a:lnTo>
                <a:lnTo>
                  <a:pt x="37" y="54"/>
                </a:lnTo>
                <a:lnTo>
                  <a:pt x="38" y="49"/>
                </a:lnTo>
                <a:lnTo>
                  <a:pt x="41" y="43"/>
                </a:lnTo>
                <a:lnTo>
                  <a:pt x="45" y="38"/>
                </a:lnTo>
                <a:lnTo>
                  <a:pt x="56" y="30"/>
                </a:lnTo>
                <a:lnTo>
                  <a:pt x="71" y="20"/>
                </a:lnTo>
                <a:close/>
                <a:moveTo>
                  <a:pt x="71" y="68"/>
                </a:moveTo>
                <a:lnTo>
                  <a:pt x="71" y="221"/>
                </a:lnTo>
                <a:lnTo>
                  <a:pt x="65" y="221"/>
                </a:lnTo>
                <a:lnTo>
                  <a:pt x="61" y="222"/>
                </a:lnTo>
                <a:lnTo>
                  <a:pt x="57" y="225"/>
                </a:lnTo>
                <a:lnTo>
                  <a:pt x="54" y="227"/>
                </a:lnTo>
                <a:lnTo>
                  <a:pt x="50" y="230"/>
                </a:lnTo>
                <a:lnTo>
                  <a:pt x="49" y="234"/>
                </a:lnTo>
                <a:lnTo>
                  <a:pt x="48" y="239"/>
                </a:lnTo>
                <a:lnTo>
                  <a:pt x="48" y="244"/>
                </a:lnTo>
                <a:lnTo>
                  <a:pt x="48" y="248"/>
                </a:lnTo>
                <a:lnTo>
                  <a:pt x="49" y="253"/>
                </a:lnTo>
                <a:lnTo>
                  <a:pt x="50" y="257"/>
                </a:lnTo>
                <a:lnTo>
                  <a:pt x="54" y="260"/>
                </a:lnTo>
                <a:lnTo>
                  <a:pt x="57" y="262"/>
                </a:lnTo>
                <a:lnTo>
                  <a:pt x="61" y="265"/>
                </a:lnTo>
                <a:lnTo>
                  <a:pt x="65" y="267"/>
                </a:lnTo>
                <a:lnTo>
                  <a:pt x="71" y="267"/>
                </a:lnTo>
                <a:lnTo>
                  <a:pt x="71" y="299"/>
                </a:lnTo>
                <a:lnTo>
                  <a:pt x="16" y="299"/>
                </a:lnTo>
                <a:lnTo>
                  <a:pt x="16" y="210"/>
                </a:lnTo>
                <a:lnTo>
                  <a:pt x="20" y="206"/>
                </a:lnTo>
                <a:lnTo>
                  <a:pt x="25" y="202"/>
                </a:lnTo>
                <a:lnTo>
                  <a:pt x="30" y="199"/>
                </a:lnTo>
                <a:lnTo>
                  <a:pt x="37" y="199"/>
                </a:lnTo>
                <a:lnTo>
                  <a:pt x="37" y="68"/>
                </a:lnTo>
                <a:lnTo>
                  <a:pt x="71" y="68"/>
                </a:lnTo>
                <a:close/>
                <a:moveTo>
                  <a:pt x="71" y="314"/>
                </a:moveTo>
                <a:lnTo>
                  <a:pt x="71" y="356"/>
                </a:lnTo>
                <a:lnTo>
                  <a:pt x="65" y="356"/>
                </a:lnTo>
                <a:lnTo>
                  <a:pt x="58" y="355"/>
                </a:lnTo>
                <a:lnTo>
                  <a:pt x="53" y="350"/>
                </a:lnTo>
                <a:lnTo>
                  <a:pt x="49" y="345"/>
                </a:lnTo>
                <a:lnTo>
                  <a:pt x="48" y="338"/>
                </a:lnTo>
                <a:lnTo>
                  <a:pt x="48" y="314"/>
                </a:lnTo>
                <a:lnTo>
                  <a:pt x="71" y="314"/>
                </a:lnTo>
                <a:close/>
                <a:moveTo>
                  <a:pt x="16" y="154"/>
                </a:moveTo>
                <a:lnTo>
                  <a:pt x="16" y="154"/>
                </a:lnTo>
                <a:lnTo>
                  <a:pt x="19" y="153"/>
                </a:lnTo>
                <a:lnTo>
                  <a:pt x="20" y="150"/>
                </a:lnTo>
                <a:lnTo>
                  <a:pt x="20" y="103"/>
                </a:lnTo>
                <a:lnTo>
                  <a:pt x="19" y="99"/>
                </a:lnTo>
                <a:lnTo>
                  <a:pt x="16" y="96"/>
                </a:lnTo>
                <a:lnTo>
                  <a:pt x="16" y="154"/>
                </a:lnTo>
                <a:close/>
                <a:moveTo>
                  <a:pt x="16" y="96"/>
                </a:moveTo>
                <a:lnTo>
                  <a:pt x="16" y="154"/>
                </a:lnTo>
                <a:lnTo>
                  <a:pt x="15" y="154"/>
                </a:lnTo>
                <a:lnTo>
                  <a:pt x="6" y="150"/>
                </a:lnTo>
                <a:lnTo>
                  <a:pt x="4" y="149"/>
                </a:lnTo>
                <a:lnTo>
                  <a:pt x="2" y="147"/>
                </a:lnTo>
                <a:lnTo>
                  <a:pt x="0" y="142"/>
                </a:lnTo>
                <a:lnTo>
                  <a:pt x="0" y="95"/>
                </a:lnTo>
                <a:lnTo>
                  <a:pt x="0" y="93"/>
                </a:lnTo>
                <a:lnTo>
                  <a:pt x="2" y="91"/>
                </a:lnTo>
                <a:lnTo>
                  <a:pt x="4" y="91"/>
                </a:lnTo>
                <a:lnTo>
                  <a:pt x="6" y="91"/>
                </a:lnTo>
                <a:lnTo>
                  <a:pt x="15" y="95"/>
                </a:lnTo>
                <a:lnTo>
                  <a:pt x="16" y="96"/>
                </a:lnTo>
                <a:close/>
                <a:moveTo>
                  <a:pt x="16" y="210"/>
                </a:moveTo>
                <a:lnTo>
                  <a:pt x="16" y="299"/>
                </a:lnTo>
                <a:lnTo>
                  <a:pt x="12" y="299"/>
                </a:lnTo>
                <a:lnTo>
                  <a:pt x="12" y="222"/>
                </a:lnTo>
                <a:lnTo>
                  <a:pt x="14" y="215"/>
                </a:lnTo>
                <a:lnTo>
                  <a:pt x="16" y="21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2" name="Freeform 172"/>
          <p:cNvSpPr>
            <a:spLocks noEditPoints="1" noChangeArrowheads="1"/>
          </p:cNvSpPr>
          <p:nvPr/>
        </p:nvSpPr>
        <p:spPr bwMode="auto">
          <a:xfrm>
            <a:off x="3968750" y="2951163"/>
            <a:ext cx="633413" cy="482600"/>
          </a:xfrm>
          <a:custGeom>
            <a:avLst/>
            <a:gdLst>
              <a:gd name="T0" fmla="*/ 628650 w 399"/>
              <a:gd name="T1" fmla="*/ 452438 h 304"/>
              <a:gd name="T2" fmla="*/ 619125 w 399"/>
              <a:gd name="T3" fmla="*/ 15875 h 304"/>
              <a:gd name="T4" fmla="*/ 554038 w 399"/>
              <a:gd name="T5" fmla="*/ 34925 h 304"/>
              <a:gd name="T6" fmla="*/ 596900 w 399"/>
              <a:gd name="T7" fmla="*/ 76200 h 304"/>
              <a:gd name="T8" fmla="*/ 571500 w 399"/>
              <a:gd name="T9" fmla="*/ 446088 h 304"/>
              <a:gd name="T10" fmla="*/ 482600 w 399"/>
              <a:gd name="T11" fmla="*/ 406400 h 304"/>
              <a:gd name="T12" fmla="*/ 547688 w 399"/>
              <a:gd name="T13" fmla="*/ 66675 h 304"/>
              <a:gd name="T14" fmla="*/ 566738 w 399"/>
              <a:gd name="T15" fmla="*/ 398463 h 304"/>
              <a:gd name="T16" fmla="*/ 403225 w 399"/>
              <a:gd name="T17" fmla="*/ 34925 h 304"/>
              <a:gd name="T18" fmla="*/ 403225 w 399"/>
              <a:gd name="T19" fmla="*/ 482600 h 304"/>
              <a:gd name="T20" fmla="*/ 403225 w 399"/>
              <a:gd name="T21" fmla="*/ 419100 h 304"/>
              <a:gd name="T22" fmla="*/ 439738 w 399"/>
              <a:gd name="T23" fmla="*/ 265113 h 304"/>
              <a:gd name="T24" fmla="*/ 434975 w 399"/>
              <a:gd name="T25" fmla="*/ 211138 h 304"/>
              <a:gd name="T26" fmla="*/ 433388 w 399"/>
              <a:gd name="T27" fmla="*/ 173038 h 304"/>
              <a:gd name="T28" fmla="*/ 403225 w 399"/>
              <a:gd name="T29" fmla="*/ 65088 h 304"/>
              <a:gd name="T30" fmla="*/ 412750 w 399"/>
              <a:gd name="T31" fmla="*/ 271463 h 304"/>
              <a:gd name="T32" fmla="*/ 403225 w 399"/>
              <a:gd name="T33" fmla="*/ 217488 h 304"/>
              <a:gd name="T34" fmla="*/ 407988 w 399"/>
              <a:gd name="T35" fmla="*/ 163513 h 304"/>
              <a:gd name="T36" fmla="*/ 317500 w 399"/>
              <a:gd name="T37" fmla="*/ 0 h 304"/>
              <a:gd name="T38" fmla="*/ 317500 w 399"/>
              <a:gd name="T39" fmla="*/ 447675 h 304"/>
              <a:gd name="T40" fmla="*/ 382588 w 399"/>
              <a:gd name="T41" fmla="*/ 147638 h 304"/>
              <a:gd name="T42" fmla="*/ 358775 w 399"/>
              <a:gd name="T43" fmla="*/ 192088 h 304"/>
              <a:gd name="T44" fmla="*/ 365125 w 399"/>
              <a:gd name="T45" fmla="*/ 228600 h 304"/>
              <a:gd name="T46" fmla="*/ 368300 w 399"/>
              <a:gd name="T47" fmla="*/ 282575 h 304"/>
              <a:gd name="T48" fmla="*/ 317500 w 399"/>
              <a:gd name="T49" fmla="*/ 295275 h 304"/>
              <a:gd name="T50" fmla="*/ 403225 w 399"/>
              <a:gd name="T51" fmla="*/ 65088 h 304"/>
              <a:gd name="T52" fmla="*/ 384175 w 399"/>
              <a:gd name="T53" fmla="*/ 163513 h 304"/>
              <a:gd name="T54" fmla="*/ 398463 w 399"/>
              <a:gd name="T55" fmla="*/ 203200 h 304"/>
              <a:gd name="T56" fmla="*/ 398463 w 399"/>
              <a:gd name="T57" fmla="*/ 215900 h 304"/>
              <a:gd name="T58" fmla="*/ 390525 w 399"/>
              <a:gd name="T59" fmla="*/ 269875 h 304"/>
              <a:gd name="T60" fmla="*/ 214313 w 399"/>
              <a:gd name="T61" fmla="*/ 34925 h 304"/>
              <a:gd name="T62" fmla="*/ 214313 w 399"/>
              <a:gd name="T63" fmla="*/ 482600 h 304"/>
              <a:gd name="T64" fmla="*/ 274638 w 399"/>
              <a:gd name="T65" fmla="*/ 282575 h 304"/>
              <a:gd name="T66" fmla="*/ 220663 w 399"/>
              <a:gd name="T67" fmla="*/ 338138 h 304"/>
              <a:gd name="T68" fmla="*/ 257175 w 399"/>
              <a:gd name="T69" fmla="*/ 290513 h 304"/>
              <a:gd name="T70" fmla="*/ 234950 w 399"/>
              <a:gd name="T71" fmla="*/ 242888 h 304"/>
              <a:gd name="T72" fmla="*/ 215900 w 399"/>
              <a:gd name="T73" fmla="*/ 200025 h 304"/>
              <a:gd name="T74" fmla="*/ 227013 w 399"/>
              <a:gd name="T75" fmla="*/ 215900 h 304"/>
              <a:gd name="T76" fmla="*/ 238125 w 399"/>
              <a:gd name="T77" fmla="*/ 193675 h 304"/>
              <a:gd name="T78" fmla="*/ 317500 w 399"/>
              <a:gd name="T79" fmla="*/ 65088 h 304"/>
              <a:gd name="T80" fmla="*/ 233363 w 399"/>
              <a:gd name="T81" fmla="*/ 306388 h 304"/>
              <a:gd name="T82" fmla="*/ 220663 w 399"/>
              <a:gd name="T83" fmla="*/ 260350 h 304"/>
              <a:gd name="T84" fmla="*/ 39688 w 399"/>
              <a:gd name="T85" fmla="*/ 3175 h 304"/>
              <a:gd name="T86" fmla="*/ 0 w 399"/>
              <a:gd name="T87" fmla="*/ 433388 h 304"/>
              <a:gd name="T88" fmla="*/ 39688 w 399"/>
              <a:gd name="T89" fmla="*/ 482600 h 304"/>
              <a:gd name="T90" fmla="*/ 63500 w 399"/>
              <a:gd name="T91" fmla="*/ 446088 h 304"/>
              <a:gd name="T92" fmla="*/ 38100 w 399"/>
              <a:gd name="T93" fmla="*/ 76200 h 304"/>
              <a:gd name="T94" fmla="*/ 79375 w 399"/>
              <a:gd name="T95" fmla="*/ 34925 h 304"/>
              <a:gd name="T96" fmla="*/ 196850 w 399"/>
              <a:gd name="T97" fmla="*/ 198438 h 304"/>
              <a:gd name="T98" fmla="*/ 168275 w 399"/>
              <a:gd name="T99" fmla="*/ 277813 h 304"/>
              <a:gd name="T100" fmla="*/ 185738 w 399"/>
              <a:gd name="T101" fmla="*/ 331788 h 304"/>
              <a:gd name="T102" fmla="*/ 85725 w 399"/>
              <a:gd name="T103" fmla="*/ 415925 h 304"/>
              <a:gd name="T104" fmla="*/ 68263 w 399"/>
              <a:gd name="T105" fmla="*/ 84138 h 304"/>
              <a:gd name="T106" fmla="*/ 214313 w 399"/>
              <a:gd name="T107" fmla="*/ 247650 h 304"/>
              <a:gd name="T108" fmla="*/ 207963 w 399"/>
              <a:gd name="T109" fmla="*/ 279400 h 304"/>
              <a:gd name="T110" fmla="*/ 203200 w 399"/>
              <a:gd name="T111" fmla="*/ 315913 h 304"/>
              <a:gd name="T112" fmla="*/ 201613 w 399"/>
              <a:gd name="T113" fmla="*/ 217488 h 30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399"/>
              <a:gd name="T172" fmla="*/ 0 h 304"/>
              <a:gd name="T173" fmla="*/ 399 w 399"/>
              <a:gd name="T174" fmla="*/ 304 h 304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399" h="304">
                <a:moveTo>
                  <a:pt x="368" y="304"/>
                </a:moveTo>
                <a:lnTo>
                  <a:pt x="368" y="304"/>
                </a:lnTo>
                <a:lnTo>
                  <a:pt x="373" y="304"/>
                </a:lnTo>
                <a:lnTo>
                  <a:pt x="380" y="302"/>
                </a:lnTo>
                <a:lnTo>
                  <a:pt x="385" y="298"/>
                </a:lnTo>
                <a:lnTo>
                  <a:pt x="390" y="294"/>
                </a:lnTo>
                <a:lnTo>
                  <a:pt x="394" y="290"/>
                </a:lnTo>
                <a:lnTo>
                  <a:pt x="396" y="285"/>
                </a:lnTo>
                <a:lnTo>
                  <a:pt x="399" y="279"/>
                </a:lnTo>
                <a:lnTo>
                  <a:pt x="399" y="273"/>
                </a:lnTo>
                <a:lnTo>
                  <a:pt x="399" y="33"/>
                </a:lnTo>
                <a:lnTo>
                  <a:pt x="399" y="26"/>
                </a:lnTo>
                <a:lnTo>
                  <a:pt x="396" y="21"/>
                </a:lnTo>
                <a:lnTo>
                  <a:pt x="394" y="15"/>
                </a:lnTo>
                <a:lnTo>
                  <a:pt x="390" y="10"/>
                </a:lnTo>
                <a:lnTo>
                  <a:pt x="385" y="6"/>
                </a:lnTo>
                <a:lnTo>
                  <a:pt x="380" y="3"/>
                </a:lnTo>
                <a:lnTo>
                  <a:pt x="373" y="2"/>
                </a:lnTo>
                <a:lnTo>
                  <a:pt x="368" y="0"/>
                </a:lnTo>
                <a:lnTo>
                  <a:pt x="304" y="0"/>
                </a:lnTo>
                <a:lnTo>
                  <a:pt x="304" y="22"/>
                </a:lnTo>
                <a:lnTo>
                  <a:pt x="349" y="22"/>
                </a:lnTo>
                <a:lnTo>
                  <a:pt x="354" y="22"/>
                </a:lnTo>
                <a:lnTo>
                  <a:pt x="360" y="25"/>
                </a:lnTo>
                <a:lnTo>
                  <a:pt x="364" y="26"/>
                </a:lnTo>
                <a:lnTo>
                  <a:pt x="368" y="30"/>
                </a:lnTo>
                <a:lnTo>
                  <a:pt x="371" y="34"/>
                </a:lnTo>
                <a:lnTo>
                  <a:pt x="373" y="38"/>
                </a:lnTo>
                <a:lnTo>
                  <a:pt x="375" y="42"/>
                </a:lnTo>
                <a:lnTo>
                  <a:pt x="376" y="48"/>
                </a:lnTo>
                <a:lnTo>
                  <a:pt x="376" y="256"/>
                </a:lnTo>
                <a:lnTo>
                  <a:pt x="375" y="262"/>
                </a:lnTo>
                <a:lnTo>
                  <a:pt x="373" y="267"/>
                </a:lnTo>
                <a:lnTo>
                  <a:pt x="371" y="271"/>
                </a:lnTo>
                <a:lnTo>
                  <a:pt x="368" y="275"/>
                </a:lnTo>
                <a:lnTo>
                  <a:pt x="364" y="278"/>
                </a:lnTo>
                <a:lnTo>
                  <a:pt x="360" y="281"/>
                </a:lnTo>
                <a:lnTo>
                  <a:pt x="354" y="282"/>
                </a:lnTo>
                <a:lnTo>
                  <a:pt x="349" y="282"/>
                </a:lnTo>
                <a:lnTo>
                  <a:pt x="304" y="282"/>
                </a:lnTo>
                <a:lnTo>
                  <a:pt x="304" y="304"/>
                </a:lnTo>
                <a:lnTo>
                  <a:pt x="368" y="304"/>
                </a:lnTo>
                <a:close/>
                <a:moveTo>
                  <a:pt x="304" y="264"/>
                </a:moveTo>
                <a:lnTo>
                  <a:pt x="304" y="256"/>
                </a:lnTo>
                <a:lnTo>
                  <a:pt x="337" y="256"/>
                </a:lnTo>
                <a:lnTo>
                  <a:pt x="337" y="243"/>
                </a:lnTo>
                <a:lnTo>
                  <a:pt x="304" y="243"/>
                </a:lnTo>
                <a:lnTo>
                  <a:pt x="304" y="41"/>
                </a:lnTo>
                <a:lnTo>
                  <a:pt x="337" y="41"/>
                </a:lnTo>
                <a:lnTo>
                  <a:pt x="341" y="41"/>
                </a:lnTo>
                <a:lnTo>
                  <a:pt x="345" y="42"/>
                </a:lnTo>
                <a:lnTo>
                  <a:pt x="352" y="46"/>
                </a:lnTo>
                <a:lnTo>
                  <a:pt x="357" y="53"/>
                </a:lnTo>
                <a:lnTo>
                  <a:pt x="357" y="57"/>
                </a:lnTo>
                <a:lnTo>
                  <a:pt x="358" y="61"/>
                </a:lnTo>
                <a:lnTo>
                  <a:pt x="358" y="243"/>
                </a:lnTo>
                <a:lnTo>
                  <a:pt x="357" y="247"/>
                </a:lnTo>
                <a:lnTo>
                  <a:pt x="357" y="251"/>
                </a:lnTo>
                <a:lnTo>
                  <a:pt x="352" y="258"/>
                </a:lnTo>
                <a:lnTo>
                  <a:pt x="345" y="262"/>
                </a:lnTo>
                <a:lnTo>
                  <a:pt x="341" y="263"/>
                </a:lnTo>
                <a:lnTo>
                  <a:pt x="337" y="264"/>
                </a:lnTo>
                <a:lnTo>
                  <a:pt x="304" y="264"/>
                </a:lnTo>
                <a:close/>
                <a:moveTo>
                  <a:pt x="304" y="0"/>
                </a:moveTo>
                <a:lnTo>
                  <a:pt x="254" y="0"/>
                </a:lnTo>
                <a:lnTo>
                  <a:pt x="254" y="22"/>
                </a:lnTo>
                <a:lnTo>
                  <a:pt x="304" y="22"/>
                </a:lnTo>
                <a:lnTo>
                  <a:pt x="304" y="0"/>
                </a:lnTo>
                <a:close/>
                <a:moveTo>
                  <a:pt x="254" y="304"/>
                </a:moveTo>
                <a:lnTo>
                  <a:pt x="304" y="304"/>
                </a:lnTo>
                <a:lnTo>
                  <a:pt x="304" y="282"/>
                </a:lnTo>
                <a:lnTo>
                  <a:pt x="254" y="282"/>
                </a:lnTo>
                <a:lnTo>
                  <a:pt x="254" y="304"/>
                </a:lnTo>
                <a:close/>
                <a:moveTo>
                  <a:pt x="304" y="41"/>
                </a:moveTo>
                <a:lnTo>
                  <a:pt x="304" y="243"/>
                </a:lnTo>
                <a:lnTo>
                  <a:pt x="270" y="243"/>
                </a:lnTo>
                <a:lnTo>
                  <a:pt x="270" y="256"/>
                </a:lnTo>
                <a:lnTo>
                  <a:pt x="304" y="256"/>
                </a:lnTo>
                <a:lnTo>
                  <a:pt x="304" y="264"/>
                </a:lnTo>
                <a:lnTo>
                  <a:pt x="254" y="264"/>
                </a:lnTo>
                <a:lnTo>
                  <a:pt x="254" y="183"/>
                </a:lnTo>
                <a:lnTo>
                  <a:pt x="257" y="183"/>
                </a:lnTo>
                <a:lnTo>
                  <a:pt x="265" y="179"/>
                </a:lnTo>
                <a:lnTo>
                  <a:pt x="272" y="174"/>
                </a:lnTo>
                <a:lnTo>
                  <a:pt x="277" y="167"/>
                </a:lnTo>
                <a:lnTo>
                  <a:pt x="281" y="159"/>
                </a:lnTo>
                <a:lnTo>
                  <a:pt x="281" y="151"/>
                </a:lnTo>
                <a:lnTo>
                  <a:pt x="281" y="143"/>
                </a:lnTo>
                <a:lnTo>
                  <a:pt x="278" y="137"/>
                </a:lnTo>
                <a:lnTo>
                  <a:pt x="274" y="133"/>
                </a:lnTo>
                <a:lnTo>
                  <a:pt x="269" y="130"/>
                </a:lnTo>
                <a:lnTo>
                  <a:pt x="262" y="129"/>
                </a:lnTo>
                <a:lnTo>
                  <a:pt x="268" y="122"/>
                </a:lnTo>
                <a:lnTo>
                  <a:pt x="272" y="116"/>
                </a:lnTo>
                <a:lnTo>
                  <a:pt x="273" y="109"/>
                </a:lnTo>
                <a:lnTo>
                  <a:pt x="273" y="102"/>
                </a:lnTo>
                <a:lnTo>
                  <a:pt x="270" y="97"/>
                </a:lnTo>
                <a:lnTo>
                  <a:pt x="264" y="93"/>
                </a:lnTo>
                <a:lnTo>
                  <a:pt x="260" y="90"/>
                </a:lnTo>
                <a:lnTo>
                  <a:pt x="254" y="90"/>
                </a:lnTo>
                <a:lnTo>
                  <a:pt x="254" y="41"/>
                </a:lnTo>
                <a:lnTo>
                  <a:pt x="304" y="41"/>
                </a:lnTo>
                <a:close/>
                <a:moveTo>
                  <a:pt x="254" y="175"/>
                </a:moveTo>
                <a:lnTo>
                  <a:pt x="254" y="175"/>
                </a:lnTo>
                <a:lnTo>
                  <a:pt x="257" y="174"/>
                </a:lnTo>
                <a:lnTo>
                  <a:pt x="260" y="171"/>
                </a:lnTo>
                <a:lnTo>
                  <a:pt x="264" y="166"/>
                </a:lnTo>
                <a:lnTo>
                  <a:pt x="265" y="159"/>
                </a:lnTo>
                <a:lnTo>
                  <a:pt x="264" y="151"/>
                </a:lnTo>
                <a:lnTo>
                  <a:pt x="260" y="143"/>
                </a:lnTo>
                <a:lnTo>
                  <a:pt x="257" y="140"/>
                </a:lnTo>
                <a:lnTo>
                  <a:pt x="254" y="137"/>
                </a:lnTo>
                <a:lnTo>
                  <a:pt x="254" y="175"/>
                </a:lnTo>
                <a:close/>
                <a:moveTo>
                  <a:pt x="254" y="124"/>
                </a:moveTo>
                <a:lnTo>
                  <a:pt x="254" y="124"/>
                </a:lnTo>
                <a:lnTo>
                  <a:pt x="257" y="117"/>
                </a:lnTo>
                <a:lnTo>
                  <a:pt x="258" y="109"/>
                </a:lnTo>
                <a:lnTo>
                  <a:pt x="257" y="103"/>
                </a:lnTo>
                <a:lnTo>
                  <a:pt x="255" y="99"/>
                </a:lnTo>
                <a:lnTo>
                  <a:pt x="254" y="98"/>
                </a:lnTo>
                <a:lnTo>
                  <a:pt x="254" y="97"/>
                </a:lnTo>
                <a:lnTo>
                  <a:pt x="254" y="124"/>
                </a:lnTo>
                <a:close/>
                <a:moveTo>
                  <a:pt x="254" y="0"/>
                </a:moveTo>
                <a:lnTo>
                  <a:pt x="200" y="0"/>
                </a:lnTo>
                <a:lnTo>
                  <a:pt x="200" y="22"/>
                </a:lnTo>
                <a:lnTo>
                  <a:pt x="254" y="22"/>
                </a:lnTo>
                <a:lnTo>
                  <a:pt x="254" y="0"/>
                </a:lnTo>
                <a:close/>
                <a:moveTo>
                  <a:pt x="200" y="304"/>
                </a:moveTo>
                <a:lnTo>
                  <a:pt x="254" y="304"/>
                </a:lnTo>
                <a:lnTo>
                  <a:pt x="254" y="282"/>
                </a:lnTo>
                <a:lnTo>
                  <a:pt x="200" y="282"/>
                </a:lnTo>
                <a:lnTo>
                  <a:pt x="200" y="304"/>
                </a:lnTo>
                <a:close/>
                <a:moveTo>
                  <a:pt x="254" y="41"/>
                </a:moveTo>
                <a:lnTo>
                  <a:pt x="254" y="90"/>
                </a:lnTo>
                <a:lnTo>
                  <a:pt x="246" y="91"/>
                </a:lnTo>
                <a:lnTo>
                  <a:pt x="241" y="93"/>
                </a:lnTo>
                <a:lnTo>
                  <a:pt x="236" y="95"/>
                </a:lnTo>
                <a:lnTo>
                  <a:pt x="232" y="99"/>
                </a:lnTo>
                <a:lnTo>
                  <a:pt x="230" y="103"/>
                </a:lnTo>
                <a:lnTo>
                  <a:pt x="227" y="107"/>
                </a:lnTo>
                <a:lnTo>
                  <a:pt x="226" y="111"/>
                </a:lnTo>
                <a:lnTo>
                  <a:pt x="226" y="117"/>
                </a:lnTo>
                <a:lnTo>
                  <a:pt x="226" y="121"/>
                </a:lnTo>
                <a:lnTo>
                  <a:pt x="228" y="125"/>
                </a:lnTo>
                <a:lnTo>
                  <a:pt x="231" y="129"/>
                </a:lnTo>
                <a:lnTo>
                  <a:pt x="235" y="132"/>
                </a:lnTo>
                <a:lnTo>
                  <a:pt x="241" y="134"/>
                </a:lnTo>
                <a:lnTo>
                  <a:pt x="232" y="141"/>
                </a:lnTo>
                <a:lnTo>
                  <a:pt x="230" y="144"/>
                </a:lnTo>
                <a:lnTo>
                  <a:pt x="227" y="148"/>
                </a:lnTo>
                <a:lnTo>
                  <a:pt x="226" y="158"/>
                </a:lnTo>
                <a:lnTo>
                  <a:pt x="226" y="166"/>
                </a:lnTo>
                <a:lnTo>
                  <a:pt x="227" y="171"/>
                </a:lnTo>
                <a:lnTo>
                  <a:pt x="230" y="174"/>
                </a:lnTo>
                <a:lnTo>
                  <a:pt x="232" y="178"/>
                </a:lnTo>
                <a:lnTo>
                  <a:pt x="236" y="181"/>
                </a:lnTo>
                <a:lnTo>
                  <a:pt x="241" y="182"/>
                </a:lnTo>
                <a:lnTo>
                  <a:pt x="245" y="183"/>
                </a:lnTo>
                <a:lnTo>
                  <a:pt x="254" y="183"/>
                </a:lnTo>
                <a:lnTo>
                  <a:pt x="254" y="264"/>
                </a:lnTo>
                <a:lnTo>
                  <a:pt x="200" y="264"/>
                </a:lnTo>
                <a:lnTo>
                  <a:pt x="200" y="186"/>
                </a:lnTo>
                <a:lnTo>
                  <a:pt x="201" y="186"/>
                </a:lnTo>
                <a:lnTo>
                  <a:pt x="200" y="171"/>
                </a:lnTo>
                <a:lnTo>
                  <a:pt x="216" y="167"/>
                </a:lnTo>
                <a:lnTo>
                  <a:pt x="215" y="153"/>
                </a:lnTo>
                <a:lnTo>
                  <a:pt x="200" y="158"/>
                </a:lnTo>
                <a:lnTo>
                  <a:pt x="200" y="145"/>
                </a:lnTo>
                <a:lnTo>
                  <a:pt x="200" y="41"/>
                </a:lnTo>
                <a:lnTo>
                  <a:pt x="254" y="41"/>
                </a:lnTo>
                <a:close/>
                <a:moveTo>
                  <a:pt x="254" y="97"/>
                </a:moveTo>
                <a:lnTo>
                  <a:pt x="254" y="97"/>
                </a:lnTo>
                <a:lnTo>
                  <a:pt x="251" y="97"/>
                </a:lnTo>
                <a:lnTo>
                  <a:pt x="249" y="97"/>
                </a:lnTo>
                <a:lnTo>
                  <a:pt x="245" y="99"/>
                </a:lnTo>
                <a:lnTo>
                  <a:pt x="242" y="103"/>
                </a:lnTo>
                <a:lnTo>
                  <a:pt x="241" y="109"/>
                </a:lnTo>
                <a:lnTo>
                  <a:pt x="241" y="114"/>
                </a:lnTo>
                <a:lnTo>
                  <a:pt x="242" y="118"/>
                </a:lnTo>
                <a:lnTo>
                  <a:pt x="245" y="122"/>
                </a:lnTo>
                <a:lnTo>
                  <a:pt x="247" y="125"/>
                </a:lnTo>
                <a:lnTo>
                  <a:pt x="251" y="128"/>
                </a:lnTo>
                <a:lnTo>
                  <a:pt x="254" y="124"/>
                </a:lnTo>
                <a:lnTo>
                  <a:pt x="254" y="97"/>
                </a:lnTo>
                <a:close/>
                <a:moveTo>
                  <a:pt x="254" y="137"/>
                </a:moveTo>
                <a:lnTo>
                  <a:pt x="254" y="137"/>
                </a:lnTo>
                <a:lnTo>
                  <a:pt x="251" y="136"/>
                </a:lnTo>
                <a:lnTo>
                  <a:pt x="247" y="141"/>
                </a:lnTo>
                <a:lnTo>
                  <a:pt x="245" y="147"/>
                </a:lnTo>
                <a:lnTo>
                  <a:pt x="243" y="152"/>
                </a:lnTo>
                <a:lnTo>
                  <a:pt x="243" y="159"/>
                </a:lnTo>
                <a:lnTo>
                  <a:pt x="243" y="164"/>
                </a:lnTo>
                <a:lnTo>
                  <a:pt x="246" y="170"/>
                </a:lnTo>
                <a:lnTo>
                  <a:pt x="249" y="172"/>
                </a:lnTo>
                <a:lnTo>
                  <a:pt x="251" y="174"/>
                </a:lnTo>
                <a:lnTo>
                  <a:pt x="254" y="175"/>
                </a:lnTo>
                <a:lnTo>
                  <a:pt x="254" y="137"/>
                </a:lnTo>
                <a:close/>
                <a:moveTo>
                  <a:pt x="200" y="0"/>
                </a:moveTo>
                <a:lnTo>
                  <a:pt x="135" y="0"/>
                </a:lnTo>
                <a:lnTo>
                  <a:pt x="135" y="22"/>
                </a:lnTo>
                <a:lnTo>
                  <a:pt x="200" y="22"/>
                </a:lnTo>
                <a:lnTo>
                  <a:pt x="200" y="0"/>
                </a:lnTo>
                <a:close/>
                <a:moveTo>
                  <a:pt x="135" y="304"/>
                </a:moveTo>
                <a:lnTo>
                  <a:pt x="200" y="304"/>
                </a:lnTo>
                <a:lnTo>
                  <a:pt x="200" y="282"/>
                </a:lnTo>
                <a:lnTo>
                  <a:pt x="135" y="282"/>
                </a:lnTo>
                <a:lnTo>
                  <a:pt x="135" y="304"/>
                </a:lnTo>
                <a:close/>
                <a:moveTo>
                  <a:pt x="200" y="41"/>
                </a:moveTo>
                <a:lnTo>
                  <a:pt x="200" y="145"/>
                </a:lnTo>
                <a:lnTo>
                  <a:pt x="200" y="143"/>
                </a:lnTo>
                <a:lnTo>
                  <a:pt x="186" y="145"/>
                </a:lnTo>
                <a:lnTo>
                  <a:pt x="186" y="160"/>
                </a:lnTo>
                <a:lnTo>
                  <a:pt x="171" y="164"/>
                </a:lnTo>
                <a:lnTo>
                  <a:pt x="173" y="178"/>
                </a:lnTo>
                <a:lnTo>
                  <a:pt x="188" y="174"/>
                </a:lnTo>
                <a:lnTo>
                  <a:pt x="188" y="190"/>
                </a:lnTo>
                <a:lnTo>
                  <a:pt x="200" y="186"/>
                </a:lnTo>
                <a:lnTo>
                  <a:pt x="200" y="264"/>
                </a:lnTo>
                <a:lnTo>
                  <a:pt x="135" y="264"/>
                </a:lnTo>
                <a:lnTo>
                  <a:pt x="135" y="214"/>
                </a:lnTo>
                <a:lnTo>
                  <a:pt x="139" y="213"/>
                </a:lnTo>
                <a:lnTo>
                  <a:pt x="144" y="210"/>
                </a:lnTo>
                <a:lnTo>
                  <a:pt x="150" y="208"/>
                </a:lnTo>
                <a:lnTo>
                  <a:pt x="155" y="202"/>
                </a:lnTo>
                <a:lnTo>
                  <a:pt x="158" y="197"/>
                </a:lnTo>
                <a:lnTo>
                  <a:pt x="161" y="190"/>
                </a:lnTo>
                <a:lnTo>
                  <a:pt x="162" y="183"/>
                </a:lnTo>
                <a:lnTo>
                  <a:pt x="162" y="176"/>
                </a:lnTo>
                <a:lnTo>
                  <a:pt x="162" y="170"/>
                </a:lnTo>
                <a:lnTo>
                  <a:pt x="158" y="163"/>
                </a:lnTo>
                <a:lnTo>
                  <a:pt x="154" y="158"/>
                </a:lnTo>
                <a:lnTo>
                  <a:pt x="148" y="153"/>
                </a:lnTo>
                <a:lnTo>
                  <a:pt x="144" y="153"/>
                </a:lnTo>
                <a:lnTo>
                  <a:pt x="139" y="155"/>
                </a:lnTo>
                <a:lnTo>
                  <a:pt x="135" y="156"/>
                </a:lnTo>
                <a:lnTo>
                  <a:pt x="135" y="128"/>
                </a:lnTo>
                <a:lnTo>
                  <a:pt x="136" y="126"/>
                </a:lnTo>
                <a:lnTo>
                  <a:pt x="139" y="126"/>
                </a:lnTo>
                <a:lnTo>
                  <a:pt x="140" y="128"/>
                </a:lnTo>
                <a:lnTo>
                  <a:pt x="143" y="129"/>
                </a:lnTo>
                <a:lnTo>
                  <a:pt x="143" y="132"/>
                </a:lnTo>
                <a:lnTo>
                  <a:pt x="143" y="134"/>
                </a:lnTo>
                <a:lnTo>
                  <a:pt x="143" y="136"/>
                </a:lnTo>
                <a:lnTo>
                  <a:pt x="147" y="134"/>
                </a:lnTo>
                <a:lnTo>
                  <a:pt x="150" y="132"/>
                </a:lnTo>
                <a:lnTo>
                  <a:pt x="151" y="129"/>
                </a:lnTo>
                <a:lnTo>
                  <a:pt x="151" y="125"/>
                </a:lnTo>
                <a:lnTo>
                  <a:pt x="150" y="122"/>
                </a:lnTo>
                <a:lnTo>
                  <a:pt x="146" y="120"/>
                </a:lnTo>
                <a:lnTo>
                  <a:pt x="140" y="120"/>
                </a:lnTo>
                <a:lnTo>
                  <a:pt x="135" y="120"/>
                </a:lnTo>
                <a:lnTo>
                  <a:pt x="135" y="41"/>
                </a:lnTo>
                <a:lnTo>
                  <a:pt x="200" y="41"/>
                </a:lnTo>
                <a:close/>
                <a:moveTo>
                  <a:pt x="135" y="204"/>
                </a:moveTo>
                <a:lnTo>
                  <a:pt x="135" y="204"/>
                </a:lnTo>
                <a:lnTo>
                  <a:pt x="138" y="204"/>
                </a:lnTo>
                <a:lnTo>
                  <a:pt x="140" y="202"/>
                </a:lnTo>
                <a:lnTo>
                  <a:pt x="143" y="199"/>
                </a:lnTo>
                <a:lnTo>
                  <a:pt x="146" y="197"/>
                </a:lnTo>
                <a:lnTo>
                  <a:pt x="147" y="193"/>
                </a:lnTo>
                <a:lnTo>
                  <a:pt x="150" y="185"/>
                </a:lnTo>
                <a:lnTo>
                  <a:pt x="148" y="175"/>
                </a:lnTo>
                <a:lnTo>
                  <a:pt x="147" y="170"/>
                </a:lnTo>
                <a:lnTo>
                  <a:pt x="144" y="167"/>
                </a:lnTo>
                <a:lnTo>
                  <a:pt x="142" y="164"/>
                </a:lnTo>
                <a:lnTo>
                  <a:pt x="139" y="164"/>
                </a:lnTo>
                <a:lnTo>
                  <a:pt x="136" y="166"/>
                </a:lnTo>
                <a:lnTo>
                  <a:pt x="135" y="168"/>
                </a:lnTo>
                <a:lnTo>
                  <a:pt x="135" y="204"/>
                </a:lnTo>
                <a:close/>
                <a:moveTo>
                  <a:pt x="135" y="0"/>
                </a:moveTo>
                <a:lnTo>
                  <a:pt x="32" y="0"/>
                </a:lnTo>
                <a:lnTo>
                  <a:pt x="25" y="2"/>
                </a:lnTo>
                <a:lnTo>
                  <a:pt x="20" y="3"/>
                </a:lnTo>
                <a:lnTo>
                  <a:pt x="14" y="6"/>
                </a:lnTo>
                <a:lnTo>
                  <a:pt x="9" y="10"/>
                </a:lnTo>
                <a:lnTo>
                  <a:pt x="5" y="15"/>
                </a:lnTo>
                <a:lnTo>
                  <a:pt x="2" y="21"/>
                </a:lnTo>
                <a:lnTo>
                  <a:pt x="1" y="26"/>
                </a:lnTo>
                <a:lnTo>
                  <a:pt x="0" y="33"/>
                </a:lnTo>
                <a:lnTo>
                  <a:pt x="0" y="273"/>
                </a:lnTo>
                <a:lnTo>
                  <a:pt x="1" y="279"/>
                </a:lnTo>
                <a:lnTo>
                  <a:pt x="2" y="285"/>
                </a:lnTo>
                <a:lnTo>
                  <a:pt x="5" y="290"/>
                </a:lnTo>
                <a:lnTo>
                  <a:pt x="9" y="294"/>
                </a:lnTo>
                <a:lnTo>
                  <a:pt x="14" y="298"/>
                </a:lnTo>
                <a:lnTo>
                  <a:pt x="20" y="302"/>
                </a:lnTo>
                <a:lnTo>
                  <a:pt x="25" y="304"/>
                </a:lnTo>
                <a:lnTo>
                  <a:pt x="32" y="304"/>
                </a:lnTo>
                <a:lnTo>
                  <a:pt x="135" y="304"/>
                </a:lnTo>
                <a:lnTo>
                  <a:pt x="135" y="282"/>
                </a:lnTo>
                <a:lnTo>
                  <a:pt x="50" y="282"/>
                </a:lnTo>
                <a:lnTo>
                  <a:pt x="44" y="282"/>
                </a:lnTo>
                <a:lnTo>
                  <a:pt x="40" y="281"/>
                </a:lnTo>
                <a:lnTo>
                  <a:pt x="35" y="278"/>
                </a:lnTo>
                <a:lnTo>
                  <a:pt x="32" y="275"/>
                </a:lnTo>
                <a:lnTo>
                  <a:pt x="28" y="271"/>
                </a:lnTo>
                <a:lnTo>
                  <a:pt x="25" y="267"/>
                </a:lnTo>
                <a:lnTo>
                  <a:pt x="24" y="262"/>
                </a:lnTo>
                <a:lnTo>
                  <a:pt x="24" y="256"/>
                </a:lnTo>
                <a:lnTo>
                  <a:pt x="24" y="48"/>
                </a:lnTo>
                <a:lnTo>
                  <a:pt x="24" y="42"/>
                </a:lnTo>
                <a:lnTo>
                  <a:pt x="25" y="38"/>
                </a:lnTo>
                <a:lnTo>
                  <a:pt x="28" y="34"/>
                </a:lnTo>
                <a:lnTo>
                  <a:pt x="32" y="30"/>
                </a:lnTo>
                <a:lnTo>
                  <a:pt x="35" y="26"/>
                </a:lnTo>
                <a:lnTo>
                  <a:pt x="40" y="25"/>
                </a:lnTo>
                <a:lnTo>
                  <a:pt x="44" y="22"/>
                </a:lnTo>
                <a:lnTo>
                  <a:pt x="50" y="22"/>
                </a:lnTo>
                <a:lnTo>
                  <a:pt x="135" y="22"/>
                </a:lnTo>
                <a:lnTo>
                  <a:pt x="135" y="0"/>
                </a:lnTo>
                <a:close/>
                <a:moveTo>
                  <a:pt x="135" y="41"/>
                </a:moveTo>
                <a:lnTo>
                  <a:pt x="135" y="120"/>
                </a:lnTo>
                <a:lnTo>
                  <a:pt x="130" y="122"/>
                </a:lnTo>
                <a:lnTo>
                  <a:pt x="124" y="125"/>
                </a:lnTo>
                <a:lnTo>
                  <a:pt x="120" y="129"/>
                </a:lnTo>
                <a:lnTo>
                  <a:pt x="116" y="133"/>
                </a:lnTo>
                <a:lnTo>
                  <a:pt x="112" y="139"/>
                </a:lnTo>
                <a:lnTo>
                  <a:pt x="111" y="144"/>
                </a:lnTo>
                <a:lnTo>
                  <a:pt x="106" y="159"/>
                </a:lnTo>
                <a:lnTo>
                  <a:pt x="106" y="175"/>
                </a:lnTo>
                <a:lnTo>
                  <a:pt x="108" y="185"/>
                </a:lnTo>
                <a:lnTo>
                  <a:pt x="109" y="194"/>
                </a:lnTo>
                <a:lnTo>
                  <a:pt x="111" y="195"/>
                </a:lnTo>
                <a:lnTo>
                  <a:pt x="113" y="205"/>
                </a:lnTo>
                <a:lnTo>
                  <a:pt x="117" y="209"/>
                </a:lnTo>
                <a:lnTo>
                  <a:pt x="121" y="213"/>
                </a:lnTo>
                <a:lnTo>
                  <a:pt x="128" y="214"/>
                </a:lnTo>
                <a:lnTo>
                  <a:pt x="135" y="214"/>
                </a:lnTo>
                <a:lnTo>
                  <a:pt x="135" y="264"/>
                </a:lnTo>
                <a:lnTo>
                  <a:pt x="62" y="264"/>
                </a:lnTo>
                <a:lnTo>
                  <a:pt x="58" y="263"/>
                </a:lnTo>
                <a:lnTo>
                  <a:pt x="54" y="262"/>
                </a:lnTo>
                <a:lnTo>
                  <a:pt x="47" y="258"/>
                </a:lnTo>
                <a:lnTo>
                  <a:pt x="43" y="251"/>
                </a:lnTo>
                <a:lnTo>
                  <a:pt x="41" y="247"/>
                </a:lnTo>
                <a:lnTo>
                  <a:pt x="41" y="243"/>
                </a:lnTo>
                <a:lnTo>
                  <a:pt x="41" y="61"/>
                </a:lnTo>
                <a:lnTo>
                  <a:pt x="41" y="57"/>
                </a:lnTo>
                <a:lnTo>
                  <a:pt x="43" y="53"/>
                </a:lnTo>
                <a:lnTo>
                  <a:pt x="47" y="46"/>
                </a:lnTo>
                <a:lnTo>
                  <a:pt x="54" y="42"/>
                </a:lnTo>
                <a:lnTo>
                  <a:pt x="58" y="41"/>
                </a:lnTo>
                <a:lnTo>
                  <a:pt x="62" y="41"/>
                </a:lnTo>
                <a:lnTo>
                  <a:pt x="135" y="41"/>
                </a:lnTo>
                <a:close/>
                <a:moveTo>
                  <a:pt x="135" y="128"/>
                </a:moveTo>
                <a:lnTo>
                  <a:pt x="135" y="156"/>
                </a:lnTo>
                <a:lnTo>
                  <a:pt x="130" y="160"/>
                </a:lnTo>
                <a:lnTo>
                  <a:pt x="127" y="166"/>
                </a:lnTo>
                <a:lnTo>
                  <a:pt x="127" y="171"/>
                </a:lnTo>
                <a:lnTo>
                  <a:pt x="128" y="174"/>
                </a:lnTo>
                <a:lnTo>
                  <a:pt x="131" y="176"/>
                </a:lnTo>
                <a:lnTo>
                  <a:pt x="132" y="171"/>
                </a:lnTo>
                <a:lnTo>
                  <a:pt x="135" y="168"/>
                </a:lnTo>
                <a:lnTo>
                  <a:pt x="135" y="204"/>
                </a:lnTo>
                <a:lnTo>
                  <a:pt x="131" y="202"/>
                </a:lnTo>
                <a:lnTo>
                  <a:pt x="128" y="199"/>
                </a:lnTo>
                <a:lnTo>
                  <a:pt x="127" y="194"/>
                </a:lnTo>
                <a:lnTo>
                  <a:pt x="124" y="181"/>
                </a:lnTo>
                <a:lnTo>
                  <a:pt x="123" y="163"/>
                </a:lnTo>
                <a:lnTo>
                  <a:pt x="123" y="148"/>
                </a:lnTo>
                <a:lnTo>
                  <a:pt x="127" y="137"/>
                </a:lnTo>
                <a:lnTo>
                  <a:pt x="131" y="130"/>
                </a:lnTo>
                <a:lnTo>
                  <a:pt x="135" y="128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83" name="组合 210"/>
          <p:cNvGrpSpPr/>
          <p:nvPr/>
        </p:nvGrpSpPr>
        <p:grpSpPr bwMode="auto">
          <a:xfrm>
            <a:off x="4187825" y="2208213"/>
            <a:ext cx="209550" cy="200025"/>
            <a:chOff x="0" y="0"/>
            <a:chExt cx="209550" cy="200025"/>
          </a:xfrm>
          <a:solidFill>
            <a:schemeClr val="bg1">
              <a:alpha val="70000"/>
            </a:schemeClr>
          </a:solidFill>
        </p:grpSpPr>
        <p:sp>
          <p:nvSpPr>
            <p:cNvPr id="184" name="Freeform 173"/>
            <p:cNvSpPr>
              <a:spLocks noChangeArrowheads="1"/>
            </p:cNvSpPr>
            <p:nvPr/>
          </p:nvSpPr>
          <p:spPr bwMode="auto">
            <a:xfrm>
              <a:off x="0" y="41275"/>
              <a:ext cx="209550" cy="158750"/>
            </a:xfrm>
            <a:custGeom>
              <a:avLst/>
              <a:gdLst>
                <a:gd name="T0" fmla="*/ 61913 w 132"/>
                <a:gd name="T1" fmla="*/ 0 h 100"/>
                <a:gd name="T2" fmla="*/ 61913 w 132"/>
                <a:gd name="T3" fmla="*/ 0 h 100"/>
                <a:gd name="T4" fmla="*/ 74613 w 132"/>
                <a:gd name="T5" fmla="*/ 0 h 100"/>
                <a:gd name="T6" fmla="*/ 85725 w 132"/>
                <a:gd name="T7" fmla="*/ 3175 h 100"/>
                <a:gd name="T8" fmla="*/ 96838 w 132"/>
                <a:gd name="T9" fmla="*/ 7938 h 100"/>
                <a:gd name="T10" fmla="*/ 104775 w 132"/>
                <a:gd name="T11" fmla="*/ 14288 h 100"/>
                <a:gd name="T12" fmla="*/ 104775 w 132"/>
                <a:gd name="T13" fmla="*/ 14288 h 100"/>
                <a:gd name="T14" fmla="*/ 112713 w 132"/>
                <a:gd name="T15" fmla="*/ 7938 h 100"/>
                <a:gd name="T16" fmla="*/ 123825 w 132"/>
                <a:gd name="T17" fmla="*/ 3175 h 100"/>
                <a:gd name="T18" fmla="*/ 134938 w 132"/>
                <a:gd name="T19" fmla="*/ 0 h 100"/>
                <a:gd name="T20" fmla="*/ 147638 w 132"/>
                <a:gd name="T21" fmla="*/ 0 h 100"/>
                <a:gd name="T22" fmla="*/ 147638 w 132"/>
                <a:gd name="T23" fmla="*/ 0 h 100"/>
                <a:gd name="T24" fmla="*/ 160338 w 132"/>
                <a:gd name="T25" fmla="*/ 0 h 100"/>
                <a:gd name="T26" fmla="*/ 171450 w 132"/>
                <a:gd name="T27" fmla="*/ 3175 h 100"/>
                <a:gd name="T28" fmla="*/ 182563 w 132"/>
                <a:gd name="T29" fmla="*/ 9525 h 100"/>
                <a:gd name="T30" fmla="*/ 190500 w 132"/>
                <a:gd name="T31" fmla="*/ 17463 h 100"/>
                <a:gd name="T32" fmla="*/ 200025 w 132"/>
                <a:gd name="T33" fmla="*/ 25400 h 100"/>
                <a:gd name="T34" fmla="*/ 206375 w 132"/>
                <a:gd name="T35" fmla="*/ 36513 h 100"/>
                <a:gd name="T36" fmla="*/ 207963 w 132"/>
                <a:gd name="T37" fmla="*/ 49213 h 100"/>
                <a:gd name="T38" fmla="*/ 209550 w 132"/>
                <a:gd name="T39" fmla="*/ 60325 h 100"/>
                <a:gd name="T40" fmla="*/ 209550 w 132"/>
                <a:gd name="T41" fmla="*/ 60325 h 100"/>
                <a:gd name="T42" fmla="*/ 207963 w 132"/>
                <a:gd name="T43" fmla="*/ 74613 h 100"/>
                <a:gd name="T44" fmla="*/ 203200 w 132"/>
                <a:gd name="T45" fmla="*/ 92075 h 100"/>
                <a:gd name="T46" fmla="*/ 195263 w 132"/>
                <a:gd name="T47" fmla="*/ 109538 h 100"/>
                <a:gd name="T48" fmla="*/ 184150 w 132"/>
                <a:gd name="T49" fmla="*/ 123825 h 100"/>
                <a:gd name="T50" fmla="*/ 169863 w 132"/>
                <a:gd name="T51" fmla="*/ 136525 h 100"/>
                <a:gd name="T52" fmla="*/ 149225 w 132"/>
                <a:gd name="T53" fmla="*/ 147638 h 100"/>
                <a:gd name="T54" fmla="*/ 139700 w 132"/>
                <a:gd name="T55" fmla="*/ 152400 h 100"/>
                <a:gd name="T56" fmla="*/ 128588 w 132"/>
                <a:gd name="T57" fmla="*/ 157163 h 100"/>
                <a:gd name="T58" fmla="*/ 115888 w 132"/>
                <a:gd name="T59" fmla="*/ 157163 h 100"/>
                <a:gd name="T60" fmla="*/ 100013 w 132"/>
                <a:gd name="T61" fmla="*/ 158750 h 100"/>
                <a:gd name="T62" fmla="*/ 100013 w 132"/>
                <a:gd name="T63" fmla="*/ 158750 h 100"/>
                <a:gd name="T64" fmla="*/ 87313 w 132"/>
                <a:gd name="T65" fmla="*/ 157163 h 100"/>
                <a:gd name="T66" fmla="*/ 74613 w 132"/>
                <a:gd name="T67" fmla="*/ 153988 h 100"/>
                <a:gd name="T68" fmla="*/ 61913 w 132"/>
                <a:gd name="T69" fmla="*/ 152400 h 100"/>
                <a:gd name="T70" fmla="*/ 50800 w 132"/>
                <a:gd name="T71" fmla="*/ 147638 h 100"/>
                <a:gd name="T72" fmla="*/ 42863 w 132"/>
                <a:gd name="T73" fmla="*/ 142875 h 100"/>
                <a:gd name="T74" fmla="*/ 33338 w 132"/>
                <a:gd name="T75" fmla="*/ 136525 h 100"/>
                <a:gd name="T76" fmla="*/ 20638 w 132"/>
                <a:gd name="T77" fmla="*/ 122238 h 100"/>
                <a:gd name="T78" fmla="*/ 9525 w 132"/>
                <a:gd name="T79" fmla="*/ 106363 h 100"/>
                <a:gd name="T80" fmla="*/ 3175 w 132"/>
                <a:gd name="T81" fmla="*/ 90488 h 100"/>
                <a:gd name="T82" fmla="*/ 0 w 132"/>
                <a:gd name="T83" fmla="*/ 74613 h 100"/>
                <a:gd name="T84" fmla="*/ 0 w 132"/>
                <a:gd name="T85" fmla="*/ 60325 h 100"/>
                <a:gd name="T86" fmla="*/ 0 w 132"/>
                <a:gd name="T87" fmla="*/ 60325 h 100"/>
                <a:gd name="T88" fmla="*/ 0 w 132"/>
                <a:gd name="T89" fmla="*/ 49213 h 100"/>
                <a:gd name="T90" fmla="*/ 3175 w 132"/>
                <a:gd name="T91" fmla="*/ 36513 h 100"/>
                <a:gd name="T92" fmla="*/ 9525 w 132"/>
                <a:gd name="T93" fmla="*/ 25400 h 100"/>
                <a:gd name="T94" fmla="*/ 19050 w 132"/>
                <a:gd name="T95" fmla="*/ 17463 h 100"/>
                <a:gd name="T96" fmla="*/ 26988 w 132"/>
                <a:gd name="T97" fmla="*/ 9525 h 100"/>
                <a:gd name="T98" fmla="*/ 38100 w 132"/>
                <a:gd name="T99" fmla="*/ 3175 h 100"/>
                <a:gd name="T100" fmla="*/ 49213 w 132"/>
                <a:gd name="T101" fmla="*/ 0 h 100"/>
                <a:gd name="T102" fmla="*/ 61913 w 132"/>
                <a:gd name="T103" fmla="*/ 0 h 100"/>
                <a:gd name="T104" fmla="*/ 61913 w 132"/>
                <a:gd name="T105" fmla="*/ 0 h 10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"/>
                <a:gd name="T160" fmla="*/ 0 h 100"/>
                <a:gd name="T161" fmla="*/ 132 w 132"/>
                <a:gd name="T162" fmla="*/ 100 h 100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" h="100">
                  <a:moveTo>
                    <a:pt x="39" y="0"/>
                  </a:moveTo>
                  <a:lnTo>
                    <a:pt x="39" y="0"/>
                  </a:lnTo>
                  <a:lnTo>
                    <a:pt x="47" y="0"/>
                  </a:lnTo>
                  <a:lnTo>
                    <a:pt x="54" y="2"/>
                  </a:lnTo>
                  <a:lnTo>
                    <a:pt x="61" y="5"/>
                  </a:lnTo>
                  <a:lnTo>
                    <a:pt x="66" y="9"/>
                  </a:lnTo>
                  <a:lnTo>
                    <a:pt x="71" y="5"/>
                  </a:lnTo>
                  <a:lnTo>
                    <a:pt x="78" y="2"/>
                  </a:lnTo>
                  <a:lnTo>
                    <a:pt x="85" y="0"/>
                  </a:lnTo>
                  <a:lnTo>
                    <a:pt x="93" y="0"/>
                  </a:lnTo>
                  <a:lnTo>
                    <a:pt x="101" y="0"/>
                  </a:lnTo>
                  <a:lnTo>
                    <a:pt x="108" y="2"/>
                  </a:lnTo>
                  <a:lnTo>
                    <a:pt x="115" y="6"/>
                  </a:lnTo>
                  <a:lnTo>
                    <a:pt x="120" y="11"/>
                  </a:lnTo>
                  <a:lnTo>
                    <a:pt x="126" y="16"/>
                  </a:lnTo>
                  <a:lnTo>
                    <a:pt x="130" y="23"/>
                  </a:lnTo>
                  <a:lnTo>
                    <a:pt x="131" y="31"/>
                  </a:lnTo>
                  <a:lnTo>
                    <a:pt x="132" y="38"/>
                  </a:lnTo>
                  <a:lnTo>
                    <a:pt x="131" y="47"/>
                  </a:lnTo>
                  <a:lnTo>
                    <a:pt x="128" y="58"/>
                  </a:lnTo>
                  <a:lnTo>
                    <a:pt x="123" y="69"/>
                  </a:lnTo>
                  <a:lnTo>
                    <a:pt x="116" y="78"/>
                  </a:lnTo>
                  <a:lnTo>
                    <a:pt x="107" y="86"/>
                  </a:lnTo>
                  <a:lnTo>
                    <a:pt x="94" y="93"/>
                  </a:lnTo>
                  <a:lnTo>
                    <a:pt x="88" y="96"/>
                  </a:lnTo>
                  <a:lnTo>
                    <a:pt x="81" y="99"/>
                  </a:lnTo>
                  <a:lnTo>
                    <a:pt x="73" y="99"/>
                  </a:lnTo>
                  <a:lnTo>
                    <a:pt x="63" y="100"/>
                  </a:lnTo>
                  <a:lnTo>
                    <a:pt x="55" y="99"/>
                  </a:lnTo>
                  <a:lnTo>
                    <a:pt x="47" y="97"/>
                  </a:lnTo>
                  <a:lnTo>
                    <a:pt x="39" y="96"/>
                  </a:lnTo>
                  <a:lnTo>
                    <a:pt x="32" y="93"/>
                  </a:lnTo>
                  <a:lnTo>
                    <a:pt x="27" y="90"/>
                  </a:lnTo>
                  <a:lnTo>
                    <a:pt x="21" y="86"/>
                  </a:lnTo>
                  <a:lnTo>
                    <a:pt x="13" y="77"/>
                  </a:lnTo>
                  <a:lnTo>
                    <a:pt x="6" y="67"/>
                  </a:lnTo>
                  <a:lnTo>
                    <a:pt x="2" y="57"/>
                  </a:lnTo>
                  <a:lnTo>
                    <a:pt x="0" y="47"/>
                  </a:lnTo>
                  <a:lnTo>
                    <a:pt x="0" y="38"/>
                  </a:lnTo>
                  <a:lnTo>
                    <a:pt x="0" y="31"/>
                  </a:lnTo>
                  <a:lnTo>
                    <a:pt x="2" y="23"/>
                  </a:lnTo>
                  <a:lnTo>
                    <a:pt x="6" y="16"/>
                  </a:lnTo>
                  <a:lnTo>
                    <a:pt x="12" y="11"/>
                  </a:lnTo>
                  <a:lnTo>
                    <a:pt x="17" y="6"/>
                  </a:lnTo>
                  <a:lnTo>
                    <a:pt x="24" y="2"/>
                  </a:lnTo>
                  <a:lnTo>
                    <a:pt x="31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5" name="Freeform 174"/>
            <p:cNvSpPr>
              <a:spLocks noChangeArrowheads="1"/>
            </p:cNvSpPr>
            <p:nvPr/>
          </p:nvSpPr>
          <p:spPr bwMode="auto">
            <a:xfrm>
              <a:off x="57150" y="0"/>
              <a:ext cx="52388" cy="73025"/>
            </a:xfrm>
            <a:custGeom>
              <a:avLst/>
              <a:gdLst>
                <a:gd name="T0" fmla="*/ 46038 w 33"/>
                <a:gd name="T1" fmla="*/ 73025 h 46"/>
                <a:gd name="T2" fmla="*/ 46038 w 33"/>
                <a:gd name="T3" fmla="*/ 73025 h 46"/>
                <a:gd name="T4" fmla="*/ 49213 w 33"/>
                <a:gd name="T5" fmla="*/ 61913 h 46"/>
                <a:gd name="T6" fmla="*/ 52388 w 33"/>
                <a:gd name="T7" fmla="*/ 53975 h 46"/>
                <a:gd name="T8" fmla="*/ 52388 w 33"/>
                <a:gd name="T9" fmla="*/ 42863 h 46"/>
                <a:gd name="T10" fmla="*/ 52388 w 33"/>
                <a:gd name="T11" fmla="*/ 34925 h 46"/>
                <a:gd name="T12" fmla="*/ 47625 w 33"/>
                <a:gd name="T13" fmla="*/ 23813 h 46"/>
                <a:gd name="T14" fmla="*/ 42863 w 33"/>
                <a:gd name="T15" fmla="*/ 14288 h 46"/>
                <a:gd name="T16" fmla="*/ 39688 w 33"/>
                <a:gd name="T17" fmla="*/ 6350 h 46"/>
                <a:gd name="T18" fmla="*/ 30163 w 33"/>
                <a:gd name="T19" fmla="*/ 0 h 46"/>
                <a:gd name="T20" fmla="*/ 0 w 33"/>
                <a:gd name="T21" fmla="*/ 4763 h 46"/>
                <a:gd name="T22" fmla="*/ 0 w 33"/>
                <a:gd name="T23" fmla="*/ 4763 h 46"/>
                <a:gd name="T24" fmla="*/ 19050 w 33"/>
                <a:gd name="T25" fmla="*/ 17463 h 46"/>
                <a:gd name="T26" fmla="*/ 28575 w 33"/>
                <a:gd name="T27" fmla="*/ 23813 h 46"/>
                <a:gd name="T28" fmla="*/ 34925 w 33"/>
                <a:gd name="T29" fmla="*/ 30163 h 46"/>
                <a:gd name="T30" fmla="*/ 39688 w 33"/>
                <a:gd name="T31" fmla="*/ 38100 h 46"/>
                <a:gd name="T32" fmla="*/ 42863 w 33"/>
                <a:gd name="T33" fmla="*/ 49213 h 46"/>
                <a:gd name="T34" fmla="*/ 46038 w 33"/>
                <a:gd name="T35" fmla="*/ 60325 h 46"/>
                <a:gd name="T36" fmla="*/ 46038 w 33"/>
                <a:gd name="T37" fmla="*/ 73025 h 46"/>
                <a:gd name="T38" fmla="*/ 46038 w 33"/>
                <a:gd name="T39" fmla="*/ 73025 h 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3"/>
                <a:gd name="T61" fmla="*/ 0 h 46"/>
                <a:gd name="T62" fmla="*/ 33 w 33"/>
                <a:gd name="T63" fmla="*/ 46 h 4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3" h="46">
                  <a:moveTo>
                    <a:pt x="29" y="46"/>
                  </a:moveTo>
                  <a:lnTo>
                    <a:pt x="29" y="46"/>
                  </a:lnTo>
                  <a:lnTo>
                    <a:pt x="31" y="39"/>
                  </a:lnTo>
                  <a:lnTo>
                    <a:pt x="33" y="34"/>
                  </a:lnTo>
                  <a:lnTo>
                    <a:pt x="33" y="27"/>
                  </a:lnTo>
                  <a:lnTo>
                    <a:pt x="33" y="22"/>
                  </a:lnTo>
                  <a:lnTo>
                    <a:pt x="30" y="15"/>
                  </a:lnTo>
                  <a:lnTo>
                    <a:pt x="27" y="9"/>
                  </a:lnTo>
                  <a:lnTo>
                    <a:pt x="25" y="4"/>
                  </a:lnTo>
                  <a:lnTo>
                    <a:pt x="19" y="0"/>
                  </a:lnTo>
                  <a:lnTo>
                    <a:pt x="0" y="3"/>
                  </a:lnTo>
                  <a:lnTo>
                    <a:pt x="12" y="11"/>
                  </a:lnTo>
                  <a:lnTo>
                    <a:pt x="18" y="15"/>
                  </a:lnTo>
                  <a:lnTo>
                    <a:pt x="22" y="19"/>
                  </a:lnTo>
                  <a:lnTo>
                    <a:pt x="25" y="24"/>
                  </a:lnTo>
                  <a:lnTo>
                    <a:pt x="27" y="31"/>
                  </a:lnTo>
                  <a:lnTo>
                    <a:pt x="29" y="38"/>
                  </a:lnTo>
                  <a:lnTo>
                    <a:pt x="29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75"/>
          <p:cNvSpPr>
            <a:spLocks noEditPoints="1" noChangeArrowheads="1"/>
          </p:cNvSpPr>
          <p:nvPr/>
        </p:nvSpPr>
        <p:spPr bwMode="auto">
          <a:xfrm>
            <a:off x="4410075" y="3530600"/>
            <a:ext cx="217488" cy="303213"/>
          </a:xfrm>
          <a:custGeom>
            <a:avLst/>
            <a:gdLst>
              <a:gd name="T0" fmla="*/ 198438 w 137"/>
              <a:gd name="T1" fmla="*/ 87313 h 191"/>
              <a:gd name="T2" fmla="*/ 200025 w 137"/>
              <a:gd name="T3" fmla="*/ 80963 h 191"/>
              <a:gd name="T4" fmla="*/ 211138 w 137"/>
              <a:gd name="T5" fmla="*/ 53975 h 191"/>
              <a:gd name="T6" fmla="*/ 215900 w 137"/>
              <a:gd name="T7" fmla="*/ 46038 h 191"/>
              <a:gd name="T8" fmla="*/ 217488 w 137"/>
              <a:gd name="T9" fmla="*/ 33338 h 191"/>
              <a:gd name="T10" fmla="*/ 215900 w 137"/>
              <a:gd name="T11" fmla="*/ 20638 h 191"/>
              <a:gd name="T12" fmla="*/ 209550 w 137"/>
              <a:gd name="T13" fmla="*/ 9525 h 191"/>
              <a:gd name="T14" fmla="*/ 203200 w 137"/>
              <a:gd name="T15" fmla="*/ 6350 h 191"/>
              <a:gd name="T16" fmla="*/ 184150 w 137"/>
              <a:gd name="T17" fmla="*/ 0 h 191"/>
              <a:gd name="T18" fmla="*/ 163513 w 137"/>
              <a:gd name="T19" fmla="*/ 6350 h 191"/>
              <a:gd name="T20" fmla="*/ 179388 w 137"/>
              <a:gd name="T21" fmla="*/ 61913 h 191"/>
              <a:gd name="T22" fmla="*/ 163513 w 137"/>
              <a:gd name="T23" fmla="*/ 93663 h 191"/>
              <a:gd name="T24" fmla="*/ 174625 w 137"/>
              <a:gd name="T25" fmla="*/ 76200 h 191"/>
              <a:gd name="T26" fmla="*/ 174625 w 137"/>
              <a:gd name="T27" fmla="*/ 66675 h 191"/>
              <a:gd name="T28" fmla="*/ 190500 w 137"/>
              <a:gd name="T29" fmla="*/ 76200 h 191"/>
              <a:gd name="T30" fmla="*/ 192088 w 137"/>
              <a:gd name="T31" fmla="*/ 82550 h 191"/>
              <a:gd name="T32" fmla="*/ 192088 w 137"/>
              <a:gd name="T33" fmla="*/ 90488 h 191"/>
              <a:gd name="T34" fmla="*/ 163513 w 137"/>
              <a:gd name="T35" fmla="*/ 141288 h 191"/>
              <a:gd name="T36" fmla="*/ 153988 w 137"/>
              <a:gd name="T37" fmla="*/ 147638 h 191"/>
              <a:gd name="T38" fmla="*/ 157163 w 137"/>
              <a:gd name="T39" fmla="*/ 146050 h 191"/>
              <a:gd name="T40" fmla="*/ 163513 w 137"/>
              <a:gd name="T41" fmla="*/ 141288 h 191"/>
              <a:gd name="T42" fmla="*/ 160338 w 137"/>
              <a:gd name="T43" fmla="*/ 134938 h 191"/>
              <a:gd name="T44" fmla="*/ 157163 w 137"/>
              <a:gd name="T45" fmla="*/ 136525 h 191"/>
              <a:gd name="T46" fmla="*/ 150813 w 137"/>
              <a:gd name="T47" fmla="*/ 139700 h 191"/>
              <a:gd name="T48" fmla="*/ 133350 w 137"/>
              <a:gd name="T49" fmla="*/ 128588 h 191"/>
              <a:gd name="T50" fmla="*/ 133350 w 137"/>
              <a:gd name="T51" fmla="*/ 128588 h 191"/>
              <a:gd name="T52" fmla="*/ 142875 w 137"/>
              <a:gd name="T53" fmla="*/ 123825 h 191"/>
              <a:gd name="T54" fmla="*/ 163513 w 137"/>
              <a:gd name="T55" fmla="*/ 53975 h 191"/>
              <a:gd name="T56" fmla="*/ 139700 w 137"/>
              <a:gd name="T57" fmla="*/ 36513 h 191"/>
              <a:gd name="T58" fmla="*/ 127000 w 137"/>
              <a:gd name="T59" fmla="*/ 39688 h 191"/>
              <a:gd name="T60" fmla="*/ 90488 w 137"/>
              <a:gd name="T61" fmla="*/ 93663 h 191"/>
              <a:gd name="T62" fmla="*/ 90488 w 137"/>
              <a:gd name="T63" fmla="*/ 104775 h 191"/>
              <a:gd name="T64" fmla="*/ 34925 w 137"/>
              <a:gd name="T65" fmla="*/ 242888 h 191"/>
              <a:gd name="T66" fmla="*/ 41275 w 137"/>
              <a:gd name="T67" fmla="*/ 244475 h 191"/>
              <a:gd name="T68" fmla="*/ 46038 w 137"/>
              <a:gd name="T69" fmla="*/ 246063 h 191"/>
              <a:gd name="T70" fmla="*/ 46038 w 137"/>
              <a:gd name="T71" fmla="*/ 257175 h 191"/>
              <a:gd name="T72" fmla="*/ 52388 w 137"/>
              <a:gd name="T73" fmla="*/ 255588 h 191"/>
              <a:gd name="T74" fmla="*/ 60325 w 137"/>
              <a:gd name="T75" fmla="*/ 257175 h 191"/>
              <a:gd name="T76" fmla="*/ 63500 w 137"/>
              <a:gd name="T77" fmla="*/ 258763 h 191"/>
              <a:gd name="T78" fmla="*/ 65088 w 137"/>
              <a:gd name="T79" fmla="*/ 268288 h 191"/>
              <a:gd name="T80" fmla="*/ 60325 w 137"/>
              <a:gd name="T81" fmla="*/ 274638 h 191"/>
              <a:gd name="T82" fmla="*/ 34925 w 137"/>
              <a:gd name="T83" fmla="*/ 288925 h 191"/>
              <a:gd name="T84" fmla="*/ 65088 w 137"/>
              <a:gd name="T85" fmla="*/ 279400 h 191"/>
              <a:gd name="T86" fmla="*/ 163513 w 137"/>
              <a:gd name="T87" fmla="*/ 46038 h 191"/>
              <a:gd name="T88" fmla="*/ 153988 w 137"/>
              <a:gd name="T89" fmla="*/ 14288 h 191"/>
              <a:gd name="T90" fmla="*/ 163513 w 137"/>
              <a:gd name="T91" fmla="*/ 6350 h 191"/>
              <a:gd name="T92" fmla="*/ 34925 w 137"/>
              <a:gd name="T93" fmla="*/ 185738 h 191"/>
              <a:gd name="T94" fmla="*/ 3175 w 137"/>
              <a:gd name="T95" fmla="*/ 303213 h 191"/>
              <a:gd name="T96" fmla="*/ 34925 w 137"/>
              <a:gd name="T97" fmla="*/ 285750 h 191"/>
              <a:gd name="T98" fmla="*/ 7938 w 137"/>
              <a:gd name="T99" fmla="*/ 276225 h 191"/>
              <a:gd name="T100" fmla="*/ 7938 w 137"/>
              <a:gd name="T101" fmla="*/ 238125 h 191"/>
              <a:gd name="T102" fmla="*/ 9525 w 137"/>
              <a:gd name="T103" fmla="*/ 236538 h 191"/>
              <a:gd name="T104" fmla="*/ 15875 w 137"/>
              <a:gd name="T105" fmla="*/ 231775 h 191"/>
              <a:gd name="T106" fmla="*/ 23813 w 137"/>
              <a:gd name="T107" fmla="*/ 231775 h 191"/>
              <a:gd name="T108" fmla="*/ 26988 w 137"/>
              <a:gd name="T109" fmla="*/ 236538 h 191"/>
              <a:gd name="T110" fmla="*/ 28575 w 137"/>
              <a:gd name="T111" fmla="*/ 246063 h 191"/>
              <a:gd name="T112" fmla="*/ 30163 w 137"/>
              <a:gd name="T113" fmla="*/ 244475 h 191"/>
              <a:gd name="T114" fmla="*/ 34925 w 137"/>
              <a:gd name="T115" fmla="*/ 185738 h 191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37"/>
              <a:gd name="T175" fmla="*/ 0 h 191"/>
              <a:gd name="T176" fmla="*/ 137 w 137"/>
              <a:gd name="T177" fmla="*/ 191 h 191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37" h="191">
                <a:moveTo>
                  <a:pt x="103" y="89"/>
                </a:moveTo>
                <a:lnTo>
                  <a:pt x="125" y="55"/>
                </a:lnTo>
                <a:lnTo>
                  <a:pt x="126" y="51"/>
                </a:lnTo>
                <a:lnTo>
                  <a:pt x="125" y="47"/>
                </a:lnTo>
                <a:lnTo>
                  <a:pt x="133" y="34"/>
                </a:lnTo>
                <a:lnTo>
                  <a:pt x="136" y="29"/>
                </a:lnTo>
                <a:lnTo>
                  <a:pt x="137" y="25"/>
                </a:lnTo>
                <a:lnTo>
                  <a:pt x="137" y="21"/>
                </a:lnTo>
                <a:lnTo>
                  <a:pt x="137" y="17"/>
                </a:lnTo>
                <a:lnTo>
                  <a:pt x="136" y="13"/>
                </a:lnTo>
                <a:lnTo>
                  <a:pt x="135" y="9"/>
                </a:lnTo>
                <a:lnTo>
                  <a:pt x="132" y="6"/>
                </a:lnTo>
                <a:lnTo>
                  <a:pt x="128" y="4"/>
                </a:lnTo>
                <a:lnTo>
                  <a:pt x="121" y="0"/>
                </a:lnTo>
                <a:lnTo>
                  <a:pt x="116" y="0"/>
                </a:lnTo>
                <a:lnTo>
                  <a:pt x="109" y="1"/>
                </a:lnTo>
                <a:lnTo>
                  <a:pt x="103" y="4"/>
                </a:lnTo>
                <a:lnTo>
                  <a:pt x="103" y="29"/>
                </a:lnTo>
                <a:lnTo>
                  <a:pt x="113" y="39"/>
                </a:lnTo>
                <a:lnTo>
                  <a:pt x="103" y="34"/>
                </a:lnTo>
                <a:lnTo>
                  <a:pt x="103" y="59"/>
                </a:lnTo>
                <a:lnTo>
                  <a:pt x="110" y="48"/>
                </a:lnTo>
                <a:lnTo>
                  <a:pt x="110" y="46"/>
                </a:lnTo>
                <a:lnTo>
                  <a:pt x="110" y="42"/>
                </a:lnTo>
                <a:lnTo>
                  <a:pt x="120" y="48"/>
                </a:lnTo>
                <a:lnTo>
                  <a:pt x="121" y="50"/>
                </a:lnTo>
                <a:lnTo>
                  <a:pt x="121" y="52"/>
                </a:lnTo>
                <a:lnTo>
                  <a:pt x="121" y="54"/>
                </a:lnTo>
                <a:lnTo>
                  <a:pt x="121" y="57"/>
                </a:lnTo>
                <a:lnTo>
                  <a:pt x="103" y="82"/>
                </a:lnTo>
                <a:lnTo>
                  <a:pt x="103" y="89"/>
                </a:lnTo>
                <a:close/>
                <a:moveTo>
                  <a:pt x="41" y="176"/>
                </a:moveTo>
                <a:lnTo>
                  <a:pt x="97" y="93"/>
                </a:lnTo>
                <a:lnTo>
                  <a:pt x="99" y="92"/>
                </a:lnTo>
                <a:lnTo>
                  <a:pt x="102" y="89"/>
                </a:lnTo>
                <a:lnTo>
                  <a:pt x="103" y="89"/>
                </a:lnTo>
                <a:lnTo>
                  <a:pt x="103" y="82"/>
                </a:lnTo>
                <a:lnTo>
                  <a:pt x="101" y="85"/>
                </a:lnTo>
                <a:lnTo>
                  <a:pt x="99" y="86"/>
                </a:lnTo>
                <a:lnTo>
                  <a:pt x="98" y="88"/>
                </a:lnTo>
                <a:lnTo>
                  <a:pt x="95" y="88"/>
                </a:lnTo>
                <a:lnTo>
                  <a:pt x="94" y="86"/>
                </a:lnTo>
                <a:lnTo>
                  <a:pt x="84" y="81"/>
                </a:lnTo>
                <a:lnTo>
                  <a:pt x="87" y="80"/>
                </a:lnTo>
                <a:lnTo>
                  <a:pt x="90" y="78"/>
                </a:lnTo>
                <a:lnTo>
                  <a:pt x="103" y="59"/>
                </a:lnTo>
                <a:lnTo>
                  <a:pt x="103" y="34"/>
                </a:lnTo>
                <a:lnTo>
                  <a:pt x="88" y="23"/>
                </a:lnTo>
                <a:lnTo>
                  <a:pt x="83" y="23"/>
                </a:lnTo>
                <a:lnTo>
                  <a:pt x="80" y="25"/>
                </a:lnTo>
                <a:lnTo>
                  <a:pt x="57" y="59"/>
                </a:lnTo>
                <a:lnTo>
                  <a:pt x="56" y="63"/>
                </a:lnTo>
                <a:lnTo>
                  <a:pt x="57" y="66"/>
                </a:lnTo>
                <a:lnTo>
                  <a:pt x="22" y="117"/>
                </a:lnTo>
                <a:lnTo>
                  <a:pt x="22" y="153"/>
                </a:lnTo>
                <a:lnTo>
                  <a:pt x="26" y="154"/>
                </a:lnTo>
                <a:lnTo>
                  <a:pt x="29" y="155"/>
                </a:lnTo>
                <a:lnTo>
                  <a:pt x="29" y="158"/>
                </a:lnTo>
                <a:lnTo>
                  <a:pt x="29" y="162"/>
                </a:lnTo>
                <a:lnTo>
                  <a:pt x="33" y="161"/>
                </a:lnTo>
                <a:lnTo>
                  <a:pt x="36" y="161"/>
                </a:lnTo>
                <a:lnTo>
                  <a:pt x="38" y="162"/>
                </a:lnTo>
                <a:lnTo>
                  <a:pt x="40" y="163"/>
                </a:lnTo>
                <a:lnTo>
                  <a:pt x="41" y="166"/>
                </a:lnTo>
                <a:lnTo>
                  <a:pt x="41" y="169"/>
                </a:lnTo>
                <a:lnTo>
                  <a:pt x="40" y="172"/>
                </a:lnTo>
                <a:lnTo>
                  <a:pt x="38" y="173"/>
                </a:lnTo>
                <a:lnTo>
                  <a:pt x="22" y="180"/>
                </a:lnTo>
                <a:lnTo>
                  <a:pt x="22" y="182"/>
                </a:lnTo>
                <a:lnTo>
                  <a:pt x="41" y="176"/>
                </a:lnTo>
                <a:close/>
                <a:moveTo>
                  <a:pt x="103" y="4"/>
                </a:moveTo>
                <a:lnTo>
                  <a:pt x="103" y="29"/>
                </a:lnTo>
                <a:lnTo>
                  <a:pt x="91" y="17"/>
                </a:lnTo>
                <a:lnTo>
                  <a:pt x="97" y="9"/>
                </a:lnTo>
                <a:lnTo>
                  <a:pt x="103" y="4"/>
                </a:lnTo>
                <a:close/>
                <a:moveTo>
                  <a:pt x="22" y="117"/>
                </a:moveTo>
                <a:lnTo>
                  <a:pt x="0" y="150"/>
                </a:lnTo>
                <a:lnTo>
                  <a:pt x="2" y="191"/>
                </a:lnTo>
                <a:lnTo>
                  <a:pt x="22" y="182"/>
                </a:lnTo>
                <a:lnTo>
                  <a:pt x="22" y="180"/>
                </a:lnTo>
                <a:lnTo>
                  <a:pt x="17" y="182"/>
                </a:lnTo>
                <a:lnTo>
                  <a:pt x="5" y="174"/>
                </a:lnTo>
                <a:lnTo>
                  <a:pt x="5" y="150"/>
                </a:lnTo>
                <a:lnTo>
                  <a:pt x="6" y="149"/>
                </a:lnTo>
                <a:lnTo>
                  <a:pt x="7" y="146"/>
                </a:lnTo>
                <a:lnTo>
                  <a:pt x="10" y="146"/>
                </a:lnTo>
                <a:lnTo>
                  <a:pt x="13" y="146"/>
                </a:lnTo>
                <a:lnTo>
                  <a:pt x="15" y="146"/>
                </a:lnTo>
                <a:lnTo>
                  <a:pt x="17" y="149"/>
                </a:lnTo>
                <a:lnTo>
                  <a:pt x="18" y="150"/>
                </a:lnTo>
                <a:lnTo>
                  <a:pt x="18" y="155"/>
                </a:lnTo>
                <a:lnTo>
                  <a:pt x="19" y="154"/>
                </a:lnTo>
                <a:lnTo>
                  <a:pt x="22" y="153"/>
                </a:lnTo>
                <a:lnTo>
                  <a:pt x="22" y="117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7" name="Freeform 176"/>
          <p:cNvSpPr>
            <a:spLocks noEditPoints="1" noChangeArrowheads="1"/>
          </p:cNvSpPr>
          <p:nvPr/>
        </p:nvSpPr>
        <p:spPr bwMode="auto">
          <a:xfrm>
            <a:off x="2644775" y="1946275"/>
            <a:ext cx="279400" cy="303213"/>
          </a:xfrm>
          <a:custGeom>
            <a:avLst/>
            <a:gdLst>
              <a:gd name="T0" fmla="*/ 219075 w 176"/>
              <a:gd name="T1" fmla="*/ 139700 h 191"/>
              <a:gd name="T2" fmla="*/ 209550 w 176"/>
              <a:gd name="T3" fmla="*/ 219075 h 191"/>
              <a:gd name="T4" fmla="*/ 238125 w 176"/>
              <a:gd name="T5" fmla="*/ 227013 h 191"/>
              <a:gd name="T6" fmla="*/ 233363 w 176"/>
              <a:gd name="T7" fmla="*/ 239713 h 191"/>
              <a:gd name="T8" fmla="*/ 209550 w 176"/>
              <a:gd name="T9" fmla="*/ 57150 h 191"/>
              <a:gd name="T10" fmla="*/ 238125 w 176"/>
              <a:gd name="T11" fmla="*/ 41275 h 191"/>
              <a:gd name="T12" fmla="*/ 214313 w 176"/>
              <a:gd name="T13" fmla="*/ 74613 h 191"/>
              <a:gd name="T14" fmla="*/ 231775 w 176"/>
              <a:gd name="T15" fmla="*/ 139700 h 191"/>
              <a:gd name="T16" fmla="*/ 276225 w 176"/>
              <a:gd name="T17" fmla="*/ 134938 h 191"/>
              <a:gd name="T18" fmla="*/ 238125 w 176"/>
              <a:gd name="T19" fmla="*/ 146050 h 191"/>
              <a:gd name="T20" fmla="*/ 139700 w 176"/>
              <a:gd name="T21" fmla="*/ 61913 h 191"/>
              <a:gd name="T22" fmla="*/ 182563 w 176"/>
              <a:gd name="T23" fmla="*/ 73025 h 191"/>
              <a:gd name="T24" fmla="*/ 209550 w 176"/>
              <a:gd name="T25" fmla="*/ 173038 h 191"/>
              <a:gd name="T26" fmla="*/ 182563 w 176"/>
              <a:gd name="T27" fmla="*/ 203200 h 191"/>
              <a:gd name="T28" fmla="*/ 176213 w 176"/>
              <a:gd name="T29" fmla="*/ 285750 h 191"/>
              <a:gd name="T30" fmla="*/ 142875 w 176"/>
              <a:gd name="T31" fmla="*/ 303213 h 191"/>
              <a:gd name="T32" fmla="*/ 166688 w 176"/>
              <a:gd name="T33" fmla="*/ 200025 h 191"/>
              <a:gd name="T34" fmla="*/ 193675 w 176"/>
              <a:gd name="T35" fmla="*/ 169863 h 191"/>
              <a:gd name="T36" fmla="*/ 196850 w 176"/>
              <a:gd name="T37" fmla="*/ 115888 h 191"/>
              <a:gd name="T38" fmla="*/ 165100 w 176"/>
              <a:gd name="T39" fmla="*/ 80963 h 191"/>
              <a:gd name="T40" fmla="*/ 139700 w 176"/>
              <a:gd name="T41" fmla="*/ 61913 h 191"/>
              <a:gd name="T42" fmla="*/ 201613 w 176"/>
              <a:gd name="T43" fmla="*/ 68263 h 191"/>
              <a:gd name="T44" fmla="*/ 209550 w 176"/>
              <a:gd name="T45" fmla="*/ 57150 h 191"/>
              <a:gd name="T46" fmla="*/ 203200 w 176"/>
              <a:gd name="T47" fmla="*/ 203200 h 191"/>
              <a:gd name="T48" fmla="*/ 209550 w 176"/>
              <a:gd name="T49" fmla="*/ 201613 h 191"/>
              <a:gd name="T50" fmla="*/ 146050 w 176"/>
              <a:gd name="T51" fmla="*/ 1588 h 191"/>
              <a:gd name="T52" fmla="*/ 139700 w 176"/>
              <a:gd name="T53" fmla="*/ 47625 h 191"/>
              <a:gd name="T54" fmla="*/ 127000 w 176"/>
              <a:gd name="T55" fmla="*/ 303213 h 191"/>
              <a:gd name="T56" fmla="*/ 98425 w 176"/>
              <a:gd name="T57" fmla="*/ 279400 h 191"/>
              <a:gd name="T58" fmla="*/ 87313 w 176"/>
              <a:gd name="T59" fmla="*/ 196850 h 191"/>
              <a:gd name="T60" fmla="*/ 69850 w 176"/>
              <a:gd name="T61" fmla="*/ 106363 h 191"/>
              <a:gd name="T62" fmla="*/ 106363 w 176"/>
              <a:gd name="T63" fmla="*/ 68263 h 191"/>
              <a:gd name="T64" fmla="*/ 139700 w 176"/>
              <a:gd name="T65" fmla="*/ 77788 h 191"/>
              <a:gd name="T66" fmla="*/ 96838 w 176"/>
              <a:gd name="T67" fmla="*/ 96838 h 191"/>
              <a:gd name="T68" fmla="*/ 79375 w 176"/>
              <a:gd name="T69" fmla="*/ 139700 h 191"/>
              <a:gd name="T70" fmla="*/ 109538 w 176"/>
              <a:gd name="T71" fmla="*/ 190500 h 191"/>
              <a:gd name="T72" fmla="*/ 139700 w 176"/>
              <a:gd name="T73" fmla="*/ 233363 h 191"/>
              <a:gd name="T74" fmla="*/ 139700 w 176"/>
              <a:gd name="T75" fmla="*/ 47625 h 191"/>
              <a:gd name="T76" fmla="*/ 133350 w 176"/>
              <a:gd name="T77" fmla="*/ 41275 h 191"/>
              <a:gd name="T78" fmla="*/ 139700 w 176"/>
              <a:gd name="T79" fmla="*/ 0 h 191"/>
              <a:gd name="T80" fmla="*/ 74613 w 176"/>
              <a:gd name="T81" fmla="*/ 214313 h 191"/>
              <a:gd name="T82" fmla="*/ 69850 w 176"/>
              <a:gd name="T83" fmla="*/ 219075 h 191"/>
              <a:gd name="T84" fmla="*/ 74613 w 176"/>
              <a:gd name="T85" fmla="*/ 74613 h 191"/>
              <a:gd name="T86" fmla="*/ 69850 w 176"/>
              <a:gd name="T87" fmla="*/ 171450 h 191"/>
              <a:gd name="T88" fmla="*/ 63500 w 176"/>
              <a:gd name="T89" fmla="*/ 122238 h 191"/>
              <a:gd name="T90" fmla="*/ 69850 w 176"/>
              <a:gd name="T91" fmla="*/ 77788 h 191"/>
              <a:gd name="T92" fmla="*/ 39688 w 176"/>
              <a:gd name="T93" fmla="*/ 49213 h 191"/>
              <a:gd name="T94" fmla="*/ 50800 w 176"/>
              <a:gd name="T95" fmla="*/ 41275 h 191"/>
              <a:gd name="T96" fmla="*/ 50800 w 176"/>
              <a:gd name="T97" fmla="*/ 238125 h 191"/>
              <a:gd name="T98" fmla="*/ 38100 w 176"/>
              <a:gd name="T99" fmla="*/ 233363 h 191"/>
              <a:gd name="T100" fmla="*/ 69850 w 176"/>
              <a:gd name="T101" fmla="*/ 201613 h 191"/>
              <a:gd name="T102" fmla="*/ 39688 w 176"/>
              <a:gd name="T103" fmla="*/ 133350 h 191"/>
              <a:gd name="T104" fmla="*/ 39688 w 176"/>
              <a:gd name="T105" fmla="*/ 146050 h 191"/>
              <a:gd name="T106" fmla="*/ 0 w 176"/>
              <a:gd name="T107" fmla="*/ 139700 h 191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176"/>
              <a:gd name="T163" fmla="*/ 0 h 191"/>
              <a:gd name="T164" fmla="*/ 176 w 176"/>
              <a:gd name="T165" fmla="*/ 191 h 191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176" h="191">
                <a:moveTo>
                  <a:pt x="132" y="66"/>
                </a:moveTo>
                <a:lnTo>
                  <a:pt x="132" y="66"/>
                </a:lnTo>
                <a:lnTo>
                  <a:pt x="136" y="77"/>
                </a:lnTo>
                <a:lnTo>
                  <a:pt x="138" y="88"/>
                </a:lnTo>
                <a:lnTo>
                  <a:pt x="136" y="99"/>
                </a:lnTo>
                <a:lnTo>
                  <a:pt x="132" y="109"/>
                </a:lnTo>
                <a:lnTo>
                  <a:pt x="132" y="66"/>
                </a:lnTo>
                <a:close/>
                <a:moveTo>
                  <a:pt x="132" y="138"/>
                </a:moveTo>
                <a:lnTo>
                  <a:pt x="132" y="127"/>
                </a:lnTo>
                <a:lnTo>
                  <a:pt x="135" y="128"/>
                </a:lnTo>
                <a:lnTo>
                  <a:pt x="150" y="143"/>
                </a:lnTo>
                <a:lnTo>
                  <a:pt x="151" y="147"/>
                </a:lnTo>
                <a:lnTo>
                  <a:pt x="150" y="150"/>
                </a:lnTo>
                <a:lnTo>
                  <a:pt x="147" y="151"/>
                </a:lnTo>
                <a:lnTo>
                  <a:pt x="145" y="150"/>
                </a:lnTo>
                <a:lnTo>
                  <a:pt x="132" y="138"/>
                </a:lnTo>
                <a:close/>
                <a:moveTo>
                  <a:pt x="132" y="49"/>
                </a:moveTo>
                <a:lnTo>
                  <a:pt x="132" y="36"/>
                </a:lnTo>
                <a:lnTo>
                  <a:pt x="145" y="26"/>
                </a:lnTo>
                <a:lnTo>
                  <a:pt x="147" y="24"/>
                </a:lnTo>
                <a:lnTo>
                  <a:pt x="150" y="26"/>
                </a:lnTo>
                <a:lnTo>
                  <a:pt x="151" y="28"/>
                </a:lnTo>
                <a:lnTo>
                  <a:pt x="150" y="31"/>
                </a:lnTo>
                <a:lnTo>
                  <a:pt x="135" y="47"/>
                </a:lnTo>
                <a:lnTo>
                  <a:pt x="132" y="49"/>
                </a:lnTo>
                <a:close/>
                <a:moveTo>
                  <a:pt x="146" y="88"/>
                </a:moveTo>
                <a:lnTo>
                  <a:pt x="146" y="88"/>
                </a:lnTo>
                <a:lnTo>
                  <a:pt x="147" y="85"/>
                </a:lnTo>
                <a:lnTo>
                  <a:pt x="150" y="84"/>
                </a:lnTo>
                <a:lnTo>
                  <a:pt x="172" y="84"/>
                </a:lnTo>
                <a:lnTo>
                  <a:pt x="174" y="85"/>
                </a:lnTo>
                <a:lnTo>
                  <a:pt x="176" y="88"/>
                </a:lnTo>
                <a:lnTo>
                  <a:pt x="174" y="91"/>
                </a:lnTo>
                <a:lnTo>
                  <a:pt x="172" y="92"/>
                </a:lnTo>
                <a:lnTo>
                  <a:pt x="150" y="92"/>
                </a:lnTo>
                <a:lnTo>
                  <a:pt x="147" y="91"/>
                </a:lnTo>
                <a:lnTo>
                  <a:pt x="146" y="88"/>
                </a:lnTo>
                <a:close/>
                <a:moveTo>
                  <a:pt x="88" y="39"/>
                </a:moveTo>
                <a:lnTo>
                  <a:pt x="88" y="39"/>
                </a:lnTo>
                <a:lnTo>
                  <a:pt x="96" y="39"/>
                </a:lnTo>
                <a:lnTo>
                  <a:pt x="103" y="40"/>
                </a:lnTo>
                <a:lnTo>
                  <a:pt x="108" y="43"/>
                </a:lnTo>
                <a:lnTo>
                  <a:pt x="115" y="46"/>
                </a:lnTo>
                <a:lnTo>
                  <a:pt x="120" y="50"/>
                </a:lnTo>
                <a:lnTo>
                  <a:pt x="124" y="55"/>
                </a:lnTo>
                <a:lnTo>
                  <a:pt x="128" y="61"/>
                </a:lnTo>
                <a:lnTo>
                  <a:pt x="132" y="66"/>
                </a:lnTo>
                <a:lnTo>
                  <a:pt x="132" y="109"/>
                </a:lnTo>
                <a:lnTo>
                  <a:pt x="128" y="115"/>
                </a:lnTo>
                <a:lnTo>
                  <a:pt x="124" y="120"/>
                </a:lnTo>
                <a:lnTo>
                  <a:pt x="120" y="124"/>
                </a:lnTo>
                <a:lnTo>
                  <a:pt x="115" y="128"/>
                </a:lnTo>
                <a:lnTo>
                  <a:pt x="115" y="166"/>
                </a:lnTo>
                <a:lnTo>
                  <a:pt x="115" y="172"/>
                </a:lnTo>
                <a:lnTo>
                  <a:pt x="113" y="176"/>
                </a:lnTo>
                <a:lnTo>
                  <a:pt x="111" y="180"/>
                </a:lnTo>
                <a:lnTo>
                  <a:pt x="108" y="184"/>
                </a:lnTo>
                <a:lnTo>
                  <a:pt x="104" y="187"/>
                </a:lnTo>
                <a:lnTo>
                  <a:pt x="100" y="189"/>
                </a:lnTo>
                <a:lnTo>
                  <a:pt x="96" y="191"/>
                </a:lnTo>
                <a:lnTo>
                  <a:pt x="90" y="191"/>
                </a:lnTo>
                <a:lnTo>
                  <a:pt x="88" y="191"/>
                </a:lnTo>
                <a:lnTo>
                  <a:pt x="88" y="147"/>
                </a:lnTo>
                <a:lnTo>
                  <a:pt x="105" y="147"/>
                </a:lnTo>
                <a:lnTo>
                  <a:pt x="105" y="126"/>
                </a:lnTo>
                <a:lnTo>
                  <a:pt x="105" y="123"/>
                </a:lnTo>
                <a:lnTo>
                  <a:pt x="108" y="122"/>
                </a:lnTo>
                <a:lnTo>
                  <a:pt x="115" y="115"/>
                </a:lnTo>
                <a:lnTo>
                  <a:pt x="122" y="107"/>
                </a:lnTo>
                <a:lnTo>
                  <a:pt x="126" y="99"/>
                </a:lnTo>
                <a:lnTo>
                  <a:pt x="127" y="88"/>
                </a:lnTo>
                <a:lnTo>
                  <a:pt x="126" y="80"/>
                </a:lnTo>
                <a:lnTo>
                  <a:pt x="124" y="73"/>
                </a:lnTo>
                <a:lnTo>
                  <a:pt x="120" y="66"/>
                </a:lnTo>
                <a:lnTo>
                  <a:pt x="116" y="61"/>
                </a:lnTo>
                <a:lnTo>
                  <a:pt x="109" y="55"/>
                </a:lnTo>
                <a:lnTo>
                  <a:pt x="104" y="51"/>
                </a:lnTo>
                <a:lnTo>
                  <a:pt x="96" y="50"/>
                </a:lnTo>
                <a:lnTo>
                  <a:pt x="88" y="49"/>
                </a:lnTo>
                <a:lnTo>
                  <a:pt x="88" y="39"/>
                </a:lnTo>
                <a:close/>
                <a:moveTo>
                  <a:pt x="132" y="36"/>
                </a:moveTo>
                <a:lnTo>
                  <a:pt x="128" y="40"/>
                </a:lnTo>
                <a:lnTo>
                  <a:pt x="127" y="43"/>
                </a:lnTo>
                <a:lnTo>
                  <a:pt x="128" y="47"/>
                </a:lnTo>
                <a:lnTo>
                  <a:pt x="130" y="49"/>
                </a:lnTo>
                <a:lnTo>
                  <a:pt x="132" y="49"/>
                </a:lnTo>
                <a:lnTo>
                  <a:pt x="132" y="36"/>
                </a:lnTo>
                <a:close/>
                <a:moveTo>
                  <a:pt x="132" y="127"/>
                </a:moveTo>
                <a:lnTo>
                  <a:pt x="132" y="127"/>
                </a:lnTo>
                <a:lnTo>
                  <a:pt x="130" y="127"/>
                </a:lnTo>
                <a:lnTo>
                  <a:pt x="128" y="128"/>
                </a:lnTo>
                <a:lnTo>
                  <a:pt x="127" y="131"/>
                </a:lnTo>
                <a:lnTo>
                  <a:pt x="128" y="135"/>
                </a:lnTo>
                <a:lnTo>
                  <a:pt x="132" y="138"/>
                </a:lnTo>
                <a:lnTo>
                  <a:pt x="132" y="127"/>
                </a:lnTo>
                <a:close/>
                <a:moveTo>
                  <a:pt x="88" y="30"/>
                </a:moveTo>
                <a:lnTo>
                  <a:pt x="88" y="0"/>
                </a:lnTo>
                <a:lnTo>
                  <a:pt x="92" y="1"/>
                </a:lnTo>
                <a:lnTo>
                  <a:pt x="92" y="4"/>
                </a:lnTo>
                <a:lnTo>
                  <a:pt x="92" y="26"/>
                </a:lnTo>
                <a:lnTo>
                  <a:pt x="92" y="28"/>
                </a:lnTo>
                <a:lnTo>
                  <a:pt x="88" y="30"/>
                </a:lnTo>
                <a:close/>
                <a:moveTo>
                  <a:pt x="88" y="191"/>
                </a:moveTo>
                <a:lnTo>
                  <a:pt x="85" y="191"/>
                </a:lnTo>
                <a:lnTo>
                  <a:pt x="80" y="191"/>
                </a:lnTo>
                <a:lnTo>
                  <a:pt x="76" y="189"/>
                </a:lnTo>
                <a:lnTo>
                  <a:pt x="71" y="187"/>
                </a:lnTo>
                <a:lnTo>
                  <a:pt x="67" y="184"/>
                </a:lnTo>
                <a:lnTo>
                  <a:pt x="65" y="180"/>
                </a:lnTo>
                <a:lnTo>
                  <a:pt x="62" y="176"/>
                </a:lnTo>
                <a:lnTo>
                  <a:pt x="61" y="172"/>
                </a:lnTo>
                <a:lnTo>
                  <a:pt x="61" y="166"/>
                </a:lnTo>
                <a:lnTo>
                  <a:pt x="61" y="128"/>
                </a:lnTo>
                <a:lnTo>
                  <a:pt x="55" y="124"/>
                </a:lnTo>
                <a:lnTo>
                  <a:pt x="51" y="119"/>
                </a:lnTo>
                <a:lnTo>
                  <a:pt x="47" y="114"/>
                </a:lnTo>
                <a:lnTo>
                  <a:pt x="44" y="108"/>
                </a:lnTo>
                <a:lnTo>
                  <a:pt x="44" y="67"/>
                </a:lnTo>
                <a:lnTo>
                  <a:pt x="47" y="61"/>
                </a:lnTo>
                <a:lnTo>
                  <a:pt x="51" y="55"/>
                </a:lnTo>
                <a:lnTo>
                  <a:pt x="57" y="51"/>
                </a:lnTo>
                <a:lnTo>
                  <a:pt x="62" y="47"/>
                </a:lnTo>
                <a:lnTo>
                  <a:pt x="67" y="43"/>
                </a:lnTo>
                <a:lnTo>
                  <a:pt x="74" y="40"/>
                </a:lnTo>
                <a:lnTo>
                  <a:pt x="81" y="39"/>
                </a:lnTo>
                <a:lnTo>
                  <a:pt x="88" y="39"/>
                </a:lnTo>
                <a:lnTo>
                  <a:pt x="88" y="49"/>
                </a:lnTo>
                <a:lnTo>
                  <a:pt x="81" y="50"/>
                </a:lnTo>
                <a:lnTo>
                  <a:pt x="73" y="51"/>
                </a:lnTo>
                <a:lnTo>
                  <a:pt x="66" y="55"/>
                </a:lnTo>
                <a:lnTo>
                  <a:pt x="61" y="61"/>
                </a:lnTo>
                <a:lnTo>
                  <a:pt x="57" y="66"/>
                </a:lnTo>
                <a:lnTo>
                  <a:pt x="53" y="73"/>
                </a:lnTo>
                <a:lnTo>
                  <a:pt x="50" y="80"/>
                </a:lnTo>
                <a:lnTo>
                  <a:pt x="50" y="88"/>
                </a:lnTo>
                <a:lnTo>
                  <a:pt x="51" y="97"/>
                </a:lnTo>
                <a:lnTo>
                  <a:pt x="55" y="107"/>
                </a:lnTo>
                <a:lnTo>
                  <a:pt x="61" y="115"/>
                </a:lnTo>
                <a:lnTo>
                  <a:pt x="69" y="120"/>
                </a:lnTo>
                <a:lnTo>
                  <a:pt x="70" y="123"/>
                </a:lnTo>
                <a:lnTo>
                  <a:pt x="70" y="126"/>
                </a:lnTo>
                <a:lnTo>
                  <a:pt x="70" y="147"/>
                </a:lnTo>
                <a:lnTo>
                  <a:pt x="88" y="147"/>
                </a:lnTo>
                <a:lnTo>
                  <a:pt x="88" y="191"/>
                </a:lnTo>
                <a:close/>
                <a:moveTo>
                  <a:pt x="88" y="0"/>
                </a:moveTo>
                <a:lnTo>
                  <a:pt x="88" y="30"/>
                </a:lnTo>
                <a:lnTo>
                  <a:pt x="85" y="28"/>
                </a:lnTo>
                <a:lnTo>
                  <a:pt x="84" y="26"/>
                </a:lnTo>
                <a:lnTo>
                  <a:pt x="84" y="4"/>
                </a:lnTo>
                <a:lnTo>
                  <a:pt x="85" y="1"/>
                </a:lnTo>
                <a:lnTo>
                  <a:pt x="88" y="0"/>
                </a:lnTo>
                <a:close/>
                <a:moveTo>
                  <a:pt x="44" y="138"/>
                </a:moveTo>
                <a:lnTo>
                  <a:pt x="47" y="135"/>
                </a:lnTo>
                <a:lnTo>
                  <a:pt x="48" y="131"/>
                </a:lnTo>
                <a:lnTo>
                  <a:pt x="47" y="128"/>
                </a:lnTo>
                <a:lnTo>
                  <a:pt x="44" y="127"/>
                </a:lnTo>
                <a:lnTo>
                  <a:pt x="44" y="138"/>
                </a:lnTo>
                <a:close/>
                <a:moveTo>
                  <a:pt x="44" y="49"/>
                </a:moveTo>
                <a:lnTo>
                  <a:pt x="44" y="49"/>
                </a:lnTo>
                <a:lnTo>
                  <a:pt x="47" y="47"/>
                </a:lnTo>
                <a:lnTo>
                  <a:pt x="48" y="43"/>
                </a:lnTo>
                <a:lnTo>
                  <a:pt x="47" y="40"/>
                </a:lnTo>
                <a:lnTo>
                  <a:pt x="44" y="38"/>
                </a:lnTo>
                <a:lnTo>
                  <a:pt x="44" y="49"/>
                </a:lnTo>
                <a:close/>
                <a:moveTo>
                  <a:pt x="44" y="108"/>
                </a:moveTo>
                <a:lnTo>
                  <a:pt x="44" y="108"/>
                </a:lnTo>
                <a:lnTo>
                  <a:pt x="40" y="99"/>
                </a:lnTo>
                <a:lnTo>
                  <a:pt x="39" y="88"/>
                </a:lnTo>
                <a:lnTo>
                  <a:pt x="40" y="77"/>
                </a:lnTo>
                <a:lnTo>
                  <a:pt x="44" y="67"/>
                </a:lnTo>
                <a:lnTo>
                  <a:pt x="44" y="108"/>
                </a:lnTo>
                <a:close/>
                <a:moveTo>
                  <a:pt x="44" y="38"/>
                </a:moveTo>
                <a:lnTo>
                  <a:pt x="44" y="49"/>
                </a:lnTo>
                <a:lnTo>
                  <a:pt x="40" y="47"/>
                </a:lnTo>
                <a:lnTo>
                  <a:pt x="25" y="31"/>
                </a:lnTo>
                <a:lnTo>
                  <a:pt x="24" y="28"/>
                </a:lnTo>
                <a:lnTo>
                  <a:pt x="25" y="26"/>
                </a:lnTo>
                <a:lnTo>
                  <a:pt x="28" y="24"/>
                </a:lnTo>
                <a:lnTo>
                  <a:pt x="32" y="26"/>
                </a:lnTo>
                <a:lnTo>
                  <a:pt x="44" y="38"/>
                </a:lnTo>
                <a:close/>
                <a:moveTo>
                  <a:pt x="44" y="127"/>
                </a:moveTo>
                <a:lnTo>
                  <a:pt x="44" y="138"/>
                </a:lnTo>
                <a:lnTo>
                  <a:pt x="32" y="150"/>
                </a:lnTo>
                <a:lnTo>
                  <a:pt x="28" y="151"/>
                </a:lnTo>
                <a:lnTo>
                  <a:pt x="25" y="150"/>
                </a:lnTo>
                <a:lnTo>
                  <a:pt x="24" y="147"/>
                </a:lnTo>
                <a:lnTo>
                  <a:pt x="25" y="143"/>
                </a:lnTo>
                <a:lnTo>
                  <a:pt x="40" y="128"/>
                </a:lnTo>
                <a:lnTo>
                  <a:pt x="44" y="127"/>
                </a:lnTo>
                <a:close/>
                <a:moveTo>
                  <a:pt x="4" y="84"/>
                </a:moveTo>
                <a:lnTo>
                  <a:pt x="4" y="84"/>
                </a:lnTo>
                <a:lnTo>
                  <a:pt x="25" y="84"/>
                </a:lnTo>
                <a:lnTo>
                  <a:pt x="29" y="85"/>
                </a:lnTo>
                <a:lnTo>
                  <a:pt x="31" y="88"/>
                </a:lnTo>
                <a:lnTo>
                  <a:pt x="29" y="91"/>
                </a:lnTo>
                <a:lnTo>
                  <a:pt x="25" y="92"/>
                </a:lnTo>
                <a:lnTo>
                  <a:pt x="4" y="92"/>
                </a:lnTo>
                <a:lnTo>
                  <a:pt x="1" y="91"/>
                </a:lnTo>
                <a:lnTo>
                  <a:pt x="0" y="88"/>
                </a:lnTo>
                <a:lnTo>
                  <a:pt x="1" y="85"/>
                </a:lnTo>
                <a:lnTo>
                  <a:pt x="4" y="8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8" name="Freeform 177"/>
          <p:cNvSpPr>
            <a:spLocks noEditPoints="1" noChangeArrowheads="1"/>
          </p:cNvSpPr>
          <p:nvPr/>
        </p:nvSpPr>
        <p:spPr bwMode="auto">
          <a:xfrm>
            <a:off x="3898900" y="1533525"/>
            <a:ext cx="419100" cy="606425"/>
          </a:xfrm>
          <a:custGeom>
            <a:avLst/>
            <a:gdLst>
              <a:gd name="T0" fmla="*/ 209550 w 264"/>
              <a:gd name="T1" fmla="*/ 11113 h 382"/>
              <a:gd name="T2" fmla="*/ 222250 w 264"/>
              <a:gd name="T3" fmla="*/ 200025 h 382"/>
              <a:gd name="T4" fmla="*/ 247650 w 264"/>
              <a:gd name="T5" fmla="*/ 203200 h 382"/>
              <a:gd name="T6" fmla="*/ 295275 w 264"/>
              <a:gd name="T7" fmla="*/ 225425 h 382"/>
              <a:gd name="T8" fmla="*/ 327025 w 264"/>
              <a:gd name="T9" fmla="*/ 263525 h 382"/>
              <a:gd name="T10" fmla="*/ 346075 w 264"/>
              <a:gd name="T11" fmla="*/ 311150 h 382"/>
              <a:gd name="T12" fmla="*/ 349250 w 264"/>
              <a:gd name="T13" fmla="*/ 336550 h 382"/>
              <a:gd name="T14" fmla="*/ 349250 w 264"/>
              <a:gd name="T15" fmla="*/ 352425 h 382"/>
              <a:gd name="T16" fmla="*/ 341313 w 264"/>
              <a:gd name="T17" fmla="*/ 379413 h 382"/>
              <a:gd name="T18" fmla="*/ 333375 w 264"/>
              <a:gd name="T19" fmla="*/ 403225 h 382"/>
              <a:gd name="T20" fmla="*/ 307975 w 264"/>
              <a:gd name="T21" fmla="*/ 436563 h 382"/>
              <a:gd name="T22" fmla="*/ 276225 w 264"/>
              <a:gd name="T23" fmla="*/ 460375 h 382"/>
              <a:gd name="T24" fmla="*/ 252413 w 264"/>
              <a:gd name="T25" fmla="*/ 469900 h 382"/>
              <a:gd name="T26" fmla="*/ 223838 w 264"/>
              <a:gd name="T27" fmla="*/ 476250 h 382"/>
              <a:gd name="T28" fmla="*/ 209550 w 264"/>
              <a:gd name="T29" fmla="*/ 476250 h 382"/>
              <a:gd name="T30" fmla="*/ 209550 w 264"/>
              <a:gd name="T31" fmla="*/ 519113 h 382"/>
              <a:gd name="T32" fmla="*/ 228600 w 264"/>
              <a:gd name="T33" fmla="*/ 528638 h 382"/>
              <a:gd name="T34" fmla="*/ 236538 w 264"/>
              <a:gd name="T35" fmla="*/ 547688 h 382"/>
              <a:gd name="T36" fmla="*/ 234950 w 264"/>
              <a:gd name="T37" fmla="*/ 560388 h 382"/>
              <a:gd name="T38" fmla="*/ 219075 w 264"/>
              <a:gd name="T39" fmla="*/ 576263 h 382"/>
              <a:gd name="T40" fmla="*/ 209550 w 264"/>
              <a:gd name="T41" fmla="*/ 606425 h 382"/>
              <a:gd name="T42" fmla="*/ 361950 w 264"/>
              <a:gd name="T43" fmla="*/ 573088 h 382"/>
              <a:gd name="T44" fmla="*/ 361950 w 264"/>
              <a:gd name="T45" fmla="*/ 566738 h 382"/>
              <a:gd name="T46" fmla="*/ 350838 w 264"/>
              <a:gd name="T47" fmla="*/ 554038 h 382"/>
              <a:gd name="T48" fmla="*/ 319088 w 264"/>
              <a:gd name="T49" fmla="*/ 539750 h 382"/>
              <a:gd name="T50" fmla="*/ 288925 w 264"/>
              <a:gd name="T51" fmla="*/ 533400 h 382"/>
              <a:gd name="T52" fmla="*/ 339725 w 264"/>
              <a:gd name="T53" fmla="*/ 500063 h 382"/>
              <a:gd name="T54" fmla="*/ 382588 w 264"/>
              <a:gd name="T55" fmla="*/ 455613 h 382"/>
              <a:gd name="T56" fmla="*/ 407988 w 264"/>
              <a:gd name="T57" fmla="*/ 401638 h 382"/>
              <a:gd name="T58" fmla="*/ 419100 w 264"/>
              <a:gd name="T59" fmla="*/ 336550 h 382"/>
              <a:gd name="T60" fmla="*/ 417513 w 264"/>
              <a:gd name="T61" fmla="*/ 317500 h 382"/>
              <a:gd name="T62" fmla="*/ 411163 w 264"/>
              <a:gd name="T63" fmla="*/ 280988 h 382"/>
              <a:gd name="T64" fmla="*/ 398463 w 264"/>
              <a:gd name="T65" fmla="*/ 247650 h 382"/>
              <a:gd name="T66" fmla="*/ 381000 w 264"/>
              <a:gd name="T67" fmla="*/ 217488 h 382"/>
              <a:gd name="T68" fmla="*/ 357188 w 264"/>
              <a:gd name="T69" fmla="*/ 188913 h 382"/>
              <a:gd name="T70" fmla="*/ 328613 w 264"/>
              <a:gd name="T71" fmla="*/ 165100 h 382"/>
              <a:gd name="T72" fmla="*/ 296863 w 264"/>
              <a:gd name="T73" fmla="*/ 147638 h 382"/>
              <a:gd name="T74" fmla="*/ 261938 w 264"/>
              <a:gd name="T75" fmla="*/ 134938 h 382"/>
              <a:gd name="T76" fmla="*/ 276225 w 264"/>
              <a:gd name="T77" fmla="*/ 31750 h 382"/>
              <a:gd name="T78" fmla="*/ 176213 w 264"/>
              <a:gd name="T79" fmla="*/ 0 h 382"/>
              <a:gd name="T80" fmla="*/ 187325 w 264"/>
              <a:gd name="T81" fmla="*/ 309563 h 382"/>
              <a:gd name="T82" fmla="*/ 209550 w 264"/>
              <a:gd name="T83" fmla="*/ 11113 h 382"/>
              <a:gd name="T84" fmla="*/ 209550 w 264"/>
              <a:gd name="T85" fmla="*/ 476250 h 382"/>
              <a:gd name="T86" fmla="*/ 187325 w 264"/>
              <a:gd name="T87" fmla="*/ 474663 h 382"/>
              <a:gd name="T88" fmla="*/ 146050 w 264"/>
              <a:gd name="T89" fmla="*/ 461963 h 382"/>
              <a:gd name="T90" fmla="*/ 188913 w 264"/>
              <a:gd name="T91" fmla="*/ 450850 h 382"/>
              <a:gd name="T92" fmla="*/ 92075 w 264"/>
              <a:gd name="T93" fmla="*/ 412750 h 382"/>
              <a:gd name="T94" fmla="*/ 0 w 264"/>
              <a:gd name="T95" fmla="*/ 412750 h 382"/>
              <a:gd name="T96" fmla="*/ 34925 w 264"/>
              <a:gd name="T97" fmla="*/ 450850 h 382"/>
              <a:gd name="T98" fmla="*/ 53975 w 264"/>
              <a:gd name="T99" fmla="*/ 476250 h 382"/>
              <a:gd name="T100" fmla="*/ 103188 w 264"/>
              <a:gd name="T101" fmla="*/ 517525 h 382"/>
              <a:gd name="T102" fmla="*/ 131763 w 264"/>
              <a:gd name="T103" fmla="*/ 533400 h 382"/>
              <a:gd name="T104" fmla="*/ 77788 w 264"/>
              <a:gd name="T105" fmla="*/ 547688 h 382"/>
              <a:gd name="T106" fmla="*/ 61913 w 264"/>
              <a:gd name="T107" fmla="*/ 560388 h 382"/>
              <a:gd name="T108" fmla="*/ 55563 w 264"/>
              <a:gd name="T109" fmla="*/ 573088 h 382"/>
              <a:gd name="T110" fmla="*/ 209550 w 264"/>
              <a:gd name="T111" fmla="*/ 606425 h 382"/>
              <a:gd name="T112" fmla="*/ 209550 w 264"/>
              <a:gd name="T113" fmla="*/ 577850 h 382"/>
              <a:gd name="T114" fmla="*/ 188913 w 264"/>
              <a:gd name="T115" fmla="*/ 569913 h 382"/>
              <a:gd name="T116" fmla="*/ 180975 w 264"/>
              <a:gd name="T117" fmla="*/ 547688 h 382"/>
              <a:gd name="T118" fmla="*/ 182563 w 264"/>
              <a:gd name="T119" fmla="*/ 536575 h 382"/>
              <a:gd name="T120" fmla="*/ 198438 w 264"/>
              <a:gd name="T121" fmla="*/ 522288 h 382"/>
              <a:gd name="T122" fmla="*/ 209550 w 264"/>
              <a:gd name="T123" fmla="*/ 476250 h 38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64"/>
              <a:gd name="T187" fmla="*/ 0 h 382"/>
              <a:gd name="T188" fmla="*/ 264 w 264"/>
              <a:gd name="T189" fmla="*/ 382 h 382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64" h="382">
                <a:moveTo>
                  <a:pt x="174" y="20"/>
                </a:moveTo>
                <a:lnTo>
                  <a:pt x="132" y="7"/>
                </a:lnTo>
                <a:lnTo>
                  <a:pt x="132" y="151"/>
                </a:lnTo>
                <a:lnTo>
                  <a:pt x="140" y="126"/>
                </a:lnTo>
                <a:lnTo>
                  <a:pt x="156" y="128"/>
                </a:lnTo>
                <a:lnTo>
                  <a:pt x="172" y="134"/>
                </a:lnTo>
                <a:lnTo>
                  <a:pt x="186" y="142"/>
                </a:lnTo>
                <a:lnTo>
                  <a:pt x="197" y="153"/>
                </a:lnTo>
                <a:lnTo>
                  <a:pt x="206" y="166"/>
                </a:lnTo>
                <a:lnTo>
                  <a:pt x="214" y="180"/>
                </a:lnTo>
                <a:lnTo>
                  <a:pt x="218" y="196"/>
                </a:lnTo>
                <a:lnTo>
                  <a:pt x="220" y="204"/>
                </a:lnTo>
                <a:lnTo>
                  <a:pt x="220" y="212"/>
                </a:lnTo>
                <a:lnTo>
                  <a:pt x="220" y="222"/>
                </a:lnTo>
                <a:lnTo>
                  <a:pt x="218" y="230"/>
                </a:lnTo>
                <a:lnTo>
                  <a:pt x="215" y="239"/>
                </a:lnTo>
                <a:lnTo>
                  <a:pt x="213" y="246"/>
                </a:lnTo>
                <a:lnTo>
                  <a:pt x="210" y="254"/>
                </a:lnTo>
                <a:lnTo>
                  <a:pt x="205" y="262"/>
                </a:lnTo>
                <a:lnTo>
                  <a:pt x="194" y="275"/>
                </a:lnTo>
                <a:lnTo>
                  <a:pt x="182" y="286"/>
                </a:lnTo>
                <a:lnTo>
                  <a:pt x="174" y="290"/>
                </a:lnTo>
                <a:lnTo>
                  <a:pt x="167" y="294"/>
                </a:lnTo>
                <a:lnTo>
                  <a:pt x="159" y="296"/>
                </a:lnTo>
                <a:lnTo>
                  <a:pt x="150" y="299"/>
                </a:lnTo>
                <a:lnTo>
                  <a:pt x="141" y="300"/>
                </a:lnTo>
                <a:lnTo>
                  <a:pt x="132" y="300"/>
                </a:lnTo>
                <a:lnTo>
                  <a:pt x="132" y="327"/>
                </a:lnTo>
                <a:lnTo>
                  <a:pt x="138" y="329"/>
                </a:lnTo>
                <a:lnTo>
                  <a:pt x="144" y="333"/>
                </a:lnTo>
                <a:lnTo>
                  <a:pt x="148" y="338"/>
                </a:lnTo>
                <a:lnTo>
                  <a:pt x="149" y="345"/>
                </a:lnTo>
                <a:lnTo>
                  <a:pt x="148" y="353"/>
                </a:lnTo>
                <a:lnTo>
                  <a:pt x="144" y="359"/>
                </a:lnTo>
                <a:lnTo>
                  <a:pt x="138" y="363"/>
                </a:lnTo>
                <a:lnTo>
                  <a:pt x="132" y="364"/>
                </a:lnTo>
                <a:lnTo>
                  <a:pt x="132" y="382"/>
                </a:lnTo>
                <a:lnTo>
                  <a:pt x="228" y="382"/>
                </a:lnTo>
                <a:lnTo>
                  <a:pt x="228" y="361"/>
                </a:lnTo>
                <a:lnTo>
                  <a:pt x="228" y="357"/>
                </a:lnTo>
                <a:lnTo>
                  <a:pt x="225" y="353"/>
                </a:lnTo>
                <a:lnTo>
                  <a:pt x="221" y="349"/>
                </a:lnTo>
                <a:lnTo>
                  <a:pt x="215" y="345"/>
                </a:lnTo>
                <a:lnTo>
                  <a:pt x="201" y="340"/>
                </a:lnTo>
                <a:lnTo>
                  <a:pt x="182" y="336"/>
                </a:lnTo>
                <a:lnTo>
                  <a:pt x="199" y="326"/>
                </a:lnTo>
                <a:lnTo>
                  <a:pt x="214" y="315"/>
                </a:lnTo>
                <a:lnTo>
                  <a:pt x="229" y="302"/>
                </a:lnTo>
                <a:lnTo>
                  <a:pt x="241" y="287"/>
                </a:lnTo>
                <a:lnTo>
                  <a:pt x="251" y="271"/>
                </a:lnTo>
                <a:lnTo>
                  <a:pt x="257" y="253"/>
                </a:lnTo>
                <a:lnTo>
                  <a:pt x="263" y="233"/>
                </a:lnTo>
                <a:lnTo>
                  <a:pt x="264" y="212"/>
                </a:lnTo>
                <a:lnTo>
                  <a:pt x="263" y="200"/>
                </a:lnTo>
                <a:lnTo>
                  <a:pt x="262" y="189"/>
                </a:lnTo>
                <a:lnTo>
                  <a:pt x="259" y="177"/>
                </a:lnTo>
                <a:lnTo>
                  <a:pt x="256" y="166"/>
                </a:lnTo>
                <a:lnTo>
                  <a:pt x="251" y="156"/>
                </a:lnTo>
                <a:lnTo>
                  <a:pt x="245" y="146"/>
                </a:lnTo>
                <a:lnTo>
                  <a:pt x="240" y="137"/>
                </a:lnTo>
                <a:lnTo>
                  <a:pt x="232" y="127"/>
                </a:lnTo>
                <a:lnTo>
                  <a:pt x="225" y="119"/>
                </a:lnTo>
                <a:lnTo>
                  <a:pt x="215" y="111"/>
                </a:lnTo>
                <a:lnTo>
                  <a:pt x="207" y="104"/>
                </a:lnTo>
                <a:lnTo>
                  <a:pt x="198" y="99"/>
                </a:lnTo>
                <a:lnTo>
                  <a:pt x="187" y="93"/>
                </a:lnTo>
                <a:lnTo>
                  <a:pt x="176" y="88"/>
                </a:lnTo>
                <a:lnTo>
                  <a:pt x="165" y="85"/>
                </a:lnTo>
                <a:lnTo>
                  <a:pt x="153" y="82"/>
                </a:lnTo>
                <a:lnTo>
                  <a:pt x="174" y="20"/>
                </a:lnTo>
                <a:close/>
                <a:moveTo>
                  <a:pt x="132" y="7"/>
                </a:moveTo>
                <a:lnTo>
                  <a:pt x="111" y="0"/>
                </a:lnTo>
                <a:lnTo>
                  <a:pt x="56" y="174"/>
                </a:lnTo>
                <a:lnTo>
                  <a:pt x="118" y="195"/>
                </a:lnTo>
                <a:lnTo>
                  <a:pt x="132" y="151"/>
                </a:lnTo>
                <a:lnTo>
                  <a:pt x="132" y="7"/>
                </a:lnTo>
                <a:close/>
                <a:moveTo>
                  <a:pt x="132" y="300"/>
                </a:moveTo>
                <a:lnTo>
                  <a:pt x="132" y="300"/>
                </a:lnTo>
                <a:lnTo>
                  <a:pt x="118" y="299"/>
                </a:lnTo>
                <a:lnTo>
                  <a:pt x="104" y="296"/>
                </a:lnTo>
                <a:lnTo>
                  <a:pt x="92" y="291"/>
                </a:lnTo>
                <a:lnTo>
                  <a:pt x="80" y="284"/>
                </a:lnTo>
                <a:lnTo>
                  <a:pt x="119" y="284"/>
                </a:lnTo>
                <a:lnTo>
                  <a:pt x="119" y="260"/>
                </a:lnTo>
                <a:lnTo>
                  <a:pt x="58" y="260"/>
                </a:lnTo>
                <a:lnTo>
                  <a:pt x="10" y="260"/>
                </a:lnTo>
                <a:lnTo>
                  <a:pt x="0" y="260"/>
                </a:lnTo>
                <a:lnTo>
                  <a:pt x="0" y="284"/>
                </a:lnTo>
                <a:lnTo>
                  <a:pt x="22" y="284"/>
                </a:lnTo>
                <a:lnTo>
                  <a:pt x="34" y="300"/>
                </a:lnTo>
                <a:lnTo>
                  <a:pt x="48" y="314"/>
                </a:lnTo>
                <a:lnTo>
                  <a:pt x="65" y="326"/>
                </a:lnTo>
                <a:lnTo>
                  <a:pt x="83" y="336"/>
                </a:lnTo>
                <a:lnTo>
                  <a:pt x="64" y="340"/>
                </a:lnTo>
                <a:lnTo>
                  <a:pt x="49" y="345"/>
                </a:lnTo>
                <a:lnTo>
                  <a:pt x="44" y="349"/>
                </a:lnTo>
                <a:lnTo>
                  <a:pt x="39" y="353"/>
                </a:lnTo>
                <a:lnTo>
                  <a:pt x="37" y="357"/>
                </a:lnTo>
                <a:lnTo>
                  <a:pt x="35" y="361"/>
                </a:lnTo>
                <a:lnTo>
                  <a:pt x="35" y="382"/>
                </a:lnTo>
                <a:lnTo>
                  <a:pt x="132" y="382"/>
                </a:lnTo>
                <a:lnTo>
                  <a:pt x="132" y="364"/>
                </a:lnTo>
                <a:lnTo>
                  <a:pt x="125" y="363"/>
                </a:lnTo>
                <a:lnTo>
                  <a:pt x="119" y="359"/>
                </a:lnTo>
                <a:lnTo>
                  <a:pt x="115" y="353"/>
                </a:lnTo>
                <a:lnTo>
                  <a:pt x="114" y="345"/>
                </a:lnTo>
                <a:lnTo>
                  <a:pt x="115" y="338"/>
                </a:lnTo>
                <a:lnTo>
                  <a:pt x="119" y="333"/>
                </a:lnTo>
                <a:lnTo>
                  <a:pt x="125" y="329"/>
                </a:lnTo>
                <a:lnTo>
                  <a:pt x="132" y="327"/>
                </a:lnTo>
                <a:lnTo>
                  <a:pt x="132" y="30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89" name="组合 197"/>
          <p:cNvGrpSpPr/>
          <p:nvPr/>
        </p:nvGrpSpPr>
        <p:grpSpPr bwMode="auto">
          <a:xfrm>
            <a:off x="4238625" y="1449388"/>
            <a:ext cx="363538" cy="220662"/>
            <a:chOff x="0" y="0"/>
            <a:chExt cx="363538" cy="220663"/>
          </a:xfrm>
          <a:solidFill>
            <a:schemeClr val="bg1">
              <a:alpha val="70000"/>
            </a:schemeClr>
          </a:solidFill>
        </p:grpSpPr>
        <p:sp>
          <p:nvSpPr>
            <p:cNvPr id="190" name="Freeform 178"/>
            <p:cNvSpPr>
              <a:spLocks noEditPoints="1" noChangeArrowheads="1"/>
            </p:cNvSpPr>
            <p:nvPr/>
          </p:nvSpPr>
          <p:spPr bwMode="auto">
            <a:xfrm>
              <a:off x="0" y="0"/>
              <a:ext cx="215900" cy="212725"/>
            </a:xfrm>
            <a:custGeom>
              <a:avLst/>
              <a:gdLst>
                <a:gd name="T0" fmla="*/ 107950 w 136"/>
                <a:gd name="T1" fmla="*/ 0 h 134"/>
                <a:gd name="T2" fmla="*/ 149225 w 136"/>
                <a:gd name="T3" fmla="*/ 6350 h 134"/>
                <a:gd name="T4" fmla="*/ 168275 w 136"/>
                <a:gd name="T5" fmla="*/ 17463 h 134"/>
                <a:gd name="T6" fmla="*/ 198438 w 136"/>
                <a:gd name="T7" fmla="*/ 44450 h 134"/>
                <a:gd name="T8" fmla="*/ 212725 w 136"/>
                <a:gd name="T9" fmla="*/ 84138 h 134"/>
                <a:gd name="T10" fmla="*/ 212725 w 136"/>
                <a:gd name="T11" fmla="*/ 125413 h 134"/>
                <a:gd name="T12" fmla="*/ 207963 w 136"/>
                <a:gd name="T13" fmla="*/ 146050 h 134"/>
                <a:gd name="T14" fmla="*/ 192088 w 136"/>
                <a:gd name="T15" fmla="*/ 174625 h 134"/>
                <a:gd name="T16" fmla="*/ 168275 w 136"/>
                <a:gd name="T17" fmla="*/ 195263 h 134"/>
                <a:gd name="T18" fmla="*/ 139700 w 136"/>
                <a:gd name="T19" fmla="*/ 207963 h 134"/>
                <a:gd name="T20" fmla="*/ 107950 w 136"/>
                <a:gd name="T21" fmla="*/ 212725 h 134"/>
                <a:gd name="T22" fmla="*/ 107950 w 136"/>
                <a:gd name="T23" fmla="*/ 193675 h 134"/>
                <a:gd name="T24" fmla="*/ 133350 w 136"/>
                <a:gd name="T25" fmla="*/ 188913 h 134"/>
                <a:gd name="T26" fmla="*/ 157163 w 136"/>
                <a:gd name="T27" fmla="*/ 177800 h 134"/>
                <a:gd name="T28" fmla="*/ 176213 w 136"/>
                <a:gd name="T29" fmla="*/ 161925 h 134"/>
                <a:gd name="T30" fmla="*/ 188913 w 136"/>
                <a:gd name="T31" fmla="*/ 138113 h 134"/>
                <a:gd name="T32" fmla="*/ 188913 w 136"/>
                <a:gd name="T33" fmla="*/ 138113 h 134"/>
                <a:gd name="T34" fmla="*/ 195263 w 136"/>
                <a:gd name="T35" fmla="*/ 104775 h 134"/>
                <a:gd name="T36" fmla="*/ 188913 w 136"/>
                <a:gd name="T37" fmla="*/ 71438 h 134"/>
                <a:gd name="T38" fmla="*/ 169863 w 136"/>
                <a:gd name="T39" fmla="*/ 44450 h 134"/>
                <a:gd name="T40" fmla="*/ 139700 w 136"/>
                <a:gd name="T41" fmla="*/ 25400 h 134"/>
                <a:gd name="T42" fmla="*/ 125413 w 136"/>
                <a:gd name="T43" fmla="*/ 22225 h 134"/>
                <a:gd name="T44" fmla="*/ 107950 w 136"/>
                <a:gd name="T45" fmla="*/ 0 h 134"/>
                <a:gd name="T46" fmla="*/ 9525 w 136"/>
                <a:gd name="T47" fmla="*/ 66675 h 134"/>
                <a:gd name="T48" fmla="*/ 25400 w 136"/>
                <a:gd name="T49" fmla="*/ 38100 h 134"/>
                <a:gd name="T50" fmla="*/ 49213 w 136"/>
                <a:gd name="T51" fmla="*/ 17463 h 134"/>
                <a:gd name="T52" fmla="*/ 77788 w 136"/>
                <a:gd name="T53" fmla="*/ 4763 h 134"/>
                <a:gd name="T54" fmla="*/ 107950 w 136"/>
                <a:gd name="T55" fmla="*/ 0 h 134"/>
                <a:gd name="T56" fmla="*/ 107950 w 136"/>
                <a:gd name="T57" fmla="*/ 19050 h 134"/>
                <a:gd name="T58" fmla="*/ 82550 w 136"/>
                <a:gd name="T59" fmla="*/ 23813 h 134"/>
                <a:gd name="T60" fmla="*/ 60325 w 136"/>
                <a:gd name="T61" fmla="*/ 34925 h 134"/>
                <a:gd name="T62" fmla="*/ 41275 w 136"/>
                <a:gd name="T63" fmla="*/ 52388 h 134"/>
                <a:gd name="T64" fmla="*/ 28575 w 136"/>
                <a:gd name="T65" fmla="*/ 73025 h 134"/>
                <a:gd name="T66" fmla="*/ 22225 w 136"/>
                <a:gd name="T67" fmla="*/ 90488 h 134"/>
                <a:gd name="T68" fmla="*/ 23813 w 136"/>
                <a:gd name="T69" fmla="*/ 125413 h 134"/>
                <a:gd name="T70" fmla="*/ 36513 w 136"/>
                <a:gd name="T71" fmla="*/ 155575 h 134"/>
                <a:gd name="T72" fmla="*/ 60325 w 136"/>
                <a:gd name="T73" fmla="*/ 177800 h 134"/>
                <a:gd name="T74" fmla="*/ 76200 w 136"/>
                <a:gd name="T75" fmla="*/ 187325 h 134"/>
                <a:gd name="T76" fmla="*/ 107950 w 136"/>
                <a:gd name="T77" fmla="*/ 193675 h 134"/>
                <a:gd name="T78" fmla="*/ 107950 w 136"/>
                <a:gd name="T79" fmla="*/ 212725 h 134"/>
                <a:gd name="T80" fmla="*/ 68263 w 136"/>
                <a:gd name="T81" fmla="*/ 206375 h 134"/>
                <a:gd name="T82" fmla="*/ 49213 w 136"/>
                <a:gd name="T83" fmla="*/ 195263 h 134"/>
                <a:gd name="T84" fmla="*/ 19050 w 136"/>
                <a:gd name="T85" fmla="*/ 165100 h 134"/>
                <a:gd name="T86" fmla="*/ 4763 w 136"/>
                <a:gd name="T87" fmla="*/ 128588 h 134"/>
                <a:gd name="T88" fmla="*/ 1588 w 136"/>
                <a:gd name="T89" fmla="*/ 88900 h 134"/>
                <a:gd name="T90" fmla="*/ 9525 w 136"/>
                <a:gd name="T91" fmla="*/ 66675 h 13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36"/>
                <a:gd name="T139" fmla="*/ 0 h 134"/>
                <a:gd name="T140" fmla="*/ 136 w 136"/>
                <a:gd name="T141" fmla="*/ 134 h 13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36" h="134">
                  <a:moveTo>
                    <a:pt x="68" y="0"/>
                  </a:moveTo>
                  <a:lnTo>
                    <a:pt x="68" y="0"/>
                  </a:lnTo>
                  <a:lnTo>
                    <a:pt x="81" y="0"/>
                  </a:lnTo>
                  <a:lnTo>
                    <a:pt x="94" y="4"/>
                  </a:lnTo>
                  <a:lnTo>
                    <a:pt x="106" y="11"/>
                  </a:lnTo>
                  <a:lnTo>
                    <a:pt x="115" y="19"/>
                  </a:lnTo>
                  <a:lnTo>
                    <a:pt x="125" y="28"/>
                  </a:lnTo>
                  <a:lnTo>
                    <a:pt x="130" y="41"/>
                  </a:lnTo>
                  <a:lnTo>
                    <a:pt x="134" y="53"/>
                  </a:lnTo>
                  <a:lnTo>
                    <a:pt x="136" y="65"/>
                  </a:lnTo>
                  <a:lnTo>
                    <a:pt x="134" y="79"/>
                  </a:lnTo>
                  <a:lnTo>
                    <a:pt x="131" y="92"/>
                  </a:lnTo>
                  <a:lnTo>
                    <a:pt x="126" y="102"/>
                  </a:lnTo>
                  <a:lnTo>
                    <a:pt x="121" y="110"/>
                  </a:lnTo>
                  <a:lnTo>
                    <a:pt x="114" y="116"/>
                  </a:lnTo>
                  <a:lnTo>
                    <a:pt x="106" y="123"/>
                  </a:lnTo>
                  <a:lnTo>
                    <a:pt x="98" y="129"/>
                  </a:lnTo>
                  <a:lnTo>
                    <a:pt x="88" y="131"/>
                  </a:lnTo>
                  <a:lnTo>
                    <a:pt x="79" y="134"/>
                  </a:lnTo>
                  <a:lnTo>
                    <a:pt x="68" y="134"/>
                  </a:lnTo>
                  <a:lnTo>
                    <a:pt x="68" y="122"/>
                  </a:lnTo>
                  <a:lnTo>
                    <a:pt x="76" y="122"/>
                  </a:lnTo>
                  <a:lnTo>
                    <a:pt x="84" y="119"/>
                  </a:lnTo>
                  <a:lnTo>
                    <a:pt x="92" y="116"/>
                  </a:lnTo>
                  <a:lnTo>
                    <a:pt x="99" y="112"/>
                  </a:lnTo>
                  <a:lnTo>
                    <a:pt x="104" y="108"/>
                  </a:lnTo>
                  <a:lnTo>
                    <a:pt x="111" y="102"/>
                  </a:lnTo>
                  <a:lnTo>
                    <a:pt x="115" y="95"/>
                  </a:lnTo>
                  <a:lnTo>
                    <a:pt x="119" y="87"/>
                  </a:lnTo>
                  <a:lnTo>
                    <a:pt x="122" y="77"/>
                  </a:lnTo>
                  <a:lnTo>
                    <a:pt x="123" y="66"/>
                  </a:lnTo>
                  <a:lnTo>
                    <a:pt x="122" y="56"/>
                  </a:lnTo>
                  <a:lnTo>
                    <a:pt x="119" y="45"/>
                  </a:lnTo>
                  <a:lnTo>
                    <a:pt x="114" y="37"/>
                  </a:lnTo>
                  <a:lnTo>
                    <a:pt x="107" y="28"/>
                  </a:lnTo>
                  <a:lnTo>
                    <a:pt x="99" y="22"/>
                  </a:lnTo>
                  <a:lnTo>
                    <a:pt x="88" y="16"/>
                  </a:lnTo>
                  <a:lnTo>
                    <a:pt x="79" y="14"/>
                  </a:lnTo>
                  <a:lnTo>
                    <a:pt x="68" y="12"/>
                  </a:lnTo>
                  <a:lnTo>
                    <a:pt x="68" y="0"/>
                  </a:lnTo>
                  <a:close/>
                  <a:moveTo>
                    <a:pt x="6" y="42"/>
                  </a:moveTo>
                  <a:lnTo>
                    <a:pt x="6" y="42"/>
                  </a:lnTo>
                  <a:lnTo>
                    <a:pt x="10" y="33"/>
                  </a:lnTo>
                  <a:lnTo>
                    <a:pt x="16" y="24"/>
                  </a:lnTo>
                  <a:lnTo>
                    <a:pt x="23" y="16"/>
                  </a:lnTo>
                  <a:lnTo>
                    <a:pt x="31" y="11"/>
                  </a:lnTo>
                  <a:lnTo>
                    <a:pt x="39" y="5"/>
                  </a:lnTo>
                  <a:lnTo>
                    <a:pt x="49" y="3"/>
                  </a:lnTo>
                  <a:lnTo>
                    <a:pt x="58" y="0"/>
                  </a:lnTo>
                  <a:lnTo>
                    <a:pt x="68" y="0"/>
                  </a:lnTo>
                  <a:lnTo>
                    <a:pt x="68" y="12"/>
                  </a:lnTo>
                  <a:lnTo>
                    <a:pt x="60" y="12"/>
                  </a:lnTo>
                  <a:lnTo>
                    <a:pt x="52" y="15"/>
                  </a:lnTo>
                  <a:lnTo>
                    <a:pt x="45" y="18"/>
                  </a:lnTo>
                  <a:lnTo>
                    <a:pt x="38" y="22"/>
                  </a:lnTo>
                  <a:lnTo>
                    <a:pt x="31" y="26"/>
                  </a:lnTo>
                  <a:lnTo>
                    <a:pt x="26" y="33"/>
                  </a:lnTo>
                  <a:lnTo>
                    <a:pt x="20" y="39"/>
                  </a:lnTo>
                  <a:lnTo>
                    <a:pt x="18" y="46"/>
                  </a:lnTo>
                  <a:lnTo>
                    <a:pt x="14" y="57"/>
                  </a:lnTo>
                  <a:lnTo>
                    <a:pt x="14" y="68"/>
                  </a:lnTo>
                  <a:lnTo>
                    <a:pt x="15" y="79"/>
                  </a:lnTo>
                  <a:lnTo>
                    <a:pt x="18" y="88"/>
                  </a:lnTo>
                  <a:lnTo>
                    <a:pt x="23" y="98"/>
                  </a:lnTo>
                  <a:lnTo>
                    <a:pt x="30" y="106"/>
                  </a:lnTo>
                  <a:lnTo>
                    <a:pt x="38" y="112"/>
                  </a:lnTo>
                  <a:lnTo>
                    <a:pt x="48" y="118"/>
                  </a:lnTo>
                  <a:lnTo>
                    <a:pt x="58" y="121"/>
                  </a:lnTo>
                  <a:lnTo>
                    <a:pt x="68" y="122"/>
                  </a:lnTo>
                  <a:lnTo>
                    <a:pt x="68" y="134"/>
                  </a:lnTo>
                  <a:lnTo>
                    <a:pt x="56" y="133"/>
                  </a:lnTo>
                  <a:lnTo>
                    <a:pt x="43" y="130"/>
                  </a:lnTo>
                  <a:lnTo>
                    <a:pt x="31" y="123"/>
                  </a:lnTo>
                  <a:lnTo>
                    <a:pt x="20" y="115"/>
                  </a:lnTo>
                  <a:lnTo>
                    <a:pt x="12" y="104"/>
                  </a:lnTo>
                  <a:lnTo>
                    <a:pt x="6" y="93"/>
                  </a:lnTo>
                  <a:lnTo>
                    <a:pt x="3" y="81"/>
                  </a:lnTo>
                  <a:lnTo>
                    <a:pt x="0" y="68"/>
                  </a:lnTo>
                  <a:lnTo>
                    <a:pt x="1" y="56"/>
                  </a:lnTo>
                  <a:lnTo>
                    <a:pt x="6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1" name="Freeform 179"/>
            <p:cNvSpPr>
              <a:spLocks noChangeArrowheads="1"/>
            </p:cNvSpPr>
            <p:nvPr/>
          </p:nvSpPr>
          <p:spPr bwMode="auto">
            <a:xfrm>
              <a:off x="192087" y="128588"/>
              <a:ext cx="106363" cy="65088"/>
            </a:xfrm>
            <a:custGeom>
              <a:avLst/>
              <a:gdLst>
                <a:gd name="T0" fmla="*/ 96838 w 67"/>
                <a:gd name="T1" fmla="*/ 65088 h 41"/>
                <a:gd name="T2" fmla="*/ 106363 w 67"/>
                <a:gd name="T3" fmla="*/ 39688 h 41"/>
                <a:gd name="T4" fmla="*/ 9525 w 67"/>
                <a:gd name="T5" fmla="*/ 0 h 41"/>
                <a:gd name="T6" fmla="*/ 0 w 67"/>
                <a:gd name="T7" fmla="*/ 26988 h 41"/>
                <a:gd name="T8" fmla="*/ 96838 w 67"/>
                <a:gd name="T9" fmla="*/ 65088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41"/>
                <a:gd name="T17" fmla="*/ 67 w 6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41">
                  <a:moveTo>
                    <a:pt x="61" y="41"/>
                  </a:moveTo>
                  <a:lnTo>
                    <a:pt x="67" y="25"/>
                  </a:lnTo>
                  <a:lnTo>
                    <a:pt x="6" y="0"/>
                  </a:lnTo>
                  <a:lnTo>
                    <a:pt x="0" y="17"/>
                  </a:lnTo>
                  <a:lnTo>
                    <a:pt x="61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2" name="Freeform 180"/>
            <p:cNvSpPr>
              <a:spLocks noChangeArrowheads="1"/>
            </p:cNvSpPr>
            <p:nvPr/>
          </p:nvSpPr>
          <p:spPr bwMode="auto">
            <a:xfrm>
              <a:off x="225425" y="139700"/>
              <a:ext cx="138113" cy="80963"/>
            </a:xfrm>
            <a:custGeom>
              <a:avLst/>
              <a:gdLst>
                <a:gd name="T0" fmla="*/ 106363 w 87"/>
                <a:gd name="T1" fmla="*/ 80963 h 51"/>
                <a:gd name="T2" fmla="*/ 106363 w 87"/>
                <a:gd name="T3" fmla="*/ 80963 h 51"/>
                <a:gd name="T4" fmla="*/ 115888 w 87"/>
                <a:gd name="T5" fmla="*/ 80963 h 51"/>
                <a:gd name="T6" fmla="*/ 125413 w 87"/>
                <a:gd name="T7" fmla="*/ 80963 h 51"/>
                <a:gd name="T8" fmla="*/ 131763 w 87"/>
                <a:gd name="T9" fmla="*/ 74613 h 51"/>
                <a:gd name="T10" fmla="*/ 136525 w 87"/>
                <a:gd name="T11" fmla="*/ 68263 h 51"/>
                <a:gd name="T12" fmla="*/ 136525 w 87"/>
                <a:gd name="T13" fmla="*/ 68263 h 51"/>
                <a:gd name="T14" fmla="*/ 138113 w 87"/>
                <a:gd name="T15" fmla="*/ 58738 h 51"/>
                <a:gd name="T16" fmla="*/ 136525 w 87"/>
                <a:gd name="T17" fmla="*/ 49213 h 51"/>
                <a:gd name="T18" fmla="*/ 131763 w 87"/>
                <a:gd name="T19" fmla="*/ 42863 h 51"/>
                <a:gd name="T20" fmla="*/ 123825 w 87"/>
                <a:gd name="T21" fmla="*/ 38100 h 51"/>
                <a:gd name="T22" fmla="*/ 33338 w 87"/>
                <a:gd name="T23" fmla="*/ 1588 h 51"/>
                <a:gd name="T24" fmla="*/ 33338 w 87"/>
                <a:gd name="T25" fmla="*/ 1588 h 51"/>
                <a:gd name="T26" fmla="*/ 23813 w 87"/>
                <a:gd name="T27" fmla="*/ 0 h 51"/>
                <a:gd name="T28" fmla="*/ 15875 w 87"/>
                <a:gd name="T29" fmla="*/ 1588 h 51"/>
                <a:gd name="T30" fmla="*/ 6350 w 87"/>
                <a:gd name="T31" fmla="*/ 6350 h 51"/>
                <a:gd name="T32" fmla="*/ 3175 w 87"/>
                <a:gd name="T33" fmla="*/ 15875 h 51"/>
                <a:gd name="T34" fmla="*/ 3175 w 87"/>
                <a:gd name="T35" fmla="*/ 15875 h 51"/>
                <a:gd name="T36" fmla="*/ 0 w 87"/>
                <a:gd name="T37" fmla="*/ 23813 h 51"/>
                <a:gd name="T38" fmla="*/ 3175 w 87"/>
                <a:gd name="T39" fmla="*/ 31750 h 51"/>
                <a:gd name="T40" fmla="*/ 6350 w 87"/>
                <a:gd name="T41" fmla="*/ 38100 h 51"/>
                <a:gd name="T42" fmla="*/ 15875 w 87"/>
                <a:gd name="T43" fmla="*/ 44450 h 51"/>
                <a:gd name="T44" fmla="*/ 106363 w 87"/>
                <a:gd name="T45" fmla="*/ 80963 h 5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7"/>
                <a:gd name="T70" fmla="*/ 0 h 51"/>
                <a:gd name="T71" fmla="*/ 87 w 87"/>
                <a:gd name="T72" fmla="*/ 51 h 5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7" h="51">
                  <a:moveTo>
                    <a:pt x="67" y="51"/>
                  </a:moveTo>
                  <a:lnTo>
                    <a:pt x="67" y="51"/>
                  </a:lnTo>
                  <a:lnTo>
                    <a:pt x="73" y="51"/>
                  </a:lnTo>
                  <a:lnTo>
                    <a:pt x="79" y="51"/>
                  </a:lnTo>
                  <a:lnTo>
                    <a:pt x="83" y="47"/>
                  </a:lnTo>
                  <a:lnTo>
                    <a:pt x="86" y="43"/>
                  </a:lnTo>
                  <a:lnTo>
                    <a:pt x="87" y="37"/>
                  </a:lnTo>
                  <a:lnTo>
                    <a:pt x="86" y="31"/>
                  </a:lnTo>
                  <a:lnTo>
                    <a:pt x="83" y="27"/>
                  </a:lnTo>
                  <a:lnTo>
                    <a:pt x="78" y="24"/>
                  </a:lnTo>
                  <a:lnTo>
                    <a:pt x="21" y="1"/>
                  </a:lnTo>
                  <a:lnTo>
                    <a:pt x="15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10" y="28"/>
                  </a:lnTo>
                  <a:lnTo>
                    <a:pt x="67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3" name="Freeform 181"/>
          <p:cNvSpPr>
            <a:spLocks noEditPoints="1" noChangeArrowheads="1"/>
          </p:cNvSpPr>
          <p:nvPr/>
        </p:nvSpPr>
        <p:spPr bwMode="auto">
          <a:xfrm>
            <a:off x="4251325" y="2732088"/>
            <a:ext cx="436563" cy="155575"/>
          </a:xfrm>
          <a:custGeom>
            <a:avLst/>
            <a:gdLst>
              <a:gd name="T0" fmla="*/ 379413 w 275"/>
              <a:gd name="T1" fmla="*/ 63500 h 98"/>
              <a:gd name="T2" fmla="*/ 409575 w 275"/>
              <a:gd name="T3" fmla="*/ 103188 h 98"/>
              <a:gd name="T4" fmla="*/ 379413 w 275"/>
              <a:gd name="T5" fmla="*/ 139700 h 98"/>
              <a:gd name="T6" fmla="*/ 436563 w 275"/>
              <a:gd name="T7" fmla="*/ 123825 h 98"/>
              <a:gd name="T8" fmla="*/ 379413 w 275"/>
              <a:gd name="T9" fmla="*/ 63500 h 98"/>
              <a:gd name="T10" fmla="*/ 187325 w 275"/>
              <a:gd name="T11" fmla="*/ 23813 h 98"/>
              <a:gd name="T12" fmla="*/ 176213 w 275"/>
              <a:gd name="T13" fmla="*/ 17463 h 98"/>
              <a:gd name="T14" fmla="*/ 133350 w 275"/>
              <a:gd name="T15" fmla="*/ 12700 h 98"/>
              <a:gd name="T16" fmla="*/ 169863 w 275"/>
              <a:gd name="T17" fmla="*/ 22225 h 98"/>
              <a:gd name="T18" fmla="*/ 179388 w 275"/>
              <a:gd name="T19" fmla="*/ 26988 h 98"/>
              <a:gd name="T20" fmla="*/ 179388 w 275"/>
              <a:gd name="T21" fmla="*/ 34925 h 98"/>
              <a:gd name="T22" fmla="*/ 174625 w 275"/>
              <a:gd name="T23" fmla="*/ 57150 h 98"/>
              <a:gd name="T24" fmla="*/ 173038 w 275"/>
              <a:gd name="T25" fmla="*/ 52388 h 98"/>
              <a:gd name="T26" fmla="*/ 133350 w 275"/>
              <a:gd name="T27" fmla="*/ 41275 h 98"/>
              <a:gd name="T28" fmla="*/ 157163 w 275"/>
              <a:gd name="T29" fmla="*/ 120650 h 98"/>
              <a:gd name="T30" fmla="*/ 163513 w 275"/>
              <a:gd name="T31" fmla="*/ 120650 h 98"/>
              <a:gd name="T32" fmla="*/ 361950 w 275"/>
              <a:gd name="T33" fmla="*/ 155575 h 98"/>
              <a:gd name="T34" fmla="*/ 379413 w 275"/>
              <a:gd name="T35" fmla="*/ 139700 h 98"/>
              <a:gd name="T36" fmla="*/ 361950 w 275"/>
              <a:gd name="T37" fmla="*/ 149225 h 98"/>
              <a:gd name="T38" fmla="*/ 357188 w 275"/>
              <a:gd name="T39" fmla="*/ 146050 h 98"/>
              <a:gd name="T40" fmla="*/ 349250 w 275"/>
              <a:gd name="T41" fmla="*/ 142875 h 98"/>
              <a:gd name="T42" fmla="*/ 346075 w 275"/>
              <a:gd name="T43" fmla="*/ 131763 h 98"/>
              <a:gd name="T44" fmla="*/ 349250 w 275"/>
              <a:gd name="T45" fmla="*/ 127000 h 98"/>
              <a:gd name="T46" fmla="*/ 355600 w 275"/>
              <a:gd name="T47" fmla="*/ 120650 h 98"/>
              <a:gd name="T48" fmla="*/ 358775 w 275"/>
              <a:gd name="T49" fmla="*/ 120650 h 98"/>
              <a:gd name="T50" fmla="*/ 352425 w 275"/>
              <a:gd name="T51" fmla="*/ 114300 h 98"/>
              <a:gd name="T52" fmla="*/ 350838 w 275"/>
              <a:gd name="T53" fmla="*/ 106363 h 98"/>
              <a:gd name="T54" fmla="*/ 352425 w 275"/>
              <a:gd name="T55" fmla="*/ 101600 h 98"/>
              <a:gd name="T56" fmla="*/ 358775 w 275"/>
              <a:gd name="T57" fmla="*/ 95250 h 98"/>
              <a:gd name="T58" fmla="*/ 365125 w 275"/>
              <a:gd name="T59" fmla="*/ 95250 h 98"/>
              <a:gd name="T60" fmla="*/ 357188 w 275"/>
              <a:gd name="T61" fmla="*/ 88900 h 98"/>
              <a:gd name="T62" fmla="*/ 357188 w 275"/>
              <a:gd name="T63" fmla="*/ 77788 h 98"/>
              <a:gd name="T64" fmla="*/ 358775 w 275"/>
              <a:gd name="T65" fmla="*/ 73025 h 98"/>
              <a:gd name="T66" fmla="*/ 368300 w 275"/>
              <a:gd name="T67" fmla="*/ 66675 h 98"/>
              <a:gd name="T68" fmla="*/ 376238 w 275"/>
              <a:gd name="T69" fmla="*/ 69850 h 98"/>
              <a:gd name="T70" fmla="*/ 379413 w 275"/>
              <a:gd name="T71" fmla="*/ 63500 h 98"/>
              <a:gd name="T72" fmla="*/ 100013 w 275"/>
              <a:gd name="T73" fmla="*/ 0 h 98"/>
              <a:gd name="T74" fmla="*/ 95250 w 275"/>
              <a:gd name="T75" fmla="*/ 0 h 98"/>
              <a:gd name="T76" fmla="*/ 85725 w 275"/>
              <a:gd name="T77" fmla="*/ 4763 h 98"/>
              <a:gd name="T78" fmla="*/ 52388 w 275"/>
              <a:gd name="T79" fmla="*/ 3175 h 98"/>
              <a:gd name="T80" fmla="*/ 42863 w 275"/>
              <a:gd name="T81" fmla="*/ 0 h 98"/>
              <a:gd name="T82" fmla="*/ 28575 w 275"/>
              <a:gd name="T83" fmla="*/ 4763 h 98"/>
              <a:gd name="T84" fmla="*/ 12700 w 275"/>
              <a:gd name="T85" fmla="*/ 12700 h 98"/>
              <a:gd name="T86" fmla="*/ 4763 w 275"/>
              <a:gd name="T87" fmla="*/ 28575 h 98"/>
              <a:gd name="T88" fmla="*/ 3175 w 275"/>
              <a:gd name="T89" fmla="*/ 34925 h 98"/>
              <a:gd name="T90" fmla="*/ 3175 w 275"/>
              <a:gd name="T91" fmla="*/ 52388 h 98"/>
              <a:gd name="T92" fmla="*/ 9525 w 275"/>
              <a:gd name="T93" fmla="*/ 69850 h 98"/>
              <a:gd name="T94" fmla="*/ 19050 w 275"/>
              <a:gd name="T95" fmla="*/ 79375 h 98"/>
              <a:gd name="T96" fmla="*/ 36513 w 275"/>
              <a:gd name="T97" fmla="*/ 85725 h 98"/>
              <a:gd name="T98" fmla="*/ 79375 w 275"/>
              <a:gd name="T99" fmla="*/ 36513 h 98"/>
              <a:gd name="T100" fmla="*/ 66675 w 275"/>
              <a:gd name="T101" fmla="*/ 93663 h 98"/>
              <a:gd name="T102" fmla="*/ 71438 w 275"/>
              <a:gd name="T103" fmla="*/ 101600 h 98"/>
              <a:gd name="T104" fmla="*/ 77788 w 275"/>
              <a:gd name="T105" fmla="*/ 106363 h 98"/>
              <a:gd name="T106" fmla="*/ 133350 w 275"/>
              <a:gd name="T107" fmla="*/ 41275 h 98"/>
              <a:gd name="T108" fmla="*/ 96838 w 275"/>
              <a:gd name="T109" fmla="*/ 34925 h 98"/>
              <a:gd name="T110" fmla="*/ 85725 w 275"/>
              <a:gd name="T111" fmla="*/ 39688 h 98"/>
              <a:gd name="T112" fmla="*/ 90488 w 275"/>
              <a:gd name="T113" fmla="*/ 17463 h 98"/>
              <a:gd name="T114" fmla="*/ 95250 w 275"/>
              <a:gd name="T115" fmla="*/ 11113 h 98"/>
              <a:gd name="T116" fmla="*/ 103188 w 275"/>
              <a:gd name="T117" fmla="*/ 9525 h 98"/>
              <a:gd name="T118" fmla="*/ 133350 w 275"/>
              <a:gd name="T119" fmla="*/ 6350 h 9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275"/>
              <a:gd name="T181" fmla="*/ 0 h 98"/>
              <a:gd name="T182" fmla="*/ 275 w 275"/>
              <a:gd name="T183" fmla="*/ 98 h 98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275" h="98">
                <a:moveTo>
                  <a:pt x="240" y="40"/>
                </a:moveTo>
                <a:lnTo>
                  <a:pt x="239" y="40"/>
                </a:lnTo>
                <a:lnTo>
                  <a:pt x="239" y="44"/>
                </a:lnTo>
                <a:lnTo>
                  <a:pt x="258" y="65"/>
                </a:lnTo>
                <a:lnTo>
                  <a:pt x="255" y="82"/>
                </a:lnTo>
                <a:lnTo>
                  <a:pt x="239" y="88"/>
                </a:lnTo>
                <a:lnTo>
                  <a:pt x="239" y="94"/>
                </a:lnTo>
                <a:lnTo>
                  <a:pt x="275" y="78"/>
                </a:lnTo>
                <a:lnTo>
                  <a:pt x="240" y="40"/>
                </a:lnTo>
                <a:close/>
                <a:moveTo>
                  <a:pt x="239" y="40"/>
                </a:moveTo>
                <a:lnTo>
                  <a:pt x="118" y="15"/>
                </a:lnTo>
                <a:lnTo>
                  <a:pt x="115" y="13"/>
                </a:lnTo>
                <a:lnTo>
                  <a:pt x="111" y="11"/>
                </a:lnTo>
                <a:lnTo>
                  <a:pt x="84" y="4"/>
                </a:lnTo>
                <a:lnTo>
                  <a:pt x="84" y="8"/>
                </a:lnTo>
                <a:lnTo>
                  <a:pt x="107" y="14"/>
                </a:lnTo>
                <a:lnTo>
                  <a:pt x="110" y="15"/>
                </a:lnTo>
                <a:lnTo>
                  <a:pt x="113" y="17"/>
                </a:lnTo>
                <a:lnTo>
                  <a:pt x="113" y="19"/>
                </a:lnTo>
                <a:lnTo>
                  <a:pt x="113" y="22"/>
                </a:lnTo>
                <a:lnTo>
                  <a:pt x="110" y="36"/>
                </a:lnTo>
                <a:lnTo>
                  <a:pt x="109" y="33"/>
                </a:lnTo>
                <a:lnTo>
                  <a:pt x="105" y="30"/>
                </a:lnTo>
                <a:lnTo>
                  <a:pt x="84" y="26"/>
                </a:lnTo>
                <a:lnTo>
                  <a:pt x="84" y="73"/>
                </a:lnTo>
                <a:lnTo>
                  <a:pt x="99" y="76"/>
                </a:lnTo>
                <a:lnTo>
                  <a:pt x="103" y="76"/>
                </a:lnTo>
                <a:lnTo>
                  <a:pt x="106" y="73"/>
                </a:lnTo>
                <a:lnTo>
                  <a:pt x="228" y="98"/>
                </a:lnTo>
                <a:lnTo>
                  <a:pt x="239" y="94"/>
                </a:lnTo>
                <a:lnTo>
                  <a:pt x="239" y="88"/>
                </a:lnTo>
                <a:lnTo>
                  <a:pt x="228" y="94"/>
                </a:lnTo>
                <a:lnTo>
                  <a:pt x="225" y="92"/>
                </a:lnTo>
                <a:lnTo>
                  <a:pt x="222" y="91"/>
                </a:lnTo>
                <a:lnTo>
                  <a:pt x="220" y="90"/>
                </a:lnTo>
                <a:lnTo>
                  <a:pt x="218" y="86"/>
                </a:lnTo>
                <a:lnTo>
                  <a:pt x="218" y="83"/>
                </a:lnTo>
                <a:lnTo>
                  <a:pt x="220" y="80"/>
                </a:lnTo>
                <a:lnTo>
                  <a:pt x="221" y="78"/>
                </a:lnTo>
                <a:lnTo>
                  <a:pt x="224" y="76"/>
                </a:lnTo>
                <a:lnTo>
                  <a:pt x="226" y="76"/>
                </a:lnTo>
                <a:lnTo>
                  <a:pt x="224" y="75"/>
                </a:lnTo>
                <a:lnTo>
                  <a:pt x="222" y="72"/>
                </a:lnTo>
                <a:lnTo>
                  <a:pt x="221" y="69"/>
                </a:lnTo>
                <a:lnTo>
                  <a:pt x="221" y="67"/>
                </a:lnTo>
                <a:lnTo>
                  <a:pt x="222" y="64"/>
                </a:lnTo>
                <a:lnTo>
                  <a:pt x="225" y="61"/>
                </a:lnTo>
                <a:lnTo>
                  <a:pt x="226" y="60"/>
                </a:lnTo>
                <a:lnTo>
                  <a:pt x="230" y="60"/>
                </a:lnTo>
                <a:lnTo>
                  <a:pt x="228" y="57"/>
                </a:lnTo>
                <a:lnTo>
                  <a:pt x="225" y="56"/>
                </a:lnTo>
                <a:lnTo>
                  <a:pt x="225" y="53"/>
                </a:lnTo>
                <a:lnTo>
                  <a:pt x="225" y="49"/>
                </a:lnTo>
                <a:lnTo>
                  <a:pt x="226" y="46"/>
                </a:lnTo>
                <a:lnTo>
                  <a:pt x="229" y="44"/>
                </a:lnTo>
                <a:lnTo>
                  <a:pt x="232" y="42"/>
                </a:lnTo>
                <a:lnTo>
                  <a:pt x="235" y="42"/>
                </a:lnTo>
                <a:lnTo>
                  <a:pt x="237" y="44"/>
                </a:lnTo>
                <a:lnTo>
                  <a:pt x="239" y="44"/>
                </a:lnTo>
                <a:lnTo>
                  <a:pt x="239" y="40"/>
                </a:lnTo>
                <a:close/>
                <a:moveTo>
                  <a:pt x="84" y="4"/>
                </a:moveTo>
                <a:lnTo>
                  <a:pt x="63" y="0"/>
                </a:lnTo>
                <a:lnTo>
                  <a:pt x="60" y="0"/>
                </a:lnTo>
                <a:lnTo>
                  <a:pt x="57" y="2"/>
                </a:lnTo>
                <a:lnTo>
                  <a:pt x="54" y="3"/>
                </a:lnTo>
                <a:lnTo>
                  <a:pt x="53" y="6"/>
                </a:lnTo>
                <a:lnTo>
                  <a:pt x="33" y="2"/>
                </a:lnTo>
                <a:lnTo>
                  <a:pt x="27" y="0"/>
                </a:lnTo>
                <a:lnTo>
                  <a:pt x="22" y="2"/>
                </a:lnTo>
                <a:lnTo>
                  <a:pt x="18" y="3"/>
                </a:lnTo>
                <a:lnTo>
                  <a:pt x="12" y="6"/>
                </a:lnTo>
                <a:lnTo>
                  <a:pt x="8" y="8"/>
                </a:lnTo>
                <a:lnTo>
                  <a:pt x="6" y="13"/>
                </a:lnTo>
                <a:lnTo>
                  <a:pt x="3" y="18"/>
                </a:lnTo>
                <a:lnTo>
                  <a:pt x="2" y="22"/>
                </a:lnTo>
                <a:lnTo>
                  <a:pt x="0" y="29"/>
                </a:lnTo>
                <a:lnTo>
                  <a:pt x="2" y="33"/>
                </a:lnTo>
                <a:lnTo>
                  <a:pt x="3" y="38"/>
                </a:lnTo>
                <a:lnTo>
                  <a:pt x="6" y="44"/>
                </a:lnTo>
                <a:lnTo>
                  <a:pt x="8" y="48"/>
                </a:lnTo>
                <a:lnTo>
                  <a:pt x="12" y="50"/>
                </a:lnTo>
                <a:lnTo>
                  <a:pt x="18" y="53"/>
                </a:lnTo>
                <a:lnTo>
                  <a:pt x="23" y="54"/>
                </a:lnTo>
                <a:lnTo>
                  <a:pt x="35" y="57"/>
                </a:lnTo>
                <a:lnTo>
                  <a:pt x="50" y="23"/>
                </a:lnTo>
                <a:lnTo>
                  <a:pt x="42" y="59"/>
                </a:lnTo>
                <a:lnTo>
                  <a:pt x="44" y="61"/>
                </a:lnTo>
                <a:lnTo>
                  <a:pt x="45" y="64"/>
                </a:lnTo>
                <a:lnTo>
                  <a:pt x="46" y="65"/>
                </a:lnTo>
                <a:lnTo>
                  <a:pt x="49" y="67"/>
                </a:lnTo>
                <a:lnTo>
                  <a:pt x="84" y="73"/>
                </a:lnTo>
                <a:lnTo>
                  <a:pt x="84" y="26"/>
                </a:lnTo>
                <a:lnTo>
                  <a:pt x="61" y="22"/>
                </a:lnTo>
                <a:lnTo>
                  <a:pt x="57" y="22"/>
                </a:lnTo>
                <a:lnTo>
                  <a:pt x="54" y="25"/>
                </a:lnTo>
                <a:lnTo>
                  <a:pt x="57" y="11"/>
                </a:lnTo>
                <a:lnTo>
                  <a:pt x="58" y="8"/>
                </a:lnTo>
                <a:lnTo>
                  <a:pt x="60" y="7"/>
                </a:lnTo>
                <a:lnTo>
                  <a:pt x="63" y="6"/>
                </a:lnTo>
                <a:lnTo>
                  <a:pt x="65" y="6"/>
                </a:lnTo>
                <a:lnTo>
                  <a:pt x="84" y="8"/>
                </a:lnTo>
                <a:lnTo>
                  <a:pt x="84" y="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94" name="组合 205"/>
          <p:cNvGrpSpPr/>
          <p:nvPr/>
        </p:nvGrpSpPr>
        <p:grpSpPr bwMode="auto">
          <a:xfrm>
            <a:off x="2609850" y="3124200"/>
            <a:ext cx="247650" cy="312738"/>
            <a:chOff x="0" y="0"/>
            <a:chExt cx="247651" cy="312737"/>
          </a:xfrm>
          <a:solidFill>
            <a:schemeClr val="bg1">
              <a:alpha val="70000"/>
            </a:schemeClr>
          </a:solidFill>
        </p:grpSpPr>
        <p:sp>
          <p:nvSpPr>
            <p:cNvPr id="195" name="Freeform 182"/>
            <p:cNvSpPr>
              <a:spLocks noChangeArrowheads="1"/>
            </p:cNvSpPr>
            <p:nvPr/>
          </p:nvSpPr>
          <p:spPr bwMode="auto">
            <a:xfrm>
              <a:off x="11113" y="11112"/>
              <a:ext cx="236538" cy="301625"/>
            </a:xfrm>
            <a:custGeom>
              <a:avLst/>
              <a:gdLst>
                <a:gd name="T0" fmla="*/ 0 w 149"/>
                <a:gd name="T1" fmla="*/ 52388 h 190"/>
                <a:gd name="T2" fmla="*/ 11113 w 149"/>
                <a:gd name="T3" fmla="*/ 44450 h 190"/>
                <a:gd name="T4" fmla="*/ 152400 w 149"/>
                <a:gd name="T5" fmla="*/ 271463 h 190"/>
                <a:gd name="T6" fmla="*/ 152400 w 149"/>
                <a:gd name="T7" fmla="*/ 271463 h 190"/>
                <a:gd name="T8" fmla="*/ 157163 w 149"/>
                <a:gd name="T9" fmla="*/ 279400 h 190"/>
                <a:gd name="T10" fmla="*/ 160338 w 149"/>
                <a:gd name="T11" fmla="*/ 282575 h 190"/>
                <a:gd name="T12" fmla="*/ 166688 w 149"/>
                <a:gd name="T13" fmla="*/ 285750 h 190"/>
                <a:gd name="T14" fmla="*/ 173038 w 149"/>
                <a:gd name="T15" fmla="*/ 287338 h 190"/>
                <a:gd name="T16" fmla="*/ 180975 w 149"/>
                <a:gd name="T17" fmla="*/ 287338 h 190"/>
                <a:gd name="T18" fmla="*/ 188913 w 149"/>
                <a:gd name="T19" fmla="*/ 287338 h 190"/>
                <a:gd name="T20" fmla="*/ 195263 w 149"/>
                <a:gd name="T21" fmla="*/ 285750 h 190"/>
                <a:gd name="T22" fmla="*/ 201613 w 149"/>
                <a:gd name="T23" fmla="*/ 280988 h 190"/>
                <a:gd name="T24" fmla="*/ 201613 w 149"/>
                <a:gd name="T25" fmla="*/ 280988 h 190"/>
                <a:gd name="T26" fmla="*/ 207963 w 149"/>
                <a:gd name="T27" fmla="*/ 276225 h 190"/>
                <a:gd name="T28" fmla="*/ 214313 w 149"/>
                <a:gd name="T29" fmla="*/ 271463 h 190"/>
                <a:gd name="T30" fmla="*/ 217488 w 149"/>
                <a:gd name="T31" fmla="*/ 265113 h 190"/>
                <a:gd name="T32" fmla="*/ 219075 w 149"/>
                <a:gd name="T33" fmla="*/ 258763 h 190"/>
                <a:gd name="T34" fmla="*/ 220663 w 149"/>
                <a:gd name="T35" fmla="*/ 252413 h 190"/>
                <a:gd name="T36" fmla="*/ 220663 w 149"/>
                <a:gd name="T37" fmla="*/ 246063 h 190"/>
                <a:gd name="T38" fmla="*/ 219075 w 149"/>
                <a:gd name="T39" fmla="*/ 238125 h 190"/>
                <a:gd name="T40" fmla="*/ 217488 w 149"/>
                <a:gd name="T41" fmla="*/ 231775 h 190"/>
                <a:gd name="T42" fmla="*/ 77788 w 149"/>
                <a:gd name="T43" fmla="*/ 6350 h 190"/>
                <a:gd name="T44" fmla="*/ 85725 w 149"/>
                <a:gd name="T45" fmla="*/ 0 h 190"/>
                <a:gd name="T46" fmla="*/ 230188 w 149"/>
                <a:gd name="T47" fmla="*/ 228600 h 190"/>
                <a:gd name="T48" fmla="*/ 230188 w 149"/>
                <a:gd name="T49" fmla="*/ 228600 h 190"/>
                <a:gd name="T50" fmla="*/ 233363 w 149"/>
                <a:gd name="T51" fmla="*/ 238125 h 190"/>
                <a:gd name="T52" fmla="*/ 236538 w 149"/>
                <a:gd name="T53" fmla="*/ 246063 h 190"/>
                <a:gd name="T54" fmla="*/ 236538 w 149"/>
                <a:gd name="T55" fmla="*/ 255588 h 190"/>
                <a:gd name="T56" fmla="*/ 233363 w 149"/>
                <a:gd name="T57" fmla="*/ 263525 h 190"/>
                <a:gd name="T58" fmla="*/ 230188 w 149"/>
                <a:gd name="T59" fmla="*/ 271463 h 190"/>
                <a:gd name="T60" fmla="*/ 225425 w 149"/>
                <a:gd name="T61" fmla="*/ 280988 h 190"/>
                <a:gd name="T62" fmla="*/ 219075 w 149"/>
                <a:gd name="T63" fmla="*/ 287338 h 190"/>
                <a:gd name="T64" fmla="*/ 211138 w 149"/>
                <a:gd name="T65" fmla="*/ 293688 h 190"/>
                <a:gd name="T66" fmla="*/ 211138 w 149"/>
                <a:gd name="T67" fmla="*/ 293688 h 190"/>
                <a:gd name="T68" fmla="*/ 201613 w 149"/>
                <a:gd name="T69" fmla="*/ 298450 h 190"/>
                <a:gd name="T70" fmla="*/ 190500 w 149"/>
                <a:gd name="T71" fmla="*/ 301625 h 190"/>
                <a:gd name="T72" fmla="*/ 182563 w 149"/>
                <a:gd name="T73" fmla="*/ 301625 h 190"/>
                <a:gd name="T74" fmla="*/ 171450 w 149"/>
                <a:gd name="T75" fmla="*/ 301625 h 190"/>
                <a:gd name="T76" fmla="*/ 163513 w 149"/>
                <a:gd name="T77" fmla="*/ 300038 h 190"/>
                <a:gd name="T78" fmla="*/ 153988 w 149"/>
                <a:gd name="T79" fmla="*/ 295275 h 190"/>
                <a:gd name="T80" fmla="*/ 147638 w 149"/>
                <a:gd name="T81" fmla="*/ 288925 h 190"/>
                <a:gd name="T82" fmla="*/ 144463 w 149"/>
                <a:gd name="T83" fmla="*/ 282575 h 190"/>
                <a:gd name="T84" fmla="*/ 0 w 149"/>
                <a:gd name="T85" fmla="*/ 52388 h 1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49"/>
                <a:gd name="T130" fmla="*/ 0 h 190"/>
                <a:gd name="T131" fmla="*/ 149 w 149"/>
                <a:gd name="T132" fmla="*/ 190 h 19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49" h="190">
                  <a:moveTo>
                    <a:pt x="0" y="33"/>
                  </a:moveTo>
                  <a:lnTo>
                    <a:pt x="7" y="28"/>
                  </a:lnTo>
                  <a:lnTo>
                    <a:pt x="96" y="171"/>
                  </a:lnTo>
                  <a:lnTo>
                    <a:pt x="99" y="176"/>
                  </a:lnTo>
                  <a:lnTo>
                    <a:pt x="101" y="178"/>
                  </a:lnTo>
                  <a:lnTo>
                    <a:pt x="105" y="180"/>
                  </a:lnTo>
                  <a:lnTo>
                    <a:pt x="109" y="181"/>
                  </a:lnTo>
                  <a:lnTo>
                    <a:pt x="114" y="181"/>
                  </a:lnTo>
                  <a:lnTo>
                    <a:pt x="119" y="181"/>
                  </a:lnTo>
                  <a:lnTo>
                    <a:pt x="123" y="180"/>
                  </a:lnTo>
                  <a:lnTo>
                    <a:pt x="127" y="177"/>
                  </a:lnTo>
                  <a:lnTo>
                    <a:pt x="131" y="174"/>
                  </a:lnTo>
                  <a:lnTo>
                    <a:pt x="135" y="171"/>
                  </a:lnTo>
                  <a:lnTo>
                    <a:pt x="137" y="167"/>
                  </a:lnTo>
                  <a:lnTo>
                    <a:pt x="138" y="163"/>
                  </a:lnTo>
                  <a:lnTo>
                    <a:pt x="139" y="159"/>
                  </a:lnTo>
                  <a:lnTo>
                    <a:pt x="139" y="155"/>
                  </a:lnTo>
                  <a:lnTo>
                    <a:pt x="138" y="150"/>
                  </a:lnTo>
                  <a:lnTo>
                    <a:pt x="137" y="146"/>
                  </a:lnTo>
                  <a:lnTo>
                    <a:pt x="49" y="4"/>
                  </a:lnTo>
                  <a:lnTo>
                    <a:pt x="54" y="0"/>
                  </a:lnTo>
                  <a:lnTo>
                    <a:pt x="145" y="144"/>
                  </a:lnTo>
                  <a:lnTo>
                    <a:pt x="147" y="150"/>
                  </a:lnTo>
                  <a:lnTo>
                    <a:pt x="149" y="155"/>
                  </a:lnTo>
                  <a:lnTo>
                    <a:pt x="149" y="161"/>
                  </a:lnTo>
                  <a:lnTo>
                    <a:pt x="147" y="166"/>
                  </a:lnTo>
                  <a:lnTo>
                    <a:pt x="145" y="171"/>
                  </a:lnTo>
                  <a:lnTo>
                    <a:pt x="142" y="177"/>
                  </a:lnTo>
                  <a:lnTo>
                    <a:pt x="138" y="181"/>
                  </a:lnTo>
                  <a:lnTo>
                    <a:pt x="133" y="185"/>
                  </a:lnTo>
                  <a:lnTo>
                    <a:pt x="127" y="188"/>
                  </a:lnTo>
                  <a:lnTo>
                    <a:pt x="120" y="190"/>
                  </a:lnTo>
                  <a:lnTo>
                    <a:pt x="115" y="190"/>
                  </a:lnTo>
                  <a:lnTo>
                    <a:pt x="108" y="190"/>
                  </a:lnTo>
                  <a:lnTo>
                    <a:pt x="103" y="189"/>
                  </a:lnTo>
                  <a:lnTo>
                    <a:pt x="97" y="186"/>
                  </a:lnTo>
                  <a:lnTo>
                    <a:pt x="93" y="182"/>
                  </a:lnTo>
                  <a:lnTo>
                    <a:pt x="91" y="178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6" name="Freeform 183"/>
            <p:cNvSpPr>
              <a:spLocks noChangeArrowheads="1"/>
            </p:cNvSpPr>
            <p:nvPr/>
          </p:nvSpPr>
          <p:spPr bwMode="auto">
            <a:xfrm>
              <a:off x="0" y="0"/>
              <a:ext cx="114300" cy="79375"/>
            </a:xfrm>
            <a:custGeom>
              <a:avLst/>
              <a:gdLst>
                <a:gd name="T0" fmla="*/ 0 w 72"/>
                <a:gd name="T1" fmla="*/ 74613 h 50"/>
                <a:gd name="T2" fmla="*/ 0 w 72"/>
                <a:gd name="T3" fmla="*/ 74613 h 50"/>
                <a:gd name="T4" fmla="*/ 1588 w 72"/>
                <a:gd name="T5" fmla="*/ 77788 h 50"/>
                <a:gd name="T6" fmla="*/ 6350 w 72"/>
                <a:gd name="T7" fmla="*/ 79375 h 50"/>
                <a:gd name="T8" fmla="*/ 7938 w 72"/>
                <a:gd name="T9" fmla="*/ 79375 h 50"/>
                <a:gd name="T10" fmla="*/ 12700 w 72"/>
                <a:gd name="T11" fmla="*/ 77788 h 50"/>
                <a:gd name="T12" fmla="*/ 109538 w 72"/>
                <a:gd name="T13" fmla="*/ 17463 h 50"/>
                <a:gd name="T14" fmla="*/ 109538 w 72"/>
                <a:gd name="T15" fmla="*/ 17463 h 50"/>
                <a:gd name="T16" fmla="*/ 111125 w 72"/>
                <a:gd name="T17" fmla="*/ 14288 h 50"/>
                <a:gd name="T18" fmla="*/ 114300 w 72"/>
                <a:gd name="T19" fmla="*/ 12700 h 50"/>
                <a:gd name="T20" fmla="*/ 114300 w 72"/>
                <a:gd name="T21" fmla="*/ 7938 h 50"/>
                <a:gd name="T22" fmla="*/ 111125 w 72"/>
                <a:gd name="T23" fmla="*/ 3175 h 50"/>
                <a:gd name="T24" fmla="*/ 111125 w 72"/>
                <a:gd name="T25" fmla="*/ 3175 h 50"/>
                <a:gd name="T26" fmla="*/ 109538 w 72"/>
                <a:gd name="T27" fmla="*/ 1588 h 50"/>
                <a:gd name="T28" fmla="*/ 107950 w 72"/>
                <a:gd name="T29" fmla="*/ 0 h 50"/>
                <a:gd name="T30" fmla="*/ 103188 w 72"/>
                <a:gd name="T31" fmla="*/ 0 h 50"/>
                <a:gd name="T32" fmla="*/ 101600 w 72"/>
                <a:gd name="T33" fmla="*/ 1588 h 50"/>
                <a:gd name="T34" fmla="*/ 1588 w 72"/>
                <a:gd name="T35" fmla="*/ 61913 h 50"/>
                <a:gd name="T36" fmla="*/ 1588 w 72"/>
                <a:gd name="T37" fmla="*/ 61913 h 50"/>
                <a:gd name="T38" fmla="*/ 0 w 72"/>
                <a:gd name="T39" fmla="*/ 63500 h 50"/>
                <a:gd name="T40" fmla="*/ 0 w 72"/>
                <a:gd name="T41" fmla="*/ 68263 h 50"/>
                <a:gd name="T42" fmla="*/ 0 w 72"/>
                <a:gd name="T43" fmla="*/ 69850 h 50"/>
                <a:gd name="T44" fmla="*/ 0 w 72"/>
                <a:gd name="T45" fmla="*/ 74613 h 50"/>
                <a:gd name="T46" fmla="*/ 0 w 72"/>
                <a:gd name="T47" fmla="*/ 74613 h 5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"/>
                <a:gd name="T73" fmla="*/ 0 h 50"/>
                <a:gd name="T74" fmla="*/ 72 w 72"/>
                <a:gd name="T75" fmla="*/ 50 h 5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" h="50">
                  <a:moveTo>
                    <a:pt x="0" y="47"/>
                  </a:moveTo>
                  <a:lnTo>
                    <a:pt x="0" y="47"/>
                  </a:lnTo>
                  <a:lnTo>
                    <a:pt x="1" y="49"/>
                  </a:lnTo>
                  <a:lnTo>
                    <a:pt x="4" y="50"/>
                  </a:lnTo>
                  <a:lnTo>
                    <a:pt x="5" y="50"/>
                  </a:lnTo>
                  <a:lnTo>
                    <a:pt x="8" y="49"/>
                  </a:lnTo>
                  <a:lnTo>
                    <a:pt x="69" y="11"/>
                  </a:lnTo>
                  <a:lnTo>
                    <a:pt x="70" y="9"/>
                  </a:lnTo>
                  <a:lnTo>
                    <a:pt x="72" y="8"/>
                  </a:lnTo>
                  <a:lnTo>
                    <a:pt x="72" y="5"/>
                  </a:lnTo>
                  <a:lnTo>
                    <a:pt x="70" y="2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5" y="0"/>
                  </a:lnTo>
                  <a:lnTo>
                    <a:pt x="64" y="1"/>
                  </a:lnTo>
                  <a:lnTo>
                    <a:pt x="1" y="39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0" y="4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184"/>
            <p:cNvSpPr>
              <a:spLocks noChangeArrowheads="1"/>
            </p:cNvSpPr>
            <p:nvPr/>
          </p:nvSpPr>
          <p:spPr bwMode="auto">
            <a:xfrm>
              <a:off x="44450" y="63500"/>
              <a:ext cx="161925" cy="219075"/>
            </a:xfrm>
            <a:custGeom>
              <a:avLst/>
              <a:gdLst>
                <a:gd name="T0" fmla="*/ 0 w 102"/>
                <a:gd name="T1" fmla="*/ 9525 h 138"/>
                <a:gd name="T2" fmla="*/ 14288 w 102"/>
                <a:gd name="T3" fmla="*/ 0 h 138"/>
                <a:gd name="T4" fmla="*/ 139700 w 102"/>
                <a:gd name="T5" fmla="*/ 203200 h 138"/>
                <a:gd name="T6" fmla="*/ 139700 w 102"/>
                <a:gd name="T7" fmla="*/ 203200 h 138"/>
                <a:gd name="T8" fmla="*/ 144463 w 102"/>
                <a:gd name="T9" fmla="*/ 209550 h 138"/>
                <a:gd name="T10" fmla="*/ 149225 w 102"/>
                <a:gd name="T11" fmla="*/ 211138 h 138"/>
                <a:gd name="T12" fmla="*/ 155575 w 102"/>
                <a:gd name="T13" fmla="*/ 212725 h 138"/>
                <a:gd name="T14" fmla="*/ 161925 w 102"/>
                <a:gd name="T15" fmla="*/ 215900 h 138"/>
                <a:gd name="T16" fmla="*/ 161925 w 102"/>
                <a:gd name="T17" fmla="*/ 215900 h 138"/>
                <a:gd name="T18" fmla="*/ 160338 w 102"/>
                <a:gd name="T19" fmla="*/ 215900 h 138"/>
                <a:gd name="T20" fmla="*/ 160338 w 102"/>
                <a:gd name="T21" fmla="*/ 215900 h 138"/>
                <a:gd name="T22" fmla="*/ 150813 w 102"/>
                <a:gd name="T23" fmla="*/ 219075 h 138"/>
                <a:gd name="T24" fmla="*/ 139700 w 102"/>
                <a:gd name="T25" fmla="*/ 219075 h 138"/>
                <a:gd name="T26" fmla="*/ 131763 w 102"/>
                <a:gd name="T27" fmla="*/ 215900 h 138"/>
                <a:gd name="T28" fmla="*/ 125413 w 102"/>
                <a:gd name="T29" fmla="*/ 209550 h 138"/>
                <a:gd name="T30" fmla="*/ 0 w 102"/>
                <a:gd name="T31" fmla="*/ 9525 h 1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2"/>
                <a:gd name="T49" fmla="*/ 0 h 138"/>
                <a:gd name="T50" fmla="*/ 102 w 102"/>
                <a:gd name="T51" fmla="*/ 138 h 1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2" h="138">
                  <a:moveTo>
                    <a:pt x="0" y="6"/>
                  </a:moveTo>
                  <a:lnTo>
                    <a:pt x="9" y="0"/>
                  </a:lnTo>
                  <a:lnTo>
                    <a:pt x="88" y="128"/>
                  </a:lnTo>
                  <a:lnTo>
                    <a:pt x="91" y="132"/>
                  </a:lnTo>
                  <a:lnTo>
                    <a:pt x="94" y="133"/>
                  </a:lnTo>
                  <a:lnTo>
                    <a:pt x="98" y="134"/>
                  </a:lnTo>
                  <a:lnTo>
                    <a:pt x="102" y="136"/>
                  </a:lnTo>
                  <a:lnTo>
                    <a:pt x="101" y="136"/>
                  </a:lnTo>
                  <a:lnTo>
                    <a:pt x="95" y="138"/>
                  </a:lnTo>
                  <a:lnTo>
                    <a:pt x="88" y="138"/>
                  </a:lnTo>
                  <a:lnTo>
                    <a:pt x="83" y="136"/>
                  </a:lnTo>
                  <a:lnTo>
                    <a:pt x="79" y="132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8" name="Freeform 185"/>
          <p:cNvSpPr>
            <a:spLocks noEditPoints="1" noChangeArrowheads="1"/>
          </p:cNvSpPr>
          <p:nvPr/>
        </p:nvSpPr>
        <p:spPr bwMode="auto">
          <a:xfrm>
            <a:off x="2987675" y="1916113"/>
            <a:ext cx="200025" cy="153987"/>
          </a:xfrm>
          <a:custGeom>
            <a:avLst/>
            <a:gdLst>
              <a:gd name="T0" fmla="*/ 196850 w 126"/>
              <a:gd name="T1" fmla="*/ 60325 h 97"/>
              <a:gd name="T2" fmla="*/ 166688 w 126"/>
              <a:gd name="T3" fmla="*/ 23812 h 97"/>
              <a:gd name="T4" fmla="*/ 157163 w 126"/>
              <a:gd name="T5" fmla="*/ 53975 h 97"/>
              <a:gd name="T6" fmla="*/ 176213 w 126"/>
              <a:gd name="T7" fmla="*/ 61912 h 97"/>
              <a:gd name="T8" fmla="*/ 179388 w 126"/>
              <a:gd name="T9" fmla="*/ 87312 h 97"/>
              <a:gd name="T10" fmla="*/ 157163 w 126"/>
              <a:gd name="T11" fmla="*/ 100012 h 97"/>
              <a:gd name="T12" fmla="*/ 179388 w 126"/>
              <a:gd name="T13" fmla="*/ 114300 h 97"/>
              <a:gd name="T14" fmla="*/ 198438 w 126"/>
              <a:gd name="T15" fmla="*/ 92075 h 97"/>
              <a:gd name="T16" fmla="*/ 157163 w 126"/>
              <a:gd name="T17" fmla="*/ 19050 h 97"/>
              <a:gd name="T18" fmla="*/ 63500 w 126"/>
              <a:gd name="T19" fmla="*/ 1587 h 97"/>
              <a:gd name="T20" fmla="*/ 66675 w 126"/>
              <a:gd name="T21" fmla="*/ 7937 h 97"/>
              <a:gd name="T22" fmla="*/ 73025 w 126"/>
              <a:gd name="T23" fmla="*/ 20637 h 97"/>
              <a:gd name="T24" fmla="*/ 63500 w 126"/>
              <a:gd name="T25" fmla="*/ 31750 h 97"/>
              <a:gd name="T26" fmla="*/ 63500 w 126"/>
              <a:gd name="T27" fmla="*/ 133350 h 97"/>
              <a:gd name="T28" fmla="*/ 93663 w 126"/>
              <a:gd name="T29" fmla="*/ 130175 h 97"/>
              <a:gd name="T30" fmla="*/ 125413 w 126"/>
              <a:gd name="T31" fmla="*/ 120650 h 97"/>
              <a:gd name="T32" fmla="*/ 157163 w 126"/>
              <a:gd name="T33" fmla="*/ 100012 h 97"/>
              <a:gd name="T34" fmla="*/ 146050 w 126"/>
              <a:gd name="T35" fmla="*/ 98425 h 97"/>
              <a:gd name="T36" fmla="*/ 136525 w 126"/>
              <a:gd name="T37" fmla="*/ 66675 h 97"/>
              <a:gd name="T38" fmla="*/ 150813 w 126"/>
              <a:gd name="T39" fmla="*/ 55562 h 97"/>
              <a:gd name="T40" fmla="*/ 63500 w 126"/>
              <a:gd name="T41" fmla="*/ 1587 h 97"/>
              <a:gd name="T42" fmla="*/ 52388 w 126"/>
              <a:gd name="T43" fmla="*/ 14287 h 97"/>
              <a:gd name="T44" fmla="*/ 63500 w 126"/>
              <a:gd name="T45" fmla="*/ 1587 h 97"/>
              <a:gd name="T46" fmla="*/ 63500 w 126"/>
              <a:gd name="T47" fmla="*/ 152400 h 97"/>
              <a:gd name="T48" fmla="*/ 60325 w 126"/>
              <a:gd name="T49" fmla="*/ 134937 h 97"/>
              <a:gd name="T50" fmla="*/ 52388 w 126"/>
              <a:gd name="T51" fmla="*/ 153987 h 97"/>
              <a:gd name="T52" fmla="*/ 58738 w 126"/>
              <a:gd name="T53" fmla="*/ 114300 h 97"/>
              <a:gd name="T54" fmla="*/ 52388 w 126"/>
              <a:gd name="T55" fmla="*/ 50800 h 97"/>
              <a:gd name="T56" fmla="*/ 52388 w 126"/>
              <a:gd name="T57" fmla="*/ 23812 h 97"/>
              <a:gd name="T58" fmla="*/ 57150 w 126"/>
              <a:gd name="T59" fmla="*/ 30162 h 97"/>
              <a:gd name="T60" fmla="*/ 52388 w 126"/>
              <a:gd name="T61" fmla="*/ 4762 h 97"/>
              <a:gd name="T62" fmla="*/ 42863 w 126"/>
              <a:gd name="T63" fmla="*/ 31750 h 97"/>
              <a:gd name="T64" fmla="*/ 52388 w 126"/>
              <a:gd name="T65" fmla="*/ 23812 h 97"/>
              <a:gd name="T66" fmla="*/ 52388 w 126"/>
              <a:gd name="T67" fmla="*/ 4762 h 97"/>
              <a:gd name="T68" fmla="*/ 42863 w 126"/>
              <a:gd name="T69" fmla="*/ 153987 h 97"/>
              <a:gd name="T70" fmla="*/ 42863 w 126"/>
              <a:gd name="T71" fmla="*/ 146050 h 97"/>
              <a:gd name="T72" fmla="*/ 52388 w 126"/>
              <a:gd name="T73" fmla="*/ 50800 h 97"/>
              <a:gd name="T74" fmla="*/ 36513 w 126"/>
              <a:gd name="T75" fmla="*/ 109537 h 97"/>
              <a:gd name="T76" fmla="*/ 42863 w 126"/>
              <a:gd name="T77" fmla="*/ 93662 h 97"/>
              <a:gd name="T78" fmla="*/ 41275 w 126"/>
              <a:gd name="T79" fmla="*/ 74612 h 97"/>
              <a:gd name="T80" fmla="*/ 36513 w 126"/>
              <a:gd name="T81" fmla="*/ 61912 h 97"/>
              <a:gd name="T82" fmla="*/ 52388 w 126"/>
              <a:gd name="T83" fmla="*/ 50800 h 97"/>
              <a:gd name="T84" fmla="*/ 26988 w 126"/>
              <a:gd name="T85" fmla="*/ 17462 h 97"/>
              <a:gd name="T86" fmla="*/ 3175 w 126"/>
              <a:gd name="T87" fmla="*/ 63500 h 97"/>
              <a:gd name="T88" fmla="*/ 12700 w 126"/>
              <a:gd name="T89" fmla="*/ 139700 h 97"/>
              <a:gd name="T90" fmla="*/ 36513 w 126"/>
              <a:gd name="T91" fmla="*/ 153987 h 97"/>
              <a:gd name="T92" fmla="*/ 34925 w 126"/>
              <a:gd name="T93" fmla="*/ 144462 h 97"/>
              <a:gd name="T94" fmla="*/ 26988 w 126"/>
              <a:gd name="T95" fmla="*/ 117475 h 97"/>
              <a:gd name="T96" fmla="*/ 36513 w 126"/>
              <a:gd name="T97" fmla="*/ 103187 h 97"/>
              <a:gd name="T98" fmla="*/ 20638 w 126"/>
              <a:gd name="T99" fmla="*/ 103187 h 97"/>
              <a:gd name="T100" fmla="*/ 11113 w 126"/>
              <a:gd name="T101" fmla="*/ 85725 h 97"/>
              <a:gd name="T102" fmla="*/ 22225 w 126"/>
              <a:gd name="T103" fmla="*/ 68262 h 97"/>
              <a:gd name="T104" fmla="*/ 36513 w 126"/>
              <a:gd name="T105" fmla="*/ 61912 h 97"/>
              <a:gd name="T106" fmla="*/ 22225 w 126"/>
              <a:gd name="T107" fmla="*/ 50800 h 97"/>
              <a:gd name="T108" fmla="*/ 22225 w 126"/>
              <a:gd name="T109" fmla="*/ 38100 h 9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26"/>
              <a:gd name="T166" fmla="*/ 0 h 97"/>
              <a:gd name="T167" fmla="*/ 126 w 126"/>
              <a:gd name="T168" fmla="*/ 97 h 97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26" h="97">
                <a:moveTo>
                  <a:pt x="126" y="53"/>
                </a:moveTo>
                <a:lnTo>
                  <a:pt x="126" y="53"/>
                </a:lnTo>
                <a:lnTo>
                  <a:pt x="126" y="45"/>
                </a:lnTo>
                <a:lnTo>
                  <a:pt x="124" y="38"/>
                </a:lnTo>
                <a:lnTo>
                  <a:pt x="121" y="31"/>
                </a:lnTo>
                <a:lnTo>
                  <a:pt x="117" y="24"/>
                </a:lnTo>
                <a:lnTo>
                  <a:pt x="109" y="17"/>
                </a:lnTo>
                <a:lnTo>
                  <a:pt x="105" y="15"/>
                </a:lnTo>
                <a:lnTo>
                  <a:pt x="99" y="12"/>
                </a:lnTo>
                <a:lnTo>
                  <a:pt x="99" y="34"/>
                </a:lnTo>
                <a:lnTo>
                  <a:pt x="103" y="35"/>
                </a:lnTo>
                <a:lnTo>
                  <a:pt x="106" y="36"/>
                </a:lnTo>
                <a:lnTo>
                  <a:pt x="111" y="39"/>
                </a:lnTo>
                <a:lnTo>
                  <a:pt x="114" y="45"/>
                </a:lnTo>
                <a:lnTo>
                  <a:pt x="114" y="50"/>
                </a:lnTo>
                <a:lnTo>
                  <a:pt x="113" y="55"/>
                </a:lnTo>
                <a:lnTo>
                  <a:pt x="110" y="59"/>
                </a:lnTo>
                <a:lnTo>
                  <a:pt x="107" y="62"/>
                </a:lnTo>
                <a:lnTo>
                  <a:pt x="103" y="63"/>
                </a:lnTo>
                <a:lnTo>
                  <a:pt x="99" y="63"/>
                </a:lnTo>
                <a:lnTo>
                  <a:pt x="99" y="76"/>
                </a:lnTo>
                <a:lnTo>
                  <a:pt x="109" y="74"/>
                </a:lnTo>
                <a:lnTo>
                  <a:pt x="113" y="72"/>
                </a:lnTo>
                <a:lnTo>
                  <a:pt x="117" y="70"/>
                </a:lnTo>
                <a:lnTo>
                  <a:pt x="121" y="68"/>
                </a:lnTo>
                <a:lnTo>
                  <a:pt x="122" y="63"/>
                </a:lnTo>
                <a:lnTo>
                  <a:pt x="125" y="58"/>
                </a:lnTo>
                <a:lnTo>
                  <a:pt x="126" y="53"/>
                </a:lnTo>
                <a:close/>
                <a:moveTo>
                  <a:pt x="99" y="12"/>
                </a:moveTo>
                <a:lnTo>
                  <a:pt x="99" y="12"/>
                </a:lnTo>
                <a:lnTo>
                  <a:pt x="82" y="5"/>
                </a:lnTo>
                <a:lnTo>
                  <a:pt x="65" y="1"/>
                </a:lnTo>
                <a:lnTo>
                  <a:pt x="52" y="0"/>
                </a:lnTo>
                <a:lnTo>
                  <a:pt x="40" y="1"/>
                </a:lnTo>
                <a:lnTo>
                  <a:pt x="40" y="5"/>
                </a:lnTo>
                <a:lnTo>
                  <a:pt x="42" y="5"/>
                </a:lnTo>
                <a:lnTo>
                  <a:pt x="45" y="8"/>
                </a:lnTo>
                <a:lnTo>
                  <a:pt x="46" y="11"/>
                </a:lnTo>
                <a:lnTo>
                  <a:pt x="46" y="13"/>
                </a:lnTo>
                <a:lnTo>
                  <a:pt x="46" y="16"/>
                </a:lnTo>
                <a:lnTo>
                  <a:pt x="44" y="19"/>
                </a:lnTo>
                <a:lnTo>
                  <a:pt x="40" y="20"/>
                </a:lnTo>
                <a:lnTo>
                  <a:pt x="40" y="76"/>
                </a:lnTo>
                <a:lnTo>
                  <a:pt x="40" y="80"/>
                </a:lnTo>
                <a:lnTo>
                  <a:pt x="40" y="84"/>
                </a:lnTo>
                <a:lnTo>
                  <a:pt x="40" y="96"/>
                </a:lnTo>
                <a:lnTo>
                  <a:pt x="49" y="91"/>
                </a:lnTo>
                <a:lnTo>
                  <a:pt x="59" y="82"/>
                </a:lnTo>
                <a:lnTo>
                  <a:pt x="69" y="77"/>
                </a:lnTo>
                <a:lnTo>
                  <a:pt x="73" y="76"/>
                </a:lnTo>
                <a:lnTo>
                  <a:pt x="79" y="76"/>
                </a:lnTo>
                <a:lnTo>
                  <a:pt x="90" y="76"/>
                </a:lnTo>
                <a:lnTo>
                  <a:pt x="99" y="76"/>
                </a:lnTo>
                <a:lnTo>
                  <a:pt x="99" y="63"/>
                </a:lnTo>
                <a:lnTo>
                  <a:pt x="97" y="63"/>
                </a:lnTo>
                <a:lnTo>
                  <a:pt x="92" y="62"/>
                </a:lnTo>
                <a:lnTo>
                  <a:pt x="88" y="59"/>
                </a:lnTo>
                <a:lnTo>
                  <a:pt x="86" y="54"/>
                </a:lnTo>
                <a:lnTo>
                  <a:pt x="84" y="49"/>
                </a:lnTo>
                <a:lnTo>
                  <a:pt x="86" y="42"/>
                </a:lnTo>
                <a:lnTo>
                  <a:pt x="88" y="39"/>
                </a:lnTo>
                <a:lnTo>
                  <a:pt x="91" y="36"/>
                </a:lnTo>
                <a:lnTo>
                  <a:pt x="95" y="35"/>
                </a:lnTo>
                <a:lnTo>
                  <a:pt x="99" y="34"/>
                </a:lnTo>
                <a:lnTo>
                  <a:pt x="99" y="12"/>
                </a:lnTo>
                <a:close/>
                <a:moveTo>
                  <a:pt x="40" y="1"/>
                </a:moveTo>
                <a:lnTo>
                  <a:pt x="40" y="1"/>
                </a:lnTo>
                <a:lnTo>
                  <a:pt x="33" y="3"/>
                </a:lnTo>
                <a:lnTo>
                  <a:pt x="33" y="11"/>
                </a:lnTo>
                <a:lnTo>
                  <a:pt x="33" y="9"/>
                </a:lnTo>
                <a:lnTo>
                  <a:pt x="36" y="7"/>
                </a:lnTo>
                <a:lnTo>
                  <a:pt x="40" y="5"/>
                </a:lnTo>
                <a:lnTo>
                  <a:pt x="40" y="1"/>
                </a:lnTo>
                <a:close/>
                <a:moveTo>
                  <a:pt x="33" y="97"/>
                </a:moveTo>
                <a:lnTo>
                  <a:pt x="33" y="97"/>
                </a:lnTo>
                <a:lnTo>
                  <a:pt x="40" y="96"/>
                </a:lnTo>
                <a:lnTo>
                  <a:pt x="40" y="84"/>
                </a:lnTo>
                <a:lnTo>
                  <a:pt x="38" y="85"/>
                </a:lnTo>
                <a:lnTo>
                  <a:pt x="36" y="89"/>
                </a:lnTo>
                <a:lnTo>
                  <a:pt x="33" y="92"/>
                </a:lnTo>
                <a:lnTo>
                  <a:pt x="33" y="97"/>
                </a:lnTo>
                <a:close/>
                <a:moveTo>
                  <a:pt x="40" y="20"/>
                </a:moveTo>
                <a:lnTo>
                  <a:pt x="40" y="76"/>
                </a:lnTo>
                <a:lnTo>
                  <a:pt x="37" y="72"/>
                </a:lnTo>
                <a:lnTo>
                  <a:pt x="33" y="69"/>
                </a:lnTo>
                <a:lnTo>
                  <a:pt x="33" y="32"/>
                </a:lnTo>
                <a:lnTo>
                  <a:pt x="33" y="30"/>
                </a:lnTo>
                <a:lnTo>
                  <a:pt x="33" y="26"/>
                </a:lnTo>
                <a:lnTo>
                  <a:pt x="33" y="15"/>
                </a:lnTo>
                <a:lnTo>
                  <a:pt x="34" y="17"/>
                </a:lnTo>
                <a:lnTo>
                  <a:pt x="36" y="19"/>
                </a:lnTo>
                <a:lnTo>
                  <a:pt x="40" y="20"/>
                </a:lnTo>
                <a:close/>
                <a:moveTo>
                  <a:pt x="33" y="3"/>
                </a:moveTo>
                <a:lnTo>
                  <a:pt x="33" y="3"/>
                </a:lnTo>
                <a:lnTo>
                  <a:pt x="23" y="7"/>
                </a:lnTo>
                <a:lnTo>
                  <a:pt x="23" y="19"/>
                </a:lnTo>
                <a:lnTo>
                  <a:pt x="27" y="20"/>
                </a:lnTo>
                <a:lnTo>
                  <a:pt x="30" y="23"/>
                </a:lnTo>
                <a:lnTo>
                  <a:pt x="33" y="26"/>
                </a:lnTo>
                <a:lnTo>
                  <a:pt x="33" y="15"/>
                </a:lnTo>
                <a:lnTo>
                  <a:pt x="32" y="13"/>
                </a:lnTo>
                <a:lnTo>
                  <a:pt x="33" y="11"/>
                </a:lnTo>
                <a:lnTo>
                  <a:pt x="33" y="3"/>
                </a:lnTo>
                <a:close/>
                <a:moveTo>
                  <a:pt x="23" y="97"/>
                </a:moveTo>
                <a:lnTo>
                  <a:pt x="23" y="97"/>
                </a:lnTo>
                <a:lnTo>
                  <a:pt x="27" y="97"/>
                </a:lnTo>
                <a:lnTo>
                  <a:pt x="33" y="97"/>
                </a:lnTo>
                <a:lnTo>
                  <a:pt x="33" y="92"/>
                </a:lnTo>
                <a:lnTo>
                  <a:pt x="27" y="92"/>
                </a:lnTo>
                <a:lnTo>
                  <a:pt x="23" y="91"/>
                </a:lnTo>
                <a:lnTo>
                  <a:pt x="23" y="97"/>
                </a:lnTo>
                <a:close/>
                <a:moveTo>
                  <a:pt x="33" y="32"/>
                </a:moveTo>
                <a:lnTo>
                  <a:pt x="33" y="69"/>
                </a:lnTo>
                <a:lnTo>
                  <a:pt x="27" y="68"/>
                </a:lnTo>
                <a:lnTo>
                  <a:pt x="23" y="69"/>
                </a:lnTo>
                <a:lnTo>
                  <a:pt x="23" y="65"/>
                </a:lnTo>
                <a:lnTo>
                  <a:pt x="26" y="62"/>
                </a:lnTo>
                <a:lnTo>
                  <a:pt x="27" y="59"/>
                </a:lnTo>
                <a:lnTo>
                  <a:pt x="29" y="55"/>
                </a:lnTo>
                <a:lnTo>
                  <a:pt x="29" y="50"/>
                </a:lnTo>
                <a:lnTo>
                  <a:pt x="26" y="47"/>
                </a:lnTo>
                <a:lnTo>
                  <a:pt x="23" y="45"/>
                </a:lnTo>
                <a:lnTo>
                  <a:pt x="23" y="43"/>
                </a:lnTo>
                <a:lnTo>
                  <a:pt x="23" y="39"/>
                </a:lnTo>
                <a:lnTo>
                  <a:pt x="27" y="38"/>
                </a:lnTo>
                <a:lnTo>
                  <a:pt x="32" y="34"/>
                </a:lnTo>
                <a:lnTo>
                  <a:pt x="33" y="32"/>
                </a:lnTo>
                <a:close/>
                <a:moveTo>
                  <a:pt x="23" y="7"/>
                </a:moveTo>
                <a:lnTo>
                  <a:pt x="23" y="7"/>
                </a:lnTo>
                <a:lnTo>
                  <a:pt x="17" y="11"/>
                </a:lnTo>
                <a:lnTo>
                  <a:pt x="13" y="16"/>
                </a:lnTo>
                <a:lnTo>
                  <a:pt x="8" y="21"/>
                </a:lnTo>
                <a:lnTo>
                  <a:pt x="6" y="27"/>
                </a:lnTo>
                <a:lnTo>
                  <a:pt x="2" y="40"/>
                </a:lnTo>
                <a:lnTo>
                  <a:pt x="0" y="54"/>
                </a:lnTo>
                <a:lnTo>
                  <a:pt x="2" y="66"/>
                </a:lnTo>
                <a:lnTo>
                  <a:pt x="4" y="78"/>
                </a:lnTo>
                <a:lnTo>
                  <a:pt x="8" y="88"/>
                </a:lnTo>
                <a:lnTo>
                  <a:pt x="13" y="91"/>
                </a:lnTo>
                <a:lnTo>
                  <a:pt x="15" y="93"/>
                </a:lnTo>
                <a:lnTo>
                  <a:pt x="23" y="97"/>
                </a:lnTo>
                <a:lnTo>
                  <a:pt x="23" y="91"/>
                </a:lnTo>
                <a:lnTo>
                  <a:pt x="22" y="91"/>
                </a:lnTo>
                <a:lnTo>
                  <a:pt x="18" y="88"/>
                </a:lnTo>
                <a:lnTo>
                  <a:pt x="17" y="84"/>
                </a:lnTo>
                <a:lnTo>
                  <a:pt x="15" y="80"/>
                </a:lnTo>
                <a:lnTo>
                  <a:pt x="17" y="74"/>
                </a:lnTo>
                <a:lnTo>
                  <a:pt x="19" y="72"/>
                </a:lnTo>
                <a:lnTo>
                  <a:pt x="23" y="69"/>
                </a:lnTo>
                <a:lnTo>
                  <a:pt x="23" y="65"/>
                </a:lnTo>
                <a:lnTo>
                  <a:pt x="18" y="66"/>
                </a:lnTo>
                <a:lnTo>
                  <a:pt x="13" y="65"/>
                </a:lnTo>
                <a:lnTo>
                  <a:pt x="10" y="62"/>
                </a:lnTo>
                <a:lnTo>
                  <a:pt x="7" y="58"/>
                </a:lnTo>
                <a:lnTo>
                  <a:pt x="7" y="54"/>
                </a:lnTo>
                <a:lnTo>
                  <a:pt x="8" y="49"/>
                </a:lnTo>
                <a:lnTo>
                  <a:pt x="11" y="46"/>
                </a:lnTo>
                <a:lnTo>
                  <a:pt x="14" y="43"/>
                </a:lnTo>
                <a:lnTo>
                  <a:pt x="18" y="43"/>
                </a:lnTo>
                <a:lnTo>
                  <a:pt x="23" y="43"/>
                </a:lnTo>
                <a:lnTo>
                  <a:pt x="23" y="39"/>
                </a:lnTo>
                <a:lnTo>
                  <a:pt x="18" y="38"/>
                </a:lnTo>
                <a:lnTo>
                  <a:pt x="15" y="35"/>
                </a:lnTo>
                <a:lnTo>
                  <a:pt x="14" y="32"/>
                </a:lnTo>
                <a:lnTo>
                  <a:pt x="13" y="28"/>
                </a:lnTo>
                <a:lnTo>
                  <a:pt x="14" y="24"/>
                </a:lnTo>
                <a:lnTo>
                  <a:pt x="18" y="20"/>
                </a:lnTo>
                <a:lnTo>
                  <a:pt x="23" y="19"/>
                </a:lnTo>
                <a:lnTo>
                  <a:pt x="23" y="7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99" name="组合 199"/>
          <p:cNvGrpSpPr/>
          <p:nvPr/>
        </p:nvGrpSpPr>
        <p:grpSpPr bwMode="auto">
          <a:xfrm>
            <a:off x="4759325" y="2971800"/>
            <a:ext cx="266700" cy="334963"/>
            <a:chOff x="0" y="0"/>
            <a:chExt cx="265113" cy="334963"/>
          </a:xfrm>
          <a:solidFill>
            <a:schemeClr val="bg1">
              <a:alpha val="70000"/>
            </a:schemeClr>
          </a:solidFill>
        </p:grpSpPr>
        <p:sp>
          <p:nvSpPr>
            <p:cNvPr id="200" name="Freeform 186"/>
            <p:cNvSpPr>
              <a:spLocks noChangeArrowheads="1"/>
            </p:cNvSpPr>
            <p:nvPr/>
          </p:nvSpPr>
          <p:spPr bwMode="auto">
            <a:xfrm>
              <a:off x="0" y="9525"/>
              <a:ext cx="252413" cy="325438"/>
            </a:xfrm>
            <a:custGeom>
              <a:avLst/>
              <a:gdLst>
                <a:gd name="T0" fmla="*/ 252413 w 159"/>
                <a:gd name="T1" fmla="*/ 57150 h 205"/>
                <a:gd name="T2" fmla="*/ 239713 w 159"/>
                <a:gd name="T3" fmla="*/ 50800 h 205"/>
                <a:gd name="T4" fmla="*/ 88900 w 159"/>
                <a:gd name="T5" fmla="*/ 293688 h 205"/>
                <a:gd name="T6" fmla="*/ 88900 w 159"/>
                <a:gd name="T7" fmla="*/ 293688 h 205"/>
                <a:gd name="T8" fmla="*/ 84138 w 159"/>
                <a:gd name="T9" fmla="*/ 300038 h 205"/>
                <a:gd name="T10" fmla="*/ 79375 w 159"/>
                <a:gd name="T11" fmla="*/ 303213 h 205"/>
                <a:gd name="T12" fmla="*/ 73025 w 159"/>
                <a:gd name="T13" fmla="*/ 306388 h 205"/>
                <a:gd name="T14" fmla="*/ 65088 w 159"/>
                <a:gd name="T15" fmla="*/ 307975 h 205"/>
                <a:gd name="T16" fmla="*/ 58738 w 159"/>
                <a:gd name="T17" fmla="*/ 309563 h 205"/>
                <a:gd name="T18" fmla="*/ 49213 w 159"/>
                <a:gd name="T19" fmla="*/ 307975 h 205"/>
                <a:gd name="T20" fmla="*/ 42863 w 159"/>
                <a:gd name="T21" fmla="*/ 306388 h 205"/>
                <a:gd name="T22" fmla="*/ 34925 w 159"/>
                <a:gd name="T23" fmla="*/ 303213 h 205"/>
                <a:gd name="T24" fmla="*/ 34925 w 159"/>
                <a:gd name="T25" fmla="*/ 303213 h 205"/>
                <a:gd name="T26" fmla="*/ 28575 w 159"/>
                <a:gd name="T27" fmla="*/ 296863 h 205"/>
                <a:gd name="T28" fmla="*/ 23813 w 159"/>
                <a:gd name="T29" fmla="*/ 293688 h 205"/>
                <a:gd name="T30" fmla="*/ 19050 w 159"/>
                <a:gd name="T31" fmla="*/ 285750 h 205"/>
                <a:gd name="T32" fmla="*/ 15875 w 159"/>
                <a:gd name="T33" fmla="*/ 277813 h 205"/>
                <a:gd name="T34" fmla="*/ 15875 w 159"/>
                <a:gd name="T35" fmla="*/ 271463 h 205"/>
                <a:gd name="T36" fmla="*/ 15875 w 159"/>
                <a:gd name="T37" fmla="*/ 263525 h 205"/>
                <a:gd name="T38" fmla="*/ 17463 w 159"/>
                <a:gd name="T39" fmla="*/ 257175 h 205"/>
                <a:gd name="T40" fmla="*/ 19050 w 159"/>
                <a:gd name="T41" fmla="*/ 249238 h 205"/>
                <a:gd name="T42" fmla="*/ 169863 w 159"/>
                <a:gd name="T43" fmla="*/ 6350 h 205"/>
                <a:gd name="T44" fmla="*/ 158750 w 159"/>
                <a:gd name="T45" fmla="*/ 0 h 205"/>
                <a:gd name="T46" fmla="*/ 6350 w 159"/>
                <a:gd name="T47" fmla="*/ 246063 h 205"/>
                <a:gd name="T48" fmla="*/ 6350 w 159"/>
                <a:gd name="T49" fmla="*/ 246063 h 205"/>
                <a:gd name="T50" fmla="*/ 3175 w 159"/>
                <a:gd name="T51" fmla="*/ 254000 h 205"/>
                <a:gd name="T52" fmla="*/ 0 w 159"/>
                <a:gd name="T53" fmla="*/ 265113 h 205"/>
                <a:gd name="T54" fmla="*/ 0 w 159"/>
                <a:gd name="T55" fmla="*/ 273050 h 205"/>
                <a:gd name="T56" fmla="*/ 3175 w 159"/>
                <a:gd name="T57" fmla="*/ 284163 h 205"/>
                <a:gd name="T58" fmla="*/ 4763 w 159"/>
                <a:gd name="T59" fmla="*/ 293688 h 205"/>
                <a:gd name="T60" fmla="*/ 11113 w 159"/>
                <a:gd name="T61" fmla="*/ 301625 h 205"/>
                <a:gd name="T62" fmla="*/ 17463 w 159"/>
                <a:gd name="T63" fmla="*/ 309563 h 205"/>
                <a:gd name="T64" fmla="*/ 25400 w 159"/>
                <a:gd name="T65" fmla="*/ 315913 h 205"/>
                <a:gd name="T66" fmla="*/ 25400 w 159"/>
                <a:gd name="T67" fmla="*/ 315913 h 205"/>
                <a:gd name="T68" fmla="*/ 36513 w 159"/>
                <a:gd name="T69" fmla="*/ 320675 h 205"/>
                <a:gd name="T70" fmla="*/ 47625 w 159"/>
                <a:gd name="T71" fmla="*/ 322263 h 205"/>
                <a:gd name="T72" fmla="*/ 55563 w 159"/>
                <a:gd name="T73" fmla="*/ 325438 h 205"/>
                <a:gd name="T74" fmla="*/ 66675 w 159"/>
                <a:gd name="T75" fmla="*/ 325438 h 205"/>
                <a:gd name="T76" fmla="*/ 76200 w 159"/>
                <a:gd name="T77" fmla="*/ 320675 h 205"/>
                <a:gd name="T78" fmla="*/ 84138 w 159"/>
                <a:gd name="T79" fmla="*/ 315913 h 205"/>
                <a:gd name="T80" fmla="*/ 92075 w 159"/>
                <a:gd name="T81" fmla="*/ 309563 h 205"/>
                <a:gd name="T82" fmla="*/ 98425 w 159"/>
                <a:gd name="T83" fmla="*/ 303213 h 205"/>
                <a:gd name="T84" fmla="*/ 252413 w 159"/>
                <a:gd name="T85" fmla="*/ 57150 h 2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59"/>
                <a:gd name="T130" fmla="*/ 0 h 205"/>
                <a:gd name="T131" fmla="*/ 159 w 159"/>
                <a:gd name="T132" fmla="*/ 205 h 2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59" h="205">
                  <a:moveTo>
                    <a:pt x="159" y="36"/>
                  </a:moveTo>
                  <a:lnTo>
                    <a:pt x="151" y="32"/>
                  </a:lnTo>
                  <a:lnTo>
                    <a:pt x="56" y="185"/>
                  </a:lnTo>
                  <a:lnTo>
                    <a:pt x="53" y="189"/>
                  </a:lnTo>
                  <a:lnTo>
                    <a:pt x="50" y="191"/>
                  </a:lnTo>
                  <a:lnTo>
                    <a:pt x="46" y="193"/>
                  </a:lnTo>
                  <a:lnTo>
                    <a:pt x="41" y="194"/>
                  </a:lnTo>
                  <a:lnTo>
                    <a:pt x="37" y="195"/>
                  </a:lnTo>
                  <a:lnTo>
                    <a:pt x="31" y="194"/>
                  </a:lnTo>
                  <a:lnTo>
                    <a:pt x="27" y="193"/>
                  </a:lnTo>
                  <a:lnTo>
                    <a:pt x="22" y="191"/>
                  </a:lnTo>
                  <a:lnTo>
                    <a:pt x="18" y="187"/>
                  </a:lnTo>
                  <a:lnTo>
                    <a:pt x="15" y="185"/>
                  </a:lnTo>
                  <a:lnTo>
                    <a:pt x="12" y="180"/>
                  </a:lnTo>
                  <a:lnTo>
                    <a:pt x="10" y="175"/>
                  </a:lnTo>
                  <a:lnTo>
                    <a:pt x="10" y="171"/>
                  </a:lnTo>
                  <a:lnTo>
                    <a:pt x="10" y="166"/>
                  </a:lnTo>
                  <a:lnTo>
                    <a:pt x="11" y="162"/>
                  </a:lnTo>
                  <a:lnTo>
                    <a:pt x="12" y="157"/>
                  </a:lnTo>
                  <a:lnTo>
                    <a:pt x="107" y="4"/>
                  </a:lnTo>
                  <a:lnTo>
                    <a:pt x="100" y="0"/>
                  </a:lnTo>
                  <a:lnTo>
                    <a:pt x="4" y="155"/>
                  </a:lnTo>
                  <a:lnTo>
                    <a:pt x="2" y="160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9"/>
                  </a:lnTo>
                  <a:lnTo>
                    <a:pt x="3" y="185"/>
                  </a:lnTo>
                  <a:lnTo>
                    <a:pt x="7" y="190"/>
                  </a:lnTo>
                  <a:lnTo>
                    <a:pt x="11" y="195"/>
                  </a:lnTo>
                  <a:lnTo>
                    <a:pt x="16" y="199"/>
                  </a:lnTo>
                  <a:lnTo>
                    <a:pt x="23" y="202"/>
                  </a:lnTo>
                  <a:lnTo>
                    <a:pt x="30" y="203"/>
                  </a:lnTo>
                  <a:lnTo>
                    <a:pt x="35" y="205"/>
                  </a:lnTo>
                  <a:lnTo>
                    <a:pt x="42" y="205"/>
                  </a:lnTo>
                  <a:lnTo>
                    <a:pt x="48" y="202"/>
                  </a:lnTo>
                  <a:lnTo>
                    <a:pt x="53" y="199"/>
                  </a:lnTo>
                  <a:lnTo>
                    <a:pt x="58" y="195"/>
                  </a:lnTo>
                  <a:lnTo>
                    <a:pt x="62" y="191"/>
                  </a:lnTo>
                  <a:lnTo>
                    <a:pt x="15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1" name="Freeform 187"/>
            <p:cNvSpPr>
              <a:spLocks noChangeArrowheads="1"/>
            </p:cNvSpPr>
            <p:nvPr/>
          </p:nvSpPr>
          <p:spPr bwMode="auto">
            <a:xfrm>
              <a:off x="142875" y="0"/>
              <a:ext cx="122238" cy="82550"/>
            </a:xfrm>
            <a:custGeom>
              <a:avLst/>
              <a:gdLst>
                <a:gd name="T0" fmla="*/ 119063 w 77"/>
                <a:gd name="T1" fmla="*/ 79375 h 52"/>
                <a:gd name="T2" fmla="*/ 119063 w 77"/>
                <a:gd name="T3" fmla="*/ 79375 h 52"/>
                <a:gd name="T4" fmla="*/ 117475 w 77"/>
                <a:gd name="T5" fmla="*/ 80963 h 52"/>
                <a:gd name="T6" fmla="*/ 112713 w 77"/>
                <a:gd name="T7" fmla="*/ 82550 h 52"/>
                <a:gd name="T8" fmla="*/ 109538 w 77"/>
                <a:gd name="T9" fmla="*/ 82550 h 52"/>
                <a:gd name="T10" fmla="*/ 106363 w 77"/>
                <a:gd name="T11" fmla="*/ 80963 h 52"/>
                <a:gd name="T12" fmla="*/ 3175 w 77"/>
                <a:gd name="T13" fmla="*/ 19050 h 52"/>
                <a:gd name="T14" fmla="*/ 3175 w 77"/>
                <a:gd name="T15" fmla="*/ 19050 h 52"/>
                <a:gd name="T16" fmla="*/ 0 w 77"/>
                <a:gd name="T17" fmla="*/ 14288 h 52"/>
                <a:gd name="T18" fmla="*/ 0 w 77"/>
                <a:gd name="T19" fmla="*/ 12700 h 52"/>
                <a:gd name="T20" fmla="*/ 0 w 77"/>
                <a:gd name="T21" fmla="*/ 7938 h 52"/>
                <a:gd name="T22" fmla="*/ 0 w 77"/>
                <a:gd name="T23" fmla="*/ 3175 h 52"/>
                <a:gd name="T24" fmla="*/ 0 w 77"/>
                <a:gd name="T25" fmla="*/ 3175 h 52"/>
                <a:gd name="T26" fmla="*/ 1588 w 77"/>
                <a:gd name="T27" fmla="*/ 1588 h 52"/>
                <a:gd name="T28" fmla="*/ 6350 w 77"/>
                <a:gd name="T29" fmla="*/ 0 h 52"/>
                <a:gd name="T30" fmla="*/ 9525 w 77"/>
                <a:gd name="T31" fmla="*/ 0 h 52"/>
                <a:gd name="T32" fmla="*/ 12700 w 77"/>
                <a:gd name="T33" fmla="*/ 1588 h 52"/>
                <a:gd name="T34" fmla="*/ 117475 w 77"/>
                <a:gd name="T35" fmla="*/ 66675 h 52"/>
                <a:gd name="T36" fmla="*/ 117475 w 77"/>
                <a:gd name="T37" fmla="*/ 66675 h 52"/>
                <a:gd name="T38" fmla="*/ 119063 w 77"/>
                <a:gd name="T39" fmla="*/ 68263 h 52"/>
                <a:gd name="T40" fmla="*/ 122238 w 77"/>
                <a:gd name="T41" fmla="*/ 73025 h 52"/>
                <a:gd name="T42" fmla="*/ 122238 w 77"/>
                <a:gd name="T43" fmla="*/ 74613 h 52"/>
                <a:gd name="T44" fmla="*/ 119063 w 77"/>
                <a:gd name="T45" fmla="*/ 79375 h 52"/>
                <a:gd name="T46" fmla="*/ 119063 w 77"/>
                <a:gd name="T47" fmla="*/ 79375 h 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7"/>
                <a:gd name="T73" fmla="*/ 0 h 52"/>
                <a:gd name="T74" fmla="*/ 77 w 77"/>
                <a:gd name="T75" fmla="*/ 52 h 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7" h="52">
                  <a:moveTo>
                    <a:pt x="75" y="50"/>
                  </a:moveTo>
                  <a:lnTo>
                    <a:pt x="75" y="50"/>
                  </a:lnTo>
                  <a:lnTo>
                    <a:pt x="74" y="51"/>
                  </a:lnTo>
                  <a:lnTo>
                    <a:pt x="71" y="52"/>
                  </a:lnTo>
                  <a:lnTo>
                    <a:pt x="69" y="52"/>
                  </a:lnTo>
                  <a:lnTo>
                    <a:pt x="67" y="51"/>
                  </a:lnTo>
                  <a:lnTo>
                    <a:pt x="2" y="12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1"/>
                  </a:lnTo>
                  <a:lnTo>
                    <a:pt x="74" y="42"/>
                  </a:lnTo>
                  <a:lnTo>
                    <a:pt x="75" y="43"/>
                  </a:lnTo>
                  <a:lnTo>
                    <a:pt x="77" y="46"/>
                  </a:lnTo>
                  <a:lnTo>
                    <a:pt x="77" y="47"/>
                  </a:lnTo>
                  <a:lnTo>
                    <a:pt x="75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2" name="Freeform 188"/>
            <p:cNvSpPr>
              <a:spLocks noChangeArrowheads="1"/>
            </p:cNvSpPr>
            <p:nvPr/>
          </p:nvSpPr>
          <p:spPr bwMode="auto">
            <a:xfrm>
              <a:off x="42863" y="68262"/>
              <a:ext cx="173038" cy="234950"/>
            </a:xfrm>
            <a:custGeom>
              <a:avLst/>
              <a:gdLst>
                <a:gd name="T0" fmla="*/ 173038 w 109"/>
                <a:gd name="T1" fmla="*/ 7938 h 148"/>
                <a:gd name="T2" fmla="*/ 157163 w 109"/>
                <a:gd name="T3" fmla="*/ 0 h 148"/>
                <a:gd name="T4" fmla="*/ 23813 w 109"/>
                <a:gd name="T5" fmla="*/ 217488 h 148"/>
                <a:gd name="T6" fmla="*/ 23813 w 109"/>
                <a:gd name="T7" fmla="*/ 217488 h 148"/>
                <a:gd name="T8" fmla="*/ 19050 w 109"/>
                <a:gd name="T9" fmla="*/ 220663 h 148"/>
                <a:gd name="T10" fmla="*/ 12700 w 109"/>
                <a:gd name="T11" fmla="*/ 225425 h 148"/>
                <a:gd name="T12" fmla="*/ 6350 w 109"/>
                <a:gd name="T13" fmla="*/ 227013 h 148"/>
                <a:gd name="T14" fmla="*/ 0 w 109"/>
                <a:gd name="T15" fmla="*/ 227013 h 148"/>
                <a:gd name="T16" fmla="*/ 0 w 109"/>
                <a:gd name="T17" fmla="*/ 227013 h 148"/>
                <a:gd name="T18" fmla="*/ 0 w 109"/>
                <a:gd name="T19" fmla="*/ 230188 h 148"/>
                <a:gd name="T20" fmla="*/ 0 w 109"/>
                <a:gd name="T21" fmla="*/ 230188 h 148"/>
                <a:gd name="T22" fmla="*/ 11113 w 109"/>
                <a:gd name="T23" fmla="*/ 234950 h 148"/>
                <a:gd name="T24" fmla="*/ 22225 w 109"/>
                <a:gd name="T25" fmla="*/ 234950 h 148"/>
                <a:gd name="T26" fmla="*/ 33338 w 109"/>
                <a:gd name="T27" fmla="*/ 230188 h 148"/>
                <a:gd name="T28" fmla="*/ 39688 w 109"/>
                <a:gd name="T29" fmla="*/ 223838 h 148"/>
                <a:gd name="T30" fmla="*/ 173038 w 109"/>
                <a:gd name="T31" fmla="*/ 7938 h 1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9"/>
                <a:gd name="T49" fmla="*/ 0 h 148"/>
                <a:gd name="T50" fmla="*/ 109 w 109"/>
                <a:gd name="T51" fmla="*/ 148 h 1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9" h="148">
                  <a:moveTo>
                    <a:pt x="109" y="5"/>
                  </a:moveTo>
                  <a:lnTo>
                    <a:pt x="99" y="0"/>
                  </a:lnTo>
                  <a:lnTo>
                    <a:pt x="15" y="137"/>
                  </a:lnTo>
                  <a:lnTo>
                    <a:pt x="12" y="139"/>
                  </a:lnTo>
                  <a:lnTo>
                    <a:pt x="8" y="142"/>
                  </a:lnTo>
                  <a:lnTo>
                    <a:pt x="4" y="143"/>
                  </a:lnTo>
                  <a:lnTo>
                    <a:pt x="0" y="143"/>
                  </a:lnTo>
                  <a:lnTo>
                    <a:pt x="0" y="145"/>
                  </a:lnTo>
                  <a:lnTo>
                    <a:pt x="7" y="148"/>
                  </a:lnTo>
                  <a:lnTo>
                    <a:pt x="14" y="148"/>
                  </a:lnTo>
                  <a:lnTo>
                    <a:pt x="21" y="145"/>
                  </a:lnTo>
                  <a:lnTo>
                    <a:pt x="25" y="141"/>
                  </a:lnTo>
                  <a:lnTo>
                    <a:pt x="109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3" name="Freeform 189"/>
          <p:cNvSpPr>
            <a:spLocks noEditPoints="1" noChangeArrowheads="1"/>
          </p:cNvSpPr>
          <p:nvPr/>
        </p:nvSpPr>
        <p:spPr bwMode="auto">
          <a:xfrm>
            <a:off x="3460750" y="4587875"/>
            <a:ext cx="219075" cy="233363"/>
          </a:xfrm>
          <a:custGeom>
            <a:avLst/>
            <a:gdLst>
              <a:gd name="T0" fmla="*/ 171102 w 137"/>
              <a:gd name="T1" fmla="*/ 107950 h 147"/>
              <a:gd name="T2" fmla="*/ 164706 w 137"/>
              <a:gd name="T3" fmla="*/ 80963 h 147"/>
              <a:gd name="T4" fmla="*/ 164706 w 137"/>
              <a:gd name="T5" fmla="*/ 157163 h 147"/>
              <a:gd name="T6" fmla="*/ 187093 w 137"/>
              <a:gd name="T7" fmla="*/ 176213 h 147"/>
              <a:gd name="T8" fmla="*/ 183895 w 137"/>
              <a:gd name="T9" fmla="*/ 187325 h 147"/>
              <a:gd name="T10" fmla="*/ 164706 w 137"/>
              <a:gd name="T11" fmla="*/ 60325 h 147"/>
              <a:gd name="T12" fmla="*/ 183895 w 137"/>
              <a:gd name="T13" fmla="*/ 30163 h 147"/>
              <a:gd name="T14" fmla="*/ 187093 w 137"/>
              <a:gd name="T15" fmla="*/ 38100 h 147"/>
              <a:gd name="T16" fmla="*/ 164706 w 137"/>
              <a:gd name="T17" fmla="*/ 60325 h 147"/>
              <a:gd name="T18" fmla="*/ 182296 w 137"/>
              <a:gd name="T19" fmla="*/ 107950 h 147"/>
              <a:gd name="T20" fmla="*/ 214278 w 137"/>
              <a:gd name="T21" fmla="*/ 103188 h 147"/>
              <a:gd name="T22" fmla="*/ 217476 w 137"/>
              <a:gd name="T23" fmla="*/ 111125 h 147"/>
              <a:gd name="T24" fmla="*/ 182296 w 137"/>
              <a:gd name="T25" fmla="*/ 111125 h 147"/>
              <a:gd name="T26" fmla="*/ 110337 w 137"/>
              <a:gd name="T27" fmla="*/ 47625 h 147"/>
              <a:gd name="T28" fmla="*/ 164706 w 137"/>
              <a:gd name="T29" fmla="*/ 80963 h 147"/>
              <a:gd name="T30" fmla="*/ 143918 w 137"/>
              <a:gd name="T31" fmla="*/ 158750 h 147"/>
              <a:gd name="T32" fmla="*/ 134323 w 137"/>
              <a:gd name="T33" fmla="*/ 225425 h 147"/>
              <a:gd name="T34" fmla="*/ 110337 w 137"/>
              <a:gd name="T35" fmla="*/ 180975 h 147"/>
              <a:gd name="T36" fmla="*/ 132724 w 137"/>
              <a:gd name="T37" fmla="*/ 152400 h 147"/>
              <a:gd name="T38" fmla="*/ 151913 w 137"/>
              <a:gd name="T39" fmla="*/ 133350 h 147"/>
              <a:gd name="T40" fmla="*/ 158310 w 137"/>
              <a:gd name="T41" fmla="*/ 98425 h 147"/>
              <a:gd name="T42" fmla="*/ 145517 w 137"/>
              <a:gd name="T43" fmla="*/ 74613 h 147"/>
              <a:gd name="T44" fmla="*/ 110337 w 137"/>
              <a:gd name="T45" fmla="*/ 60325 h 147"/>
              <a:gd name="T46" fmla="*/ 159909 w 137"/>
              <a:gd name="T47" fmla="*/ 49213 h 147"/>
              <a:gd name="T48" fmla="*/ 159909 w 137"/>
              <a:gd name="T49" fmla="*/ 57150 h 147"/>
              <a:gd name="T50" fmla="*/ 164706 w 137"/>
              <a:gd name="T51" fmla="*/ 157163 h 147"/>
              <a:gd name="T52" fmla="*/ 158310 w 137"/>
              <a:gd name="T53" fmla="*/ 160338 h 147"/>
              <a:gd name="T54" fmla="*/ 164706 w 137"/>
              <a:gd name="T55" fmla="*/ 157163 h 147"/>
              <a:gd name="T56" fmla="*/ 115134 w 137"/>
              <a:gd name="T57" fmla="*/ 1588 h 147"/>
              <a:gd name="T58" fmla="*/ 115134 w 137"/>
              <a:gd name="T59" fmla="*/ 36513 h 147"/>
              <a:gd name="T60" fmla="*/ 107139 w 137"/>
              <a:gd name="T61" fmla="*/ 233363 h 147"/>
              <a:gd name="T62" fmla="*/ 78355 w 137"/>
              <a:gd name="T63" fmla="*/ 217488 h 147"/>
              <a:gd name="T64" fmla="*/ 65563 w 137"/>
              <a:gd name="T65" fmla="*/ 146050 h 147"/>
              <a:gd name="T66" fmla="*/ 65563 w 137"/>
              <a:gd name="T67" fmla="*/ 68263 h 147"/>
              <a:gd name="T68" fmla="*/ 110337 w 137"/>
              <a:gd name="T69" fmla="*/ 47625 h 147"/>
              <a:gd name="T70" fmla="*/ 91148 w 137"/>
              <a:gd name="T71" fmla="*/ 63500 h 147"/>
              <a:gd name="T72" fmla="*/ 71959 w 137"/>
              <a:gd name="T73" fmla="*/ 80963 h 147"/>
              <a:gd name="T74" fmla="*/ 63964 w 137"/>
              <a:gd name="T75" fmla="*/ 107950 h 147"/>
              <a:gd name="T76" fmla="*/ 86351 w 137"/>
              <a:gd name="T77" fmla="*/ 147638 h 147"/>
              <a:gd name="T78" fmla="*/ 89549 w 137"/>
              <a:gd name="T79" fmla="*/ 153988 h 147"/>
              <a:gd name="T80" fmla="*/ 110337 w 137"/>
              <a:gd name="T81" fmla="*/ 233363 h 147"/>
              <a:gd name="T82" fmla="*/ 110337 w 137"/>
              <a:gd name="T83" fmla="*/ 38100 h 147"/>
              <a:gd name="T84" fmla="*/ 103941 w 137"/>
              <a:gd name="T85" fmla="*/ 6350 h 147"/>
              <a:gd name="T86" fmla="*/ 110337 w 137"/>
              <a:gd name="T87" fmla="*/ 0 h 147"/>
              <a:gd name="T88" fmla="*/ 60765 w 137"/>
              <a:gd name="T89" fmla="*/ 165100 h 147"/>
              <a:gd name="T90" fmla="*/ 55968 w 137"/>
              <a:gd name="T91" fmla="*/ 157163 h 147"/>
              <a:gd name="T92" fmla="*/ 55968 w 137"/>
              <a:gd name="T93" fmla="*/ 60325 h 147"/>
              <a:gd name="T94" fmla="*/ 60765 w 137"/>
              <a:gd name="T95" fmla="*/ 49213 h 147"/>
              <a:gd name="T96" fmla="*/ 55968 w 137"/>
              <a:gd name="T97" fmla="*/ 133350 h 147"/>
              <a:gd name="T98" fmla="*/ 52770 w 137"/>
              <a:gd name="T99" fmla="*/ 93663 h 147"/>
              <a:gd name="T100" fmla="*/ 55968 w 137"/>
              <a:gd name="T101" fmla="*/ 47625 h 147"/>
              <a:gd name="T102" fmla="*/ 52770 w 137"/>
              <a:gd name="T103" fmla="*/ 57150 h 147"/>
              <a:gd name="T104" fmla="*/ 33581 w 137"/>
              <a:gd name="T105" fmla="*/ 31750 h 147"/>
              <a:gd name="T106" fmla="*/ 55968 w 137"/>
              <a:gd name="T107" fmla="*/ 47625 h 147"/>
              <a:gd name="T108" fmla="*/ 41576 w 137"/>
              <a:gd name="T109" fmla="*/ 184150 h 147"/>
              <a:gd name="T110" fmla="*/ 33581 w 137"/>
              <a:gd name="T111" fmla="*/ 184150 h 147"/>
              <a:gd name="T112" fmla="*/ 52770 w 137"/>
              <a:gd name="T113" fmla="*/ 157163 h 147"/>
              <a:gd name="T114" fmla="*/ 6396 w 137"/>
              <a:gd name="T115" fmla="*/ 103188 h 147"/>
              <a:gd name="T116" fmla="*/ 36779 w 137"/>
              <a:gd name="T117" fmla="*/ 103188 h 147"/>
              <a:gd name="T118" fmla="*/ 33581 w 137"/>
              <a:gd name="T119" fmla="*/ 114300 h 147"/>
              <a:gd name="T120" fmla="*/ 0 w 137"/>
              <a:gd name="T121" fmla="*/ 107950 h 147"/>
              <a:gd name="T122" fmla="*/ 6396 w 137"/>
              <a:gd name="T123" fmla="*/ 103188 h 14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37"/>
              <a:gd name="T187" fmla="*/ 0 h 147"/>
              <a:gd name="T188" fmla="*/ 137 w 137"/>
              <a:gd name="T189" fmla="*/ 147 h 14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37" h="147">
                <a:moveTo>
                  <a:pt x="103" y="51"/>
                </a:moveTo>
                <a:lnTo>
                  <a:pt x="103" y="51"/>
                </a:lnTo>
                <a:lnTo>
                  <a:pt x="106" y="59"/>
                </a:lnTo>
                <a:lnTo>
                  <a:pt x="107" y="68"/>
                </a:lnTo>
                <a:lnTo>
                  <a:pt x="106" y="77"/>
                </a:lnTo>
                <a:lnTo>
                  <a:pt x="103" y="84"/>
                </a:lnTo>
                <a:lnTo>
                  <a:pt x="103" y="51"/>
                </a:lnTo>
                <a:close/>
                <a:moveTo>
                  <a:pt x="103" y="107"/>
                </a:moveTo>
                <a:lnTo>
                  <a:pt x="103" y="99"/>
                </a:lnTo>
                <a:lnTo>
                  <a:pt x="106" y="99"/>
                </a:lnTo>
                <a:lnTo>
                  <a:pt x="117" y="111"/>
                </a:lnTo>
                <a:lnTo>
                  <a:pt x="118" y="114"/>
                </a:lnTo>
                <a:lnTo>
                  <a:pt x="117" y="116"/>
                </a:lnTo>
                <a:lnTo>
                  <a:pt x="115" y="118"/>
                </a:lnTo>
                <a:lnTo>
                  <a:pt x="113" y="116"/>
                </a:lnTo>
                <a:lnTo>
                  <a:pt x="103" y="107"/>
                </a:lnTo>
                <a:close/>
                <a:moveTo>
                  <a:pt x="103" y="38"/>
                </a:moveTo>
                <a:lnTo>
                  <a:pt x="103" y="28"/>
                </a:lnTo>
                <a:lnTo>
                  <a:pt x="113" y="20"/>
                </a:lnTo>
                <a:lnTo>
                  <a:pt x="115" y="19"/>
                </a:lnTo>
                <a:lnTo>
                  <a:pt x="117" y="20"/>
                </a:lnTo>
                <a:lnTo>
                  <a:pt x="118" y="23"/>
                </a:lnTo>
                <a:lnTo>
                  <a:pt x="117" y="24"/>
                </a:lnTo>
                <a:lnTo>
                  <a:pt x="106" y="36"/>
                </a:lnTo>
                <a:lnTo>
                  <a:pt x="103" y="38"/>
                </a:lnTo>
                <a:close/>
                <a:moveTo>
                  <a:pt x="114" y="68"/>
                </a:moveTo>
                <a:lnTo>
                  <a:pt x="114" y="68"/>
                </a:lnTo>
                <a:lnTo>
                  <a:pt x="114" y="65"/>
                </a:lnTo>
                <a:lnTo>
                  <a:pt x="117" y="65"/>
                </a:lnTo>
                <a:lnTo>
                  <a:pt x="134" y="65"/>
                </a:lnTo>
                <a:lnTo>
                  <a:pt x="136" y="65"/>
                </a:lnTo>
                <a:lnTo>
                  <a:pt x="137" y="68"/>
                </a:lnTo>
                <a:lnTo>
                  <a:pt x="136" y="70"/>
                </a:lnTo>
                <a:lnTo>
                  <a:pt x="134" y="72"/>
                </a:lnTo>
                <a:lnTo>
                  <a:pt x="117" y="72"/>
                </a:lnTo>
                <a:lnTo>
                  <a:pt x="114" y="70"/>
                </a:lnTo>
                <a:lnTo>
                  <a:pt x="114" y="68"/>
                </a:lnTo>
                <a:close/>
                <a:moveTo>
                  <a:pt x="69" y="30"/>
                </a:moveTo>
                <a:lnTo>
                  <a:pt x="69" y="30"/>
                </a:lnTo>
                <a:lnTo>
                  <a:pt x="80" y="32"/>
                </a:lnTo>
                <a:lnTo>
                  <a:pt x="90" y="36"/>
                </a:lnTo>
                <a:lnTo>
                  <a:pt x="98" y="43"/>
                </a:lnTo>
                <a:lnTo>
                  <a:pt x="103" y="51"/>
                </a:lnTo>
                <a:lnTo>
                  <a:pt x="103" y="84"/>
                </a:lnTo>
                <a:lnTo>
                  <a:pt x="98" y="93"/>
                </a:lnTo>
                <a:lnTo>
                  <a:pt x="90" y="100"/>
                </a:lnTo>
                <a:lnTo>
                  <a:pt x="90" y="130"/>
                </a:lnTo>
                <a:lnTo>
                  <a:pt x="88" y="137"/>
                </a:lnTo>
                <a:lnTo>
                  <a:pt x="84" y="142"/>
                </a:lnTo>
                <a:lnTo>
                  <a:pt x="79" y="146"/>
                </a:lnTo>
                <a:lnTo>
                  <a:pt x="71" y="147"/>
                </a:lnTo>
                <a:lnTo>
                  <a:pt x="69" y="147"/>
                </a:lnTo>
                <a:lnTo>
                  <a:pt x="69" y="114"/>
                </a:lnTo>
                <a:lnTo>
                  <a:pt x="82" y="114"/>
                </a:lnTo>
                <a:lnTo>
                  <a:pt x="82" y="97"/>
                </a:lnTo>
                <a:lnTo>
                  <a:pt x="83" y="96"/>
                </a:lnTo>
                <a:lnTo>
                  <a:pt x="84" y="95"/>
                </a:lnTo>
                <a:lnTo>
                  <a:pt x="91" y="89"/>
                </a:lnTo>
                <a:lnTo>
                  <a:pt x="95" y="84"/>
                </a:lnTo>
                <a:lnTo>
                  <a:pt x="98" y="76"/>
                </a:lnTo>
                <a:lnTo>
                  <a:pt x="99" y="68"/>
                </a:lnTo>
                <a:lnTo>
                  <a:pt x="99" y="62"/>
                </a:lnTo>
                <a:lnTo>
                  <a:pt x="96" y="57"/>
                </a:lnTo>
                <a:lnTo>
                  <a:pt x="94" y="51"/>
                </a:lnTo>
                <a:lnTo>
                  <a:pt x="91" y="47"/>
                </a:lnTo>
                <a:lnTo>
                  <a:pt x="86" y="43"/>
                </a:lnTo>
                <a:lnTo>
                  <a:pt x="82" y="40"/>
                </a:lnTo>
                <a:lnTo>
                  <a:pt x="75" y="39"/>
                </a:lnTo>
                <a:lnTo>
                  <a:pt x="69" y="38"/>
                </a:lnTo>
                <a:lnTo>
                  <a:pt x="69" y="30"/>
                </a:lnTo>
                <a:close/>
                <a:moveTo>
                  <a:pt x="103" y="28"/>
                </a:moveTo>
                <a:lnTo>
                  <a:pt x="100" y="31"/>
                </a:lnTo>
                <a:lnTo>
                  <a:pt x="99" y="34"/>
                </a:lnTo>
                <a:lnTo>
                  <a:pt x="100" y="36"/>
                </a:lnTo>
                <a:lnTo>
                  <a:pt x="103" y="38"/>
                </a:lnTo>
                <a:lnTo>
                  <a:pt x="103" y="28"/>
                </a:lnTo>
                <a:close/>
                <a:moveTo>
                  <a:pt x="103" y="99"/>
                </a:moveTo>
                <a:lnTo>
                  <a:pt x="103" y="99"/>
                </a:lnTo>
                <a:lnTo>
                  <a:pt x="100" y="99"/>
                </a:lnTo>
                <a:lnTo>
                  <a:pt x="99" y="101"/>
                </a:lnTo>
                <a:lnTo>
                  <a:pt x="100" y="104"/>
                </a:lnTo>
                <a:lnTo>
                  <a:pt x="103" y="107"/>
                </a:lnTo>
                <a:lnTo>
                  <a:pt x="103" y="99"/>
                </a:lnTo>
                <a:close/>
                <a:moveTo>
                  <a:pt x="69" y="24"/>
                </a:moveTo>
                <a:lnTo>
                  <a:pt x="69" y="0"/>
                </a:lnTo>
                <a:lnTo>
                  <a:pt x="72" y="1"/>
                </a:lnTo>
                <a:lnTo>
                  <a:pt x="72" y="4"/>
                </a:lnTo>
                <a:lnTo>
                  <a:pt x="72" y="20"/>
                </a:lnTo>
                <a:lnTo>
                  <a:pt x="72" y="23"/>
                </a:lnTo>
                <a:lnTo>
                  <a:pt x="69" y="24"/>
                </a:lnTo>
                <a:close/>
                <a:moveTo>
                  <a:pt x="69" y="147"/>
                </a:moveTo>
                <a:lnTo>
                  <a:pt x="67" y="147"/>
                </a:lnTo>
                <a:lnTo>
                  <a:pt x="60" y="146"/>
                </a:lnTo>
                <a:lnTo>
                  <a:pt x="53" y="142"/>
                </a:lnTo>
                <a:lnTo>
                  <a:pt x="49" y="137"/>
                </a:lnTo>
                <a:lnTo>
                  <a:pt x="48" y="130"/>
                </a:lnTo>
                <a:lnTo>
                  <a:pt x="48" y="99"/>
                </a:lnTo>
                <a:lnTo>
                  <a:pt x="41" y="92"/>
                </a:lnTo>
                <a:lnTo>
                  <a:pt x="35" y="84"/>
                </a:lnTo>
                <a:lnTo>
                  <a:pt x="35" y="51"/>
                </a:lnTo>
                <a:lnTo>
                  <a:pt x="41" y="43"/>
                </a:lnTo>
                <a:lnTo>
                  <a:pt x="49" y="36"/>
                </a:lnTo>
                <a:lnTo>
                  <a:pt x="59" y="32"/>
                </a:lnTo>
                <a:lnTo>
                  <a:pt x="64" y="31"/>
                </a:lnTo>
                <a:lnTo>
                  <a:pt x="69" y="30"/>
                </a:lnTo>
                <a:lnTo>
                  <a:pt x="69" y="38"/>
                </a:lnTo>
                <a:lnTo>
                  <a:pt x="64" y="39"/>
                </a:lnTo>
                <a:lnTo>
                  <a:pt x="57" y="40"/>
                </a:lnTo>
                <a:lnTo>
                  <a:pt x="53" y="43"/>
                </a:lnTo>
                <a:lnTo>
                  <a:pt x="48" y="47"/>
                </a:lnTo>
                <a:lnTo>
                  <a:pt x="45" y="51"/>
                </a:lnTo>
                <a:lnTo>
                  <a:pt x="42" y="57"/>
                </a:lnTo>
                <a:lnTo>
                  <a:pt x="40" y="62"/>
                </a:lnTo>
                <a:lnTo>
                  <a:pt x="40" y="68"/>
                </a:lnTo>
                <a:lnTo>
                  <a:pt x="41" y="76"/>
                </a:lnTo>
                <a:lnTo>
                  <a:pt x="44" y="82"/>
                </a:lnTo>
                <a:lnTo>
                  <a:pt x="48" y="89"/>
                </a:lnTo>
                <a:lnTo>
                  <a:pt x="54" y="93"/>
                </a:lnTo>
                <a:lnTo>
                  <a:pt x="56" y="95"/>
                </a:lnTo>
                <a:lnTo>
                  <a:pt x="56" y="97"/>
                </a:lnTo>
                <a:lnTo>
                  <a:pt x="56" y="114"/>
                </a:lnTo>
                <a:lnTo>
                  <a:pt x="69" y="114"/>
                </a:lnTo>
                <a:lnTo>
                  <a:pt x="69" y="147"/>
                </a:lnTo>
                <a:close/>
                <a:moveTo>
                  <a:pt x="69" y="0"/>
                </a:moveTo>
                <a:lnTo>
                  <a:pt x="69" y="24"/>
                </a:lnTo>
                <a:lnTo>
                  <a:pt x="67" y="23"/>
                </a:lnTo>
                <a:lnTo>
                  <a:pt x="65" y="20"/>
                </a:lnTo>
                <a:lnTo>
                  <a:pt x="65" y="4"/>
                </a:lnTo>
                <a:lnTo>
                  <a:pt x="67" y="1"/>
                </a:lnTo>
                <a:lnTo>
                  <a:pt x="69" y="0"/>
                </a:lnTo>
                <a:close/>
                <a:moveTo>
                  <a:pt x="35" y="107"/>
                </a:moveTo>
                <a:lnTo>
                  <a:pt x="38" y="104"/>
                </a:lnTo>
                <a:lnTo>
                  <a:pt x="38" y="101"/>
                </a:lnTo>
                <a:lnTo>
                  <a:pt x="38" y="99"/>
                </a:lnTo>
                <a:lnTo>
                  <a:pt x="35" y="99"/>
                </a:lnTo>
                <a:lnTo>
                  <a:pt x="35" y="107"/>
                </a:lnTo>
                <a:close/>
                <a:moveTo>
                  <a:pt x="35" y="38"/>
                </a:moveTo>
                <a:lnTo>
                  <a:pt x="35" y="38"/>
                </a:lnTo>
                <a:lnTo>
                  <a:pt x="38" y="36"/>
                </a:lnTo>
                <a:lnTo>
                  <a:pt x="38" y="34"/>
                </a:lnTo>
                <a:lnTo>
                  <a:pt x="38" y="31"/>
                </a:lnTo>
                <a:lnTo>
                  <a:pt x="35" y="30"/>
                </a:lnTo>
                <a:lnTo>
                  <a:pt x="35" y="38"/>
                </a:lnTo>
                <a:close/>
                <a:moveTo>
                  <a:pt x="35" y="84"/>
                </a:moveTo>
                <a:lnTo>
                  <a:pt x="35" y="84"/>
                </a:lnTo>
                <a:lnTo>
                  <a:pt x="33" y="76"/>
                </a:lnTo>
                <a:lnTo>
                  <a:pt x="31" y="68"/>
                </a:lnTo>
                <a:lnTo>
                  <a:pt x="33" y="59"/>
                </a:lnTo>
                <a:lnTo>
                  <a:pt x="35" y="51"/>
                </a:lnTo>
                <a:lnTo>
                  <a:pt x="35" y="84"/>
                </a:lnTo>
                <a:close/>
                <a:moveTo>
                  <a:pt x="35" y="30"/>
                </a:moveTo>
                <a:lnTo>
                  <a:pt x="35" y="38"/>
                </a:lnTo>
                <a:lnTo>
                  <a:pt x="33" y="36"/>
                </a:lnTo>
                <a:lnTo>
                  <a:pt x="21" y="24"/>
                </a:lnTo>
                <a:lnTo>
                  <a:pt x="19" y="23"/>
                </a:lnTo>
                <a:lnTo>
                  <a:pt x="21" y="20"/>
                </a:lnTo>
                <a:lnTo>
                  <a:pt x="23" y="19"/>
                </a:lnTo>
                <a:lnTo>
                  <a:pt x="26" y="20"/>
                </a:lnTo>
                <a:lnTo>
                  <a:pt x="35" y="30"/>
                </a:lnTo>
                <a:close/>
                <a:moveTo>
                  <a:pt x="35" y="99"/>
                </a:moveTo>
                <a:lnTo>
                  <a:pt x="35" y="107"/>
                </a:lnTo>
                <a:lnTo>
                  <a:pt x="26" y="116"/>
                </a:lnTo>
                <a:lnTo>
                  <a:pt x="23" y="118"/>
                </a:lnTo>
                <a:lnTo>
                  <a:pt x="21" y="116"/>
                </a:lnTo>
                <a:lnTo>
                  <a:pt x="19" y="114"/>
                </a:lnTo>
                <a:lnTo>
                  <a:pt x="21" y="111"/>
                </a:lnTo>
                <a:lnTo>
                  <a:pt x="33" y="99"/>
                </a:lnTo>
                <a:lnTo>
                  <a:pt x="35" y="99"/>
                </a:lnTo>
                <a:close/>
                <a:moveTo>
                  <a:pt x="4" y="65"/>
                </a:moveTo>
                <a:lnTo>
                  <a:pt x="4" y="65"/>
                </a:lnTo>
                <a:lnTo>
                  <a:pt x="21" y="65"/>
                </a:lnTo>
                <a:lnTo>
                  <a:pt x="23" y="65"/>
                </a:lnTo>
                <a:lnTo>
                  <a:pt x="25" y="68"/>
                </a:lnTo>
                <a:lnTo>
                  <a:pt x="23" y="70"/>
                </a:lnTo>
                <a:lnTo>
                  <a:pt x="21" y="72"/>
                </a:lnTo>
                <a:lnTo>
                  <a:pt x="4" y="72"/>
                </a:lnTo>
                <a:lnTo>
                  <a:pt x="2" y="70"/>
                </a:lnTo>
                <a:lnTo>
                  <a:pt x="0" y="68"/>
                </a:lnTo>
                <a:lnTo>
                  <a:pt x="2" y="65"/>
                </a:lnTo>
                <a:lnTo>
                  <a:pt x="4" y="6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04" name="组合 214"/>
          <p:cNvGrpSpPr/>
          <p:nvPr/>
        </p:nvGrpSpPr>
        <p:grpSpPr bwMode="auto">
          <a:xfrm>
            <a:off x="3775075" y="2795588"/>
            <a:ext cx="158750" cy="255587"/>
            <a:chOff x="0" y="0"/>
            <a:chExt cx="160337" cy="255588"/>
          </a:xfrm>
          <a:solidFill>
            <a:schemeClr val="bg1">
              <a:alpha val="70000"/>
            </a:schemeClr>
          </a:solidFill>
        </p:grpSpPr>
        <p:sp>
          <p:nvSpPr>
            <p:cNvPr id="205" name="Freeform 190"/>
            <p:cNvSpPr>
              <a:spLocks noChangeArrowheads="1"/>
            </p:cNvSpPr>
            <p:nvPr/>
          </p:nvSpPr>
          <p:spPr bwMode="auto">
            <a:xfrm>
              <a:off x="90487" y="179388"/>
              <a:ext cx="57150" cy="57150"/>
            </a:xfrm>
            <a:custGeom>
              <a:avLst/>
              <a:gdLst>
                <a:gd name="T0" fmla="*/ 0 w 36"/>
                <a:gd name="T1" fmla="*/ 34925 h 36"/>
                <a:gd name="T2" fmla="*/ 0 w 36"/>
                <a:gd name="T3" fmla="*/ 34925 h 36"/>
                <a:gd name="T4" fmla="*/ 3175 w 36"/>
                <a:gd name="T5" fmla="*/ 42863 h 36"/>
                <a:gd name="T6" fmla="*/ 12700 w 36"/>
                <a:gd name="T7" fmla="*/ 52388 h 36"/>
                <a:gd name="T8" fmla="*/ 20638 w 36"/>
                <a:gd name="T9" fmla="*/ 57150 h 36"/>
                <a:gd name="T10" fmla="*/ 33338 w 36"/>
                <a:gd name="T11" fmla="*/ 57150 h 36"/>
                <a:gd name="T12" fmla="*/ 33338 w 36"/>
                <a:gd name="T13" fmla="*/ 57150 h 36"/>
                <a:gd name="T14" fmla="*/ 44450 w 36"/>
                <a:gd name="T15" fmla="*/ 52388 h 36"/>
                <a:gd name="T16" fmla="*/ 50800 w 36"/>
                <a:gd name="T17" fmla="*/ 46038 h 36"/>
                <a:gd name="T18" fmla="*/ 55563 w 36"/>
                <a:gd name="T19" fmla="*/ 34925 h 36"/>
                <a:gd name="T20" fmla="*/ 57150 w 36"/>
                <a:gd name="T21" fmla="*/ 23813 h 36"/>
                <a:gd name="T22" fmla="*/ 57150 w 36"/>
                <a:gd name="T23" fmla="*/ 23813 h 36"/>
                <a:gd name="T24" fmla="*/ 52388 w 36"/>
                <a:gd name="T25" fmla="*/ 12700 h 36"/>
                <a:gd name="T26" fmla="*/ 44450 w 36"/>
                <a:gd name="T27" fmla="*/ 4763 h 36"/>
                <a:gd name="T28" fmla="*/ 33338 w 36"/>
                <a:gd name="T29" fmla="*/ 0 h 36"/>
                <a:gd name="T30" fmla="*/ 22225 w 36"/>
                <a:gd name="T31" fmla="*/ 0 h 36"/>
                <a:gd name="T32" fmla="*/ 22225 w 36"/>
                <a:gd name="T33" fmla="*/ 0 h 36"/>
                <a:gd name="T34" fmla="*/ 12700 w 36"/>
                <a:gd name="T35" fmla="*/ 4763 h 36"/>
                <a:gd name="T36" fmla="*/ 6350 w 36"/>
                <a:gd name="T37" fmla="*/ 12700 h 36"/>
                <a:gd name="T38" fmla="*/ 1588 w 36"/>
                <a:gd name="T39" fmla="*/ 22225 h 36"/>
                <a:gd name="T40" fmla="*/ 0 w 36"/>
                <a:gd name="T41" fmla="*/ 34925 h 36"/>
                <a:gd name="T42" fmla="*/ 0 w 36"/>
                <a:gd name="T43" fmla="*/ 34925 h 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"/>
                <a:gd name="T67" fmla="*/ 0 h 36"/>
                <a:gd name="T68" fmla="*/ 36 w 36"/>
                <a:gd name="T69" fmla="*/ 36 h 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" h="36">
                  <a:moveTo>
                    <a:pt x="0" y="22"/>
                  </a:moveTo>
                  <a:lnTo>
                    <a:pt x="0" y="22"/>
                  </a:lnTo>
                  <a:lnTo>
                    <a:pt x="2" y="27"/>
                  </a:lnTo>
                  <a:lnTo>
                    <a:pt x="8" y="33"/>
                  </a:lnTo>
                  <a:lnTo>
                    <a:pt x="13" y="36"/>
                  </a:lnTo>
                  <a:lnTo>
                    <a:pt x="21" y="36"/>
                  </a:lnTo>
                  <a:lnTo>
                    <a:pt x="28" y="33"/>
                  </a:lnTo>
                  <a:lnTo>
                    <a:pt x="32" y="29"/>
                  </a:lnTo>
                  <a:lnTo>
                    <a:pt x="35" y="22"/>
                  </a:lnTo>
                  <a:lnTo>
                    <a:pt x="36" y="15"/>
                  </a:lnTo>
                  <a:lnTo>
                    <a:pt x="33" y="8"/>
                  </a:lnTo>
                  <a:lnTo>
                    <a:pt x="28" y="3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8" y="3"/>
                  </a:lnTo>
                  <a:lnTo>
                    <a:pt x="4" y="8"/>
                  </a:lnTo>
                  <a:lnTo>
                    <a:pt x="1" y="14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6" name="Freeform 191"/>
            <p:cNvSpPr>
              <a:spLocks noChangeArrowheads="1"/>
            </p:cNvSpPr>
            <p:nvPr/>
          </p:nvSpPr>
          <p:spPr bwMode="auto">
            <a:xfrm>
              <a:off x="106362" y="0"/>
              <a:ext cx="53975" cy="192088"/>
            </a:xfrm>
            <a:custGeom>
              <a:avLst/>
              <a:gdLst>
                <a:gd name="T0" fmla="*/ 0 w 34"/>
                <a:gd name="T1" fmla="*/ 192088 h 121"/>
                <a:gd name="T2" fmla="*/ 0 w 34"/>
                <a:gd name="T3" fmla="*/ 192088 h 121"/>
                <a:gd name="T4" fmla="*/ 33338 w 34"/>
                <a:gd name="T5" fmla="*/ 26988 h 121"/>
                <a:gd name="T6" fmla="*/ 33338 w 34"/>
                <a:gd name="T7" fmla="*/ 26988 h 121"/>
                <a:gd name="T8" fmla="*/ 42863 w 34"/>
                <a:gd name="T9" fmla="*/ 14288 h 121"/>
                <a:gd name="T10" fmla="*/ 49213 w 34"/>
                <a:gd name="T11" fmla="*/ 3175 h 121"/>
                <a:gd name="T12" fmla="*/ 53975 w 34"/>
                <a:gd name="T13" fmla="*/ 0 h 121"/>
                <a:gd name="T14" fmla="*/ 53975 w 34"/>
                <a:gd name="T15" fmla="*/ 0 h 121"/>
                <a:gd name="T16" fmla="*/ 49213 w 34"/>
                <a:gd name="T17" fmla="*/ 30163 h 121"/>
                <a:gd name="T18" fmla="*/ 39688 w 34"/>
                <a:gd name="T19" fmla="*/ 96838 h 121"/>
                <a:gd name="T20" fmla="*/ 22225 w 34"/>
                <a:gd name="T21" fmla="*/ 192088 h 121"/>
                <a:gd name="T22" fmla="*/ 0 w 34"/>
                <a:gd name="T23" fmla="*/ 192088 h 1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4"/>
                <a:gd name="T37" fmla="*/ 0 h 121"/>
                <a:gd name="T38" fmla="*/ 34 w 34"/>
                <a:gd name="T39" fmla="*/ 121 h 12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4" h="121">
                  <a:moveTo>
                    <a:pt x="0" y="121"/>
                  </a:moveTo>
                  <a:lnTo>
                    <a:pt x="0" y="121"/>
                  </a:lnTo>
                  <a:lnTo>
                    <a:pt x="21" y="17"/>
                  </a:lnTo>
                  <a:lnTo>
                    <a:pt x="27" y="9"/>
                  </a:lnTo>
                  <a:lnTo>
                    <a:pt x="31" y="2"/>
                  </a:lnTo>
                  <a:lnTo>
                    <a:pt x="34" y="0"/>
                  </a:lnTo>
                  <a:lnTo>
                    <a:pt x="31" y="19"/>
                  </a:lnTo>
                  <a:lnTo>
                    <a:pt x="25" y="61"/>
                  </a:lnTo>
                  <a:lnTo>
                    <a:pt x="14" y="121"/>
                  </a:lnTo>
                  <a:lnTo>
                    <a:pt x="0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7" name="Freeform 192"/>
            <p:cNvSpPr>
              <a:spLocks noChangeArrowheads="1"/>
            </p:cNvSpPr>
            <p:nvPr/>
          </p:nvSpPr>
          <p:spPr bwMode="auto">
            <a:xfrm>
              <a:off x="0" y="30163"/>
              <a:ext cx="123825" cy="166688"/>
            </a:xfrm>
            <a:custGeom>
              <a:avLst/>
              <a:gdLst>
                <a:gd name="T0" fmla="*/ 122238 w 78"/>
                <a:gd name="T1" fmla="*/ 155575 h 105"/>
                <a:gd name="T2" fmla="*/ 30163 w 78"/>
                <a:gd name="T3" fmla="*/ 20638 h 105"/>
                <a:gd name="T4" fmla="*/ 0 w 78"/>
                <a:gd name="T5" fmla="*/ 0 h 105"/>
                <a:gd name="T6" fmla="*/ 12700 w 78"/>
                <a:gd name="T7" fmla="*/ 31750 h 105"/>
                <a:gd name="T8" fmla="*/ 104775 w 78"/>
                <a:gd name="T9" fmla="*/ 166688 h 105"/>
                <a:gd name="T10" fmla="*/ 123825 w 78"/>
                <a:gd name="T11" fmla="*/ 155575 h 105"/>
                <a:gd name="T12" fmla="*/ 122238 w 78"/>
                <a:gd name="T13" fmla="*/ 155575 h 1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8"/>
                <a:gd name="T22" fmla="*/ 0 h 105"/>
                <a:gd name="T23" fmla="*/ 78 w 78"/>
                <a:gd name="T24" fmla="*/ 105 h 10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8" h="105">
                  <a:moveTo>
                    <a:pt x="77" y="98"/>
                  </a:moveTo>
                  <a:lnTo>
                    <a:pt x="19" y="13"/>
                  </a:lnTo>
                  <a:lnTo>
                    <a:pt x="0" y="0"/>
                  </a:lnTo>
                  <a:lnTo>
                    <a:pt x="8" y="20"/>
                  </a:lnTo>
                  <a:lnTo>
                    <a:pt x="66" y="105"/>
                  </a:lnTo>
                  <a:lnTo>
                    <a:pt x="78" y="98"/>
                  </a:lnTo>
                  <a:lnTo>
                    <a:pt x="77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8" name="Freeform 193"/>
            <p:cNvSpPr>
              <a:spLocks noChangeArrowheads="1"/>
            </p:cNvSpPr>
            <p:nvPr/>
          </p:nvSpPr>
          <p:spPr bwMode="auto">
            <a:xfrm>
              <a:off x="119062" y="225425"/>
              <a:ext cx="14288" cy="30163"/>
            </a:xfrm>
            <a:custGeom>
              <a:avLst/>
              <a:gdLst>
                <a:gd name="T0" fmla="*/ 11113 w 9"/>
                <a:gd name="T1" fmla="*/ 3175 h 19"/>
                <a:gd name="T2" fmla="*/ 11113 w 9"/>
                <a:gd name="T3" fmla="*/ 3175 h 19"/>
                <a:gd name="T4" fmla="*/ 9525 w 9"/>
                <a:gd name="T5" fmla="*/ 0 h 19"/>
                <a:gd name="T6" fmla="*/ 4763 w 9"/>
                <a:gd name="T7" fmla="*/ 0 h 19"/>
                <a:gd name="T8" fmla="*/ 4763 w 9"/>
                <a:gd name="T9" fmla="*/ 0 h 19"/>
                <a:gd name="T10" fmla="*/ 0 w 9"/>
                <a:gd name="T11" fmla="*/ 1588 h 19"/>
                <a:gd name="T12" fmla="*/ 0 w 9"/>
                <a:gd name="T13" fmla="*/ 6350 h 19"/>
                <a:gd name="T14" fmla="*/ 4763 w 9"/>
                <a:gd name="T15" fmla="*/ 25400 h 19"/>
                <a:gd name="T16" fmla="*/ 4763 w 9"/>
                <a:gd name="T17" fmla="*/ 25400 h 19"/>
                <a:gd name="T18" fmla="*/ 4763 w 9"/>
                <a:gd name="T19" fmla="*/ 30163 h 19"/>
                <a:gd name="T20" fmla="*/ 9525 w 9"/>
                <a:gd name="T21" fmla="*/ 30163 h 19"/>
                <a:gd name="T22" fmla="*/ 9525 w 9"/>
                <a:gd name="T23" fmla="*/ 30163 h 19"/>
                <a:gd name="T24" fmla="*/ 14288 w 9"/>
                <a:gd name="T25" fmla="*/ 26988 h 19"/>
                <a:gd name="T26" fmla="*/ 14288 w 9"/>
                <a:gd name="T27" fmla="*/ 23813 h 19"/>
                <a:gd name="T28" fmla="*/ 11113 w 9"/>
                <a:gd name="T29" fmla="*/ 3175 h 1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"/>
                <a:gd name="T46" fmla="*/ 0 h 19"/>
                <a:gd name="T47" fmla="*/ 9 w 9"/>
                <a:gd name="T48" fmla="*/ 19 h 1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" h="19">
                  <a:moveTo>
                    <a:pt x="7" y="2"/>
                  </a:moveTo>
                  <a:lnTo>
                    <a:pt x="7" y="2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3" y="16"/>
                  </a:lnTo>
                  <a:lnTo>
                    <a:pt x="3" y="19"/>
                  </a:lnTo>
                  <a:lnTo>
                    <a:pt x="6" y="19"/>
                  </a:lnTo>
                  <a:lnTo>
                    <a:pt x="9" y="17"/>
                  </a:lnTo>
                  <a:lnTo>
                    <a:pt x="9" y="15"/>
                  </a:ln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9" name="Freeform 194"/>
          <p:cNvSpPr>
            <a:spLocks noEditPoints="1" noChangeArrowheads="1"/>
          </p:cNvSpPr>
          <p:nvPr/>
        </p:nvSpPr>
        <p:spPr bwMode="auto">
          <a:xfrm>
            <a:off x="3756025" y="1485900"/>
            <a:ext cx="219075" cy="236538"/>
          </a:xfrm>
          <a:custGeom>
            <a:avLst/>
            <a:gdLst>
              <a:gd name="T0" fmla="*/ 167904 w 137"/>
              <a:gd name="T1" fmla="*/ 109538 h 149"/>
              <a:gd name="T2" fmla="*/ 164706 w 137"/>
              <a:gd name="T3" fmla="*/ 80963 h 149"/>
              <a:gd name="T4" fmla="*/ 164706 w 137"/>
              <a:gd name="T5" fmla="*/ 157163 h 149"/>
              <a:gd name="T6" fmla="*/ 185494 w 137"/>
              <a:gd name="T7" fmla="*/ 177800 h 149"/>
              <a:gd name="T8" fmla="*/ 182296 w 137"/>
              <a:gd name="T9" fmla="*/ 187325 h 149"/>
              <a:gd name="T10" fmla="*/ 164706 w 137"/>
              <a:gd name="T11" fmla="*/ 60325 h 149"/>
              <a:gd name="T12" fmla="*/ 182296 w 137"/>
              <a:gd name="T13" fmla="*/ 30163 h 149"/>
              <a:gd name="T14" fmla="*/ 185494 w 137"/>
              <a:gd name="T15" fmla="*/ 41275 h 149"/>
              <a:gd name="T16" fmla="*/ 164706 w 137"/>
              <a:gd name="T17" fmla="*/ 60325 h 149"/>
              <a:gd name="T18" fmla="*/ 179098 w 137"/>
              <a:gd name="T19" fmla="*/ 109538 h 149"/>
              <a:gd name="T20" fmla="*/ 212679 w 137"/>
              <a:gd name="T21" fmla="*/ 103188 h 149"/>
              <a:gd name="T22" fmla="*/ 215877 w 137"/>
              <a:gd name="T23" fmla="*/ 114300 h 149"/>
              <a:gd name="T24" fmla="*/ 182296 w 137"/>
              <a:gd name="T25" fmla="*/ 114300 h 149"/>
              <a:gd name="T26" fmla="*/ 110337 w 137"/>
              <a:gd name="T27" fmla="*/ 49213 h 149"/>
              <a:gd name="T28" fmla="*/ 164706 w 137"/>
              <a:gd name="T29" fmla="*/ 80963 h 149"/>
              <a:gd name="T30" fmla="*/ 142319 w 137"/>
              <a:gd name="T31" fmla="*/ 158750 h 149"/>
              <a:gd name="T32" fmla="*/ 134323 w 137"/>
              <a:gd name="T33" fmla="*/ 228600 h 149"/>
              <a:gd name="T34" fmla="*/ 110337 w 137"/>
              <a:gd name="T35" fmla="*/ 182563 h 149"/>
              <a:gd name="T36" fmla="*/ 129526 w 137"/>
              <a:gd name="T37" fmla="*/ 152400 h 149"/>
              <a:gd name="T38" fmla="*/ 151913 w 137"/>
              <a:gd name="T39" fmla="*/ 133350 h 149"/>
              <a:gd name="T40" fmla="*/ 155111 w 137"/>
              <a:gd name="T41" fmla="*/ 98425 h 149"/>
              <a:gd name="T42" fmla="*/ 142319 w 137"/>
              <a:gd name="T43" fmla="*/ 74613 h 149"/>
              <a:gd name="T44" fmla="*/ 110337 w 137"/>
              <a:gd name="T45" fmla="*/ 61913 h 149"/>
              <a:gd name="T46" fmla="*/ 159909 w 137"/>
              <a:gd name="T47" fmla="*/ 52388 h 149"/>
              <a:gd name="T48" fmla="*/ 159909 w 137"/>
              <a:gd name="T49" fmla="*/ 60325 h 149"/>
              <a:gd name="T50" fmla="*/ 164706 w 137"/>
              <a:gd name="T51" fmla="*/ 157163 h 149"/>
              <a:gd name="T52" fmla="*/ 158310 w 137"/>
              <a:gd name="T53" fmla="*/ 163513 h 149"/>
              <a:gd name="T54" fmla="*/ 164706 w 137"/>
              <a:gd name="T55" fmla="*/ 157163 h 149"/>
              <a:gd name="T56" fmla="*/ 111936 w 137"/>
              <a:gd name="T57" fmla="*/ 1588 h 149"/>
              <a:gd name="T58" fmla="*/ 111936 w 137"/>
              <a:gd name="T59" fmla="*/ 36513 h 149"/>
              <a:gd name="T60" fmla="*/ 105540 w 137"/>
              <a:gd name="T61" fmla="*/ 236538 h 149"/>
              <a:gd name="T62" fmla="*/ 78355 w 137"/>
              <a:gd name="T63" fmla="*/ 217488 h 149"/>
              <a:gd name="T64" fmla="*/ 62364 w 137"/>
              <a:gd name="T65" fmla="*/ 147638 h 149"/>
              <a:gd name="T66" fmla="*/ 63964 w 137"/>
              <a:gd name="T67" fmla="*/ 68263 h 149"/>
              <a:gd name="T68" fmla="*/ 110337 w 137"/>
              <a:gd name="T69" fmla="*/ 49213 h 149"/>
              <a:gd name="T70" fmla="*/ 91148 w 137"/>
              <a:gd name="T71" fmla="*/ 65088 h 149"/>
              <a:gd name="T72" fmla="*/ 68761 w 137"/>
              <a:gd name="T73" fmla="*/ 80963 h 149"/>
              <a:gd name="T74" fmla="*/ 60765 w 137"/>
              <a:gd name="T75" fmla="*/ 109538 h 149"/>
              <a:gd name="T76" fmla="*/ 84752 w 137"/>
              <a:gd name="T77" fmla="*/ 150813 h 149"/>
              <a:gd name="T78" fmla="*/ 87950 w 137"/>
              <a:gd name="T79" fmla="*/ 155575 h 149"/>
              <a:gd name="T80" fmla="*/ 110337 w 137"/>
              <a:gd name="T81" fmla="*/ 236538 h 149"/>
              <a:gd name="T82" fmla="*/ 108738 w 137"/>
              <a:gd name="T83" fmla="*/ 38100 h 149"/>
              <a:gd name="T84" fmla="*/ 103941 w 137"/>
              <a:gd name="T85" fmla="*/ 6350 h 149"/>
              <a:gd name="T86" fmla="*/ 110337 w 137"/>
              <a:gd name="T87" fmla="*/ 0 h 149"/>
              <a:gd name="T88" fmla="*/ 57567 w 137"/>
              <a:gd name="T89" fmla="*/ 168275 h 149"/>
              <a:gd name="T90" fmla="*/ 54369 w 137"/>
              <a:gd name="T91" fmla="*/ 157163 h 149"/>
              <a:gd name="T92" fmla="*/ 54369 w 137"/>
              <a:gd name="T93" fmla="*/ 60325 h 149"/>
              <a:gd name="T94" fmla="*/ 57567 w 137"/>
              <a:gd name="T95" fmla="*/ 52388 h 149"/>
              <a:gd name="T96" fmla="*/ 54369 w 137"/>
              <a:gd name="T97" fmla="*/ 134938 h 149"/>
              <a:gd name="T98" fmla="*/ 49572 w 137"/>
              <a:gd name="T99" fmla="*/ 96838 h 149"/>
              <a:gd name="T100" fmla="*/ 54369 w 137"/>
              <a:gd name="T101" fmla="*/ 47625 h 149"/>
              <a:gd name="T102" fmla="*/ 49572 w 137"/>
              <a:gd name="T103" fmla="*/ 60325 h 149"/>
              <a:gd name="T104" fmla="*/ 31982 w 137"/>
              <a:gd name="T105" fmla="*/ 31750 h 149"/>
              <a:gd name="T106" fmla="*/ 54369 w 137"/>
              <a:gd name="T107" fmla="*/ 47625 h 149"/>
              <a:gd name="T108" fmla="*/ 38378 w 137"/>
              <a:gd name="T109" fmla="*/ 184150 h 149"/>
              <a:gd name="T110" fmla="*/ 31982 w 137"/>
              <a:gd name="T111" fmla="*/ 184150 h 149"/>
              <a:gd name="T112" fmla="*/ 49572 w 137"/>
              <a:gd name="T113" fmla="*/ 158750 h 149"/>
              <a:gd name="T114" fmla="*/ 6396 w 137"/>
              <a:gd name="T115" fmla="*/ 103188 h 149"/>
              <a:gd name="T116" fmla="*/ 36779 w 137"/>
              <a:gd name="T117" fmla="*/ 104775 h 149"/>
              <a:gd name="T118" fmla="*/ 31982 w 137"/>
              <a:gd name="T119" fmla="*/ 114300 h 149"/>
              <a:gd name="T120" fmla="*/ 0 w 137"/>
              <a:gd name="T121" fmla="*/ 109538 h 149"/>
              <a:gd name="T122" fmla="*/ 6396 w 137"/>
              <a:gd name="T123" fmla="*/ 103188 h 14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37"/>
              <a:gd name="T187" fmla="*/ 0 h 149"/>
              <a:gd name="T188" fmla="*/ 137 w 137"/>
              <a:gd name="T189" fmla="*/ 149 h 149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37" h="149">
                <a:moveTo>
                  <a:pt x="103" y="51"/>
                </a:moveTo>
                <a:lnTo>
                  <a:pt x="103" y="51"/>
                </a:lnTo>
                <a:lnTo>
                  <a:pt x="105" y="60"/>
                </a:lnTo>
                <a:lnTo>
                  <a:pt x="105" y="69"/>
                </a:lnTo>
                <a:lnTo>
                  <a:pt x="105" y="77"/>
                </a:lnTo>
                <a:lnTo>
                  <a:pt x="103" y="85"/>
                </a:lnTo>
                <a:lnTo>
                  <a:pt x="103" y="51"/>
                </a:lnTo>
                <a:close/>
                <a:moveTo>
                  <a:pt x="103" y="108"/>
                </a:moveTo>
                <a:lnTo>
                  <a:pt x="103" y="99"/>
                </a:lnTo>
                <a:lnTo>
                  <a:pt x="104" y="100"/>
                </a:lnTo>
                <a:lnTo>
                  <a:pt x="116" y="112"/>
                </a:lnTo>
                <a:lnTo>
                  <a:pt x="118" y="115"/>
                </a:lnTo>
                <a:lnTo>
                  <a:pt x="116" y="116"/>
                </a:lnTo>
                <a:lnTo>
                  <a:pt x="114" y="118"/>
                </a:lnTo>
                <a:lnTo>
                  <a:pt x="111" y="116"/>
                </a:lnTo>
                <a:lnTo>
                  <a:pt x="103" y="108"/>
                </a:lnTo>
                <a:close/>
                <a:moveTo>
                  <a:pt x="103" y="38"/>
                </a:moveTo>
                <a:lnTo>
                  <a:pt x="103" y="30"/>
                </a:lnTo>
                <a:lnTo>
                  <a:pt x="111" y="20"/>
                </a:lnTo>
                <a:lnTo>
                  <a:pt x="114" y="19"/>
                </a:lnTo>
                <a:lnTo>
                  <a:pt x="116" y="20"/>
                </a:lnTo>
                <a:lnTo>
                  <a:pt x="118" y="23"/>
                </a:lnTo>
                <a:lnTo>
                  <a:pt x="116" y="26"/>
                </a:lnTo>
                <a:lnTo>
                  <a:pt x="104" y="38"/>
                </a:lnTo>
                <a:lnTo>
                  <a:pt x="103" y="38"/>
                </a:lnTo>
                <a:close/>
                <a:moveTo>
                  <a:pt x="112" y="69"/>
                </a:moveTo>
                <a:lnTo>
                  <a:pt x="112" y="69"/>
                </a:lnTo>
                <a:lnTo>
                  <a:pt x="114" y="66"/>
                </a:lnTo>
                <a:lnTo>
                  <a:pt x="116" y="65"/>
                </a:lnTo>
                <a:lnTo>
                  <a:pt x="133" y="65"/>
                </a:lnTo>
                <a:lnTo>
                  <a:pt x="135" y="66"/>
                </a:lnTo>
                <a:lnTo>
                  <a:pt x="137" y="69"/>
                </a:lnTo>
                <a:lnTo>
                  <a:pt x="135" y="72"/>
                </a:lnTo>
                <a:lnTo>
                  <a:pt x="133" y="72"/>
                </a:lnTo>
                <a:lnTo>
                  <a:pt x="116" y="72"/>
                </a:lnTo>
                <a:lnTo>
                  <a:pt x="114" y="72"/>
                </a:lnTo>
                <a:lnTo>
                  <a:pt x="112" y="69"/>
                </a:lnTo>
                <a:close/>
                <a:moveTo>
                  <a:pt x="69" y="31"/>
                </a:moveTo>
                <a:lnTo>
                  <a:pt x="69" y="31"/>
                </a:lnTo>
                <a:lnTo>
                  <a:pt x="78" y="33"/>
                </a:lnTo>
                <a:lnTo>
                  <a:pt x="88" y="37"/>
                </a:lnTo>
                <a:lnTo>
                  <a:pt x="96" y="43"/>
                </a:lnTo>
                <a:lnTo>
                  <a:pt x="103" y="51"/>
                </a:lnTo>
                <a:lnTo>
                  <a:pt x="103" y="85"/>
                </a:lnTo>
                <a:lnTo>
                  <a:pt x="96" y="93"/>
                </a:lnTo>
                <a:lnTo>
                  <a:pt x="89" y="100"/>
                </a:lnTo>
                <a:lnTo>
                  <a:pt x="89" y="130"/>
                </a:lnTo>
                <a:lnTo>
                  <a:pt x="88" y="137"/>
                </a:lnTo>
                <a:lnTo>
                  <a:pt x="84" y="144"/>
                </a:lnTo>
                <a:lnTo>
                  <a:pt x="77" y="148"/>
                </a:lnTo>
                <a:lnTo>
                  <a:pt x="70" y="149"/>
                </a:lnTo>
                <a:lnTo>
                  <a:pt x="69" y="149"/>
                </a:lnTo>
                <a:lnTo>
                  <a:pt x="69" y="115"/>
                </a:lnTo>
                <a:lnTo>
                  <a:pt x="81" y="115"/>
                </a:lnTo>
                <a:lnTo>
                  <a:pt x="81" y="98"/>
                </a:lnTo>
                <a:lnTo>
                  <a:pt x="81" y="96"/>
                </a:lnTo>
                <a:lnTo>
                  <a:pt x="82" y="95"/>
                </a:lnTo>
                <a:lnTo>
                  <a:pt x="89" y="89"/>
                </a:lnTo>
                <a:lnTo>
                  <a:pt x="95" y="84"/>
                </a:lnTo>
                <a:lnTo>
                  <a:pt x="97" y="77"/>
                </a:lnTo>
                <a:lnTo>
                  <a:pt x="99" y="69"/>
                </a:lnTo>
                <a:lnTo>
                  <a:pt x="97" y="62"/>
                </a:lnTo>
                <a:lnTo>
                  <a:pt x="96" y="57"/>
                </a:lnTo>
                <a:lnTo>
                  <a:pt x="93" y="51"/>
                </a:lnTo>
                <a:lnTo>
                  <a:pt x="89" y="47"/>
                </a:lnTo>
                <a:lnTo>
                  <a:pt x="85" y="43"/>
                </a:lnTo>
                <a:lnTo>
                  <a:pt x="80" y="41"/>
                </a:lnTo>
                <a:lnTo>
                  <a:pt x="74" y="39"/>
                </a:lnTo>
                <a:lnTo>
                  <a:pt x="69" y="39"/>
                </a:lnTo>
                <a:lnTo>
                  <a:pt x="69" y="31"/>
                </a:lnTo>
                <a:close/>
                <a:moveTo>
                  <a:pt x="103" y="30"/>
                </a:moveTo>
                <a:lnTo>
                  <a:pt x="100" y="33"/>
                </a:lnTo>
                <a:lnTo>
                  <a:pt x="99" y="35"/>
                </a:lnTo>
                <a:lnTo>
                  <a:pt x="100" y="38"/>
                </a:lnTo>
                <a:lnTo>
                  <a:pt x="103" y="38"/>
                </a:lnTo>
                <a:lnTo>
                  <a:pt x="103" y="30"/>
                </a:lnTo>
                <a:close/>
                <a:moveTo>
                  <a:pt x="103" y="99"/>
                </a:moveTo>
                <a:lnTo>
                  <a:pt x="103" y="99"/>
                </a:lnTo>
                <a:lnTo>
                  <a:pt x="100" y="100"/>
                </a:lnTo>
                <a:lnTo>
                  <a:pt x="99" y="103"/>
                </a:lnTo>
                <a:lnTo>
                  <a:pt x="100" y="106"/>
                </a:lnTo>
                <a:lnTo>
                  <a:pt x="103" y="108"/>
                </a:lnTo>
                <a:lnTo>
                  <a:pt x="103" y="99"/>
                </a:lnTo>
                <a:close/>
                <a:moveTo>
                  <a:pt x="69" y="24"/>
                </a:moveTo>
                <a:lnTo>
                  <a:pt x="69" y="0"/>
                </a:lnTo>
                <a:lnTo>
                  <a:pt x="70" y="1"/>
                </a:lnTo>
                <a:lnTo>
                  <a:pt x="72" y="4"/>
                </a:lnTo>
                <a:lnTo>
                  <a:pt x="72" y="20"/>
                </a:lnTo>
                <a:lnTo>
                  <a:pt x="70" y="23"/>
                </a:lnTo>
                <a:lnTo>
                  <a:pt x="69" y="24"/>
                </a:lnTo>
                <a:close/>
                <a:moveTo>
                  <a:pt x="69" y="149"/>
                </a:moveTo>
                <a:lnTo>
                  <a:pt x="66" y="149"/>
                </a:lnTo>
                <a:lnTo>
                  <a:pt x="58" y="148"/>
                </a:lnTo>
                <a:lnTo>
                  <a:pt x="53" y="144"/>
                </a:lnTo>
                <a:lnTo>
                  <a:pt x="49" y="137"/>
                </a:lnTo>
                <a:lnTo>
                  <a:pt x="47" y="130"/>
                </a:lnTo>
                <a:lnTo>
                  <a:pt x="47" y="100"/>
                </a:lnTo>
                <a:lnTo>
                  <a:pt x="39" y="93"/>
                </a:lnTo>
                <a:lnTo>
                  <a:pt x="34" y="85"/>
                </a:lnTo>
                <a:lnTo>
                  <a:pt x="34" y="53"/>
                </a:lnTo>
                <a:lnTo>
                  <a:pt x="40" y="43"/>
                </a:lnTo>
                <a:lnTo>
                  <a:pt x="47" y="37"/>
                </a:lnTo>
                <a:lnTo>
                  <a:pt x="58" y="33"/>
                </a:lnTo>
                <a:lnTo>
                  <a:pt x="62" y="31"/>
                </a:lnTo>
                <a:lnTo>
                  <a:pt x="69" y="31"/>
                </a:lnTo>
                <a:lnTo>
                  <a:pt x="69" y="39"/>
                </a:lnTo>
                <a:lnTo>
                  <a:pt x="62" y="39"/>
                </a:lnTo>
                <a:lnTo>
                  <a:pt x="57" y="41"/>
                </a:lnTo>
                <a:lnTo>
                  <a:pt x="51" y="43"/>
                </a:lnTo>
                <a:lnTo>
                  <a:pt x="47" y="47"/>
                </a:lnTo>
                <a:lnTo>
                  <a:pt x="43" y="51"/>
                </a:lnTo>
                <a:lnTo>
                  <a:pt x="40" y="57"/>
                </a:lnTo>
                <a:lnTo>
                  <a:pt x="39" y="62"/>
                </a:lnTo>
                <a:lnTo>
                  <a:pt x="38" y="69"/>
                </a:lnTo>
                <a:lnTo>
                  <a:pt x="39" y="77"/>
                </a:lnTo>
                <a:lnTo>
                  <a:pt x="42" y="84"/>
                </a:lnTo>
                <a:lnTo>
                  <a:pt x="47" y="89"/>
                </a:lnTo>
                <a:lnTo>
                  <a:pt x="53" y="95"/>
                </a:lnTo>
                <a:lnTo>
                  <a:pt x="54" y="96"/>
                </a:lnTo>
                <a:lnTo>
                  <a:pt x="55" y="98"/>
                </a:lnTo>
                <a:lnTo>
                  <a:pt x="55" y="115"/>
                </a:lnTo>
                <a:lnTo>
                  <a:pt x="69" y="115"/>
                </a:lnTo>
                <a:lnTo>
                  <a:pt x="69" y="149"/>
                </a:lnTo>
                <a:close/>
                <a:moveTo>
                  <a:pt x="69" y="0"/>
                </a:moveTo>
                <a:lnTo>
                  <a:pt x="69" y="24"/>
                </a:lnTo>
                <a:lnTo>
                  <a:pt x="68" y="24"/>
                </a:lnTo>
                <a:lnTo>
                  <a:pt x="66" y="23"/>
                </a:lnTo>
                <a:lnTo>
                  <a:pt x="65" y="20"/>
                </a:lnTo>
                <a:lnTo>
                  <a:pt x="65" y="4"/>
                </a:lnTo>
                <a:lnTo>
                  <a:pt x="66" y="1"/>
                </a:lnTo>
                <a:lnTo>
                  <a:pt x="68" y="0"/>
                </a:lnTo>
                <a:lnTo>
                  <a:pt x="69" y="0"/>
                </a:lnTo>
                <a:close/>
                <a:moveTo>
                  <a:pt x="34" y="107"/>
                </a:moveTo>
                <a:lnTo>
                  <a:pt x="36" y="106"/>
                </a:lnTo>
                <a:lnTo>
                  <a:pt x="38" y="103"/>
                </a:lnTo>
                <a:lnTo>
                  <a:pt x="36" y="100"/>
                </a:lnTo>
                <a:lnTo>
                  <a:pt x="34" y="99"/>
                </a:lnTo>
                <a:lnTo>
                  <a:pt x="34" y="107"/>
                </a:lnTo>
                <a:close/>
                <a:moveTo>
                  <a:pt x="34" y="38"/>
                </a:moveTo>
                <a:lnTo>
                  <a:pt x="34" y="38"/>
                </a:lnTo>
                <a:lnTo>
                  <a:pt x="36" y="38"/>
                </a:lnTo>
                <a:lnTo>
                  <a:pt x="38" y="35"/>
                </a:lnTo>
                <a:lnTo>
                  <a:pt x="36" y="33"/>
                </a:lnTo>
                <a:lnTo>
                  <a:pt x="34" y="30"/>
                </a:lnTo>
                <a:lnTo>
                  <a:pt x="34" y="38"/>
                </a:lnTo>
                <a:close/>
                <a:moveTo>
                  <a:pt x="34" y="85"/>
                </a:moveTo>
                <a:lnTo>
                  <a:pt x="34" y="85"/>
                </a:lnTo>
                <a:lnTo>
                  <a:pt x="31" y="77"/>
                </a:lnTo>
                <a:lnTo>
                  <a:pt x="31" y="69"/>
                </a:lnTo>
                <a:lnTo>
                  <a:pt x="31" y="61"/>
                </a:lnTo>
                <a:lnTo>
                  <a:pt x="34" y="53"/>
                </a:lnTo>
                <a:lnTo>
                  <a:pt x="34" y="85"/>
                </a:lnTo>
                <a:close/>
                <a:moveTo>
                  <a:pt x="34" y="30"/>
                </a:moveTo>
                <a:lnTo>
                  <a:pt x="34" y="38"/>
                </a:lnTo>
                <a:lnTo>
                  <a:pt x="31" y="38"/>
                </a:lnTo>
                <a:lnTo>
                  <a:pt x="20" y="26"/>
                </a:lnTo>
                <a:lnTo>
                  <a:pt x="19" y="23"/>
                </a:lnTo>
                <a:lnTo>
                  <a:pt x="20" y="20"/>
                </a:lnTo>
                <a:lnTo>
                  <a:pt x="23" y="19"/>
                </a:lnTo>
                <a:lnTo>
                  <a:pt x="24" y="20"/>
                </a:lnTo>
                <a:lnTo>
                  <a:pt x="34" y="30"/>
                </a:lnTo>
                <a:close/>
                <a:moveTo>
                  <a:pt x="34" y="99"/>
                </a:moveTo>
                <a:lnTo>
                  <a:pt x="34" y="107"/>
                </a:lnTo>
                <a:lnTo>
                  <a:pt x="24" y="116"/>
                </a:lnTo>
                <a:lnTo>
                  <a:pt x="23" y="118"/>
                </a:lnTo>
                <a:lnTo>
                  <a:pt x="20" y="116"/>
                </a:lnTo>
                <a:lnTo>
                  <a:pt x="19" y="115"/>
                </a:lnTo>
                <a:lnTo>
                  <a:pt x="20" y="112"/>
                </a:lnTo>
                <a:lnTo>
                  <a:pt x="31" y="100"/>
                </a:lnTo>
                <a:lnTo>
                  <a:pt x="34" y="99"/>
                </a:lnTo>
                <a:close/>
                <a:moveTo>
                  <a:pt x="4" y="65"/>
                </a:moveTo>
                <a:lnTo>
                  <a:pt x="4" y="65"/>
                </a:lnTo>
                <a:lnTo>
                  <a:pt x="20" y="65"/>
                </a:lnTo>
                <a:lnTo>
                  <a:pt x="23" y="66"/>
                </a:lnTo>
                <a:lnTo>
                  <a:pt x="24" y="69"/>
                </a:lnTo>
                <a:lnTo>
                  <a:pt x="23" y="72"/>
                </a:lnTo>
                <a:lnTo>
                  <a:pt x="20" y="72"/>
                </a:lnTo>
                <a:lnTo>
                  <a:pt x="4" y="72"/>
                </a:lnTo>
                <a:lnTo>
                  <a:pt x="1" y="72"/>
                </a:lnTo>
                <a:lnTo>
                  <a:pt x="0" y="69"/>
                </a:lnTo>
                <a:lnTo>
                  <a:pt x="1" y="66"/>
                </a:lnTo>
                <a:lnTo>
                  <a:pt x="4" y="6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0" name="文本框 216"/>
          <p:cNvSpPr>
            <a:spLocks noChangeArrowheads="1"/>
          </p:cNvSpPr>
          <p:nvPr/>
        </p:nvSpPr>
        <p:spPr bwMode="auto">
          <a:xfrm>
            <a:off x="5567363" y="4670803"/>
            <a:ext cx="5522214" cy="165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9600" b="1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人人对战</a:t>
            </a:r>
          </a:p>
        </p:txBody>
      </p:sp>
      <p:sp>
        <p:nvSpPr>
          <p:cNvPr id="211" name="文本框 217"/>
          <p:cNvSpPr>
            <a:spLocks noChangeArrowheads="1"/>
          </p:cNvSpPr>
          <p:nvPr/>
        </p:nvSpPr>
        <p:spPr bwMode="auto">
          <a:xfrm>
            <a:off x="5768975" y="3630156"/>
            <a:ext cx="38798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6000" dirty="0">
                <a:solidFill>
                  <a:srgbClr val="F2F2F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Part  two</a:t>
            </a:r>
            <a:endParaRPr lang="zh-CN" altLang="en-US" sz="4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14:flythrough hasBounce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/>
          <p:cNvSpPr/>
          <p:nvPr/>
        </p:nvSpPr>
        <p:spPr>
          <a:xfrm>
            <a:off x="7507605" y="844550"/>
            <a:ext cx="2015490" cy="6559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前端</a:t>
            </a:r>
            <a:r>
              <a:rPr lang="en-US" altLang="zh-CN" b="1"/>
              <a:t>Browser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7595235" y="2150110"/>
            <a:ext cx="1907540" cy="6051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人人对战页面</a:t>
            </a:r>
          </a:p>
        </p:txBody>
      </p:sp>
      <p:cxnSp>
        <p:nvCxnSpPr>
          <p:cNvPr id="41" name="直接箭头连接符 40"/>
          <p:cNvCxnSpPr/>
          <p:nvPr/>
        </p:nvCxnSpPr>
        <p:spPr>
          <a:xfrm flipH="1">
            <a:off x="8495030" y="140970"/>
            <a:ext cx="40640" cy="703580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8638540" y="502920"/>
            <a:ext cx="11944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用户访问</a:t>
            </a:r>
          </a:p>
        </p:txBody>
      </p:sp>
      <p:cxnSp>
        <p:nvCxnSpPr>
          <p:cNvPr id="43" name="直接箭头连接符 42"/>
          <p:cNvCxnSpPr>
            <a:endCxn id="38" idx="0"/>
          </p:cNvCxnSpPr>
          <p:nvPr/>
        </p:nvCxnSpPr>
        <p:spPr>
          <a:xfrm>
            <a:off x="8525510" y="1500505"/>
            <a:ext cx="23495" cy="649605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7507605" y="1628775"/>
            <a:ext cx="11944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调用</a:t>
            </a:r>
          </a:p>
        </p:txBody>
      </p:sp>
      <p:cxnSp>
        <p:nvCxnSpPr>
          <p:cNvPr id="45" name="直接箭头连接符 44"/>
          <p:cNvCxnSpPr>
            <a:stCxn id="38" idx="2"/>
            <a:endCxn id="46" idx="0"/>
          </p:cNvCxnSpPr>
          <p:nvPr/>
        </p:nvCxnSpPr>
        <p:spPr>
          <a:xfrm flipH="1">
            <a:off x="8536940" y="2755265"/>
            <a:ext cx="12065" cy="549910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6" idx="2"/>
            <a:endCxn id="50" idx="0"/>
          </p:cNvCxnSpPr>
          <p:nvPr/>
        </p:nvCxnSpPr>
        <p:spPr>
          <a:xfrm flipH="1">
            <a:off x="8536305" y="4095115"/>
            <a:ext cx="635" cy="365760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7540625" y="5680710"/>
            <a:ext cx="2015490" cy="6559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数据库</a:t>
            </a:r>
          </a:p>
        </p:txBody>
      </p:sp>
      <p:cxnSp>
        <p:nvCxnSpPr>
          <p:cNvPr id="52" name="直接箭头连接符 51"/>
          <p:cNvCxnSpPr>
            <a:endCxn id="57" idx="2"/>
          </p:cNvCxnSpPr>
          <p:nvPr/>
        </p:nvCxnSpPr>
        <p:spPr>
          <a:xfrm>
            <a:off x="8535670" y="5074920"/>
            <a:ext cx="13335" cy="605790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7813675" y="5314950"/>
            <a:ext cx="14700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访问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7240905" y="3305175"/>
            <a:ext cx="2591435" cy="7899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UserAction</a:t>
            </a:r>
          </a:p>
          <a:p>
            <a:pPr algn="ctr"/>
            <a:r>
              <a:rPr lang="en-US" altLang="zh-CN" b="1"/>
              <a:t>OpponentAction</a:t>
            </a:r>
          </a:p>
          <a:p>
            <a:pPr algn="ctr"/>
            <a:r>
              <a:rPr lang="en-US" altLang="zh-CN" b="1"/>
              <a:t>PieceAction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7582535" y="4460875"/>
            <a:ext cx="1907540" cy="7747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UserDao</a:t>
            </a:r>
          </a:p>
          <a:p>
            <a:pPr algn="ctr"/>
            <a:r>
              <a:rPr lang="en-US" b="1"/>
              <a:t>OpponentDao</a:t>
            </a:r>
          </a:p>
          <a:p>
            <a:pPr algn="ctr"/>
            <a:r>
              <a:rPr lang="en-US" b="1"/>
              <a:t>PieceDao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7507605" y="4095750"/>
            <a:ext cx="8477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调用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7168515" y="2939415"/>
            <a:ext cx="14700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通过</a:t>
            </a:r>
            <a:r>
              <a:rPr lang="en-US" altLang="zh-CN" b="1"/>
              <a:t>struts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269615" y="199405"/>
            <a:ext cx="669551" cy="669551"/>
            <a:chOff x="3532374" y="2492470"/>
            <a:chExt cx="669551" cy="669551"/>
          </a:xfrm>
        </p:grpSpPr>
        <p:sp>
          <p:nvSpPr>
            <p:cNvPr id="49" name="椭圆 48"/>
            <p:cNvSpPr/>
            <p:nvPr/>
          </p:nvSpPr>
          <p:spPr>
            <a:xfrm>
              <a:off x="3532374" y="2492470"/>
              <a:ext cx="669551" cy="669551"/>
            </a:xfrm>
            <a:prstGeom prst="ellipse">
              <a:avLst/>
            </a:prstGeom>
            <a:solidFill>
              <a:schemeClr val="bg1">
                <a:alpha val="4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3677404" y="2638197"/>
              <a:ext cx="379490" cy="378096"/>
              <a:chOff x="1709739" y="2636838"/>
              <a:chExt cx="1590160" cy="1584325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4" name="Freeform 6"/>
              <p:cNvSpPr/>
              <p:nvPr/>
            </p:nvSpPr>
            <p:spPr bwMode="auto">
              <a:xfrm>
                <a:off x="1709739" y="2636838"/>
                <a:ext cx="1468102" cy="1467130"/>
              </a:xfrm>
              <a:custGeom>
                <a:avLst/>
                <a:gdLst>
                  <a:gd name="T0" fmla="*/ 691 w 1276"/>
                  <a:gd name="T1" fmla="*/ 1168 h 1274"/>
                  <a:gd name="T2" fmla="*/ 662 w 1276"/>
                  <a:gd name="T3" fmla="*/ 1267 h 1274"/>
                  <a:gd name="T4" fmla="*/ 654 w 1276"/>
                  <a:gd name="T5" fmla="*/ 1273 h 1274"/>
                  <a:gd name="T6" fmla="*/ 643 w 1276"/>
                  <a:gd name="T7" fmla="*/ 1274 h 1274"/>
                  <a:gd name="T8" fmla="*/ 172 w 1276"/>
                  <a:gd name="T9" fmla="*/ 1274 h 1274"/>
                  <a:gd name="T10" fmla="*/ 81 w 1276"/>
                  <a:gd name="T11" fmla="*/ 1253 h 1274"/>
                  <a:gd name="T12" fmla="*/ 1 w 1276"/>
                  <a:gd name="T13" fmla="*/ 1113 h 1274"/>
                  <a:gd name="T14" fmla="*/ 0 w 1276"/>
                  <a:gd name="T15" fmla="*/ 892 h 1274"/>
                  <a:gd name="T16" fmla="*/ 0 w 1276"/>
                  <a:gd name="T17" fmla="*/ 170 h 1274"/>
                  <a:gd name="T18" fmla="*/ 170 w 1276"/>
                  <a:gd name="T19" fmla="*/ 0 h 1274"/>
                  <a:gd name="T20" fmla="*/ 1110 w 1276"/>
                  <a:gd name="T21" fmla="*/ 0 h 1274"/>
                  <a:gd name="T22" fmla="*/ 1273 w 1276"/>
                  <a:gd name="T23" fmla="*/ 131 h 1274"/>
                  <a:gd name="T24" fmla="*/ 1276 w 1276"/>
                  <a:gd name="T25" fmla="*/ 168 h 1274"/>
                  <a:gd name="T26" fmla="*/ 1276 w 1276"/>
                  <a:gd name="T27" fmla="*/ 629 h 1274"/>
                  <a:gd name="T28" fmla="*/ 1275 w 1276"/>
                  <a:gd name="T29" fmla="*/ 645 h 1274"/>
                  <a:gd name="T30" fmla="*/ 1171 w 1276"/>
                  <a:gd name="T31" fmla="*/ 659 h 1274"/>
                  <a:gd name="T32" fmla="*/ 1171 w 1276"/>
                  <a:gd name="T33" fmla="*/ 214 h 1274"/>
                  <a:gd name="T34" fmla="*/ 106 w 1276"/>
                  <a:gd name="T35" fmla="*/ 214 h 1274"/>
                  <a:gd name="T36" fmla="*/ 106 w 1276"/>
                  <a:gd name="T37" fmla="*/ 230 h 1274"/>
                  <a:gd name="T38" fmla="*/ 105 w 1276"/>
                  <a:gd name="T39" fmla="*/ 1102 h 1274"/>
                  <a:gd name="T40" fmla="*/ 171 w 1276"/>
                  <a:gd name="T41" fmla="*/ 1168 h 1274"/>
                  <a:gd name="T42" fmla="*/ 671 w 1276"/>
                  <a:gd name="T43" fmla="*/ 1168 h 1274"/>
                  <a:gd name="T44" fmla="*/ 691 w 1276"/>
                  <a:gd name="T45" fmla="*/ 1168 h 1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76" h="1274">
                    <a:moveTo>
                      <a:pt x="691" y="1168"/>
                    </a:moveTo>
                    <a:cubicBezTo>
                      <a:pt x="681" y="1203"/>
                      <a:pt x="672" y="1235"/>
                      <a:pt x="662" y="1267"/>
                    </a:cubicBezTo>
                    <a:cubicBezTo>
                      <a:pt x="661" y="1270"/>
                      <a:pt x="657" y="1272"/>
                      <a:pt x="654" y="1273"/>
                    </a:cubicBezTo>
                    <a:cubicBezTo>
                      <a:pt x="651" y="1274"/>
                      <a:pt x="647" y="1274"/>
                      <a:pt x="643" y="1274"/>
                    </a:cubicBezTo>
                    <a:cubicBezTo>
                      <a:pt x="486" y="1274"/>
                      <a:pt x="329" y="1273"/>
                      <a:pt x="172" y="1274"/>
                    </a:cubicBezTo>
                    <a:cubicBezTo>
                      <a:pt x="140" y="1274"/>
                      <a:pt x="109" y="1269"/>
                      <a:pt x="81" y="1253"/>
                    </a:cubicBezTo>
                    <a:cubicBezTo>
                      <a:pt x="29" y="1221"/>
                      <a:pt x="1" y="1174"/>
                      <a:pt x="1" y="1113"/>
                    </a:cubicBezTo>
                    <a:cubicBezTo>
                      <a:pt x="0" y="1039"/>
                      <a:pt x="0" y="966"/>
                      <a:pt x="0" y="892"/>
                    </a:cubicBezTo>
                    <a:cubicBezTo>
                      <a:pt x="0" y="651"/>
                      <a:pt x="0" y="411"/>
                      <a:pt x="0" y="170"/>
                    </a:cubicBezTo>
                    <a:cubicBezTo>
                      <a:pt x="0" y="68"/>
                      <a:pt x="68" y="0"/>
                      <a:pt x="170" y="0"/>
                    </a:cubicBezTo>
                    <a:cubicBezTo>
                      <a:pt x="483" y="0"/>
                      <a:pt x="797" y="0"/>
                      <a:pt x="1110" y="0"/>
                    </a:cubicBezTo>
                    <a:cubicBezTo>
                      <a:pt x="1194" y="0"/>
                      <a:pt x="1258" y="51"/>
                      <a:pt x="1273" y="131"/>
                    </a:cubicBezTo>
                    <a:cubicBezTo>
                      <a:pt x="1276" y="143"/>
                      <a:pt x="1276" y="156"/>
                      <a:pt x="1276" y="168"/>
                    </a:cubicBezTo>
                    <a:cubicBezTo>
                      <a:pt x="1276" y="322"/>
                      <a:pt x="1276" y="475"/>
                      <a:pt x="1276" y="629"/>
                    </a:cubicBezTo>
                    <a:cubicBezTo>
                      <a:pt x="1276" y="634"/>
                      <a:pt x="1276" y="638"/>
                      <a:pt x="1275" y="645"/>
                    </a:cubicBezTo>
                    <a:cubicBezTo>
                      <a:pt x="1239" y="640"/>
                      <a:pt x="1205" y="643"/>
                      <a:pt x="1171" y="659"/>
                    </a:cubicBezTo>
                    <a:cubicBezTo>
                      <a:pt x="1171" y="509"/>
                      <a:pt x="1171" y="362"/>
                      <a:pt x="1171" y="214"/>
                    </a:cubicBezTo>
                    <a:cubicBezTo>
                      <a:pt x="816" y="214"/>
                      <a:pt x="462" y="214"/>
                      <a:pt x="106" y="214"/>
                    </a:cubicBezTo>
                    <a:cubicBezTo>
                      <a:pt x="106" y="219"/>
                      <a:pt x="106" y="224"/>
                      <a:pt x="106" y="230"/>
                    </a:cubicBezTo>
                    <a:cubicBezTo>
                      <a:pt x="106" y="521"/>
                      <a:pt x="106" y="812"/>
                      <a:pt x="105" y="1102"/>
                    </a:cubicBezTo>
                    <a:cubicBezTo>
                      <a:pt x="105" y="1141"/>
                      <a:pt x="125" y="1169"/>
                      <a:pt x="171" y="1168"/>
                    </a:cubicBezTo>
                    <a:cubicBezTo>
                      <a:pt x="338" y="1167"/>
                      <a:pt x="504" y="1168"/>
                      <a:pt x="671" y="1168"/>
                    </a:cubicBezTo>
                    <a:cubicBezTo>
                      <a:pt x="677" y="1168"/>
                      <a:pt x="683" y="1168"/>
                      <a:pt x="691" y="1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Freeform 7"/>
              <p:cNvSpPr>
                <a:spLocks noEditPoints="1"/>
              </p:cNvSpPr>
              <p:nvPr/>
            </p:nvSpPr>
            <p:spPr bwMode="auto">
              <a:xfrm>
                <a:off x="2571440" y="3653665"/>
                <a:ext cx="569443" cy="567498"/>
              </a:xfrm>
              <a:custGeom>
                <a:avLst/>
                <a:gdLst>
                  <a:gd name="T0" fmla="*/ 328 w 495"/>
                  <a:gd name="T1" fmla="*/ 1 h 493"/>
                  <a:gd name="T2" fmla="*/ 495 w 495"/>
                  <a:gd name="T3" fmla="*/ 167 h 493"/>
                  <a:gd name="T4" fmla="*/ 427 w 495"/>
                  <a:gd name="T5" fmla="*/ 236 h 493"/>
                  <a:gd name="T6" fmla="*/ 240 w 495"/>
                  <a:gd name="T7" fmla="*/ 421 h 493"/>
                  <a:gd name="T8" fmla="*/ 216 w 495"/>
                  <a:gd name="T9" fmla="*/ 436 h 493"/>
                  <a:gd name="T10" fmla="*/ 40 w 495"/>
                  <a:gd name="T11" fmla="*/ 488 h 493"/>
                  <a:gd name="T12" fmla="*/ 9 w 495"/>
                  <a:gd name="T13" fmla="*/ 484 h 493"/>
                  <a:gd name="T14" fmla="*/ 6 w 495"/>
                  <a:gd name="T15" fmla="*/ 454 h 493"/>
                  <a:gd name="T16" fmla="*/ 58 w 495"/>
                  <a:gd name="T17" fmla="*/ 276 h 493"/>
                  <a:gd name="T18" fmla="*/ 67 w 495"/>
                  <a:gd name="T19" fmla="*/ 259 h 493"/>
                  <a:gd name="T20" fmla="*/ 327 w 495"/>
                  <a:gd name="T21" fmla="*/ 1 h 493"/>
                  <a:gd name="T22" fmla="*/ 328 w 495"/>
                  <a:gd name="T23" fmla="*/ 1 h 493"/>
                  <a:gd name="T24" fmla="*/ 102 w 495"/>
                  <a:gd name="T25" fmla="*/ 292 h 493"/>
                  <a:gd name="T26" fmla="*/ 72 w 495"/>
                  <a:gd name="T27" fmla="*/ 396 h 493"/>
                  <a:gd name="T28" fmla="*/ 74 w 495"/>
                  <a:gd name="T29" fmla="*/ 405 h 493"/>
                  <a:gd name="T30" fmla="*/ 113 w 495"/>
                  <a:gd name="T31" fmla="*/ 418 h 493"/>
                  <a:gd name="T32" fmla="*/ 148 w 495"/>
                  <a:gd name="T33" fmla="*/ 408 h 493"/>
                  <a:gd name="T34" fmla="*/ 200 w 495"/>
                  <a:gd name="T35" fmla="*/ 393 h 493"/>
                  <a:gd name="T36" fmla="*/ 185 w 495"/>
                  <a:gd name="T37" fmla="*/ 316 h 493"/>
                  <a:gd name="T38" fmla="*/ 178 w 495"/>
                  <a:gd name="T39" fmla="*/ 308 h 493"/>
                  <a:gd name="T40" fmla="*/ 102 w 495"/>
                  <a:gd name="T41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5" h="493">
                    <a:moveTo>
                      <a:pt x="328" y="1"/>
                    </a:moveTo>
                    <a:cubicBezTo>
                      <a:pt x="384" y="56"/>
                      <a:pt x="439" y="112"/>
                      <a:pt x="495" y="167"/>
                    </a:cubicBezTo>
                    <a:cubicBezTo>
                      <a:pt x="473" y="190"/>
                      <a:pt x="450" y="213"/>
                      <a:pt x="427" y="236"/>
                    </a:cubicBezTo>
                    <a:cubicBezTo>
                      <a:pt x="365" y="298"/>
                      <a:pt x="303" y="360"/>
                      <a:pt x="240" y="421"/>
                    </a:cubicBezTo>
                    <a:cubicBezTo>
                      <a:pt x="233" y="428"/>
                      <a:pt x="225" y="433"/>
                      <a:pt x="216" y="436"/>
                    </a:cubicBezTo>
                    <a:cubicBezTo>
                      <a:pt x="157" y="454"/>
                      <a:pt x="98" y="471"/>
                      <a:pt x="40" y="488"/>
                    </a:cubicBezTo>
                    <a:cubicBezTo>
                      <a:pt x="28" y="492"/>
                      <a:pt x="18" y="493"/>
                      <a:pt x="9" y="484"/>
                    </a:cubicBezTo>
                    <a:cubicBezTo>
                      <a:pt x="0" y="475"/>
                      <a:pt x="3" y="464"/>
                      <a:pt x="6" y="454"/>
                    </a:cubicBezTo>
                    <a:cubicBezTo>
                      <a:pt x="23" y="395"/>
                      <a:pt x="40" y="335"/>
                      <a:pt x="58" y="276"/>
                    </a:cubicBezTo>
                    <a:cubicBezTo>
                      <a:pt x="60" y="270"/>
                      <a:pt x="63" y="264"/>
                      <a:pt x="67" y="259"/>
                    </a:cubicBezTo>
                    <a:cubicBezTo>
                      <a:pt x="154" y="173"/>
                      <a:pt x="240" y="87"/>
                      <a:pt x="327" y="1"/>
                    </a:cubicBezTo>
                    <a:cubicBezTo>
                      <a:pt x="328" y="1"/>
                      <a:pt x="329" y="0"/>
                      <a:pt x="328" y="1"/>
                    </a:cubicBezTo>
                    <a:close/>
                    <a:moveTo>
                      <a:pt x="102" y="292"/>
                    </a:moveTo>
                    <a:cubicBezTo>
                      <a:pt x="91" y="327"/>
                      <a:pt x="81" y="362"/>
                      <a:pt x="72" y="396"/>
                    </a:cubicBezTo>
                    <a:cubicBezTo>
                      <a:pt x="71" y="399"/>
                      <a:pt x="72" y="403"/>
                      <a:pt x="74" y="405"/>
                    </a:cubicBezTo>
                    <a:cubicBezTo>
                      <a:pt x="87" y="423"/>
                      <a:pt x="92" y="425"/>
                      <a:pt x="113" y="418"/>
                    </a:cubicBezTo>
                    <a:cubicBezTo>
                      <a:pt x="125" y="415"/>
                      <a:pt x="136" y="411"/>
                      <a:pt x="148" y="408"/>
                    </a:cubicBezTo>
                    <a:cubicBezTo>
                      <a:pt x="165" y="403"/>
                      <a:pt x="182" y="398"/>
                      <a:pt x="200" y="393"/>
                    </a:cubicBezTo>
                    <a:cubicBezTo>
                      <a:pt x="195" y="365"/>
                      <a:pt x="190" y="341"/>
                      <a:pt x="185" y="316"/>
                    </a:cubicBezTo>
                    <a:cubicBezTo>
                      <a:pt x="185" y="313"/>
                      <a:pt x="181" y="309"/>
                      <a:pt x="178" y="308"/>
                    </a:cubicBezTo>
                    <a:cubicBezTo>
                      <a:pt x="153" y="302"/>
                      <a:pt x="128" y="297"/>
                      <a:pt x="102" y="2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Freeform 8"/>
              <p:cNvSpPr/>
              <p:nvPr/>
            </p:nvSpPr>
            <p:spPr bwMode="auto">
              <a:xfrm>
                <a:off x="2262162" y="3371619"/>
                <a:ext cx="608346" cy="119627"/>
              </a:xfrm>
              <a:custGeom>
                <a:avLst/>
                <a:gdLst>
                  <a:gd name="T0" fmla="*/ 0 w 529"/>
                  <a:gd name="T1" fmla="*/ 104 h 104"/>
                  <a:gd name="T2" fmla="*/ 0 w 529"/>
                  <a:gd name="T3" fmla="*/ 0 h 104"/>
                  <a:gd name="T4" fmla="*/ 529 w 529"/>
                  <a:gd name="T5" fmla="*/ 0 h 104"/>
                  <a:gd name="T6" fmla="*/ 529 w 529"/>
                  <a:gd name="T7" fmla="*/ 104 h 104"/>
                  <a:gd name="T8" fmla="*/ 0 w 529"/>
                  <a:gd name="T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9" h="104">
                    <a:moveTo>
                      <a:pt x="0" y="104"/>
                    </a:moveTo>
                    <a:cubicBezTo>
                      <a:pt x="0" y="69"/>
                      <a:pt x="0" y="35"/>
                      <a:pt x="0" y="0"/>
                    </a:cubicBezTo>
                    <a:cubicBezTo>
                      <a:pt x="177" y="0"/>
                      <a:pt x="352" y="0"/>
                      <a:pt x="529" y="0"/>
                    </a:cubicBezTo>
                    <a:cubicBezTo>
                      <a:pt x="529" y="35"/>
                      <a:pt x="529" y="69"/>
                      <a:pt x="529" y="104"/>
                    </a:cubicBezTo>
                    <a:cubicBezTo>
                      <a:pt x="353" y="104"/>
                      <a:pt x="177" y="104"/>
                      <a:pt x="0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Freeform 9"/>
              <p:cNvSpPr/>
              <p:nvPr/>
            </p:nvSpPr>
            <p:spPr bwMode="auto">
              <a:xfrm>
                <a:off x="2263134" y="3127502"/>
                <a:ext cx="607373" cy="119627"/>
              </a:xfrm>
              <a:custGeom>
                <a:avLst/>
                <a:gdLst>
                  <a:gd name="T0" fmla="*/ 528 w 528"/>
                  <a:gd name="T1" fmla="*/ 0 h 104"/>
                  <a:gd name="T2" fmla="*/ 528 w 528"/>
                  <a:gd name="T3" fmla="*/ 104 h 104"/>
                  <a:gd name="T4" fmla="*/ 0 w 528"/>
                  <a:gd name="T5" fmla="*/ 104 h 104"/>
                  <a:gd name="T6" fmla="*/ 0 w 528"/>
                  <a:gd name="T7" fmla="*/ 0 h 104"/>
                  <a:gd name="T8" fmla="*/ 528 w 528"/>
                  <a:gd name="T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104">
                    <a:moveTo>
                      <a:pt x="528" y="0"/>
                    </a:moveTo>
                    <a:cubicBezTo>
                      <a:pt x="528" y="35"/>
                      <a:pt x="528" y="69"/>
                      <a:pt x="528" y="104"/>
                    </a:cubicBezTo>
                    <a:cubicBezTo>
                      <a:pt x="352" y="104"/>
                      <a:pt x="177" y="104"/>
                      <a:pt x="0" y="104"/>
                    </a:cubicBezTo>
                    <a:cubicBezTo>
                      <a:pt x="0" y="70"/>
                      <a:pt x="0" y="36"/>
                      <a:pt x="0" y="0"/>
                    </a:cubicBezTo>
                    <a:cubicBezTo>
                      <a:pt x="176" y="0"/>
                      <a:pt x="352" y="0"/>
                      <a:pt x="5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" name="Freeform 10"/>
              <p:cNvSpPr/>
              <p:nvPr/>
            </p:nvSpPr>
            <p:spPr bwMode="auto">
              <a:xfrm>
                <a:off x="2263134" y="3615735"/>
                <a:ext cx="549991" cy="120599"/>
              </a:xfrm>
              <a:custGeom>
                <a:avLst/>
                <a:gdLst>
                  <a:gd name="T0" fmla="*/ 0 w 478"/>
                  <a:gd name="T1" fmla="*/ 0 h 105"/>
                  <a:gd name="T2" fmla="*/ 478 w 478"/>
                  <a:gd name="T3" fmla="*/ 0 h 105"/>
                  <a:gd name="T4" fmla="*/ 472 w 478"/>
                  <a:gd name="T5" fmla="*/ 8 h 105"/>
                  <a:gd name="T6" fmla="*/ 383 w 478"/>
                  <a:gd name="T7" fmla="*/ 97 h 105"/>
                  <a:gd name="T8" fmla="*/ 366 w 478"/>
                  <a:gd name="T9" fmla="*/ 104 h 105"/>
                  <a:gd name="T10" fmla="*/ 8 w 478"/>
                  <a:gd name="T11" fmla="*/ 105 h 105"/>
                  <a:gd name="T12" fmla="*/ 0 w 478"/>
                  <a:gd name="T13" fmla="*/ 104 h 105"/>
                  <a:gd name="T14" fmla="*/ 0 w 478"/>
                  <a:gd name="T15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8" h="105">
                    <a:moveTo>
                      <a:pt x="0" y="0"/>
                    </a:moveTo>
                    <a:cubicBezTo>
                      <a:pt x="159" y="0"/>
                      <a:pt x="318" y="0"/>
                      <a:pt x="478" y="0"/>
                    </a:cubicBezTo>
                    <a:cubicBezTo>
                      <a:pt x="476" y="3"/>
                      <a:pt x="474" y="6"/>
                      <a:pt x="472" y="8"/>
                    </a:cubicBezTo>
                    <a:cubicBezTo>
                      <a:pt x="443" y="38"/>
                      <a:pt x="413" y="68"/>
                      <a:pt x="383" y="97"/>
                    </a:cubicBezTo>
                    <a:cubicBezTo>
                      <a:pt x="379" y="101"/>
                      <a:pt x="372" y="104"/>
                      <a:pt x="366" y="104"/>
                    </a:cubicBezTo>
                    <a:cubicBezTo>
                      <a:pt x="247" y="105"/>
                      <a:pt x="127" y="105"/>
                      <a:pt x="8" y="105"/>
                    </a:cubicBezTo>
                    <a:cubicBezTo>
                      <a:pt x="6" y="105"/>
                      <a:pt x="3" y="104"/>
                      <a:pt x="0" y="104"/>
                    </a:cubicBezTo>
                    <a:cubicBezTo>
                      <a:pt x="0" y="69"/>
                      <a:pt x="0" y="35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Freeform 11"/>
              <p:cNvSpPr/>
              <p:nvPr/>
            </p:nvSpPr>
            <p:spPr bwMode="auto">
              <a:xfrm>
                <a:off x="3016880" y="3492218"/>
                <a:ext cx="283019" cy="281074"/>
              </a:xfrm>
              <a:custGeom>
                <a:avLst/>
                <a:gdLst>
                  <a:gd name="T0" fmla="*/ 0 w 246"/>
                  <a:gd name="T1" fmla="*/ 87 h 244"/>
                  <a:gd name="T2" fmla="*/ 66 w 246"/>
                  <a:gd name="T3" fmla="*/ 20 h 244"/>
                  <a:gd name="T4" fmla="*/ 139 w 246"/>
                  <a:gd name="T5" fmla="*/ 20 h 244"/>
                  <a:gd name="T6" fmla="*/ 225 w 246"/>
                  <a:gd name="T7" fmla="*/ 106 h 244"/>
                  <a:gd name="T8" fmla="*/ 227 w 246"/>
                  <a:gd name="T9" fmla="*/ 178 h 244"/>
                  <a:gd name="T10" fmla="*/ 159 w 246"/>
                  <a:gd name="T11" fmla="*/ 244 h 244"/>
                  <a:gd name="T12" fmla="*/ 0 w 246"/>
                  <a:gd name="T13" fmla="*/ 87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244">
                    <a:moveTo>
                      <a:pt x="0" y="87"/>
                    </a:moveTo>
                    <a:cubicBezTo>
                      <a:pt x="22" y="64"/>
                      <a:pt x="43" y="41"/>
                      <a:pt x="66" y="20"/>
                    </a:cubicBezTo>
                    <a:cubicBezTo>
                      <a:pt x="87" y="1"/>
                      <a:pt x="118" y="0"/>
                      <a:pt x="139" y="20"/>
                    </a:cubicBezTo>
                    <a:cubicBezTo>
                      <a:pt x="169" y="48"/>
                      <a:pt x="198" y="76"/>
                      <a:pt x="225" y="106"/>
                    </a:cubicBezTo>
                    <a:cubicBezTo>
                      <a:pt x="245" y="127"/>
                      <a:pt x="246" y="158"/>
                      <a:pt x="227" y="178"/>
                    </a:cubicBezTo>
                    <a:cubicBezTo>
                      <a:pt x="205" y="202"/>
                      <a:pt x="181" y="223"/>
                      <a:pt x="159" y="244"/>
                    </a:cubicBezTo>
                    <a:cubicBezTo>
                      <a:pt x="107" y="193"/>
                      <a:pt x="54" y="140"/>
                      <a:pt x="0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" name="Freeform 12"/>
              <p:cNvSpPr/>
              <p:nvPr/>
            </p:nvSpPr>
            <p:spPr bwMode="auto">
              <a:xfrm>
                <a:off x="2017073" y="3372591"/>
                <a:ext cx="119627" cy="117682"/>
              </a:xfrm>
              <a:custGeom>
                <a:avLst/>
                <a:gdLst>
                  <a:gd name="T0" fmla="*/ 0 w 104"/>
                  <a:gd name="T1" fmla="*/ 102 h 102"/>
                  <a:gd name="T2" fmla="*/ 0 w 104"/>
                  <a:gd name="T3" fmla="*/ 0 h 102"/>
                  <a:gd name="T4" fmla="*/ 104 w 104"/>
                  <a:gd name="T5" fmla="*/ 0 h 102"/>
                  <a:gd name="T6" fmla="*/ 104 w 104"/>
                  <a:gd name="T7" fmla="*/ 102 h 102"/>
                  <a:gd name="T8" fmla="*/ 0 w 104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02">
                    <a:moveTo>
                      <a:pt x="0" y="102"/>
                    </a:moveTo>
                    <a:cubicBezTo>
                      <a:pt x="0" y="68"/>
                      <a:pt x="0" y="34"/>
                      <a:pt x="0" y="0"/>
                    </a:cubicBezTo>
                    <a:cubicBezTo>
                      <a:pt x="35" y="0"/>
                      <a:pt x="69" y="0"/>
                      <a:pt x="104" y="0"/>
                    </a:cubicBezTo>
                    <a:cubicBezTo>
                      <a:pt x="104" y="34"/>
                      <a:pt x="104" y="67"/>
                      <a:pt x="104" y="102"/>
                    </a:cubicBezTo>
                    <a:cubicBezTo>
                      <a:pt x="70" y="102"/>
                      <a:pt x="36" y="102"/>
                      <a:pt x="0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" name="Freeform 13"/>
              <p:cNvSpPr/>
              <p:nvPr/>
            </p:nvSpPr>
            <p:spPr bwMode="auto">
              <a:xfrm>
                <a:off x="2018045" y="3128475"/>
                <a:ext cx="118654" cy="118654"/>
              </a:xfrm>
              <a:custGeom>
                <a:avLst/>
                <a:gdLst>
                  <a:gd name="T0" fmla="*/ 103 w 103"/>
                  <a:gd name="T1" fmla="*/ 103 h 103"/>
                  <a:gd name="T2" fmla="*/ 0 w 103"/>
                  <a:gd name="T3" fmla="*/ 103 h 103"/>
                  <a:gd name="T4" fmla="*/ 0 w 103"/>
                  <a:gd name="T5" fmla="*/ 0 h 103"/>
                  <a:gd name="T6" fmla="*/ 103 w 103"/>
                  <a:gd name="T7" fmla="*/ 0 h 103"/>
                  <a:gd name="T8" fmla="*/ 103 w 103"/>
                  <a:gd name="T9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3">
                    <a:moveTo>
                      <a:pt x="103" y="103"/>
                    </a:moveTo>
                    <a:cubicBezTo>
                      <a:pt x="68" y="103"/>
                      <a:pt x="34" y="103"/>
                      <a:pt x="0" y="103"/>
                    </a:cubicBezTo>
                    <a:cubicBezTo>
                      <a:pt x="0" y="68"/>
                      <a:pt x="0" y="35"/>
                      <a:pt x="0" y="0"/>
                    </a:cubicBezTo>
                    <a:cubicBezTo>
                      <a:pt x="34" y="0"/>
                      <a:pt x="68" y="0"/>
                      <a:pt x="103" y="0"/>
                    </a:cubicBezTo>
                    <a:cubicBezTo>
                      <a:pt x="103" y="34"/>
                      <a:pt x="103" y="68"/>
                      <a:pt x="103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Freeform 14"/>
              <p:cNvSpPr/>
              <p:nvPr/>
            </p:nvSpPr>
            <p:spPr bwMode="auto">
              <a:xfrm>
                <a:off x="2018045" y="3616708"/>
                <a:ext cx="118654" cy="118654"/>
              </a:xfrm>
              <a:custGeom>
                <a:avLst/>
                <a:gdLst>
                  <a:gd name="T0" fmla="*/ 103 w 103"/>
                  <a:gd name="T1" fmla="*/ 103 h 103"/>
                  <a:gd name="T2" fmla="*/ 0 w 103"/>
                  <a:gd name="T3" fmla="*/ 103 h 103"/>
                  <a:gd name="T4" fmla="*/ 0 w 103"/>
                  <a:gd name="T5" fmla="*/ 0 h 103"/>
                  <a:gd name="T6" fmla="*/ 103 w 103"/>
                  <a:gd name="T7" fmla="*/ 0 h 103"/>
                  <a:gd name="T8" fmla="*/ 103 w 103"/>
                  <a:gd name="T9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3">
                    <a:moveTo>
                      <a:pt x="103" y="103"/>
                    </a:moveTo>
                    <a:cubicBezTo>
                      <a:pt x="68" y="103"/>
                      <a:pt x="35" y="103"/>
                      <a:pt x="0" y="103"/>
                    </a:cubicBezTo>
                    <a:cubicBezTo>
                      <a:pt x="0" y="68"/>
                      <a:pt x="0" y="35"/>
                      <a:pt x="0" y="0"/>
                    </a:cubicBezTo>
                    <a:cubicBezTo>
                      <a:pt x="34" y="0"/>
                      <a:pt x="68" y="0"/>
                      <a:pt x="103" y="0"/>
                    </a:cubicBezTo>
                    <a:cubicBezTo>
                      <a:pt x="103" y="33"/>
                      <a:pt x="103" y="67"/>
                      <a:pt x="103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86" name="文本框 85"/>
          <p:cNvSpPr txBox="1"/>
          <p:nvPr/>
        </p:nvSpPr>
        <p:spPr>
          <a:xfrm>
            <a:off x="177800" y="213995"/>
            <a:ext cx="658749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人人对战</a:t>
            </a: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--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整体结构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14:flythrough hasBounce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8"/>
          <p:cNvGrpSpPr/>
          <p:nvPr/>
        </p:nvGrpSpPr>
        <p:grpSpPr bwMode="auto">
          <a:xfrm>
            <a:off x="3848100" y="4216400"/>
            <a:ext cx="184150" cy="644525"/>
            <a:chOff x="0" y="0"/>
            <a:chExt cx="184150" cy="644525"/>
          </a:xfrm>
          <a:solidFill>
            <a:schemeClr val="bg1">
              <a:alpha val="70000"/>
            </a:schemeClr>
          </a:solidFill>
        </p:grpSpPr>
        <p:sp>
          <p:nvSpPr>
            <p:cNvPr id="3" name="Freeform 101"/>
            <p:cNvSpPr>
              <a:spLocks noChangeArrowheads="1"/>
            </p:cNvSpPr>
            <p:nvPr/>
          </p:nvSpPr>
          <p:spPr bwMode="auto">
            <a:xfrm>
              <a:off x="9525" y="82550"/>
              <a:ext cx="174625" cy="519113"/>
            </a:xfrm>
            <a:custGeom>
              <a:avLst/>
              <a:gdLst>
                <a:gd name="T0" fmla="*/ 53975 w 110"/>
                <a:gd name="T1" fmla="*/ 423863 h 327"/>
                <a:gd name="T2" fmla="*/ 106363 w 110"/>
                <a:gd name="T3" fmla="*/ 519113 h 327"/>
                <a:gd name="T4" fmla="*/ 150813 w 110"/>
                <a:gd name="T5" fmla="*/ 512763 h 327"/>
                <a:gd name="T6" fmla="*/ 174625 w 110"/>
                <a:gd name="T7" fmla="*/ 406400 h 327"/>
                <a:gd name="T8" fmla="*/ 120650 w 110"/>
                <a:gd name="T9" fmla="*/ 0 h 327"/>
                <a:gd name="T10" fmla="*/ 0 w 110"/>
                <a:gd name="T11" fmla="*/ 15875 h 327"/>
                <a:gd name="T12" fmla="*/ 53975 w 110"/>
                <a:gd name="T13" fmla="*/ 423863 h 3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"/>
                <a:gd name="T22" fmla="*/ 0 h 327"/>
                <a:gd name="T23" fmla="*/ 110 w 110"/>
                <a:gd name="T24" fmla="*/ 327 h 3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" h="327">
                  <a:moveTo>
                    <a:pt x="34" y="267"/>
                  </a:moveTo>
                  <a:lnTo>
                    <a:pt x="67" y="327"/>
                  </a:lnTo>
                  <a:lnTo>
                    <a:pt x="95" y="323"/>
                  </a:lnTo>
                  <a:lnTo>
                    <a:pt x="110" y="256"/>
                  </a:lnTo>
                  <a:lnTo>
                    <a:pt x="76" y="0"/>
                  </a:lnTo>
                  <a:lnTo>
                    <a:pt x="0" y="10"/>
                  </a:lnTo>
                  <a:lnTo>
                    <a:pt x="34" y="2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" name="Freeform 102"/>
            <p:cNvSpPr>
              <a:spLocks noChangeArrowheads="1"/>
            </p:cNvSpPr>
            <p:nvPr/>
          </p:nvSpPr>
          <p:spPr bwMode="auto">
            <a:xfrm>
              <a:off x="1587" y="0"/>
              <a:ext cx="128588" cy="146050"/>
            </a:xfrm>
            <a:custGeom>
              <a:avLst/>
              <a:gdLst>
                <a:gd name="T0" fmla="*/ 7938 w 81"/>
                <a:gd name="T1" fmla="*/ 92075 h 92"/>
                <a:gd name="T2" fmla="*/ 7938 w 81"/>
                <a:gd name="T3" fmla="*/ 92075 h 92"/>
                <a:gd name="T4" fmla="*/ 11113 w 81"/>
                <a:gd name="T5" fmla="*/ 104775 h 92"/>
                <a:gd name="T6" fmla="*/ 15875 w 81"/>
                <a:gd name="T7" fmla="*/ 115888 h 92"/>
                <a:gd name="T8" fmla="*/ 23813 w 81"/>
                <a:gd name="T9" fmla="*/ 123825 h 92"/>
                <a:gd name="T10" fmla="*/ 31750 w 81"/>
                <a:gd name="T11" fmla="*/ 133350 h 92"/>
                <a:gd name="T12" fmla="*/ 41275 w 81"/>
                <a:gd name="T13" fmla="*/ 139700 h 92"/>
                <a:gd name="T14" fmla="*/ 52388 w 81"/>
                <a:gd name="T15" fmla="*/ 142875 h 92"/>
                <a:gd name="T16" fmla="*/ 61913 w 81"/>
                <a:gd name="T17" fmla="*/ 146050 h 92"/>
                <a:gd name="T18" fmla="*/ 74613 w 81"/>
                <a:gd name="T19" fmla="*/ 142875 h 92"/>
                <a:gd name="T20" fmla="*/ 77788 w 81"/>
                <a:gd name="T21" fmla="*/ 142875 h 92"/>
                <a:gd name="T22" fmla="*/ 77788 w 81"/>
                <a:gd name="T23" fmla="*/ 142875 h 92"/>
                <a:gd name="T24" fmla="*/ 88900 w 81"/>
                <a:gd name="T25" fmla="*/ 141288 h 92"/>
                <a:gd name="T26" fmla="*/ 98425 w 81"/>
                <a:gd name="T27" fmla="*/ 136525 h 92"/>
                <a:gd name="T28" fmla="*/ 109538 w 81"/>
                <a:gd name="T29" fmla="*/ 128588 h 92"/>
                <a:gd name="T30" fmla="*/ 115888 w 81"/>
                <a:gd name="T31" fmla="*/ 122238 h 92"/>
                <a:gd name="T32" fmla="*/ 122238 w 81"/>
                <a:gd name="T33" fmla="*/ 111125 h 92"/>
                <a:gd name="T34" fmla="*/ 127000 w 81"/>
                <a:gd name="T35" fmla="*/ 100013 h 92"/>
                <a:gd name="T36" fmla="*/ 128588 w 81"/>
                <a:gd name="T37" fmla="*/ 88900 h 92"/>
                <a:gd name="T38" fmla="*/ 128588 w 81"/>
                <a:gd name="T39" fmla="*/ 76200 h 92"/>
                <a:gd name="T40" fmla="*/ 120650 w 81"/>
                <a:gd name="T41" fmla="*/ 20638 h 92"/>
                <a:gd name="T42" fmla="*/ 120650 w 81"/>
                <a:gd name="T43" fmla="*/ 20638 h 92"/>
                <a:gd name="T44" fmla="*/ 119063 w 81"/>
                <a:gd name="T45" fmla="*/ 12700 h 92"/>
                <a:gd name="T46" fmla="*/ 114300 w 81"/>
                <a:gd name="T47" fmla="*/ 3175 h 92"/>
                <a:gd name="T48" fmla="*/ 107950 w 81"/>
                <a:gd name="T49" fmla="*/ 1588 h 92"/>
                <a:gd name="T50" fmla="*/ 101600 w 81"/>
                <a:gd name="T51" fmla="*/ 0 h 92"/>
                <a:gd name="T52" fmla="*/ 80963 w 81"/>
                <a:gd name="T53" fmla="*/ 0 h 92"/>
                <a:gd name="T54" fmla="*/ 58738 w 81"/>
                <a:gd name="T55" fmla="*/ 3175 h 92"/>
                <a:gd name="T56" fmla="*/ 55563 w 81"/>
                <a:gd name="T57" fmla="*/ 3175 h 92"/>
                <a:gd name="T58" fmla="*/ 55563 w 81"/>
                <a:gd name="T59" fmla="*/ 3175 h 92"/>
                <a:gd name="T60" fmla="*/ 34925 w 81"/>
                <a:gd name="T61" fmla="*/ 6350 h 92"/>
                <a:gd name="T62" fmla="*/ 15875 w 81"/>
                <a:gd name="T63" fmla="*/ 9525 h 92"/>
                <a:gd name="T64" fmla="*/ 7938 w 81"/>
                <a:gd name="T65" fmla="*/ 14288 h 92"/>
                <a:gd name="T66" fmla="*/ 4763 w 81"/>
                <a:gd name="T67" fmla="*/ 19050 h 92"/>
                <a:gd name="T68" fmla="*/ 0 w 81"/>
                <a:gd name="T69" fmla="*/ 26988 h 92"/>
                <a:gd name="T70" fmla="*/ 0 w 81"/>
                <a:gd name="T71" fmla="*/ 38100 h 92"/>
                <a:gd name="T72" fmla="*/ 7938 w 81"/>
                <a:gd name="T73" fmla="*/ 92075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1"/>
                <a:gd name="T112" fmla="*/ 0 h 92"/>
                <a:gd name="T113" fmla="*/ 81 w 81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1" h="92">
                  <a:moveTo>
                    <a:pt x="5" y="58"/>
                  </a:moveTo>
                  <a:lnTo>
                    <a:pt x="5" y="58"/>
                  </a:lnTo>
                  <a:lnTo>
                    <a:pt x="7" y="66"/>
                  </a:lnTo>
                  <a:lnTo>
                    <a:pt x="10" y="73"/>
                  </a:lnTo>
                  <a:lnTo>
                    <a:pt x="15" y="78"/>
                  </a:lnTo>
                  <a:lnTo>
                    <a:pt x="20" y="84"/>
                  </a:lnTo>
                  <a:lnTo>
                    <a:pt x="26" y="88"/>
                  </a:lnTo>
                  <a:lnTo>
                    <a:pt x="33" y="90"/>
                  </a:lnTo>
                  <a:lnTo>
                    <a:pt x="39" y="92"/>
                  </a:lnTo>
                  <a:lnTo>
                    <a:pt x="47" y="90"/>
                  </a:lnTo>
                  <a:lnTo>
                    <a:pt x="49" y="90"/>
                  </a:lnTo>
                  <a:lnTo>
                    <a:pt x="56" y="89"/>
                  </a:lnTo>
                  <a:lnTo>
                    <a:pt x="62" y="86"/>
                  </a:lnTo>
                  <a:lnTo>
                    <a:pt x="69" y="81"/>
                  </a:lnTo>
                  <a:lnTo>
                    <a:pt x="73" y="77"/>
                  </a:lnTo>
                  <a:lnTo>
                    <a:pt x="77" y="70"/>
                  </a:lnTo>
                  <a:lnTo>
                    <a:pt x="80" y="63"/>
                  </a:lnTo>
                  <a:lnTo>
                    <a:pt x="81" y="56"/>
                  </a:lnTo>
                  <a:lnTo>
                    <a:pt x="81" y="48"/>
                  </a:lnTo>
                  <a:lnTo>
                    <a:pt x="76" y="13"/>
                  </a:lnTo>
                  <a:lnTo>
                    <a:pt x="75" y="8"/>
                  </a:lnTo>
                  <a:lnTo>
                    <a:pt x="72" y="2"/>
                  </a:lnTo>
                  <a:lnTo>
                    <a:pt x="68" y="1"/>
                  </a:lnTo>
                  <a:lnTo>
                    <a:pt x="64" y="0"/>
                  </a:lnTo>
                  <a:lnTo>
                    <a:pt x="51" y="0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22" y="4"/>
                  </a:lnTo>
                  <a:lnTo>
                    <a:pt x="10" y="6"/>
                  </a:lnTo>
                  <a:lnTo>
                    <a:pt x="5" y="9"/>
                  </a:lnTo>
                  <a:lnTo>
                    <a:pt x="3" y="12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5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Freeform 103"/>
            <p:cNvSpPr>
              <a:spLocks noChangeArrowheads="1"/>
            </p:cNvSpPr>
            <p:nvPr/>
          </p:nvSpPr>
          <p:spPr bwMode="auto">
            <a:xfrm>
              <a:off x="0" y="49212"/>
              <a:ext cx="149225" cy="142875"/>
            </a:xfrm>
            <a:custGeom>
              <a:avLst/>
              <a:gdLst>
                <a:gd name="T0" fmla="*/ 17463 w 94"/>
                <a:gd name="T1" fmla="*/ 142875 h 90"/>
                <a:gd name="T2" fmla="*/ 149225 w 94"/>
                <a:gd name="T3" fmla="*/ 127000 h 90"/>
                <a:gd name="T4" fmla="*/ 133350 w 94"/>
                <a:gd name="T5" fmla="*/ 0 h 90"/>
                <a:gd name="T6" fmla="*/ 0 w 94"/>
                <a:gd name="T7" fmla="*/ 17463 h 90"/>
                <a:gd name="T8" fmla="*/ 17463 w 94"/>
                <a:gd name="T9" fmla="*/ 142875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90"/>
                <a:gd name="T17" fmla="*/ 94 w 94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90">
                  <a:moveTo>
                    <a:pt x="11" y="90"/>
                  </a:moveTo>
                  <a:lnTo>
                    <a:pt x="94" y="80"/>
                  </a:lnTo>
                  <a:lnTo>
                    <a:pt x="84" y="0"/>
                  </a:lnTo>
                  <a:lnTo>
                    <a:pt x="0" y="11"/>
                  </a:lnTo>
                  <a:lnTo>
                    <a:pt x="11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Freeform 104"/>
            <p:cNvSpPr>
              <a:spLocks noChangeArrowheads="1"/>
            </p:cNvSpPr>
            <p:nvPr/>
          </p:nvSpPr>
          <p:spPr bwMode="auto">
            <a:xfrm>
              <a:off x="115887" y="588962"/>
              <a:ext cx="44450" cy="55563"/>
            </a:xfrm>
            <a:custGeom>
              <a:avLst/>
              <a:gdLst>
                <a:gd name="T0" fmla="*/ 44450 w 28"/>
                <a:gd name="T1" fmla="*/ 3175 h 35"/>
                <a:gd name="T2" fmla="*/ 44450 w 28"/>
                <a:gd name="T3" fmla="*/ 3175 h 35"/>
                <a:gd name="T4" fmla="*/ 42863 w 28"/>
                <a:gd name="T5" fmla="*/ 22225 h 35"/>
                <a:gd name="T6" fmla="*/ 33338 w 28"/>
                <a:gd name="T7" fmla="*/ 49213 h 35"/>
                <a:gd name="T8" fmla="*/ 33338 w 28"/>
                <a:gd name="T9" fmla="*/ 49213 h 35"/>
                <a:gd name="T10" fmla="*/ 31750 w 28"/>
                <a:gd name="T11" fmla="*/ 55563 h 35"/>
                <a:gd name="T12" fmla="*/ 30163 w 28"/>
                <a:gd name="T13" fmla="*/ 55563 h 35"/>
                <a:gd name="T14" fmla="*/ 25400 w 28"/>
                <a:gd name="T15" fmla="*/ 55563 h 35"/>
                <a:gd name="T16" fmla="*/ 20638 w 28"/>
                <a:gd name="T17" fmla="*/ 50800 h 35"/>
                <a:gd name="T18" fmla="*/ 17463 w 28"/>
                <a:gd name="T19" fmla="*/ 42863 h 35"/>
                <a:gd name="T20" fmla="*/ 0 w 28"/>
                <a:gd name="T21" fmla="*/ 12700 h 35"/>
                <a:gd name="T22" fmla="*/ 0 w 28"/>
                <a:gd name="T23" fmla="*/ 12700 h 35"/>
                <a:gd name="T24" fmla="*/ 4763 w 28"/>
                <a:gd name="T25" fmla="*/ 7938 h 35"/>
                <a:gd name="T26" fmla="*/ 12700 w 28"/>
                <a:gd name="T27" fmla="*/ 3175 h 35"/>
                <a:gd name="T28" fmla="*/ 19050 w 28"/>
                <a:gd name="T29" fmla="*/ 1588 h 35"/>
                <a:gd name="T30" fmla="*/ 25400 w 28"/>
                <a:gd name="T31" fmla="*/ 0 h 35"/>
                <a:gd name="T32" fmla="*/ 36513 w 28"/>
                <a:gd name="T33" fmla="*/ 0 h 35"/>
                <a:gd name="T34" fmla="*/ 44450 w 28"/>
                <a:gd name="T35" fmla="*/ 3175 h 35"/>
                <a:gd name="T36" fmla="*/ 44450 w 28"/>
                <a:gd name="T37" fmla="*/ 3175 h 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35"/>
                <a:gd name="T59" fmla="*/ 28 w 28"/>
                <a:gd name="T60" fmla="*/ 35 h 3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35">
                  <a:moveTo>
                    <a:pt x="28" y="2"/>
                  </a:moveTo>
                  <a:lnTo>
                    <a:pt x="28" y="2"/>
                  </a:lnTo>
                  <a:lnTo>
                    <a:pt x="27" y="14"/>
                  </a:lnTo>
                  <a:lnTo>
                    <a:pt x="21" y="31"/>
                  </a:lnTo>
                  <a:lnTo>
                    <a:pt x="20" y="35"/>
                  </a:lnTo>
                  <a:lnTo>
                    <a:pt x="19" y="35"/>
                  </a:lnTo>
                  <a:lnTo>
                    <a:pt x="16" y="35"/>
                  </a:lnTo>
                  <a:lnTo>
                    <a:pt x="13" y="32"/>
                  </a:lnTo>
                  <a:lnTo>
                    <a:pt x="11" y="27"/>
                  </a:lnTo>
                  <a:lnTo>
                    <a:pt x="0" y="8"/>
                  </a:lnTo>
                  <a:lnTo>
                    <a:pt x="3" y="5"/>
                  </a:lnTo>
                  <a:lnTo>
                    <a:pt x="8" y="2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23" y="0"/>
                  </a:lnTo>
                  <a:lnTo>
                    <a:pt x="28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组合 215"/>
          <p:cNvGrpSpPr/>
          <p:nvPr/>
        </p:nvGrpSpPr>
        <p:grpSpPr bwMode="auto">
          <a:xfrm>
            <a:off x="3238500" y="4802188"/>
            <a:ext cx="1414463" cy="1541462"/>
            <a:chOff x="0" y="0"/>
            <a:chExt cx="1414463" cy="1541463"/>
          </a:xfrm>
          <a:solidFill>
            <a:schemeClr val="bg1">
              <a:alpha val="70000"/>
            </a:schemeClr>
          </a:solidFill>
        </p:grpSpPr>
        <p:sp>
          <p:nvSpPr>
            <p:cNvPr id="8" name="Freeform 5"/>
            <p:cNvSpPr>
              <a:spLocks noChangeArrowheads="1"/>
            </p:cNvSpPr>
            <p:nvPr/>
          </p:nvSpPr>
          <p:spPr bwMode="auto">
            <a:xfrm>
              <a:off x="0" y="152400"/>
              <a:ext cx="1414463" cy="1257300"/>
            </a:xfrm>
            <a:custGeom>
              <a:avLst/>
              <a:gdLst>
                <a:gd name="T0" fmla="*/ 530225 w 891"/>
                <a:gd name="T1" fmla="*/ 1254125 h 792"/>
                <a:gd name="T2" fmla="*/ 361950 w 891"/>
                <a:gd name="T3" fmla="*/ 1230313 h 792"/>
                <a:gd name="T4" fmla="*/ 336550 w 891"/>
                <a:gd name="T5" fmla="*/ 1212850 h 792"/>
                <a:gd name="T6" fmla="*/ 301625 w 891"/>
                <a:gd name="T7" fmla="*/ 1165225 h 792"/>
                <a:gd name="T8" fmla="*/ 174625 w 891"/>
                <a:gd name="T9" fmla="*/ 1084263 h 792"/>
                <a:gd name="T10" fmla="*/ 103188 w 891"/>
                <a:gd name="T11" fmla="*/ 1001713 h 792"/>
                <a:gd name="T12" fmla="*/ 88900 w 891"/>
                <a:gd name="T13" fmla="*/ 947738 h 792"/>
                <a:gd name="T14" fmla="*/ 96838 w 891"/>
                <a:gd name="T15" fmla="*/ 889000 h 792"/>
                <a:gd name="T16" fmla="*/ 71438 w 891"/>
                <a:gd name="T17" fmla="*/ 865188 h 792"/>
                <a:gd name="T18" fmla="*/ 41275 w 891"/>
                <a:gd name="T19" fmla="*/ 838200 h 792"/>
                <a:gd name="T20" fmla="*/ 76200 w 891"/>
                <a:gd name="T21" fmla="*/ 814388 h 792"/>
                <a:gd name="T22" fmla="*/ 96838 w 891"/>
                <a:gd name="T23" fmla="*/ 795338 h 792"/>
                <a:gd name="T24" fmla="*/ 88900 w 891"/>
                <a:gd name="T25" fmla="*/ 738188 h 792"/>
                <a:gd name="T26" fmla="*/ 103188 w 891"/>
                <a:gd name="T27" fmla="*/ 701675 h 792"/>
                <a:gd name="T28" fmla="*/ 76200 w 891"/>
                <a:gd name="T29" fmla="*/ 690563 h 792"/>
                <a:gd name="T30" fmla="*/ 36513 w 891"/>
                <a:gd name="T31" fmla="*/ 674688 h 792"/>
                <a:gd name="T32" fmla="*/ 53975 w 891"/>
                <a:gd name="T33" fmla="*/ 642938 h 792"/>
                <a:gd name="T34" fmla="*/ 88900 w 891"/>
                <a:gd name="T35" fmla="*/ 623888 h 792"/>
                <a:gd name="T36" fmla="*/ 87313 w 891"/>
                <a:gd name="T37" fmla="*/ 579438 h 792"/>
                <a:gd name="T38" fmla="*/ 88900 w 891"/>
                <a:gd name="T39" fmla="*/ 544513 h 792"/>
                <a:gd name="T40" fmla="*/ 84138 w 891"/>
                <a:gd name="T41" fmla="*/ 508000 h 792"/>
                <a:gd name="T42" fmla="*/ 50800 w 891"/>
                <a:gd name="T43" fmla="*/ 492125 h 792"/>
                <a:gd name="T44" fmla="*/ 57150 w 891"/>
                <a:gd name="T45" fmla="*/ 461963 h 792"/>
                <a:gd name="T46" fmla="*/ 95250 w 891"/>
                <a:gd name="T47" fmla="*/ 446088 h 792"/>
                <a:gd name="T48" fmla="*/ 101600 w 891"/>
                <a:gd name="T49" fmla="*/ 415925 h 792"/>
                <a:gd name="T50" fmla="*/ 96838 w 891"/>
                <a:gd name="T51" fmla="*/ 388938 h 792"/>
                <a:gd name="T52" fmla="*/ 112713 w 891"/>
                <a:gd name="T53" fmla="*/ 346075 h 792"/>
                <a:gd name="T54" fmla="*/ 93663 w 891"/>
                <a:gd name="T55" fmla="*/ 339725 h 792"/>
                <a:gd name="T56" fmla="*/ 53975 w 891"/>
                <a:gd name="T57" fmla="*/ 322263 h 792"/>
                <a:gd name="T58" fmla="*/ 0 w 891"/>
                <a:gd name="T59" fmla="*/ 0 h 792"/>
                <a:gd name="T60" fmla="*/ 1385888 w 891"/>
                <a:gd name="T61" fmla="*/ 233363 h 792"/>
                <a:gd name="T62" fmla="*/ 1355725 w 891"/>
                <a:gd name="T63" fmla="*/ 260350 h 792"/>
                <a:gd name="T64" fmla="*/ 1325563 w 891"/>
                <a:gd name="T65" fmla="*/ 266700 h 792"/>
                <a:gd name="T66" fmla="*/ 1320800 w 891"/>
                <a:gd name="T67" fmla="*/ 285750 h 792"/>
                <a:gd name="T68" fmla="*/ 1331913 w 891"/>
                <a:gd name="T69" fmla="*/ 325438 h 792"/>
                <a:gd name="T70" fmla="*/ 1320800 w 891"/>
                <a:gd name="T71" fmla="*/ 361950 h 792"/>
                <a:gd name="T72" fmla="*/ 1346200 w 891"/>
                <a:gd name="T73" fmla="*/ 376238 h 792"/>
                <a:gd name="T74" fmla="*/ 1382713 w 891"/>
                <a:gd name="T75" fmla="*/ 403225 h 792"/>
                <a:gd name="T76" fmla="*/ 1355725 w 891"/>
                <a:gd name="T77" fmla="*/ 430213 h 792"/>
                <a:gd name="T78" fmla="*/ 1335088 w 891"/>
                <a:gd name="T79" fmla="*/ 446088 h 792"/>
                <a:gd name="T80" fmla="*/ 1341438 w 891"/>
                <a:gd name="T81" fmla="*/ 492125 h 792"/>
                <a:gd name="T82" fmla="*/ 1335088 w 891"/>
                <a:gd name="T83" fmla="*/ 533400 h 792"/>
                <a:gd name="T84" fmla="*/ 1358900 w 891"/>
                <a:gd name="T85" fmla="*/ 563563 h 792"/>
                <a:gd name="T86" fmla="*/ 1392238 w 891"/>
                <a:gd name="T87" fmla="*/ 585788 h 792"/>
                <a:gd name="T88" fmla="*/ 1370013 w 891"/>
                <a:gd name="T89" fmla="*/ 612775 h 792"/>
                <a:gd name="T90" fmla="*/ 1327150 w 891"/>
                <a:gd name="T91" fmla="*/ 619125 h 792"/>
                <a:gd name="T92" fmla="*/ 1338263 w 891"/>
                <a:gd name="T93" fmla="*/ 652463 h 792"/>
                <a:gd name="T94" fmla="*/ 1335088 w 891"/>
                <a:gd name="T95" fmla="*/ 690563 h 792"/>
                <a:gd name="T96" fmla="*/ 1339850 w 891"/>
                <a:gd name="T97" fmla="*/ 735013 h 792"/>
                <a:gd name="T98" fmla="*/ 1376363 w 891"/>
                <a:gd name="T99" fmla="*/ 752475 h 792"/>
                <a:gd name="T100" fmla="*/ 1381125 w 891"/>
                <a:gd name="T101" fmla="*/ 777875 h 792"/>
                <a:gd name="T102" fmla="*/ 1341438 w 891"/>
                <a:gd name="T103" fmla="*/ 798513 h 792"/>
                <a:gd name="T104" fmla="*/ 1335088 w 891"/>
                <a:gd name="T105" fmla="*/ 849313 h 792"/>
                <a:gd name="T106" fmla="*/ 1339850 w 891"/>
                <a:gd name="T107" fmla="*/ 879475 h 792"/>
                <a:gd name="T108" fmla="*/ 1362075 w 891"/>
                <a:gd name="T109" fmla="*/ 908050 h 792"/>
                <a:gd name="T110" fmla="*/ 1358900 w 891"/>
                <a:gd name="T111" fmla="*/ 944563 h 792"/>
                <a:gd name="T112" fmla="*/ 1301750 w 891"/>
                <a:gd name="T113" fmla="*/ 1036638 h 792"/>
                <a:gd name="T114" fmla="*/ 1231900 w 891"/>
                <a:gd name="T115" fmla="*/ 1103313 h 792"/>
                <a:gd name="T116" fmla="*/ 1128713 w 891"/>
                <a:gd name="T117" fmla="*/ 1177925 h 792"/>
                <a:gd name="T118" fmla="*/ 1103313 w 891"/>
                <a:gd name="T119" fmla="*/ 1212850 h 792"/>
                <a:gd name="T120" fmla="*/ 1071563 w 891"/>
                <a:gd name="T121" fmla="*/ 1230313 h 792"/>
                <a:gd name="T122" fmla="*/ 869950 w 891"/>
                <a:gd name="T123" fmla="*/ 1254125 h 79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891"/>
                <a:gd name="T187" fmla="*/ 0 h 792"/>
                <a:gd name="T188" fmla="*/ 891 w 891"/>
                <a:gd name="T189" fmla="*/ 792 h 79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891" h="792">
                  <a:moveTo>
                    <a:pt x="435" y="792"/>
                  </a:moveTo>
                  <a:lnTo>
                    <a:pt x="435" y="792"/>
                  </a:lnTo>
                  <a:lnTo>
                    <a:pt x="370" y="791"/>
                  </a:lnTo>
                  <a:lnTo>
                    <a:pt x="334" y="790"/>
                  </a:lnTo>
                  <a:lnTo>
                    <a:pt x="298" y="787"/>
                  </a:lnTo>
                  <a:lnTo>
                    <a:pt x="266" y="783"/>
                  </a:lnTo>
                  <a:lnTo>
                    <a:pt x="237" y="778"/>
                  </a:lnTo>
                  <a:lnTo>
                    <a:pt x="228" y="775"/>
                  </a:lnTo>
                  <a:lnTo>
                    <a:pt x="220" y="772"/>
                  </a:lnTo>
                  <a:lnTo>
                    <a:pt x="213" y="768"/>
                  </a:lnTo>
                  <a:lnTo>
                    <a:pt x="212" y="764"/>
                  </a:lnTo>
                  <a:lnTo>
                    <a:pt x="209" y="756"/>
                  </a:lnTo>
                  <a:lnTo>
                    <a:pt x="205" y="749"/>
                  </a:lnTo>
                  <a:lnTo>
                    <a:pt x="198" y="741"/>
                  </a:lnTo>
                  <a:lnTo>
                    <a:pt x="190" y="734"/>
                  </a:lnTo>
                  <a:lnTo>
                    <a:pt x="164" y="717"/>
                  </a:lnTo>
                  <a:lnTo>
                    <a:pt x="129" y="695"/>
                  </a:lnTo>
                  <a:lnTo>
                    <a:pt x="110" y="683"/>
                  </a:lnTo>
                  <a:lnTo>
                    <a:pt x="95" y="669"/>
                  </a:lnTo>
                  <a:lnTo>
                    <a:pt x="82" y="657"/>
                  </a:lnTo>
                  <a:lnTo>
                    <a:pt x="72" y="643"/>
                  </a:lnTo>
                  <a:lnTo>
                    <a:pt x="65" y="631"/>
                  </a:lnTo>
                  <a:lnTo>
                    <a:pt x="60" y="619"/>
                  </a:lnTo>
                  <a:lnTo>
                    <a:pt x="57" y="608"/>
                  </a:lnTo>
                  <a:lnTo>
                    <a:pt x="56" y="597"/>
                  </a:lnTo>
                  <a:lnTo>
                    <a:pt x="57" y="589"/>
                  </a:lnTo>
                  <a:lnTo>
                    <a:pt x="59" y="581"/>
                  </a:lnTo>
                  <a:lnTo>
                    <a:pt x="61" y="566"/>
                  </a:lnTo>
                  <a:lnTo>
                    <a:pt x="61" y="560"/>
                  </a:lnTo>
                  <a:lnTo>
                    <a:pt x="59" y="554"/>
                  </a:lnTo>
                  <a:lnTo>
                    <a:pt x="55" y="549"/>
                  </a:lnTo>
                  <a:lnTo>
                    <a:pt x="45" y="545"/>
                  </a:lnTo>
                  <a:lnTo>
                    <a:pt x="36" y="541"/>
                  </a:lnTo>
                  <a:lnTo>
                    <a:pt x="30" y="537"/>
                  </a:lnTo>
                  <a:lnTo>
                    <a:pt x="28" y="532"/>
                  </a:lnTo>
                  <a:lnTo>
                    <a:pt x="26" y="528"/>
                  </a:lnTo>
                  <a:lnTo>
                    <a:pt x="29" y="524"/>
                  </a:lnTo>
                  <a:lnTo>
                    <a:pt x="33" y="522"/>
                  </a:lnTo>
                  <a:lnTo>
                    <a:pt x="40" y="518"/>
                  </a:lnTo>
                  <a:lnTo>
                    <a:pt x="48" y="513"/>
                  </a:lnTo>
                  <a:lnTo>
                    <a:pt x="55" y="511"/>
                  </a:lnTo>
                  <a:lnTo>
                    <a:pt x="59" y="505"/>
                  </a:lnTo>
                  <a:lnTo>
                    <a:pt x="61" y="501"/>
                  </a:lnTo>
                  <a:lnTo>
                    <a:pt x="61" y="496"/>
                  </a:lnTo>
                  <a:lnTo>
                    <a:pt x="59" y="482"/>
                  </a:lnTo>
                  <a:lnTo>
                    <a:pt x="57" y="474"/>
                  </a:lnTo>
                  <a:lnTo>
                    <a:pt x="56" y="465"/>
                  </a:lnTo>
                  <a:lnTo>
                    <a:pt x="57" y="457"/>
                  </a:lnTo>
                  <a:lnTo>
                    <a:pt x="60" y="450"/>
                  </a:lnTo>
                  <a:lnTo>
                    <a:pt x="65" y="442"/>
                  </a:lnTo>
                  <a:lnTo>
                    <a:pt x="65" y="439"/>
                  </a:lnTo>
                  <a:lnTo>
                    <a:pt x="64" y="436"/>
                  </a:lnTo>
                  <a:lnTo>
                    <a:pt x="59" y="435"/>
                  </a:lnTo>
                  <a:lnTo>
                    <a:pt x="48" y="435"/>
                  </a:lnTo>
                  <a:lnTo>
                    <a:pt x="36" y="432"/>
                  </a:lnTo>
                  <a:lnTo>
                    <a:pt x="28" y="430"/>
                  </a:lnTo>
                  <a:lnTo>
                    <a:pt x="23" y="425"/>
                  </a:lnTo>
                  <a:lnTo>
                    <a:pt x="22" y="420"/>
                  </a:lnTo>
                  <a:lnTo>
                    <a:pt x="23" y="415"/>
                  </a:lnTo>
                  <a:lnTo>
                    <a:pt x="28" y="409"/>
                  </a:lnTo>
                  <a:lnTo>
                    <a:pt x="34" y="405"/>
                  </a:lnTo>
                  <a:lnTo>
                    <a:pt x="42" y="401"/>
                  </a:lnTo>
                  <a:lnTo>
                    <a:pt x="51" y="397"/>
                  </a:lnTo>
                  <a:lnTo>
                    <a:pt x="56" y="393"/>
                  </a:lnTo>
                  <a:lnTo>
                    <a:pt x="59" y="389"/>
                  </a:lnTo>
                  <a:lnTo>
                    <a:pt x="59" y="384"/>
                  </a:lnTo>
                  <a:lnTo>
                    <a:pt x="56" y="371"/>
                  </a:lnTo>
                  <a:lnTo>
                    <a:pt x="55" y="365"/>
                  </a:lnTo>
                  <a:lnTo>
                    <a:pt x="55" y="356"/>
                  </a:lnTo>
                  <a:lnTo>
                    <a:pt x="55" y="350"/>
                  </a:lnTo>
                  <a:lnTo>
                    <a:pt x="56" y="343"/>
                  </a:lnTo>
                  <a:lnTo>
                    <a:pt x="59" y="332"/>
                  </a:lnTo>
                  <a:lnTo>
                    <a:pt x="59" y="328"/>
                  </a:lnTo>
                  <a:lnTo>
                    <a:pt x="57" y="324"/>
                  </a:lnTo>
                  <a:lnTo>
                    <a:pt x="53" y="320"/>
                  </a:lnTo>
                  <a:lnTo>
                    <a:pt x="45" y="317"/>
                  </a:lnTo>
                  <a:lnTo>
                    <a:pt x="37" y="314"/>
                  </a:lnTo>
                  <a:lnTo>
                    <a:pt x="32" y="310"/>
                  </a:lnTo>
                  <a:lnTo>
                    <a:pt x="29" y="305"/>
                  </a:lnTo>
                  <a:lnTo>
                    <a:pt x="29" y="301"/>
                  </a:lnTo>
                  <a:lnTo>
                    <a:pt x="30" y="296"/>
                  </a:lnTo>
                  <a:lnTo>
                    <a:pt x="36" y="291"/>
                  </a:lnTo>
                  <a:lnTo>
                    <a:pt x="42" y="287"/>
                  </a:lnTo>
                  <a:lnTo>
                    <a:pt x="52" y="283"/>
                  </a:lnTo>
                  <a:lnTo>
                    <a:pt x="60" y="281"/>
                  </a:lnTo>
                  <a:lnTo>
                    <a:pt x="65" y="278"/>
                  </a:lnTo>
                  <a:lnTo>
                    <a:pt x="68" y="275"/>
                  </a:lnTo>
                  <a:lnTo>
                    <a:pt x="68" y="271"/>
                  </a:lnTo>
                  <a:lnTo>
                    <a:pt x="64" y="262"/>
                  </a:lnTo>
                  <a:lnTo>
                    <a:pt x="63" y="256"/>
                  </a:lnTo>
                  <a:lnTo>
                    <a:pt x="61" y="251"/>
                  </a:lnTo>
                  <a:lnTo>
                    <a:pt x="61" y="245"/>
                  </a:lnTo>
                  <a:lnTo>
                    <a:pt x="63" y="239"/>
                  </a:lnTo>
                  <a:lnTo>
                    <a:pt x="68" y="228"/>
                  </a:lnTo>
                  <a:lnTo>
                    <a:pt x="70" y="222"/>
                  </a:lnTo>
                  <a:lnTo>
                    <a:pt x="71" y="218"/>
                  </a:lnTo>
                  <a:lnTo>
                    <a:pt x="70" y="216"/>
                  </a:lnTo>
                  <a:lnTo>
                    <a:pt x="65" y="216"/>
                  </a:lnTo>
                  <a:lnTo>
                    <a:pt x="59" y="214"/>
                  </a:lnTo>
                  <a:lnTo>
                    <a:pt x="53" y="213"/>
                  </a:lnTo>
                  <a:lnTo>
                    <a:pt x="46" y="210"/>
                  </a:lnTo>
                  <a:lnTo>
                    <a:pt x="40" y="207"/>
                  </a:lnTo>
                  <a:lnTo>
                    <a:pt x="34" y="203"/>
                  </a:lnTo>
                  <a:lnTo>
                    <a:pt x="30" y="198"/>
                  </a:lnTo>
                  <a:lnTo>
                    <a:pt x="28" y="193"/>
                  </a:lnTo>
                  <a:lnTo>
                    <a:pt x="25" y="187"/>
                  </a:lnTo>
                  <a:lnTo>
                    <a:pt x="0" y="0"/>
                  </a:lnTo>
                  <a:lnTo>
                    <a:pt x="891" y="0"/>
                  </a:lnTo>
                  <a:lnTo>
                    <a:pt x="874" y="140"/>
                  </a:lnTo>
                  <a:lnTo>
                    <a:pt x="873" y="147"/>
                  </a:lnTo>
                  <a:lnTo>
                    <a:pt x="870" y="152"/>
                  </a:lnTo>
                  <a:lnTo>
                    <a:pt x="864" y="157"/>
                  </a:lnTo>
                  <a:lnTo>
                    <a:pt x="859" y="161"/>
                  </a:lnTo>
                  <a:lnTo>
                    <a:pt x="854" y="164"/>
                  </a:lnTo>
                  <a:lnTo>
                    <a:pt x="847" y="167"/>
                  </a:lnTo>
                  <a:lnTo>
                    <a:pt x="840" y="168"/>
                  </a:lnTo>
                  <a:lnTo>
                    <a:pt x="835" y="168"/>
                  </a:lnTo>
                  <a:lnTo>
                    <a:pt x="831" y="170"/>
                  </a:lnTo>
                  <a:lnTo>
                    <a:pt x="829" y="172"/>
                  </a:lnTo>
                  <a:lnTo>
                    <a:pt x="829" y="176"/>
                  </a:lnTo>
                  <a:lnTo>
                    <a:pt x="832" y="180"/>
                  </a:lnTo>
                  <a:lnTo>
                    <a:pt x="837" y="193"/>
                  </a:lnTo>
                  <a:lnTo>
                    <a:pt x="839" y="198"/>
                  </a:lnTo>
                  <a:lnTo>
                    <a:pt x="839" y="205"/>
                  </a:lnTo>
                  <a:lnTo>
                    <a:pt x="837" y="210"/>
                  </a:lnTo>
                  <a:lnTo>
                    <a:pt x="835" y="216"/>
                  </a:lnTo>
                  <a:lnTo>
                    <a:pt x="832" y="224"/>
                  </a:lnTo>
                  <a:lnTo>
                    <a:pt x="832" y="228"/>
                  </a:lnTo>
                  <a:lnTo>
                    <a:pt x="833" y="232"/>
                  </a:lnTo>
                  <a:lnTo>
                    <a:pt x="839" y="235"/>
                  </a:lnTo>
                  <a:lnTo>
                    <a:pt x="848" y="237"/>
                  </a:lnTo>
                  <a:lnTo>
                    <a:pt x="858" y="240"/>
                  </a:lnTo>
                  <a:lnTo>
                    <a:pt x="864" y="244"/>
                  </a:lnTo>
                  <a:lnTo>
                    <a:pt x="868" y="249"/>
                  </a:lnTo>
                  <a:lnTo>
                    <a:pt x="871" y="254"/>
                  </a:lnTo>
                  <a:lnTo>
                    <a:pt x="870" y="259"/>
                  </a:lnTo>
                  <a:lnTo>
                    <a:pt x="867" y="263"/>
                  </a:lnTo>
                  <a:lnTo>
                    <a:pt x="862" y="267"/>
                  </a:lnTo>
                  <a:lnTo>
                    <a:pt x="854" y="271"/>
                  </a:lnTo>
                  <a:lnTo>
                    <a:pt x="847" y="274"/>
                  </a:lnTo>
                  <a:lnTo>
                    <a:pt x="843" y="277"/>
                  </a:lnTo>
                  <a:lnTo>
                    <a:pt x="841" y="281"/>
                  </a:lnTo>
                  <a:lnTo>
                    <a:pt x="840" y="286"/>
                  </a:lnTo>
                  <a:lnTo>
                    <a:pt x="843" y="297"/>
                  </a:lnTo>
                  <a:lnTo>
                    <a:pt x="844" y="304"/>
                  </a:lnTo>
                  <a:lnTo>
                    <a:pt x="845" y="310"/>
                  </a:lnTo>
                  <a:lnTo>
                    <a:pt x="844" y="317"/>
                  </a:lnTo>
                  <a:lnTo>
                    <a:pt x="843" y="324"/>
                  </a:lnTo>
                  <a:lnTo>
                    <a:pt x="841" y="336"/>
                  </a:lnTo>
                  <a:lnTo>
                    <a:pt x="841" y="342"/>
                  </a:lnTo>
                  <a:lnTo>
                    <a:pt x="844" y="347"/>
                  </a:lnTo>
                  <a:lnTo>
                    <a:pt x="848" y="351"/>
                  </a:lnTo>
                  <a:lnTo>
                    <a:pt x="856" y="355"/>
                  </a:lnTo>
                  <a:lnTo>
                    <a:pt x="866" y="359"/>
                  </a:lnTo>
                  <a:lnTo>
                    <a:pt x="873" y="363"/>
                  </a:lnTo>
                  <a:lnTo>
                    <a:pt x="877" y="369"/>
                  </a:lnTo>
                  <a:lnTo>
                    <a:pt x="878" y="374"/>
                  </a:lnTo>
                  <a:lnTo>
                    <a:pt x="877" y="378"/>
                  </a:lnTo>
                  <a:lnTo>
                    <a:pt x="871" y="384"/>
                  </a:lnTo>
                  <a:lnTo>
                    <a:pt x="863" y="386"/>
                  </a:lnTo>
                  <a:lnTo>
                    <a:pt x="852" y="388"/>
                  </a:lnTo>
                  <a:lnTo>
                    <a:pt x="841" y="389"/>
                  </a:lnTo>
                  <a:lnTo>
                    <a:pt x="836" y="390"/>
                  </a:lnTo>
                  <a:lnTo>
                    <a:pt x="833" y="392"/>
                  </a:lnTo>
                  <a:lnTo>
                    <a:pt x="835" y="396"/>
                  </a:lnTo>
                  <a:lnTo>
                    <a:pt x="840" y="404"/>
                  </a:lnTo>
                  <a:lnTo>
                    <a:pt x="843" y="411"/>
                  </a:lnTo>
                  <a:lnTo>
                    <a:pt x="843" y="419"/>
                  </a:lnTo>
                  <a:lnTo>
                    <a:pt x="843" y="428"/>
                  </a:lnTo>
                  <a:lnTo>
                    <a:pt x="841" y="435"/>
                  </a:lnTo>
                  <a:lnTo>
                    <a:pt x="839" y="449"/>
                  </a:lnTo>
                  <a:lnTo>
                    <a:pt x="839" y="455"/>
                  </a:lnTo>
                  <a:lnTo>
                    <a:pt x="840" y="459"/>
                  </a:lnTo>
                  <a:lnTo>
                    <a:pt x="844" y="463"/>
                  </a:lnTo>
                  <a:lnTo>
                    <a:pt x="852" y="467"/>
                  </a:lnTo>
                  <a:lnTo>
                    <a:pt x="860" y="472"/>
                  </a:lnTo>
                  <a:lnTo>
                    <a:pt x="867" y="474"/>
                  </a:lnTo>
                  <a:lnTo>
                    <a:pt x="871" y="478"/>
                  </a:lnTo>
                  <a:lnTo>
                    <a:pt x="873" y="482"/>
                  </a:lnTo>
                  <a:lnTo>
                    <a:pt x="873" y="486"/>
                  </a:lnTo>
                  <a:lnTo>
                    <a:pt x="870" y="490"/>
                  </a:lnTo>
                  <a:lnTo>
                    <a:pt x="863" y="495"/>
                  </a:lnTo>
                  <a:lnTo>
                    <a:pt x="854" y="499"/>
                  </a:lnTo>
                  <a:lnTo>
                    <a:pt x="845" y="503"/>
                  </a:lnTo>
                  <a:lnTo>
                    <a:pt x="840" y="508"/>
                  </a:lnTo>
                  <a:lnTo>
                    <a:pt x="839" y="513"/>
                  </a:lnTo>
                  <a:lnTo>
                    <a:pt x="837" y="520"/>
                  </a:lnTo>
                  <a:lnTo>
                    <a:pt x="841" y="535"/>
                  </a:lnTo>
                  <a:lnTo>
                    <a:pt x="843" y="543"/>
                  </a:lnTo>
                  <a:lnTo>
                    <a:pt x="843" y="551"/>
                  </a:lnTo>
                  <a:lnTo>
                    <a:pt x="844" y="554"/>
                  </a:lnTo>
                  <a:lnTo>
                    <a:pt x="845" y="557"/>
                  </a:lnTo>
                  <a:lnTo>
                    <a:pt x="852" y="564"/>
                  </a:lnTo>
                  <a:lnTo>
                    <a:pt x="855" y="568"/>
                  </a:lnTo>
                  <a:lnTo>
                    <a:pt x="858" y="572"/>
                  </a:lnTo>
                  <a:lnTo>
                    <a:pt x="859" y="576"/>
                  </a:lnTo>
                  <a:lnTo>
                    <a:pt x="859" y="581"/>
                  </a:lnTo>
                  <a:lnTo>
                    <a:pt x="856" y="595"/>
                  </a:lnTo>
                  <a:lnTo>
                    <a:pt x="850" y="610"/>
                  </a:lnTo>
                  <a:lnTo>
                    <a:pt x="841" y="625"/>
                  </a:lnTo>
                  <a:lnTo>
                    <a:pt x="832" y="638"/>
                  </a:lnTo>
                  <a:lnTo>
                    <a:pt x="820" y="653"/>
                  </a:lnTo>
                  <a:lnTo>
                    <a:pt x="806" y="668"/>
                  </a:lnTo>
                  <a:lnTo>
                    <a:pt x="793" y="681"/>
                  </a:lnTo>
                  <a:lnTo>
                    <a:pt x="776" y="695"/>
                  </a:lnTo>
                  <a:lnTo>
                    <a:pt x="761" y="707"/>
                  </a:lnTo>
                  <a:lnTo>
                    <a:pt x="747" y="718"/>
                  </a:lnTo>
                  <a:lnTo>
                    <a:pt x="722" y="734"/>
                  </a:lnTo>
                  <a:lnTo>
                    <a:pt x="711" y="742"/>
                  </a:lnTo>
                  <a:lnTo>
                    <a:pt x="703" y="749"/>
                  </a:lnTo>
                  <a:lnTo>
                    <a:pt x="698" y="756"/>
                  </a:lnTo>
                  <a:lnTo>
                    <a:pt x="695" y="764"/>
                  </a:lnTo>
                  <a:lnTo>
                    <a:pt x="694" y="765"/>
                  </a:lnTo>
                  <a:lnTo>
                    <a:pt x="692" y="768"/>
                  </a:lnTo>
                  <a:lnTo>
                    <a:pt x="686" y="772"/>
                  </a:lnTo>
                  <a:lnTo>
                    <a:pt x="675" y="775"/>
                  </a:lnTo>
                  <a:lnTo>
                    <a:pt x="663" y="778"/>
                  </a:lnTo>
                  <a:lnTo>
                    <a:pt x="629" y="783"/>
                  </a:lnTo>
                  <a:lnTo>
                    <a:pt x="590" y="787"/>
                  </a:lnTo>
                  <a:lnTo>
                    <a:pt x="548" y="790"/>
                  </a:lnTo>
                  <a:lnTo>
                    <a:pt x="504" y="791"/>
                  </a:lnTo>
                  <a:lnTo>
                    <a:pt x="435" y="7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ChangeArrowheads="1"/>
            </p:cNvSpPr>
            <p:nvPr/>
          </p:nvSpPr>
          <p:spPr bwMode="auto">
            <a:xfrm>
              <a:off x="303212" y="152400"/>
              <a:ext cx="400050" cy="1257300"/>
            </a:xfrm>
            <a:custGeom>
              <a:avLst/>
              <a:gdLst>
                <a:gd name="T0" fmla="*/ 146050 w 252"/>
                <a:gd name="T1" fmla="*/ 1254125 h 792"/>
                <a:gd name="T2" fmla="*/ 93663 w 252"/>
                <a:gd name="T3" fmla="*/ 1225550 h 792"/>
                <a:gd name="T4" fmla="*/ 87313 w 252"/>
                <a:gd name="T5" fmla="*/ 1189038 h 792"/>
                <a:gd name="T6" fmla="*/ 52388 w 252"/>
                <a:gd name="T7" fmla="*/ 1103313 h 792"/>
                <a:gd name="T8" fmla="*/ 22225 w 252"/>
                <a:gd name="T9" fmla="*/ 982663 h 792"/>
                <a:gd name="T10" fmla="*/ 22225 w 252"/>
                <a:gd name="T11" fmla="*/ 898525 h 792"/>
                <a:gd name="T12" fmla="*/ 15875 w 252"/>
                <a:gd name="T13" fmla="*/ 865188 h 792"/>
                <a:gd name="T14" fmla="*/ 15875 w 252"/>
                <a:gd name="T15" fmla="*/ 814388 h 792"/>
                <a:gd name="T16" fmla="*/ 22225 w 252"/>
                <a:gd name="T17" fmla="*/ 787400 h 792"/>
                <a:gd name="T18" fmla="*/ 22225 w 252"/>
                <a:gd name="T19" fmla="*/ 714375 h 792"/>
                <a:gd name="T20" fmla="*/ 20638 w 252"/>
                <a:gd name="T21" fmla="*/ 690563 h 792"/>
                <a:gd name="T22" fmla="*/ 6350 w 252"/>
                <a:gd name="T23" fmla="*/ 682625 h 792"/>
                <a:gd name="T24" fmla="*/ 9525 w 252"/>
                <a:gd name="T25" fmla="*/ 642938 h 792"/>
                <a:gd name="T26" fmla="*/ 20638 w 252"/>
                <a:gd name="T27" fmla="*/ 623888 h 792"/>
                <a:gd name="T28" fmla="*/ 20638 w 252"/>
                <a:gd name="T29" fmla="*/ 527050 h 792"/>
                <a:gd name="T30" fmla="*/ 15875 w 252"/>
                <a:gd name="T31" fmla="*/ 503238 h 792"/>
                <a:gd name="T32" fmla="*/ 9525 w 252"/>
                <a:gd name="T33" fmla="*/ 461963 h 792"/>
                <a:gd name="T34" fmla="*/ 22225 w 252"/>
                <a:gd name="T35" fmla="*/ 446088 h 792"/>
                <a:gd name="T36" fmla="*/ 22225 w 252"/>
                <a:gd name="T37" fmla="*/ 398463 h 792"/>
                <a:gd name="T38" fmla="*/ 26988 w 252"/>
                <a:gd name="T39" fmla="*/ 342900 h 792"/>
                <a:gd name="T40" fmla="*/ 11113 w 252"/>
                <a:gd name="T41" fmla="*/ 328613 h 792"/>
                <a:gd name="T42" fmla="*/ 6350 w 252"/>
                <a:gd name="T43" fmla="*/ 276225 h 792"/>
                <a:gd name="T44" fmla="*/ 11113 w 252"/>
                <a:gd name="T45" fmla="*/ 211138 h 792"/>
                <a:gd name="T46" fmla="*/ 11113 w 252"/>
                <a:gd name="T47" fmla="*/ 103188 h 792"/>
                <a:gd name="T48" fmla="*/ 400050 w 252"/>
                <a:gd name="T49" fmla="*/ 0 h 792"/>
                <a:gd name="T50" fmla="*/ 396875 w 252"/>
                <a:gd name="T51" fmla="*/ 53975 h 792"/>
                <a:gd name="T52" fmla="*/ 387350 w 252"/>
                <a:gd name="T53" fmla="*/ 138113 h 792"/>
                <a:gd name="T54" fmla="*/ 392113 w 252"/>
                <a:gd name="T55" fmla="*/ 222250 h 792"/>
                <a:gd name="T56" fmla="*/ 381000 w 252"/>
                <a:gd name="T57" fmla="*/ 265113 h 792"/>
                <a:gd name="T58" fmla="*/ 373063 w 252"/>
                <a:gd name="T59" fmla="*/ 273050 h 792"/>
                <a:gd name="T60" fmla="*/ 376238 w 252"/>
                <a:gd name="T61" fmla="*/ 325438 h 792"/>
                <a:gd name="T62" fmla="*/ 381000 w 252"/>
                <a:gd name="T63" fmla="*/ 376238 h 792"/>
                <a:gd name="T64" fmla="*/ 392113 w 252"/>
                <a:gd name="T65" fmla="*/ 403225 h 792"/>
                <a:gd name="T66" fmla="*/ 382588 w 252"/>
                <a:gd name="T67" fmla="*/ 430213 h 792"/>
                <a:gd name="T68" fmla="*/ 379413 w 252"/>
                <a:gd name="T69" fmla="*/ 492125 h 792"/>
                <a:gd name="T70" fmla="*/ 381000 w 252"/>
                <a:gd name="T71" fmla="*/ 557213 h 792"/>
                <a:gd name="T72" fmla="*/ 392113 w 252"/>
                <a:gd name="T73" fmla="*/ 576263 h 792"/>
                <a:gd name="T74" fmla="*/ 387350 w 252"/>
                <a:gd name="T75" fmla="*/ 612775 h 792"/>
                <a:gd name="T76" fmla="*/ 374650 w 252"/>
                <a:gd name="T77" fmla="*/ 619125 h 792"/>
                <a:gd name="T78" fmla="*/ 379413 w 252"/>
                <a:gd name="T79" fmla="*/ 665163 h 792"/>
                <a:gd name="T80" fmla="*/ 376238 w 252"/>
                <a:gd name="T81" fmla="*/ 728663 h 792"/>
                <a:gd name="T82" fmla="*/ 388938 w 252"/>
                <a:gd name="T83" fmla="*/ 752475 h 792"/>
                <a:gd name="T84" fmla="*/ 382588 w 252"/>
                <a:gd name="T85" fmla="*/ 792163 h 792"/>
                <a:gd name="T86" fmla="*/ 376238 w 252"/>
                <a:gd name="T87" fmla="*/ 849313 h 792"/>
                <a:gd name="T88" fmla="*/ 382588 w 252"/>
                <a:gd name="T89" fmla="*/ 895350 h 792"/>
                <a:gd name="T90" fmla="*/ 381000 w 252"/>
                <a:gd name="T91" fmla="*/ 968375 h 792"/>
                <a:gd name="T92" fmla="*/ 349250 w 252"/>
                <a:gd name="T93" fmla="*/ 1103313 h 792"/>
                <a:gd name="T94" fmla="*/ 312738 w 252"/>
                <a:gd name="T95" fmla="*/ 1200150 h 792"/>
                <a:gd name="T96" fmla="*/ 306388 w 252"/>
                <a:gd name="T97" fmla="*/ 1225550 h 792"/>
                <a:gd name="T98" fmla="*/ 263525 w 252"/>
                <a:gd name="T99" fmla="*/ 1249363 h 792"/>
                <a:gd name="T100" fmla="*/ 192088 w 252"/>
                <a:gd name="T101" fmla="*/ 1257300 h 7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52"/>
                <a:gd name="T154" fmla="*/ 0 h 792"/>
                <a:gd name="T155" fmla="*/ 252 w 252"/>
                <a:gd name="T156" fmla="*/ 792 h 7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52" h="792">
                  <a:moveTo>
                    <a:pt x="121" y="792"/>
                  </a:moveTo>
                  <a:lnTo>
                    <a:pt x="121" y="792"/>
                  </a:lnTo>
                  <a:lnTo>
                    <a:pt x="103" y="791"/>
                  </a:lnTo>
                  <a:lnTo>
                    <a:pt x="92" y="790"/>
                  </a:lnTo>
                  <a:lnTo>
                    <a:pt x="82" y="787"/>
                  </a:lnTo>
                  <a:lnTo>
                    <a:pt x="72" y="783"/>
                  </a:lnTo>
                  <a:lnTo>
                    <a:pt x="64" y="778"/>
                  </a:lnTo>
                  <a:lnTo>
                    <a:pt x="59" y="772"/>
                  </a:lnTo>
                  <a:lnTo>
                    <a:pt x="57" y="768"/>
                  </a:lnTo>
                  <a:lnTo>
                    <a:pt x="57" y="764"/>
                  </a:lnTo>
                  <a:lnTo>
                    <a:pt x="55" y="749"/>
                  </a:lnTo>
                  <a:lnTo>
                    <a:pt x="50" y="734"/>
                  </a:lnTo>
                  <a:lnTo>
                    <a:pt x="44" y="717"/>
                  </a:lnTo>
                  <a:lnTo>
                    <a:pt x="33" y="695"/>
                  </a:lnTo>
                  <a:lnTo>
                    <a:pt x="27" y="683"/>
                  </a:lnTo>
                  <a:lnTo>
                    <a:pt x="23" y="669"/>
                  </a:lnTo>
                  <a:lnTo>
                    <a:pt x="17" y="643"/>
                  </a:lnTo>
                  <a:lnTo>
                    <a:pt x="14" y="619"/>
                  </a:lnTo>
                  <a:lnTo>
                    <a:pt x="13" y="597"/>
                  </a:lnTo>
                  <a:lnTo>
                    <a:pt x="13" y="581"/>
                  </a:lnTo>
                  <a:lnTo>
                    <a:pt x="14" y="566"/>
                  </a:lnTo>
                  <a:lnTo>
                    <a:pt x="13" y="554"/>
                  </a:lnTo>
                  <a:lnTo>
                    <a:pt x="11" y="549"/>
                  </a:lnTo>
                  <a:lnTo>
                    <a:pt x="10" y="545"/>
                  </a:lnTo>
                  <a:lnTo>
                    <a:pt x="4" y="537"/>
                  </a:lnTo>
                  <a:lnTo>
                    <a:pt x="4" y="528"/>
                  </a:lnTo>
                  <a:lnTo>
                    <a:pt x="6" y="522"/>
                  </a:lnTo>
                  <a:lnTo>
                    <a:pt x="10" y="513"/>
                  </a:lnTo>
                  <a:lnTo>
                    <a:pt x="13" y="511"/>
                  </a:lnTo>
                  <a:lnTo>
                    <a:pt x="13" y="505"/>
                  </a:lnTo>
                  <a:lnTo>
                    <a:pt x="14" y="496"/>
                  </a:lnTo>
                  <a:lnTo>
                    <a:pt x="13" y="482"/>
                  </a:lnTo>
                  <a:lnTo>
                    <a:pt x="13" y="465"/>
                  </a:lnTo>
                  <a:lnTo>
                    <a:pt x="14" y="450"/>
                  </a:lnTo>
                  <a:lnTo>
                    <a:pt x="15" y="442"/>
                  </a:lnTo>
                  <a:lnTo>
                    <a:pt x="15" y="439"/>
                  </a:lnTo>
                  <a:lnTo>
                    <a:pt x="14" y="436"/>
                  </a:lnTo>
                  <a:lnTo>
                    <a:pt x="13" y="435"/>
                  </a:lnTo>
                  <a:lnTo>
                    <a:pt x="10" y="435"/>
                  </a:lnTo>
                  <a:lnTo>
                    <a:pt x="7" y="432"/>
                  </a:lnTo>
                  <a:lnTo>
                    <a:pt x="4" y="430"/>
                  </a:lnTo>
                  <a:lnTo>
                    <a:pt x="3" y="425"/>
                  </a:lnTo>
                  <a:lnTo>
                    <a:pt x="3" y="420"/>
                  </a:lnTo>
                  <a:lnTo>
                    <a:pt x="4" y="409"/>
                  </a:lnTo>
                  <a:lnTo>
                    <a:pt x="6" y="405"/>
                  </a:lnTo>
                  <a:lnTo>
                    <a:pt x="9" y="401"/>
                  </a:lnTo>
                  <a:lnTo>
                    <a:pt x="11" y="397"/>
                  </a:lnTo>
                  <a:lnTo>
                    <a:pt x="13" y="393"/>
                  </a:lnTo>
                  <a:lnTo>
                    <a:pt x="13" y="384"/>
                  </a:lnTo>
                  <a:lnTo>
                    <a:pt x="11" y="356"/>
                  </a:lnTo>
                  <a:lnTo>
                    <a:pt x="13" y="332"/>
                  </a:lnTo>
                  <a:lnTo>
                    <a:pt x="13" y="324"/>
                  </a:lnTo>
                  <a:lnTo>
                    <a:pt x="11" y="320"/>
                  </a:lnTo>
                  <a:lnTo>
                    <a:pt x="10" y="317"/>
                  </a:lnTo>
                  <a:lnTo>
                    <a:pt x="7" y="314"/>
                  </a:lnTo>
                  <a:lnTo>
                    <a:pt x="6" y="310"/>
                  </a:lnTo>
                  <a:lnTo>
                    <a:pt x="4" y="301"/>
                  </a:lnTo>
                  <a:lnTo>
                    <a:pt x="6" y="291"/>
                  </a:lnTo>
                  <a:lnTo>
                    <a:pt x="9" y="287"/>
                  </a:lnTo>
                  <a:lnTo>
                    <a:pt x="11" y="283"/>
                  </a:lnTo>
                  <a:lnTo>
                    <a:pt x="14" y="281"/>
                  </a:lnTo>
                  <a:lnTo>
                    <a:pt x="15" y="278"/>
                  </a:lnTo>
                  <a:lnTo>
                    <a:pt x="15" y="271"/>
                  </a:lnTo>
                  <a:lnTo>
                    <a:pt x="14" y="251"/>
                  </a:lnTo>
                  <a:lnTo>
                    <a:pt x="14" y="239"/>
                  </a:lnTo>
                  <a:lnTo>
                    <a:pt x="15" y="228"/>
                  </a:lnTo>
                  <a:lnTo>
                    <a:pt x="17" y="218"/>
                  </a:lnTo>
                  <a:lnTo>
                    <a:pt x="17" y="216"/>
                  </a:lnTo>
                  <a:lnTo>
                    <a:pt x="15" y="216"/>
                  </a:lnTo>
                  <a:lnTo>
                    <a:pt x="11" y="213"/>
                  </a:lnTo>
                  <a:lnTo>
                    <a:pt x="7" y="207"/>
                  </a:lnTo>
                  <a:lnTo>
                    <a:pt x="4" y="198"/>
                  </a:lnTo>
                  <a:lnTo>
                    <a:pt x="3" y="187"/>
                  </a:lnTo>
                  <a:lnTo>
                    <a:pt x="4" y="174"/>
                  </a:lnTo>
                  <a:lnTo>
                    <a:pt x="6" y="163"/>
                  </a:lnTo>
                  <a:lnTo>
                    <a:pt x="7" y="149"/>
                  </a:lnTo>
                  <a:lnTo>
                    <a:pt x="7" y="133"/>
                  </a:lnTo>
                  <a:lnTo>
                    <a:pt x="9" y="96"/>
                  </a:lnTo>
                  <a:lnTo>
                    <a:pt x="7" y="80"/>
                  </a:lnTo>
                  <a:lnTo>
                    <a:pt x="7" y="65"/>
                  </a:lnTo>
                  <a:lnTo>
                    <a:pt x="3" y="34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21"/>
                  </a:lnTo>
                  <a:lnTo>
                    <a:pt x="251" y="27"/>
                  </a:lnTo>
                  <a:lnTo>
                    <a:pt x="250" y="34"/>
                  </a:lnTo>
                  <a:lnTo>
                    <a:pt x="245" y="46"/>
                  </a:lnTo>
                  <a:lnTo>
                    <a:pt x="244" y="59"/>
                  </a:lnTo>
                  <a:lnTo>
                    <a:pt x="244" y="87"/>
                  </a:lnTo>
                  <a:lnTo>
                    <a:pt x="244" y="103"/>
                  </a:lnTo>
                  <a:lnTo>
                    <a:pt x="245" y="115"/>
                  </a:lnTo>
                  <a:lnTo>
                    <a:pt x="247" y="128"/>
                  </a:lnTo>
                  <a:lnTo>
                    <a:pt x="247" y="140"/>
                  </a:lnTo>
                  <a:lnTo>
                    <a:pt x="247" y="152"/>
                  </a:lnTo>
                  <a:lnTo>
                    <a:pt x="243" y="161"/>
                  </a:lnTo>
                  <a:lnTo>
                    <a:pt x="240" y="167"/>
                  </a:lnTo>
                  <a:lnTo>
                    <a:pt x="236" y="168"/>
                  </a:lnTo>
                  <a:lnTo>
                    <a:pt x="235" y="170"/>
                  </a:lnTo>
                  <a:lnTo>
                    <a:pt x="235" y="172"/>
                  </a:lnTo>
                  <a:lnTo>
                    <a:pt x="235" y="180"/>
                  </a:lnTo>
                  <a:lnTo>
                    <a:pt x="236" y="193"/>
                  </a:lnTo>
                  <a:lnTo>
                    <a:pt x="237" y="205"/>
                  </a:lnTo>
                  <a:lnTo>
                    <a:pt x="235" y="224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40" y="237"/>
                  </a:lnTo>
                  <a:lnTo>
                    <a:pt x="243" y="240"/>
                  </a:lnTo>
                  <a:lnTo>
                    <a:pt x="244" y="244"/>
                  </a:lnTo>
                  <a:lnTo>
                    <a:pt x="247" y="254"/>
                  </a:lnTo>
                  <a:lnTo>
                    <a:pt x="245" y="263"/>
                  </a:lnTo>
                  <a:lnTo>
                    <a:pt x="244" y="267"/>
                  </a:lnTo>
                  <a:lnTo>
                    <a:pt x="241" y="271"/>
                  </a:lnTo>
                  <a:lnTo>
                    <a:pt x="240" y="274"/>
                  </a:lnTo>
                  <a:lnTo>
                    <a:pt x="239" y="277"/>
                  </a:lnTo>
                  <a:lnTo>
                    <a:pt x="237" y="286"/>
                  </a:lnTo>
                  <a:lnTo>
                    <a:pt x="239" y="310"/>
                  </a:lnTo>
                  <a:lnTo>
                    <a:pt x="237" y="336"/>
                  </a:lnTo>
                  <a:lnTo>
                    <a:pt x="239" y="347"/>
                  </a:lnTo>
                  <a:lnTo>
                    <a:pt x="240" y="351"/>
                  </a:lnTo>
                  <a:lnTo>
                    <a:pt x="243" y="355"/>
                  </a:lnTo>
                  <a:lnTo>
                    <a:pt x="245" y="359"/>
                  </a:lnTo>
                  <a:lnTo>
                    <a:pt x="247" y="363"/>
                  </a:lnTo>
                  <a:lnTo>
                    <a:pt x="248" y="374"/>
                  </a:lnTo>
                  <a:lnTo>
                    <a:pt x="248" y="378"/>
                  </a:lnTo>
                  <a:lnTo>
                    <a:pt x="247" y="384"/>
                  </a:lnTo>
                  <a:lnTo>
                    <a:pt x="244" y="386"/>
                  </a:lnTo>
                  <a:lnTo>
                    <a:pt x="241" y="388"/>
                  </a:lnTo>
                  <a:lnTo>
                    <a:pt x="237" y="389"/>
                  </a:lnTo>
                  <a:lnTo>
                    <a:pt x="236" y="390"/>
                  </a:lnTo>
                  <a:lnTo>
                    <a:pt x="236" y="392"/>
                  </a:lnTo>
                  <a:lnTo>
                    <a:pt x="236" y="396"/>
                  </a:lnTo>
                  <a:lnTo>
                    <a:pt x="237" y="404"/>
                  </a:lnTo>
                  <a:lnTo>
                    <a:pt x="239" y="419"/>
                  </a:lnTo>
                  <a:lnTo>
                    <a:pt x="237" y="435"/>
                  </a:lnTo>
                  <a:lnTo>
                    <a:pt x="237" y="449"/>
                  </a:lnTo>
                  <a:lnTo>
                    <a:pt x="237" y="459"/>
                  </a:lnTo>
                  <a:lnTo>
                    <a:pt x="239" y="463"/>
                  </a:lnTo>
                  <a:lnTo>
                    <a:pt x="241" y="467"/>
                  </a:lnTo>
                  <a:lnTo>
                    <a:pt x="245" y="474"/>
                  </a:lnTo>
                  <a:lnTo>
                    <a:pt x="247" y="482"/>
                  </a:lnTo>
                  <a:lnTo>
                    <a:pt x="245" y="490"/>
                  </a:lnTo>
                  <a:lnTo>
                    <a:pt x="241" y="499"/>
                  </a:lnTo>
                  <a:lnTo>
                    <a:pt x="239" y="503"/>
                  </a:lnTo>
                  <a:lnTo>
                    <a:pt x="237" y="508"/>
                  </a:lnTo>
                  <a:lnTo>
                    <a:pt x="237" y="520"/>
                  </a:lnTo>
                  <a:lnTo>
                    <a:pt x="237" y="535"/>
                  </a:lnTo>
                  <a:lnTo>
                    <a:pt x="239" y="551"/>
                  </a:lnTo>
                  <a:lnTo>
                    <a:pt x="239" y="557"/>
                  </a:lnTo>
                  <a:lnTo>
                    <a:pt x="241" y="564"/>
                  </a:lnTo>
                  <a:lnTo>
                    <a:pt x="243" y="572"/>
                  </a:lnTo>
                  <a:lnTo>
                    <a:pt x="243" y="581"/>
                  </a:lnTo>
                  <a:lnTo>
                    <a:pt x="240" y="610"/>
                  </a:lnTo>
                  <a:lnTo>
                    <a:pt x="235" y="638"/>
                  </a:lnTo>
                  <a:lnTo>
                    <a:pt x="228" y="668"/>
                  </a:lnTo>
                  <a:lnTo>
                    <a:pt x="220" y="695"/>
                  </a:lnTo>
                  <a:lnTo>
                    <a:pt x="210" y="718"/>
                  </a:lnTo>
                  <a:lnTo>
                    <a:pt x="204" y="734"/>
                  </a:lnTo>
                  <a:lnTo>
                    <a:pt x="198" y="749"/>
                  </a:lnTo>
                  <a:lnTo>
                    <a:pt x="197" y="756"/>
                  </a:lnTo>
                  <a:lnTo>
                    <a:pt x="195" y="764"/>
                  </a:lnTo>
                  <a:lnTo>
                    <a:pt x="195" y="768"/>
                  </a:lnTo>
                  <a:lnTo>
                    <a:pt x="193" y="772"/>
                  </a:lnTo>
                  <a:lnTo>
                    <a:pt x="190" y="775"/>
                  </a:lnTo>
                  <a:lnTo>
                    <a:pt x="186" y="778"/>
                  </a:lnTo>
                  <a:lnTo>
                    <a:pt x="176" y="783"/>
                  </a:lnTo>
                  <a:lnTo>
                    <a:pt x="166" y="787"/>
                  </a:lnTo>
                  <a:lnTo>
                    <a:pt x="153" y="790"/>
                  </a:lnTo>
                  <a:lnTo>
                    <a:pt x="141" y="791"/>
                  </a:lnTo>
                  <a:lnTo>
                    <a:pt x="121" y="7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 noChangeArrowheads="1"/>
            </p:cNvSpPr>
            <p:nvPr/>
          </p:nvSpPr>
          <p:spPr bwMode="auto">
            <a:xfrm>
              <a:off x="557212" y="1400175"/>
              <a:ext cx="322263" cy="141288"/>
            </a:xfrm>
            <a:custGeom>
              <a:avLst/>
              <a:gdLst>
                <a:gd name="T0" fmla="*/ 161925 w 203"/>
                <a:gd name="T1" fmla="*/ 0 h 89"/>
                <a:gd name="T2" fmla="*/ 161925 w 203"/>
                <a:gd name="T3" fmla="*/ 0 h 89"/>
                <a:gd name="T4" fmla="*/ 193675 w 203"/>
                <a:gd name="T5" fmla="*/ 1588 h 89"/>
                <a:gd name="T6" fmla="*/ 223838 w 203"/>
                <a:gd name="T7" fmla="*/ 6350 h 89"/>
                <a:gd name="T8" fmla="*/ 252413 w 203"/>
                <a:gd name="T9" fmla="*/ 12700 h 89"/>
                <a:gd name="T10" fmla="*/ 276225 w 203"/>
                <a:gd name="T11" fmla="*/ 20638 h 89"/>
                <a:gd name="T12" fmla="*/ 295275 w 203"/>
                <a:gd name="T13" fmla="*/ 31750 h 89"/>
                <a:gd name="T14" fmla="*/ 309563 w 203"/>
                <a:gd name="T15" fmla="*/ 42863 h 89"/>
                <a:gd name="T16" fmla="*/ 315913 w 203"/>
                <a:gd name="T17" fmla="*/ 49213 h 89"/>
                <a:gd name="T18" fmla="*/ 320675 w 203"/>
                <a:gd name="T19" fmla="*/ 57150 h 89"/>
                <a:gd name="T20" fmla="*/ 322263 w 203"/>
                <a:gd name="T21" fmla="*/ 63500 h 89"/>
                <a:gd name="T22" fmla="*/ 322263 w 203"/>
                <a:gd name="T23" fmla="*/ 69850 h 89"/>
                <a:gd name="T24" fmla="*/ 322263 w 203"/>
                <a:gd name="T25" fmla="*/ 69850 h 89"/>
                <a:gd name="T26" fmla="*/ 322263 w 203"/>
                <a:gd name="T27" fmla="*/ 79375 h 89"/>
                <a:gd name="T28" fmla="*/ 320675 w 203"/>
                <a:gd name="T29" fmla="*/ 85725 h 89"/>
                <a:gd name="T30" fmla="*/ 315913 w 203"/>
                <a:gd name="T31" fmla="*/ 92075 h 89"/>
                <a:gd name="T32" fmla="*/ 309563 w 203"/>
                <a:gd name="T33" fmla="*/ 98425 h 89"/>
                <a:gd name="T34" fmla="*/ 295275 w 203"/>
                <a:gd name="T35" fmla="*/ 111125 h 89"/>
                <a:gd name="T36" fmla="*/ 276225 w 203"/>
                <a:gd name="T37" fmla="*/ 122238 h 89"/>
                <a:gd name="T38" fmla="*/ 252413 w 203"/>
                <a:gd name="T39" fmla="*/ 130175 h 89"/>
                <a:gd name="T40" fmla="*/ 223838 w 203"/>
                <a:gd name="T41" fmla="*/ 136525 h 89"/>
                <a:gd name="T42" fmla="*/ 193675 w 203"/>
                <a:gd name="T43" fmla="*/ 141288 h 89"/>
                <a:gd name="T44" fmla="*/ 161925 w 203"/>
                <a:gd name="T45" fmla="*/ 141288 h 89"/>
                <a:gd name="T46" fmla="*/ 161925 w 203"/>
                <a:gd name="T47" fmla="*/ 141288 h 89"/>
                <a:gd name="T48" fmla="*/ 128588 w 203"/>
                <a:gd name="T49" fmla="*/ 141288 h 89"/>
                <a:gd name="T50" fmla="*/ 98425 w 203"/>
                <a:gd name="T51" fmla="*/ 136525 h 89"/>
                <a:gd name="T52" fmla="*/ 71438 w 203"/>
                <a:gd name="T53" fmla="*/ 130175 h 89"/>
                <a:gd name="T54" fmla="*/ 47625 w 203"/>
                <a:gd name="T55" fmla="*/ 122238 h 89"/>
                <a:gd name="T56" fmla="*/ 28575 w 203"/>
                <a:gd name="T57" fmla="*/ 111125 h 89"/>
                <a:gd name="T58" fmla="*/ 12700 w 203"/>
                <a:gd name="T59" fmla="*/ 98425 h 89"/>
                <a:gd name="T60" fmla="*/ 6350 w 203"/>
                <a:gd name="T61" fmla="*/ 92075 h 89"/>
                <a:gd name="T62" fmla="*/ 3175 w 203"/>
                <a:gd name="T63" fmla="*/ 85725 h 89"/>
                <a:gd name="T64" fmla="*/ 0 w 203"/>
                <a:gd name="T65" fmla="*/ 79375 h 89"/>
                <a:gd name="T66" fmla="*/ 0 w 203"/>
                <a:gd name="T67" fmla="*/ 69850 h 89"/>
                <a:gd name="T68" fmla="*/ 0 w 203"/>
                <a:gd name="T69" fmla="*/ 69850 h 89"/>
                <a:gd name="T70" fmla="*/ 0 w 203"/>
                <a:gd name="T71" fmla="*/ 63500 h 89"/>
                <a:gd name="T72" fmla="*/ 3175 w 203"/>
                <a:gd name="T73" fmla="*/ 57150 h 89"/>
                <a:gd name="T74" fmla="*/ 6350 w 203"/>
                <a:gd name="T75" fmla="*/ 49213 h 89"/>
                <a:gd name="T76" fmla="*/ 12700 w 203"/>
                <a:gd name="T77" fmla="*/ 42863 h 89"/>
                <a:gd name="T78" fmla="*/ 28575 w 203"/>
                <a:gd name="T79" fmla="*/ 31750 h 89"/>
                <a:gd name="T80" fmla="*/ 47625 w 203"/>
                <a:gd name="T81" fmla="*/ 20638 h 89"/>
                <a:gd name="T82" fmla="*/ 71438 w 203"/>
                <a:gd name="T83" fmla="*/ 12700 h 89"/>
                <a:gd name="T84" fmla="*/ 98425 w 203"/>
                <a:gd name="T85" fmla="*/ 6350 h 89"/>
                <a:gd name="T86" fmla="*/ 128588 w 203"/>
                <a:gd name="T87" fmla="*/ 1588 h 89"/>
                <a:gd name="T88" fmla="*/ 161925 w 203"/>
                <a:gd name="T89" fmla="*/ 0 h 89"/>
                <a:gd name="T90" fmla="*/ 161925 w 203"/>
                <a:gd name="T91" fmla="*/ 0 h 8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03"/>
                <a:gd name="T139" fmla="*/ 0 h 89"/>
                <a:gd name="T140" fmla="*/ 203 w 203"/>
                <a:gd name="T141" fmla="*/ 89 h 8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03" h="89">
                  <a:moveTo>
                    <a:pt x="102" y="0"/>
                  </a:moveTo>
                  <a:lnTo>
                    <a:pt x="102" y="0"/>
                  </a:lnTo>
                  <a:lnTo>
                    <a:pt x="122" y="1"/>
                  </a:lnTo>
                  <a:lnTo>
                    <a:pt x="141" y="4"/>
                  </a:lnTo>
                  <a:lnTo>
                    <a:pt x="159" y="8"/>
                  </a:lnTo>
                  <a:lnTo>
                    <a:pt x="174" y="13"/>
                  </a:lnTo>
                  <a:lnTo>
                    <a:pt x="186" y="20"/>
                  </a:lnTo>
                  <a:lnTo>
                    <a:pt x="195" y="27"/>
                  </a:lnTo>
                  <a:lnTo>
                    <a:pt x="199" y="31"/>
                  </a:lnTo>
                  <a:lnTo>
                    <a:pt x="202" y="36"/>
                  </a:lnTo>
                  <a:lnTo>
                    <a:pt x="203" y="40"/>
                  </a:lnTo>
                  <a:lnTo>
                    <a:pt x="203" y="44"/>
                  </a:lnTo>
                  <a:lnTo>
                    <a:pt x="203" y="50"/>
                  </a:lnTo>
                  <a:lnTo>
                    <a:pt x="202" y="54"/>
                  </a:lnTo>
                  <a:lnTo>
                    <a:pt x="199" y="58"/>
                  </a:lnTo>
                  <a:lnTo>
                    <a:pt x="195" y="62"/>
                  </a:lnTo>
                  <a:lnTo>
                    <a:pt x="186" y="70"/>
                  </a:lnTo>
                  <a:lnTo>
                    <a:pt x="174" y="77"/>
                  </a:lnTo>
                  <a:lnTo>
                    <a:pt x="159" y="82"/>
                  </a:lnTo>
                  <a:lnTo>
                    <a:pt x="141" y="86"/>
                  </a:lnTo>
                  <a:lnTo>
                    <a:pt x="122" y="89"/>
                  </a:lnTo>
                  <a:lnTo>
                    <a:pt x="102" y="89"/>
                  </a:lnTo>
                  <a:lnTo>
                    <a:pt x="81" y="89"/>
                  </a:lnTo>
                  <a:lnTo>
                    <a:pt x="62" y="86"/>
                  </a:lnTo>
                  <a:lnTo>
                    <a:pt x="45" y="82"/>
                  </a:lnTo>
                  <a:lnTo>
                    <a:pt x="30" y="77"/>
                  </a:lnTo>
                  <a:lnTo>
                    <a:pt x="18" y="70"/>
                  </a:lnTo>
                  <a:lnTo>
                    <a:pt x="8" y="62"/>
                  </a:lnTo>
                  <a:lnTo>
                    <a:pt x="4" y="58"/>
                  </a:lnTo>
                  <a:lnTo>
                    <a:pt x="2" y="54"/>
                  </a:lnTo>
                  <a:lnTo>
                    <a:pt x="0" y="50"/>
                  </a:lnTo>
                  <a:lnTo>
                    <a:pt x="0" y="44"/>
                  </a:lnTo>
                  <a:lnTo>
                    <a:pt x="0" y="40"/>
                  </a:lnTo>
                  <a:lnTo>
                    <a:pt x="2" y="36"/>
                  </a:lnTo>
                  <a:lnTo>
                    <a:pt x="4" y="31"/>
                  </a:lnTo>
                  <a:lnTo>
                    <a:pt x="8" y="27"/>
                  </a:lnTo>
                  <a:lnTo>
                    <a:pt x="18" y="20"/>
                  </a:lnTo>
                  <a:lnTo>
                    <a:pt x="30" y="13"/>
                  </a:lnTo>
                  <a:lnTo>
                    <a:pt x="45" y="8"/>
                  </a:lnTo>
                  <a:lnTo>
                    <a:pt x="62" y="4"/>
                  </a:lnTo>
                  <a:lnTo>
                    <a:pt x="81" y="1"/>
                  </a:lnTo>
                  <a:lnTo>
                    <a:pt x="1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 noChangeArrowheads="1"/>
            </p:cNvSpPr>
            <p:nvPr/>
          </p:nvSpPr>
          <p:spPr bwMode="auto">
            <a:xfrm>
              <a:off x="436562" y="1335088"/>
              <a:ext cx="563563" cy="157163"/>
            </a:xfrm>
            <a:custGeom>
              <a:avLst/>
              <a:gdLst>
                <a:gd name="T0" fmla="*/ 282575 w 355"/>
                <a:gd name="T1" fmla="*/ 0 h 99"/>
                <a:gd name="T2" fmla="*/ 282575 w 355"/>
                <a:gd name="T3" fmla="*/ 0 h 99"/>
                <a:gd name="T4" fmla="*/ 338138 w 355"/>
                <a:gd name="T5" fmla="*/ 1588 h 99"/>
                <a:gd name="T6" fmla="*/ 392113 w 355"/>
                <a:gd name="T7" fmla="*/ 6350 h 99"/>
                <a:gd name="T8" fmla="*/ 439738 w 355"/>
                <a:gd name="T9" fmla="*/ 12700 h 99"/>
                <a:gd name="T10" fmla="*/ 479425 w 355"/>
                <a:gd name="T11" fmla="*/ 23813 h 99"/>
                <a:gd name="T12" fmla="*/ 514350 w 355"/>
                <a:gd name="T13" fmla="*/ 34925 h 99"/>
                <a:gd name="T14" fmla="*/ 528638 w 355"/>
                <a:gd name="T15" fmla="*/ 41275 h 99"/>
                <a:gd name="T16" fmla="*/ 539750 w 355"/>
                <a:gd name="T17" fmla="*/ 47625 h 99"/>
                <a:gd name="T18" fmla="*/ 550863 w 355"/>
                <a:gd name="T19" fmla="*/ 53975 h 99"/>
                <a:gd name="T20" fmla="*/ 557213 w 355"/>
                <a:gd name="T21" fmla="*/ 61913 h 99"/>
                <a:gd name="T22" fmla="*/ 561975 w 355"/>
                <a:gd name="T23" fmla="*/ 71438 h 99"/>
                <a:gd name="T24" fmla="*/ 563563 w 355"/>
                <a:gd name="T25" fmla="*/ 77788 h 99"/>
                <a:gd name="T26" fmla="*/ 563563 w 355"/>
                <a:gd name="T27" fmla="*/ 77788 h 99"/>
                <a:gd name="T28" fmla="*/ 561975 w 355"/>
                <a:gd name="T29" fmla="*/ 85725 h 99"/>
                <a:gd name="T30" fmla="*/ 557213 w 355"/>
                <a:gd name="T31" fmla="*/ 95250 h 99"/>
                <a:gd name="T32" fmla="*/ 550863 w 355"/>
                <a:gd name="T33" fmla="*/ 101600 h 99"/>
                <a:gd name="T34" fmla="*/ 539750 w 355"/>
                <a:gd name="T35" fmla="*/ 107950 h 99"/>
                <a:gd name="T36" fmla="*/ 528638 w 355"/>
                <a:gd name="T37" fmla="*/ 115888 h 99"/>
                <a:gd name="T38" fmla="*/ 514350 w 355"/>
                <a:gd name="T39" fmla="*/ 122238 h 99"/>
                <a:gd name="T40" fmla="*/ 479425 w 355"/>
                <a:gd name="T41" fmla="*/ 133350 h 99"/>
                <a:gd name="T42" fmla="*/ 439738 w 355"/>
                <a:gd name="T43" fmla="*/ 141288 h 99"/>
                <a:gd name="T44" fmla="*/ 392113 w 355"/>
                <a:gd name="T45" fmla="*/ 150813 h 99"/>
                <a:gd name="T46" fmla="*/ 338138 w 355"/>
                <a:gd name="T47" fmla="*/ 155575 h 99"/>
                <a:gd name="T48" fmla="*/ 282575 w 355"/>
                <a:gd name="T49" fmla="*/ 157163 h 99"/>
                <a:gd name="T50" fmla="*/ 282575 w 355"/>
                <a:gd name="T51" fmla="*/ 157163 h 99"/>
                <a:gd name="T52" fmla="*/ 227013 w 355"/>
                <a:gd name="T53" fmla="*/ 155575 h 99"/>
                <a:gd name="T54" fmla="*/ 173038 w 355"/>
                <a:gd name="T55" fmla="*/ 150813 h 99"/>
                <a:gd name="T56" fmla="*/ 125413 w 355"/>
                <a:gd name="T57" fmla="*/ 141288 h 99"/>
                <a:gd name="T58" fmla="*/ 84138 w 355"/>
                <a:gd name="T59" fmla="*/ 133350 h 99"/>
                <a:gd name="T60" fmla="*/ 49213 w 355"/>
                <a:gd name="T61" fmla="*/ 122238 h 99"/>
                <a:gd name="T62" fmla="*/ 34925 w 355"/>
                <a:gd name="T63" fmla="*/ 115888 h 99"/>
                <a:gd name="T64" fmla="*/ 23813 w 355"/>
                <a:gd name="T65" fmla="*/ 107950 h 99"/>
                <a:gd name="T66" fmla="*/ 12700 w 355"/>
                <a:gd name="T67" fmla="*/ 101600 h 99"/>
                <a:gd name="T68" fmla="*/ 6350 w 355"/>
                <a:gd name="T69" fmla="*/ 95250 h 99"/>
                <a:gd name="T70" fmla="*/ 3175 w 355"/>
                <a:gd name="T71" fmla="*/ 85725 h 99"/>
                <a:gd name="T72" fmla="*/ 0 w 355"/>
                <a:gd name="T73" fmla="*/ 77788 h 99"/>
                <a:gd name="T74" fmla="*/ 0 w 355"/>
                <a:gd name="T75" fmla="*/ 77788 h 99"/>
                <a:gd name="T76" fmla="*/ 3175 w 355"/>
                <a:gd name="T77" fmla="*/ 71438 h 99"/>
                <a:gd name="T78" fmla="*/ 6350 w 355"/>
                <a:gd name="T79" fmla="*/ 61913 h 99"/>
                <a:gd name="T80" fmla="*/ 12700 w 355"/>
                <a:gd name="T81" fmla="*/ 53975 h 99"/>
                <a:gd name="T82" fmla="*/ 23813 w 355"/>
                <a:gd name="T83" fmla="*/ 47625 h 99"/>
                <a:gd name="T84" fmla="*/ 34925 w 355"/>
                <a:gd name="T85" fmla="*/ 41275 h 99"/>
                <a:gd name="T86" fmla="*/ 49213 w 355"/>
                <a:gd name="T87" fmla="*/ 34925 h 99"/>
                <a:gd name="T88" fmla="*/ 84138 w 355"/>
                <a:gd name="T89" fmla="*/ 23813 h 99"/>
                <a:gd name="T90" fmla="*/ 125413 w 355"/>
                <a:gd name="T91" fmla="*/ 12700 h 99"/>
                <a:gd name="T92" fmla="*/ 173038 w 355"/>
                <a:gd name="T93" fmla="*/ 6350 h 99"/>
                <a:gd name="T94" fmla="*/ 227013 w 355"/>
                <a:gd name="T95" fmla="*/ 1588 h 99"/>
                <a:gd name="T96" fmla="*/ 282575 w 355"/>
                <a:gd name="T97" fmla="*/ 0 h 99"/>
                <a:gd name="T98" fmla="*/ 282575 w 355"/>
                <a:gd name="T99" fmla="*/ 0 h 9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55"/>
                <a:gd name="T151" fmla="*/ 0 h 99"/>
                <a:gd name="T152" fmla="*/ 355 w 355"/>
                <a:gd name="T153" fmla="*/ 99 h 9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55" h="99">
                  <a:moveTo>
                    <a:pt x="178" y="0"/>
                  </a:moveTo>
                  <a:lnTo>
                    <a:pt x="178" y="0"/>
                  </a:lnTo>
                  <a:lnTo>
                    <a:pt x="213" y="1"/>
                  </a:lnTo>
                  <a:lnTo>
                    <a:pt x="247" y="4"/>
                  </a:lnTo>
                  <a:lnTo>
                    <a:pt x="277" y="8"/>
                  </a:lnTo>
                  <a:lnTo>
                    <a:pt x="302" y="15"/>
                  </a:lnTo>
                  <a:lnTo>
                    <a:pt x="324" y="22"/>
                  </a:lnTo>
                  <a:lnTo>
                    <a:pt x="333" y="26"/>
                  </a:lnTo>
                  <a:lnTo>
                    <a:pt x="340" y="30"/>
                  </a:lnTo>
                  <a:lnTo>
                    <a:pt x="347" y="34"/>
                  </a:lnTo>
                  <a:lnTo>
                    <a:pt x="351" y="39"/>
                  </a:lnTo>
                  <a:lnTo>
                    <a:pt x="354" y="45"/>
                  </a:lnTo>
                  <a:lnTo>
                    <a:pt x="355" y="49"/>
                  </a:lnTo>
                  <a:lnTo>
                    <a:pt x="354" y="54"/>
                  </a:lnTo>
                  <a:lnTo>
                    <a:pt x="351" y="60"/>
                  </a:lnTo>
                  <a:lnTo>
                    <a:pt x="347" y="64"/>
                  </a:lnTo>
                  <a:lnTo>
                    <a:pt x="340" y="68"/>
                  </a:lnTo>
                  <a:lnTo>
                    <a:pt x="333" y="73"/>
                  </a:lnTo>
                  <a:lnTo>
                    <a:pt x="324" y="77"/>
                  </a:lnTo>
                  <a:lnTo>
                    <a:pt x="302" y="84"/>
                  </a:lnTo>
                  <a:lnTo>
                    <a:pt x="277" y="89"/>
                  </a:lnTo>
                  <a:lnTo>
                    <a:pt x="247" y="95"/>
                  </a:lnTo>
                  <a:lnTo>
                    <a:pt x="213" y="98"/>
                  </a:lnTo>
                  <a:lnTo>
                    <a:pt x="178" y="99"/>
                  </a:lnTo>
                  <a:lnTo>
                    <a:pt x="143" y="98"/>
                  </a:lnTo>
                  <a:lnTo>
                    <a:pt x="109" y="95"/>
                  </a:lnTo>
                  <a:lnTo>
                    <a:pt x="79" y="89"/>
                  </a:lnTo>
                  <a:lnTo>
                    <a:pt x="53" y="84"/>
                  </a:lnTo>
                  <a:lnTo>
                    <a:pt x="31" y="77"/>
                  </a:lnTo>
                  <a:lnTo>
                    <a:pt x="22" y="73"/>
                  </a:lnTo>
                  <a:lnTo>
                    <a:pt x="15" y="68"/>
                  </a:lnTo>
                  <a:lnTo>
                    <a:pt x="8" y="64"/>
                  </a:lnTo>
                  <a:lnTo>
                    <a:pt x="4" y="60"/>
                  </a:lnTo>
                  <a:lnTo>
                    <a:pt x="2" y="54"/>
                  </a:lnTo>
                  <a:lnTo>
                    <a:pt x="0" y="49"/>
                  </a:lnTo>
                  <a:lnTo>
                    <a:pt x="2" y="45"/>
                  </a:lnTo>
                  <a:lnTo>
                    <a:pt x="4" y="39"/>
                  </a:lnTo>
                  <a:lnTo>
                    <a:pt x="8" y="34"/>
                  </a:lnTo>
                  <a:lnTo>
                    <a:pt x="15" y="30"/>
                  </a:lnTo>
                  <a:lnTo>
                    <a:pt x="22" y="26"/>
                  </a:lnTo>
                  <a:lnTo>
                    <a:pt x="31" y="22"/>
                  </a:lnTo>
                  <a:lnTo>
                    <a:pt x="53" y="15"/>
                  </a:lnTo>
                  <a:lnTo>
                    <a:pt x="79" y="8"/>
                  </a:lnTo>
                  <a:lnTo>
                    <a:pt x="109" y="4"/>
                  </a:lnTo>
                  <a:lnTo>
                    <a:pt x="143" y="1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 noChangeArrowheads="1"/>
            </p:cNvSpPr>
            <p:nvPr/>
          </p:nvSpPr>
          <p:spPr bwMode="auto">
            <a:xfrm>
              <a:off x="361950" y="1379538"/>
              <a:ext cx="714375" cy="58738"/>
            </a:xfrm>
            <a:custGeom>
              <a:avLst/>
              <a:gdLst>
                <a:gd name="T0" fmla="*/ 328613 w 450"/>
                <a:gd name="T1" fmla="*/ 58738 h 37"/>
                <a:gd name="T2" fmla="*/ 328613 w 450"/>
                <a:gd name="T3" fmla="*/ 58738 h 37"/>
                <a:gd name="T4" fmla="*/ 236538 w 450"/>
                <a:gd name="T5" fmla="*/ 58738 h 37"/>
                <a:gd name="T6" fmla="*/ 182563 w 450"/>
                <a:gd name="T7" fmla="*/ 53975 h 37"/>
                <a:gd name="T8" fmla="*/ 131763 w 450"/>
                <a:gd name="T9" fmla="*/ 50800 h 37"/>
                <a:gd name="T10" fmla="*/ 84138 w 450"/>
                <a:gd name="T11" fmla="*/ 46038 h 37"/>
                <a:gd name="T12" fmla="*/ 42863 w 450"/>
                <a:gd name="T13" fmla="*/ 36513 h 37"/>
                <a:gd name="T14" fmla="*/ 28575 w 450"/>
                <a:gd name="T15" fmla="*/ 33338 h 37"/>
                <a:gd name="T16" fmla="*/ 14288 w 450"/>
                <a:gd name="T17" fmla="*/ 28575 h 37"/>
                <a:gd name="T18" fmla="*/ 7938 w 450"/>
                <a:gd name="T19" fmla="*/ 23813 h 37"/>
                <a:gd name="T20" fmla="*/ 4763 w 450"/>
                <a:gd name="T21" fmla="*/ 17463 h 37"/>
                <a:gd name="T22" fmla="*/ 4763 w 450"/>
                <a:gd name="T23" fmla="*/ 17463 h 37"/>
                <a:gd name="T24" fmla="*/ 0 w 450"/>
                <a:gd name="T25" fmla="*/ 3175 h 37"/>
                <a:gd name="T26" fmla="*/ 0 w 450"/>
                <a:gd name="T27" fmla="*/ 3175 h 37"/>
                <a:gd name="T28" fmla="*/ 30163 w 450"/>
                <a:gd name="T29" fmla="*/ 11113 h 37"/>
                <a:gd name="T30" fmla="*/ 66675 w 450"/>
                <a:gd name="T31" fmla="*/ 15875 h 37"/>
                <a:gd name="T32" fmla="*/ 109538 w 450"/>
                <a:gd name="T33" fmla="*/ 22225 h 37"/>
                <a:gd name="T34" fmla="*/ 153988 w 450"/>
                <a:gd name="T35" fmla="*/ 23813 h 37"/>
                <a:gd name="T36" fmla="*/ 247650 w 450"/>
                <a:gd name="T37" fmla="*/ 30163 h 37"/>
                <a:gd name="T38" fmla="*/ 327025 w 450"/>
                <a:gd name="T39" fmla="*/ 30163 h 37"/>
                <a:gd name="T40" fmla="*/ 327025 w 450"/>
                <a:gd name="T41" fmla="*/ 30163 h 37"/>
                <a:gd name="T42" fmla="*/ 417513 w 450"/>
                <a:gd name="T43" fmla="*/ 28575 h 37"/>
                <a:gd name="T44" fmla="*/ 527050 w 450"/>
                <a:gd name="T45" fmla="*/ 23813 h 37"/>
                <a:gd name="T46" fmla="*/ 582613 w 450"/>
                <a:gd name="T47" fmla="*/ 20638 h 37"/>
                <a:gd name="T48" fmla="*/ 633413 w 450"/>
                <a:gd name="T49" fmla="*/ 15875 h 37"/>
                <a:gd name="T50" fmla="*/ 679450 w 450"/>
                <a:gd name="T51" fmla="*/ 9525 h 37"/>
                <a:gd name="T52" fmla="*/ 714375 w 450"/>
                <a:gd name="T53" fmla="*/ 0 h 37"/>
                <a:gd name="T54" fmla="*/ 714375 w 450"/>
                <a:gd name="T55" fmla="*/ 0 h 37"/>
                <a:gd name="T56" fmla="*/ 709613 w 450"/>
                <a:gd name="T57" fmla="*/ 17463 h 37"/>
                <a:gd name="T58" fmla="*/ 709613 w 450"/>
                <a:gd name="T59" fmla="*/ 17463 h 37"/>
                <a:gd name="T60" fmla="*/ 704850 w 450"/>
                <a:gd name="T61" fmla="*/ 23813 h 37"/>
                <a:gd name="T62" fmla="*/ 693738 w 450"/>
                <a:gd name="T63" fmla="*/ 28575 h 37"/>
                <a:gd name="T64" fmla="*/ 681038 w 450"/>
                <a:gd name="T65" fmla="*/ 33338 h 37"/>
                <a:gd name="T66" fmla="*/ 661988 w 450"/>
                <a:gd name="T67" fmla="*/ 36513 h 37"/>
                <a:gd name="T68" fmla="*/ 612775 w 450"/>
                <a:gd name="T69" fmla="*/ 46038 h 37"/>
                <a:gd name="T70" fmla="*/ 557213 w 450"/>
                <a:gd name="T71" fmla="*/ 50800 h 37"/>
                <a:gd name="T72" fmla="*/ 493713 w 450"/>
                <a:gd name="T73" fmla="*/ 53975 h 37"/>
                <a:gd name="T74" fmla="*/ 431800 w 450"/>
                <a:gd name="T75" fmla="*/ 58738 h 37"/>
                <a:gd name="T76" fmla="*/ 328613 w 450"/>
                <a:gd name="T77" fmla="*/ 58738 h 37"/>
                <a:gd name="T78" fmla="*/ 328613 w 450"/>
                <a:gd name="T79" fmla="*/ 58738 h 3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50"/>
                <a:gd name="T121" fmla="*/ 0 h 37"/>
                <a:gd name="T122" fmla="*/ 450 w 450"/>
                <a:gd name="T123" fmla="*/ 37 h 37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50" h="37">
                  <a:moveTo>
                    <a:pt x="207" y="37"/>
                  </a:moveTo>
                  <a:lnTo>
                    <a:pt x="207" y="37"/>
                  </a:lnTo>
                  <a:lnTo>
                    <a:pt x="149" y="37"/>
                  </a:lnTo>
                  <a:lnTo>
                    <a:pt x="115" y="34"/>
                  </a:lnTo>
                  <a:lnTo>
                    <a:pt x="83" y="32"/>
                  </a:lnTo>
                  <a:lnTo>
                    <a:pt x="53" y="29"/>
                  </a:lnTo>
                  <a:lnTo>
                    <a:pt x="27" y="23"/>
                  </a:lnTo>
                  <a:lnTo>
                    <a:pt x="18" y="21"/>
                  </a:lnTo>
                  <a:lnTo>
                    <a:pt x="9" y="18"/>
                  </a:lnTo>
                  <a:lnTo>
                    <a:pt x="5" y="15"/>
                  </a:lnTo>
                  <a:lnTo>
                    <a:pt x="3" y="11"/>
                  </a:lnTo>
                  <a:lnTo>
                    <a:pt x="0" y="2"/>
                  </a:lnTo>
                  <a:lnTo>
                    <a:pt x="19" y="7"/>
                  </a:lnTo>
                  <a:lnTo>
                    <a:pt x="42" y="10"/>
                  </a:lnTo>
                  <a:lnTo>
                    <a:pt x="69" y="14"/>
                  </a:lnTo>
                  <a:lnTo>
                    <a:pt x="97" y="15"/>
                  </a:lnTo>
                  <a:lnTo>
                    <a:pt x="156" y="19"/>
                  </a:lnTo>
                  <a:lnTo>
                    <a:pt x="206" y="19"/>
                  </a:lnTo>
                  <a:lnTo>
                    <a:pt x="263" y="18"/>
                  </a:lnTo>
                  <a:lnTo>
                    <a:pt x="332" y="15"/>
                  </a:lnTo>
                  <a:lnTo>
                    <a:pt x="367" y="13"/>
                  </a:lnTo>
                  <a:lnTo>
                    <a:pt x="399" y="10"/>
                  </a:lnTo>
                  <a:lnTo>
                    <a:pt x="428" y="6"/>
                  </a:lnTo>
                  <a:lnTo>
                    <a:pt x="450" y="0"/>
                  </a:lnTo>
                  <a:lnTo>
                    <a:pt x="447" y="11"/>
                  </a:lnTo>
                  <a:lnTo>
                    <a:pt x="444" y="15"/>
                  </a:lnTo>
                  <a:lnTo>
                    <a:pt x="437" y="18"/>
                  </a:lnTo>
                  <a:lnTo>
                    <a:pt x="429" y="21"/>
                  </a:lnTo>
                  <a:lnTo>
                    <a:pt x="417" y="23"/>
                  </a:lnTo>
                  <a:lnTo>
                    <a:pt x="386" y="29"/>
                  </a:lnTo>
                  <a:lnTo>
                    <a:pt x="351" y="32"/>
                  </a:lnTo>
                  <a:lnTo>
                    <a:pt x="311" y="34"/>
                  </a:lnTo>
                  <a:lnTo>
                    <a:pt x="272" y="37"/>
                  </a:lnTo>
                  <a:lnTo>
                    <a:pt x="207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 noChangeArrowheads="1"/>
            </p:cNvSpPr>
            <p:nvPr/>
          </p:nvSpPr>
          <p:spPr bwMode="auto">
            <a:xfrm>
              <a:off x="69850" y="509588"/>
              <a:ext cx="1306513" cy="96838"/>
            </a:xfrm>
            <a:custGeom>
              <a:avLst/>
              <a:gdLst>
                <a:gd name="T0" fmla="*/ 31750 w 823"/>
                <a:gd name="T1" fmla="*/ 58738 h 61"/>
                <a:gd name="T2" fmla="*/ 1250950 w 823"/>
                <a:gd name="T3" fmla="*/ 0 h 61"/>
                <a:gd name="T4" fmla="*/ 1250950 w 823"/>
                <a:gd name="T5" fmla="*/ 0 h 61"/>
                <a:gd name="T6" fmla="*/ 1250950 w 823"/>
                <a:gd name="T7" fmla="*/ 6350 h 61"/>
                <a:gd name="T8" fmla="*/ 1255713 w 823"/>
                <a:gd name="T9" fmla="*/ 11113 h 61"/>
                <a:gd name="T10" fmla="*/ 1262063 w 823"/>
                <a:gd name="T11" fmla="*/ 15875 h 61"/>
                <a:gd name="T12" fmla="*/ 1276350 w 823"/>
                <a:gd name="T13" fmla="*/ 19050 h 61"/>
                <a:gd name="T14" fmla="*/ 1276350 w 823"/>
                <a:gd name="T15" fmla="*/ 19050 h 61"/>
                <a:gd name="T16" fmla="*/ 1285875 w 823"/>
                <a:gd name="T17" fmla="*/ 23813 h 61"/>
                <a:gd name="T18" fmla="*/ 1295400 w 823"/>
                <a:gd name="T19" fmla="*/ 25400 h 61"/>
                <a:gd name="T20" fmla="*/ 1301750 w 823"/>
                <a:gd name="T21" fmla="*/ 30163 h 61"/>
                <a:gd name="T22" fmla="*/ 1306513 w 823"/>
                <a:gd name="T23" fmla="*/ 36513 h 61"/>
                <a:gd name="T24" fmla="*/ 0 w 823"/>
                <a:gd name="T25" fmla="*/ 96838 h 61"/>
                <a:gd name="T26" fmla="*/ 0 w 823"/>
                <a:gd name="T27" fmla="*/ 96838 h 61"/>
                <a:gd name="T28" fmla="*/ 12700 w 823"/>
                <a:gd name="T29" fmla="*/ 92075 h 61"/>
                <a:gd name="T30" fmla="*/ 12700 w 823"/>
                <a:gd name="T31" fmla="*/ 92075 h 61"/>
                <a:gd name="T32" fmla="*/ 23813 w 823"/>
                <a:gd name="T33" fmla="*/ 90488 h 61"/>
                <a:gd name="T34" fmla="*/ 31750 w 823"/>
                <a:gd name="T35" fmla="*/ 85725 h 61"/>
                <a:gd name="T36" fmla="*/ 36513 w 823"/>
                <a:gd name="T37" fmla="*/ 82550 h 61"/>
                <a:gd name="T38" fmla="*/ 38100 w 823"/>
                <a:gd name="T39" fmla="*/ 77788 h 61"/>
                <a:gd name="T40" fmla="*/ 38100 w 823"/>
                <a:gd name="T41" fmla="*/ 73025 h 61"/>
                <a:gd name="T42" fmla="*/ 36513 w 823"/>
                <a:gd name="T43" fmla="*/ 68263 h 61"/>
                <a:gd name="T44" fmla="*/ 31750 w 823"/>
                <a:gd name="T45" fmla="*/ 58738 h 61"/>
                <a:gd name="T46" fmla="*/ 31750 w 823"/>
                <a:gd name="T47" fmla="*/ 58738 h 6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23"/>
                <a:gd name="T73" fmla="*/ 0 h 61"/>
                <a:gd name="T74" fmla="*/ 823 w 823"/>
                <a:gd name="T75" fmla="*/ 61 h 6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23" h="61">
                  <a:moveTo>
                    <a:pt x="20" y="37"/>
                  </a:moveTo>
                  <a:lnTo>
                    <a:pt x="788" y="0"/>
                  </a:lnTo>
                  <a:lnTo>
                    <a:pt x="788" y="4"/>
                  </a:lnTo>
                  <a:lnTo>
                    <a:pt x="791" y="7"/>
                  </a:lnTo>
                  <a:lnTo>
                    <a:pt x="795" y="10"/>
                  </a:lnTo>
                  <a:lnTo>
                    <a:pt x="804" y="12"/>
                  </a:lnTo>
                  <a:lnTo>
                    <a:pt x="810" y="15"/>
                  </a:lnTo>
                  <a:lnTo>
                    <a:pt x="816" y="16"/>
                  </a:lnTo>
                  <a:lnTo>
                    <a:pt x="820" y="19"/>
                  </a:lnTo>
                  <a:lnTo>
                    <a:pt x="823" y="23"/>
                  </a:lnTo>
                  <a:lnTo>
                    <a:pt x="0" y="61"/>
                  </a:lnTo>
                  <a:lnTo>
                    <a:pt x="8" y="58"/>
                  </a:lnTo>
                  <a:lnTo>
                    <a:pt x="15" y="57"/>
                  </a:lnTo>
                  <a:lnTo>
                    <a:pt x="20" y="54"/>
                  </a:lnTo>
                  <a:lnTo>
                    <a:pt x="23" y="52"/>
                  </a:lnTo>
                  <a:lnTo>
                    <a:pt x="24" y="49"/>
                  </a:lnTo>
                  <a:lnTo>
                    <a:pt x="24" y="46"/>
                  </a:lnTo>
                  <a:lnTo>
                    <a:pt x="23" y="43"/>
                  </a:lnTo>
                  <a:lnTo>
                    <a:pt x="2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 noChangeArrowheads="1"/>
            </p:cNvSpPr>
            <p:nvPr/>
          </p:nvSpPr>
          <p:spPr bwMode="auto">
            <a:xfrm>
              <a:off x="46037" y="401638"/>
              <a:ext cx="1325563" cy="100013"/>
            </a:xfrm>
            <a:custGeom>
              <a:avLst/>
              <a:gdLst>
                <a:gd name="T0" fmla="*/ 0 w 835"/>
                <a:gd name="T1" fmla="*/ 63500 h 63"/>
                <a:gd name="T2" fmla="*/ 1325563 w 835"/>
                <a:gd name="T3" fmla="*/ 0 h 63"/>
                <a:gd name="T4" fmla="*/ 1325563 w 835"/>
                <a:gd name="T5" fmla="*/ 0 h 63"/>
                <a:gd name="T6" fmla="*/ 1316038 w 835"/>
                <a:gd name="T7" fmla="*/ 9525 h 63"/>
                <a:gd name="T8" fmla="*/ 1303338 w 835"/>
                <a:gd name="T9" fmla="*/ 14288 h 63"/>
                <a:gd name="T10" fmla="*/ 1289050 w 835"/>
                <a:gd name="T11" fmla="*/ 17463 h 63"/>
                <a:gd name="T12" fmla="*/ 1279525 w 835"/>
                <a:gd name="T13" fmla="*/ 17463 h 63"/>
                <a:gd name="T14" fmla="*/ 1279525 w 835"/>
                <a:gd name="T15" fmla="*/ 17463 h 63"/>
                <a:gd name="T16" fmla="*/ 1270000 w 835"/>
                <a:gd name="T17" fmla="*/ 20638 h 63"/>
                <a:gd name="T18" fmla="*/ 1270000 w 835"/>
                <a:gd name="T19" fmla="*/ 22225 h 63"/>
                <a:gd name="T20" fmla="*/ 1270000 w 835"/>
                <a:gd name="T21" fmla="*/ 26988 h 63"/>
                <a:gd name="T22" fmla="*/ 1273175 w 835"/>
                <a:gd name="T23" fmla="*/ 33338 h 63"/>
                <a:gd name="T24" fmla="*/ 1276350 w 835"/>
                <a:gd name="T25" fmla="*/ 41275 h 63"/>
                <a:gd name="T26" fmla="*/ 66675 w 835"/>
                <a:gd name="T27" fmla="*/ 100013 h 63"/>
                <a:gd name="T28" fmla="*/ 66675 w 835"/>
                <a:gd name="T29" fmla="*/ 100013 h 63"/>
                <a:gd name="T30" fmla="*/ 66675 w 835"/>
                <a:gd name="T31" fmla="*/ 95250 h 63"/>
                <a:gd name="T32" fmla="*/ 65088 w 835"/>
                <a:gd name="T33" fmla="*/ 95250 h 63"/>
                <a:gd name="T34" fmla="*/ 57150 w 835"/>
                <a:gd name="T35" fmla="*/ 93663 h 63"/>
                <a:gd name="T36" fmla="*/ 57150 w 835"/>
                <a:gd name="T37" fmla="*/ 93663 h 63"/>
                <a:gd name="T38" fmla="*/ 42863 w 835"/>
                <a:gd name="T39" fmla="*/ 90488 h 63"/>
                <a:gd name="T40" fmla="*/ 25400 w 835"/>
                <a:gd name="T41" fmla="*/ 84138 h 63"/>
                <a:gd name="T42" fmla="*/ 11113 w 835"/>
                <a:gd name="T43" fmla="*/ 76200 h 63"/>
                <a:gd name="T44" fmla="*/ 4763 w 835"/>
                <a:gd name="T45" fmla="*/ 69850 h 63"/>
                <a:gd name="T46" fmla="*/ 0 w 835"/>
                <a:gd name="T47" fmla="*/ 63500 h 63"/>
                <a:gd name="T48" fmla="*/ 0 w 835"/>
                <a:gd name="T49" fmla="*/ 63500 h 6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5"/>
                <a:gd name="T76" fmla="*/ 0 h 63"/>
                <a:gd name="T77" fmla="*/ 835 w 835"/>
                <a:gd name="T78" fmla="*/ 63 h 6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5" h="63">
                  <a:moveTo>
                    <a:pt x="0" y="40"/>
                  </a:moveTo>
                  <a:lnTo>
                    <a:pt x="835" y="0"/>
                  </a:lnTo>
                  <a:lnTo>
                    <a:pt x="829" y="6"/>
                  </a:lnTo>
                  <a:lnTo>
                    <a:pt x="821" y="9"/>
                  </a:lnTo>
                  <a:lnTo>
                    <a:pt x="812" y="11"/>
                  </a:lnTo>
                  <a:lnTo>
                    <a:pt x="806" y="11"/>
                  </a:lnTo>
                  <a:lnTo>
                    <a:pt x="800" y="13"/>
                  </a:lnTo>
                  <a:lnTo>
                    <a:pt x="800" y="14"/>
                  </a:lnTo>
                  <a:lnTo>
                    <a:pt x="800" y="17"/>
                  </a:lnTo>
                  <a:lnTo>
                    <a:pt x="802" y="21"/>
                  </a:lnTo>
                  <a:lnTo>
                    <a:pt x="804" y="26"/>
                  </a:lnTo>
                  <a:lnTo>
                    <a:pt x="42" y="63"/>
                  </a:lnTo>
                  <a:lnTo>
                    <a:pt x="42" y="60"/>
                  </a:lnTo>
                  <a:lnTo>
                    <a:pt x="41" y="60"/>
                  </a:lnTo>
                  <a:lnTo>
                    <a:pt x="36" y="59"/>
                  </a:lnTo>
                  <a:lnTo>
                    <a:pt x="27" y="57"/>
                  </a:lnTo>
                  <a:lnTo>
                    <a:pt x="16" y="53"/>
                  </a:lnTo>
                  <a:lnTo>
                    <a:pt x="7" y="48"/>
                  </a:lnTo>
                  <a:lnTo>
                    <a:pt x="3" y="44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 noChangeArrowheads="1"/>
            </p:cNvSpPr>
            <p:nvPr/>
          </p:nvSpPr>
          <p:spPr bwMode="auto">
            <a:xfrm>
              <a:off x="73025" y="598488"/>
              <a:ext cx="1268413" cy="96838"/>
            </a:xfrm>
            <a:custGeom>
              <a:avLst/>
              <a:gdLst>
                <a:gd name="T0" fmla="*/ 0 w 799"/>
                <a:gd name="T1" fmla="*/ 57150 h 61"/>
                <a:gd name="T2" fmla="*/ 1262063 w 799"/>
                <a:gd name="T3" fmla="*/ 0 h 61"/>
                <a:gd name="T4" fmla="*/ 1262063 w 799"/>
                <a:gd name="T5" fmla="*/ 0 h 61"/>
                <a:gd name="T6" fmla="*/ 1260475 w 799"/>
                <a:gd name="T7" fmla="*/ 6350 h 61"/>
                <a:gd name="T8" fmla="*/ 1262063 w 799"/>
                <a:gd name="T9" fmla="*/ 15875 h 61"/>
                <a:gd name="T10" fmla="*/ 1268413 w 799"/>
                <a:gd name="T11" fmla="*/ 36513 h 61"/>
                <a:gd name="T12" fmla="*/ 17463 w 799"/>
                <a:gd name="T13" fmla="*/ 96838 h 61"/>
                <a:gd name="T14" fmla="*/ 17463 w 799"/>
                <a:gd name="T15" fmla="*/ 96838 h 61"/>
                <a:gd name="T16" fmla="*/ 20638 w 799"/>
                <a:gd name="T17" fmla="*/ 82550 h 61"/>
                <a:gd name="T18" fmla="*/ 20638 w 799"/>
                <a:gd name="T19" fmla="*/ 73025 h 61"/>
                <a:gd name="T20" fmla="*/ 17463 w 799"/>
                <a:gd name="T21" fmla="*/ 68263 h 61"/>
                <a:gd name="T22" fmla="*/ 15875 w 799"/>
                <a:gd name="T23" fmla="*/ 63500 h 61"/>
                <a:gd name="T24" fmla="*/ 9525 w 799"/>
                <a:gd name="T25" fmla="*/ 61913 h 61"/>
                <a:gd name="T26" fmla="*/ 0 w 799"/>
                <a:gd name="T27" fmla="*/ 57150 h 61"/>
                <a:gd name="T28" fmla="*/ 0 w 799"/>
                <a:gd name="T29" fmla="*/ 57150 h 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99"/>
                <a:gd name="T46" fmla="*/ 0 h 61"/>
                <a:gd name="T47" fmla="*/ 799 w 799"/>
                <a:gd name="T48" fmla="*/ 61 h 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99" h="61">
                  <a:moveTo>
                    <a:pt x="0" y="36"/>
                  </a:moveTo>
                  <a:lnTo>
                    <a:pt x="795" y="0"/>
                  </a:lnTo>
                  <a:lnTo>
                    <a:pt x="794" y="4"/>
                  </a:lnTo>
                  <a:lnTo>
                    <a:pt x="795" y="10"/>
                  </a:lnTo>
                  <a:lnTo>
                    <a:pt x="799" y="23"/>
                  </a:lnTo>
                  <a:lnTo>
                    <a:pt x="11" y="61"/>
                  </a:lnTo>
                  <a:lnTo>
                    <a:pt x="13" y="52"/>
                  </a:lnTo>
                  <a:lnTo>
                    <a:pt x="13" y="46"/>
                  </a:lnTo>
                  <a:lnTo>
                    <a:pt x="11" y="43"/>
                  </a:lnTo>
                  <a:lnTo>
                    <a:pt x="10" y="40"/>
                  </a:lnTo>
                  <a:lnTo>
                    <a:pt x="6" y="39"/>
                  </a:ln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84137" y="684213"/>
              <a:ext cx="1285875" cy="96838"/>
            </a:xfrm>
            <a:custGeom>
              <a:avLst/>
              <a:gdLst>
                <a:gd name="T0" fmla="*/ 4763 w 810"/>
                <a:gd name="T1" fmla="*/ 57150 h 61"/>
                <a:gd name="T2" fmla="*/ 1250950 w 810"/>
                <a:gd name="T3" fmla="*/ 0 h 61"/>
                <a:gd name="T4" fmla="*/ 1250950 w 810"/>
                <a:gd name="T5" fmla="*/ 0 h 61"/>
                <a:gd name="T6" fmla="*/ 1250950 w 810"/>
                <a:gd name="T7" fmla="*/ 7938 h 61"/>
                <a:gd name="T8" fmla="*/ 1254125 w 810"/>
                <a:gd name="T9" fmla="*/ 17463 h 61"/>
                <a:gd name="T10" fmla="*/ 1262063 w 810"/>
                <a:gd name="T11" fmla="*/ 25400 h 61"/>
                <a:gd name="T12" fmla="*/ 1274763 w 810"/>
                <a:gd name="T13" fmla="*/ 31750 h 61"/>
                <a:gd name="T14" fmla="*/ 1274763 w 810"/>
                <a:gd name="T15" fmla="*/ 31750 h 61"/>
                <a:gd name="T16" fmla="*/ 1285875 w 810"/>
                <a:gd name="T17" fmla="*/ 36513 h 61"/>
                <a:gd name="T18" fmla="*/ 0 w 810"/>
                <a:gd name="T19" fmla="*/ 96838 h 61"/>
                <a:gd name="T20" fmla="*/ 0 w 810"/>
                <a:gd name="T21" fmla="*/ 96838 h 61"/>
                <a:gd name="T22" fmla="*/ 6350 w 810"/>
                <a:gd name="T23" fmla="*/ 87313 h 61"/>
                <a:gd name="T24" fmla="*/ 9525 w 810"/>
                <a:gd name="T25" fmla="*/ 79375 h 61"/>
                <a:gd name="T26" fmla="*/ 6350 w 810"/>
                <a:gd name="T27" fmla="*/ 68263 h 61"/>
                <a:gd name="T28" fmla="*/ 4763 w 810"/>
                <a:gd name="T29" fmla="*/ 57150 h 61"/>
                <a:gd name="T30" fmla="*/ 4763 w 810"/>
                <a:gd name="T31" fmla="*/ 57150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10"/>
                <a:gd name="T49" fmla="*/ 0 h 61"/>
                <a:gd name="T50" fmla="*/ 810 w 810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10" h="61">
                  <a:moveTo>
                    <a:pt x="3" y="36"/>
                  </a:moveTo>
                  <a:lnTo>
                    <a:pt x="788" y="0"/>
                  </a:lnTo>
                  <a:lnTo>
                    <a:pt x="788" y="5"/>
                  </a:lnTo>
                  <a:lnTo>
                    <a:pt x="790" y="11"/>
                  </a:lnTo>
                  <a:lnTo>
                    <a:pt x="795" y="16"/>
                  </a:lnTo>
                  <a:lnTo>
                    <a:pt x="803" y="20"/>
                  </a:lnTo>
                  <a:lnTo>
                    <a:pt x="810" y="23"/>
                  </a:lnTo>
                  <a:lnTo>
                    <a:pt x="0" y="61"/>
                  </a:lnTo>
                  <a:lnTo>
                    <a:pt x="4" y="55"/>
                  </a:lnTo>
                  <a:lnTo>
                    <a:pt x="6" y="50"/>
                  </a:lnTo>
                  <a:lnTo>
                    <a:pt x="4" y="43"/>
                  </a:lnTo>
                  <a:lnTo>
                    <a:pt x="3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76200" y="782638"/>
              <a:ext cx="1262063" cy="96838"/>
            </a:xfrm>
            <a:custGeom>
              <a:avLst/>
              <a:gdLst>
                <a:gd name="T0" fmla="*/ 0 w 795"/>
                <a:gd name="T1" fmla="*/ 60325 h 61"/>
                <a:gd name="T2" fmla="*/ 1250950 w 795"/>
                <a:gd name="T3" fmla="*/ 0 h 61"/>
                <a:gd name="T4" fmla="*/ 1250950 w 795"/>
                <a:gd name="T5" fmla="*/ 0 h 61"/>
                <a:gd name="T6" fmla="*/ 1257300 w 795"/>
                <a:gd name="T7" fmla="*/ 12700 h 61"/>
                <a:gd name="T8" fmla="*/ 1262063 w 795"/>
                <a:gd name="T9" fmla="*/ 23813 h 61"/>
                <a:gd name="T10" fmla="*/ 1262063 w 795"/>
                <a:gd name="T11" fmla="*/ 34925 h 61"/>
                <a:gd name="T12" fmla="*/ 1262063 w 795"/>
                <a:gd name="T13" fmla="*/ 34925 h 61"/>
                <a:gd name="T14" fmla="*/ 1262063 w 795"/>
                <a:gd name="T15" fmla="*/ 38100 h 61"/>
                <a:gd name="T16" fmla="*/ 14288 w 795"/>
                <a:gd name="T17" fmla="*/ 96838 h 61"/>
                <a:gd name="T18" fmla="*/ 14288 w 795"/>
                <a:gd name="T19" fmla="*/ 96838 h 61"/>
                <a:gd name="T20" fmla="*/ 17463 w 795"/>
                <a:gd name="T21" fmla="*/ 88900 h 61"/>
                <a:gd name="T22" fmla="*/ 20638 w 795"/>
                <a:gd name="T23" fmla="*/ 79375 h 61"/>
                <a:gd name="T24" fmla="*/ 26988 w 795"/>
                <a:gd name="T25" fmla="*/ 68263 h 61"/>
                <a:gd name="T26" fmla="*/ 26988 w 795"/>
                <a:gd name="T27" fmla="*/ 65088 h 61"/>
                <a:gd name="T28" fmla="*/ 23813 w 795"/>
                <a:gd name="T29" fmla="*/ 61913 h 61"/>
                <a:gd name="T30" fmla="*/ 14288 w 795"/>
                <a:gd name="T31" fmla="*/ 60325 h 61"/>
                <a:gd name="T32" fmla="*/ 0 w 795"/>
                <a:gd name="T33" fmla="*/ 60325 h 61"/>
                <a:gd name="T34" fmla="*/ 0 w 795"/>
                <a:gd name="T35" fmla="*/ 60325 h 6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95"/>
                <a:gd name="T55" fmla="*/ 0 h 61"/>
                <a:gd name="T56" fmla="*/ 795 w 795"/>
                <a:gd name="T57" fmla="*/ 61 h 6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95" h="61">
                  <a:moveTo>
                    <a:pt x="0" y="38"/>
                  </a:moveTo>
                  <a:lnTo>
                    <a:pt x="788" y="0"/>
                  </a:lnTo>
                  <a:lnTo>
                    <a:pt x="792" y="8"/>
                  </a:lnTo>
                  <a:lnTo>
                    <a:pt x="795" y="15"/>
                  </a:lnTo>
                  <a:lnTo>
                    <a:pt x="795" y="22"/>
                  </a:lnTo>
                  <a:lnTo>
                    <a:pt x="795" y="24"/>
                  </a:lnTo>
                  <a:lnTo>
                    <a:pt x="9" y="61"/>
                  </a:lnTo>
                  <a:lnTo>
                    <a:pt x="11" y="56"/>
                  </a:lnTo>
                  <a:lnTo>
                    <a:pt x="13" y="50"/>
                  </a:lnTo>
                  <a:lnTo>
                    <a:pt x="17" y="43"/>
                  </a:lnTo>
                  <a:lnTo>
                    <a:pt x="17" y="41"/>
                  </a:lnTo>
                  <a:lnTo>
                    <a:pt x="15" y="39"/>
                  </a:lnTo>
                  <a:lnTo>
                    <a:pt x="9" y="38"/>
                  </a:lnTo>
                  <a:lnTo>
                    <a:pt x="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71437" y="873125"/>
              <a:ext cx="1306513" cy="96838"/>
            </a:xfrm>
            <a:custGeom>
              <a:avLst/>
              <a:gdLst>
                <a:gd name="T0" fmla="*/ 23813 w 823"/>
                <a:gd name="T1" fmla="*/ 57150 h 61"/>
                <a:gd name="T2" fmla="*/ 1260475 w 823"/>
                <a:gd name="T3" fmla="*/ 0 h 61"/>
                <a:gd name="T4" fmla="*/ 1260475 w 823"/>
                <a:gd name="T5" fmla="*/ 0 h 61"/>
                <a:gd name="T6" fmla="*/ 1260475 w 823"/>
                <a:gd name="T7" fmla="*/ 6350 h 61"/>
                <a:gd name="T8" fmla="*/ 1263650 w 823"/>
                <a:gd name="T9" fmla="*/ 11113 h 61"/>
                <a:gd name="T10" fmla="*/ 1270000 w 823"/>
                <a:gd name="T11" fmla="*/ 17463 h 61"/>
                <a:gd name="T12" fmla="*/ 1281113 w 823"/>
                <a:gd name="T13" fmla="*/ 20638 h 61"/>
                <a:gd name="T14" fmla="*/ 1281113 w 823"/>
                <a:gd name="T15" fmla="*/ 20638 h 61"/>
                <a:gd name="T16" fmla="*/ 1296988 w 823"/>
                <a:gd name="T17" fmla="*/ 28575 h 61"/>
                <a:gd name="T18" fmla="*/ 1306513 w 823"/>
                <a:gd name="T19" fmla="*/ 34925 h 61"/>
                <a:gd name="T20" fmla="*/ 0 w 823"/>
                <a:gd name="T21" fmla="*/ 96838 h 61"/>
                <a:gd name="T22" fmla="*/ 0 w 823"/>
                <a:gd name="T23" fmla="*/ 96838 h 61"/>
                <a:gd name="T24" fmla="*/ 4763 w 823"/>
                <a:gd name="T25" fmla="*/ 93663 h 61"/>
                <a:gd name="T26" fmla="*/ 4763 w 823"/>
                <a:gd name="T27" fmla="*/ 93663 h 61"/>
                <a:gd name="T28" fmla="*/ 17463 w 823"/>
                <a:gd name="T29" fmla="*/ 87313 h 61"/>
                <a:gd name="T30" fmla="*/ 22225 w 823"/>
                <a:gd name="T31" fmla="*/ 84138 h 61"/>
                <a:gd name="T32" fmla="*/ 23813 w 823"/>
                <a:gd name="T33" fmla="*/ 79375 h 61"/>
                <a:gd name="T34" fmla="*/ 25400 w 823"/>
                <a:gd name="T35" fmla="*/ 68263 h 61"/>
                <a:gd name="T36" fmla="*/ 23813 w 823"/>
                <a:gd name="T37" fmla="*/ 57150 h 61"/>
                <a:gd name="T38" fmla="*/ 23813 w 823"/>
                <a:gd name="T39" fmla="*/ 57150 h 6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23"/>
                <a:gd name="T61" fmla="*/ 0 h 61"/>
                <a:gd name="T62" fmla="*/ 823 w 823"/>
                <a:gd name="T63" fmla="*/ 61 h 6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23" h="61">
                  <a:moveTo>
                    <a:pt x="15" y="36"/>
                  </a:moveTo>
                  <a:lnTo>
                    <a:pt x="794" y="0"/>
                  </a:lnTo>
                  <a:lnTo>
                    <a:pt x="794" y="4"/>
                  </a:lnTo>
                  <a:lnTo>
                    <a:pt x="796" y="7"/>
                  </a:lnTo>
                  <a:lnTo>
                    <a:pt x="800" y="11"/>
                  </a:lnTo>
                  <a:lnTo>
                    <a:pt x="807" y="13"/>
                  </a:lnTo>
                  <a:lnTo>
                    <a:pt x="817" y="18"/>
                  </a:lnTo>
                  <a:lnTo>
                    <a:pt x="823" y="22"/>
                  </a:lnTo>
                  <a:lnTo>
                    <a:pt x="0" y="61"/>
                  </a:lnTo>
                  <a:lnTo>
                    <a:pt x="3" y="59"/>
                  </a:lnTo>
                  <a:lnTo>
                    <a:pt x="11" y="55"/>
                  </a:lnTo>
                  <a:lnTo>
                    <a:pt x="14" y="53"/>
                  </a:lnTo>
                  <a:lnTo>
                    <a:pt x="15" y="50"/>
                  </a:lnTo>
                  <a:lnTo>
                    <a:pt x="16" y="43"/>
                  </a:lnTo>
                  <a:lnTo>
                    <a:pt x="15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84137" y="965200"/>
              <a:ext cx="1250950" cy="96838"/>
            </a:xfrm>
            <a:custGeom>
              <a:avLst/>
              <a:gdLst>
                <a:gd name="T0" fmla="*/ 0 w 788"/>
                <a:gd name="T1" fmla="*/ 58738 h 61"/>
                <a:gd name="T2" fmla="*/ 1247775 w 788"/>
                <a:gd name="T3" fmla="*/ 0 h 61"/>
                <a:gd name="T4" fmla="*/ 1247775 w 788"/>
                <a:gd name="T5" fmla="*/ 0 h 61"/>
                <a:gd name="T6" fmla="*/ 1244600 w 788"/>
                <a:gd name="T7" fmla="*/ 9525 h 61"/>
                <a:gd name="T8" fmla="*/ 1247775 w 788"/>
                <a:gd name="T9" fmla="*/ 17463 h 61"/>
                <a:gd name="T10" fmla="*/ 1250950 w 788"/>
                <a:gd name="T11" fmla="*/ 39688 h 61"/>
                <a:gd name="T12" fmla="*/ 11113 w 788"/>
                <a:gd name="T13" fmla="*/ 96838 h 61"/>
                <a:gd name="T14" fmla="*/ 11113 w 788"/>
                <a:gd name="T15" fmla="*/ 96838 h 61"/>
                <a:gd name="T16" fmla="*/ 12700 w 788"/>
                <a:gd name="T17" fmla="*/ 85725 h 61"/>
                <a:gd name="T18" fmla="*/ 12700 w 788"/>
                <a:gd name="T19" fmla="*/ 76200 h 61"/>
                <a:gd name="T20" fmla="*/ 9525 w 788"/>
                <a:gd name="T21" fmla="*/ 66675 h 61"/>
                <a:gd name="T22" fmla="*/ 0 w 788"/>
                <a:gd name="T23" fmla="*/ 58738 h 61"/>
                <a:gd name="T24" fmla="*/ 0 w 788"/>
                <a:gd name="T25" fmla="*/ 58738 h 6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88"/>
                <a:gd name="T40" fmla="*/ 0 h 61"/>
                <a:gd name="T41" fmla="*/ 788 w 788"/>
                <a:gd name="T42" fmla="*/ 61 h 6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88" h="61">
                  <a:moveTo>
                    <a:pt x="0" y="37"/>
                  </a:moveTo>
                  <a:lnTo>
                    <a:pt x="786" y="0"/>
                  </a:lnTo>
                  <a:lnTo>
                    <a:pt x="784" y="6"/>
                  </a:lnTo>
                  <a:lnTo>
                    <a:pt x="786" y="11"/>
                  </a:lnTo>
                  <a:lnTo>
                    <a:pt x="788" y="25"/>
                  </a:lnTo>
                  <a:lnTo>
                    <a:pt x="7" y="61"/>
                  </a:lnTo>
                  <a:lnTo>
                    <a:pt x="8" y="54"/>
                  </a:lnTo>
                  <a:lnTo>
                    <a:pt x="8" y="48"/>
                  </a:lnTo>
                  <a:lnTo>
                    <a:pt x="6" y="42"/>
                  </a:lnTo>
                  <a:lnTo>
                    <a:pt x="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103187" y="1098550"/>
              <a:ext cx="1254125" cy="311150"/>
            </a:xfrm>
            <a:custGeom>
              <a:avLst/>
              <a:gdLst>
                <a:gd name="T0" fmla="*/ 587375 w 790"/>
                <a:gd name="T1" fmla="*/ 311150 h 196"/>
                <a:gd name="T2" fmla="*/ 587375 w 790"/>
                <a:gd name="T3" fmla="*/ 311150 h 196"/>
                <a:gd name="T4" fmla="*/ 484188 w 790"/>
                <a:gd name="T5" fmla="*/ 309563 h 196"/>
                <a:gd name="T6" fmla="*/ 427038 w 790"/>
                <a:gd name="T7" fmla="*/ 307975 h 196"/>
                <a:gd name="T8" fmla="*/ 369888 w 790"/>
                <a:gd name="T9" fmla="*/ 303213 h 196"/>
                <a:gd name="T10" fmla="*/ 319088 w 790"/>
                <a:gd name="T11" fmla="*/ 296863 h 196"/>
                <a:gd name="T12" fmla="*/ 273050 w 790"/>
                <a:gd name="T13" fmla="*/ 288925 h 196"/>
                <a:gd name="T14" fmla="*/ 258763 w 790"/>
                <a:gd name="T15" fmla="*/ 284163 h 196"/>
                <a:gd name="T16" fmla="*/ 246063 w 790"/>
                <a:gd name="T17" fmla="*/ 279400 h 196"/>
                <a:gd name="T18" fmla="*/ 234950 w 790"/>
                <a:gd name="T19" fmla="*/ 273050 h 196"/>
                <a:gd name="T20" fmla="*/ 233363 w 790"/>
                <a:gd name="T21" fmla="*/ 266700 h 196"/>
                <a:gd name="T22" fmla="*/ 233363 w 790"/>
                <a:gd name="T23" fmla="*/ 266700 h 196"/>
                <a:gd name="T24" fmla="*/ 228600 w 790"/>
                <a:gd name="T25" fmla="*/ 254000 h 196"/>
                <a:gd name="T26" fmla="*/ 222250 w 790"/>
                <a:gd name="T27" fmla="*/ 242888 h 196"/>
                <a:gd name="T28" fmla="*/ 211138 w 790"/>
                <a:gd name="T29" fmla="*/ 230188 h 196"/>
                <a:gd name="T30" fmla="*/ 198438 w 790"/>
                <a:gd name="T31" fmla="*/ 219075 h 196"/>
                <a:gd name="T32" fmla="*/ 157163 w 790"/>
                <a:gd name="T33" fmla="*/ 192088 h 196"/>
                <a:gd name="T34" fmla="*/ 101600 w 790"/>
                <a:gd name="T35" fmla="*/ 157163 h 196"/>
                <a:gd name="T36" fmla="*/ 101600 w 790"/>
                <a:gd name="T37" fmla="*/ 157163 h 196"/>
                <a:gd name="T38" fmla="*/ 82550 w 790"/>
                <a:gd name="T39" fmla="*/ 146050 h 196"/>
                <a:gd name="T40" fmla="*/ 66675 w 790"/>
                <a:gd name="T41" fmla="*/ 133350 h 196"/>
                <a:gd name="T42" fmla="*/ 52388 w 790"/>
                <a:gd name="T43" fmla="*/ 120650 h 196"/>
                <a:gd name="T44" fmla="*/ 36513 w 790"/>
                <a:gd name="T45" fmla="*/ 107950 h 196"/>
                <a:gd name="T46" fmla="*/ 17463 w 790"/>
                <a:gd name="T47" fmla="*/ 84138 h 196"/>
                <a:gd name="T48" fmla="*/ 0 w 790"/>
                <a:gd name="T49" fmla="*/ 58738 h 196"/>
                <a:gd name="T50" fmla="*/ 1254125 w 790"/>
                <a:gd name="T51" fmla="*/ 0 h 196"/>
                <a:gd name="T52" fmla="*/ 1254125 w 790"/>
                <a:gd name="T53" fmla="*/ 0 h 196"/>
                <a:gd name="T54" fmla="*/ 1247775 w 790"/>
                <a:gd name="T55" fmla="*/ 19050 h 196"/>
                <a:gd name="T56" fmla="*/ 1235075 w 790"/>
                <a:gd name="T57" fmla="*/ 38100 h 196"/>
                <a:gd name="T58" fmla="*/ 1222375 w 790"/>
                <a:gd name="T59" fmla="*/ 60325 h 196"/>
                <a:gd name="T60" fmla="*/ 1206500 w 790"/>
                <a:gd name="T61" fmla="*/ 79375 h 196"/>
                <a:gd name="T62" fmla="*/ 1189038 w 790"/>
                <a:gd name="T63" fmla="*/ 98425 h 196"/>
                <a:gd name="T64" fmla="*/ 1171575 w 790"/>
                <a:gd name="T65" fmla="*/ 120650 h 196"/>
                <a:gd name="T66" fmla="*/ 1128713 w 790"/>
                <a:gd name="T67" fmla="*/ 157163 h 196"/>
                <a:gd name="T68" fmla="*/ 1128713 w 790"/>
                <a:gd name="T69" fmla="*/ 157163 h 196"/>
                <a:gd name="T70" fmla="*/ 1104900 w 790"/>
                <a:gd name="T71" fmla="*/ 176213 h 196"/>
                <a:gd name="T72" fmla="*/ 1082675 w 790"/>
                <a:gd name="T73" fmla="*/ 193675 h 196"/>
                <a:gd name="T74" fmla="*/ 1042988 w 790"/>
                <a:gd name="T75" fmla="*/ 219075 h 196"/>
                <a:gd name="T76" fmla="*/ 1025525 w 790"/>
                <a:gd name="T77" fmla="*/ 231775 h 196"/>
                <a:gd name="T78" fmla="*/ 1012825 w 790"/>
                <a:gd name="T79" fmla="*/ 242888 h 196"/>
                <a:gd name="T80" fmla="*/ 1004888 w 790"/>
                <a:gd name="T81" fmla="*/ 254000 h 196"/>
                <a:gd name="T82" fmla="*/ 1000125 w 790"/>
                <a:gd name="T83" fmla="*/ 266700 h 196"/>
                <a:gd name="T84" fmla="*/ 1000125 w 790"/>
                <a:gd name="T85" fmla="*/ 266700 h 196"/>
                <a:gd name="T86" fmla="*/ 998538 w 790"/>
                <a:gd name="T87" fmla="*/ 268288 h 196"/>
                <a:gd name="T88" fmla="*/ 995363 w 790"/>
                <a:gd name="T89" fmla="*/ 273050 h 196"/>
                <a:gd name="T90" fmla="*/ 985838 w 790"/>
                <a:gd name="T91" fmla="*/ 279400 h 196"/>
                <a:gd name="T92" fmla="*/ 968375 w 790"/>
                <a:gd name="T93" fmla="*/ 284163 h 196"/>
                <a:gd name="T94" fmla="*/ 949325 w 790"/>
                <a:gd name="T95" fmla="*/ 288925 h 196"/>
                <a:gd name="T96" fmla="*/ 895350 w 790"/>
                <a:gd name="T97" fmla="*/ 296863 h 196"/>
                <a:gd name="T98" fmla="*/ 833438 w 790"/>
                <a:gd name="T99" fmla="*/ 303213 h 196"/>
                <a:gd name="T100" fmla="*/ 766763 w 790"/>
                <a:gd name="T101" fmla="*/ 307975 h 196"/>
                <a:gd name="T102" fmla="*/ 696913 w 790"/>
                <a:gd name="T103" fmla="*/ 309563 h 196"/>
                <a:gd name="T104" fmla="*/ 587375 w 790"/>
                <a:gd name="T105" fmla="*/ 311150 h 196"/>
                <a:gd name="T106" fmla="*/ 587375 w 790"/>
                <a:gd name="T107" fmla="*/ 311150 h 19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790"/>
                <a:gd name="T163" fmla="*/ 0 h 196"/>
                <a:gd name="T164" fmla="*/ 790 w 790"/>
                <a:gd name="T165" fmla="*/ 196 h 19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790" h="196">
                  <a:moveTo>
                    <a:pt x="370" y="196"/>
                  </a:moveTo>
                  <a:lnTo>
                    <a:pt x="370" y="196"/>
                  </a:lnTo>
                  <a:lnTo>
                    <a:pt x="305" y="195"/>
                  </a:lnTo>
                  <a:lnTo>
                    <a:pt x="269" y="194"/>
                  </a:lnTo>
                  <a:lnTo>
                    <a:pt x="233" y="191"/>
                  </a:lnTo>
                  <a:lnTo>
                    <a:pt x="201" y="187"/>
                  </a:lnTo>
                  <a:lnTo>
                    <a:pt x="172" y="182"/>
                  </a:lnTo>
                  <a:lnTo>
                    <a:pt x="163" y="179"/>
                  </a:lnTo>
                  <a:lnTo>
                    <a:pt x="155" y="176"/>
                  </a:lnTo>
                  <a:lnTo>
                    <a:pt x="148" y="172"/>
                  </a:lnTo>
                  <a:lnTo>
                    <a:pt x="147" y="168"/>
                  </a:lnTo>
                  <a:lnTo>
                    <a:pt x="144" y="160"/>
                  </a:lnTo>
                  <a:lnTo>
                    <a:pt x="140" y="153"/>
                  </a:lnTo>
                  <a:lnTo>
                    <a:pt x="133" y="145"/>
                  </a:lnTo>
                  <a:lnTo>
                    <a:pt x="125" y="138"/>
                  </a:lnTo>
                  <a:lnTo>
                    <a:pt x="99" y="121"/>
                  </a:lnTo>
                  <a:lnTo>
                    <a:pt x="64" y="99"/>
                  </a:lnTo>
                  <a:lnTo>
                    <a:pt x="52" y="92"/>
                  </a:lnTo>
                  <a:lnTo>
                    <a:pt x="42" y="84"/>
                  </a:lnTo>
                  <a:lnTo>
                    <a:pt x="33" y="76"/>
                  </a:lnTo>
                  <a:lnTo>
                    <a:pt x="23" y="68"/>
                  </a:lnTo>
                  <a:lnTo>
                    <a:pt x="11" y="53"/>
                  </a:lnTo>
                  <a:lnTo>
                    <a:pt x="0" y="37"/>
                  </a:lnTo>
                  <a:lnTo>
                    <a:pt x="790" y="0"/>
                  </a:lnTo>
                  <a:lnTo>
                    <a:pt x="786" y="12"/>
                  </a:lnTo>
                  <a:lnTo>
                    <a:pt x="778" y="24"/>
                  </a:lnTo>
                  <a:lnTo>
                    <a:pt x="770" y="38"/>
                  </a:lnTo>
                  <a:lnTo>
                    <a:pt x="760" y="50"/>
                  </a:lnTo>
                  <a:lnTo>
                    <a:pt x="749" y="62"/>
                  </a:lnTo>
                  <a:lnTo>
                    <a:pt x="738" y="76"/>
                  </a:lnTo>
                  <a:lnTo>
                    <a:pt x="711" y="99"/>
                  </a:lnTo>
                  <a:lnTo>
                    <a:pt x="696" y="111"/>
                  </a:lnTo>
                  <a:lnTo>
                    <a:pt x="682" y="122"/>
                  </a:lnTo>
                  <a:lnTo>
                    <a:pt x="657" y="138"/>
                  </a:lnTo>
                  <a:lnTo>
                    <a:pt x="646" y="146"/>
                  </a:lnTo>
                  <a:lnTo>
                    <a:pt x="638" y="153"/>
                  </a:lnTo>
                  <a:lnTo>
                    <a:pt x="633" y="160"/>
                  </a:lnTo>
                  <a:lnTo>
                    <a:pt x="630" y="168"/>
                  </a:lnTo>
                  <a:lnTo>
                    <a:pt x="629" y="169"/>
                  </a:lnTo>
                  <a:lnTo>
                    <a:pt x="627" y="172"/>
                  </a:lnTo>
                  <a:lnTo>
                    <a:pt x="621" y="176"/>
                  </a:lnTo>
                  <a:lnTo>
                    <a:pt x="610" y="179"/>
                  </a:lnTo>
                  <a:lnTo>
                    <a:pt x="598" y="182"/>
                  </a:lnTo>
                  <a:lnTo>
                    <a:pt x="564" y="187"/>
                  </a:lnTo>
                  <a:lnTo>
                    <a:pt x="525" y="191"/>
                  </a:lnTo>
                  <a:lnTo>
                    <a:pt x="483" y="194"/>
                  </a:lnTo>
                  <a:lnTo>
                    <a:pt x="439" y="195"/>
                  </a:lnTo>
                  <a:lnTo>
                    <a:pt x="37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327025" y="1130300"/>
              <a:ext cx="361950" cy="279400"/>
            </a:xfrm>
            <a:custGeom>
              <a:avLst/>
              <a:gdLst>
                <a:gd name="T0" fmla="*/ 130175 w 228"/>
                <a:gd name="T1" fmla="*/ 269875 h 176"/>
                <a:gd name="T2" fmla="*/ 130175 w 228"/>
                <a:gd name="T3" fmla="*/ 269875 h 176"/>
                <a:gd name="T4" fmla="*/ 115888 w 228"/>
                <a:gd name="T5" fmla="*/ 236538 h 176"/>
                <a:gd name="T6" fmla="*/ 103188 w 228"/>
                <a:gd name="T7" fmla="*/ 206375 h 176"/>
                <a:gd name="T8" fmla="*/ 82550 w 228"/>
                <a:gd name="T9" fmla="*/ 173038 h 176"/>
                <a:gd name="T10" fmla="*/ 53975 w 228"/>
                <a:gd name="T11" fmla="*/ 127000 h 176"/>
                <a:gd name="T12" fmla="*/ 53975 w 228"/>
                <a:gd name="T13" fmla="*/ 127000 h 176"/>
                <a:gd name="T14" fmla="*/ 39688 w 228"/>
                <a:gd name="T15" fmla="*/ 101600 h 176"/>
                <a:gd name="T16" fmla="*/ 23813 w 228"/>
                <a:gd name="T17" fmla="*/ 73025 h 176"/>
                <a:gd name="T18" fmla="*/ 0 w 228"/>
                <a:gd name="T19" fmla="*/ 15875 h 176"/>
                <a:gd name="T20" fmla="*/ 357188 w 228"/>
                <a:gd name="T21" fmla="*/ 0 h 176"/>
                <a:gd name="T22" fmla="*/ 357188 w 228"/>
                <a:gd name="T23" fmla="*/ 0 h 176"/>
                <a:gd name="T24" fmla="*/ 361950 w 228"/>
                <a:gd name="T25" fmla="*/ 65088 h 176"/>
                <a:gd name="T26" fmla="*/ 361950 w 228"/>
                <a:gd name="T27" fmla="*/ 127000 h 176"/>
                <a:gd name="T28" fmla="*/ 361950 w 228"/>
                <a:gd name="T29" fmla="*/ 127000 h 176"/>
                <a:gd name="T30" fmla="*/ 358775 w 228"/>
                <a:gd name="T31" fmla="*/ 174625 h 176"/>
                <a:gd name="T32" fmla="*/ 355600 w 228"/>
                <a:gd name="T33" fmla="*/ 211138 h 176"/>
                <a:gd name="T34" fmla="*/ 355600 w 228"/>
                <a:gd name="T35" fmla="*/ 241300 h 176"/>
                <a:gd name="T36" fmla="*/ 355600 w 228"/>
                <a:gd name="T37" fmla="*/ 257175 h 176"/>
                <a:gd name="T38" fmla="*/ 358775 w 228"/>
                <a:gd name="T39" fmla="*/ 273050 h 176"/>
                <a:gd name="T40" fmla="*/ 358775 w 228"/>
                <a:gd name="T41" fmla="*/ 273050 h 176"/>
                <a:gd name="T42" fmla="*/ 358775 w 228"/>
                <a:gd name="T43" fmla="*/ 279400 h 176"/>
                <a:gd name="T44" fmla="*/ 358775 w 228"/>
                <a:gd name="T45" fmla="*/ 279400 h 176"/>
                <a:gd name="T46" fmla="*/ 249238 w 228"/>
                <a:gd name="T47" fmla="*/ 277813 h 176"/>
                <a:gd name="T48" fmla="*/ 187325 w 228"/>
                <a:gd name="T49" fmla="*/ 273050 h 176"/>
                <a:gd name="T50" fmla="*/ 130175 w 228"/>
                <a:gd name="T51" fmla="*/ 269875 h 176"/>
                <a:gd name="T52" fmla="*/ 130175 w 228"/>
                <a:gd name="T53" fmla="*/ 269875 h 17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28"/>
                <a:gd name="T82" fmla="*/ 0 h 176"/>
                <a:gd name="T83" fmla="*/ 228 w 228"/>
                <a:gd name="T84" fmla="*/ 176 h 17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28" h="176">
                  <a:moveTo>
                    <a:pt x="82" y="170"/>
                  </a:moveTo>
                  <a:lnTo>
                    <a:pt x="82" y="170"/>
                  </a:lnTo>
                  <a:lnTo>
                    <a:pt x="73" y="149"/>
                  </a:lnTo>
                  <a:lnTo>
                    <a:pt x="65" y="130"/>
                  </a:lnTo>
                  <a:lnTo>
                    <a:pt x="52" y="109"/>
                  </a:lnTo>
                  <a:lnTo>
                    <a:pt x="34" y="80"/>
                  </a:lnTo>
                  <a:lnTo>
                    <a:pt x="25" y="64"/>
                  </a:lnTo>
                  <a:lnTo>
                    <a:pt x="15" y="46"/>
                  </a:lnTo>
                  <a:lnTo>
                    <a:pt x="0" y="10"/>
                  </a:lnTo>
                  <a:lnTo>
                    <a:pt x="225" y="0"/>
                  </a:lnTo>
                  <a:lnTo>
                    <a:pt x="228" y="41"/>
                  </a:lnTo>
                  <a:lnTo>
                    <a:pt x="228" y="80"/>
                  </a:lnTo>
                  <a:lnTo>
                    <a:pt x="226" y="110"/>
                  </a:lnTo>
                  <a:lnTo>
                    <a:pt x="224" y="133"/>
                  </a:lnTo>
                  <a:lnTo>
                    <a:pt x="224" y="152"/>
                  </a:lnTo>
                  <a:lnTo>
                    <a:pt x="224" y="162"/>
                  </a:lnTo>
                  <a:lnTo>
                    <a:pt x="226" y="172"/>
                  </a:lnTo>
                  <a:lnTo>
                    <a:pt x="226" y="176"/>
                  </a:lnTo>
                  <a:lnTo>
                    <a:pt x="157" y="175"/>
                  </a:lnTo>
                  <a:lnTo>
                    <a:pt x="118" y="172"/>
                  </a:lnTo>
                  <a:lnTo>
                    <a:pt x="8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901700" y="152400"/>
              <a:ext cx="512763" cy="271463"/>
            </a:xfrm>
            <a:custGeom>
              <a:avLst/>
              <a:gdLst>
                <a:gd name="T0" fmla="*/ 0 w 323"/>
                <a:gd name="T1" fmla="*/ 0 h 171"/>
                <a:gd name="T2" fmla="*/ 512763 w 323"/>
                <a:gd name="T3" fmla="*/ 0 h 171"/>
                <a:gd name="T4" fmla="*/ 485775 w 323"/>
                <a:gd name="T5" fmla="*/ 222250 h 171"/>
                <a:gd name="T6" fmla="*/ 485775 w 323"/>
                <a:gd name="T7" fmla="*/ 222250 h 171"/>
                <a:gd name="T8" fmla="*/ 484188 w 323"/>
                <a:gd name="T9" fmla="*/ 233363 h 171"/>
                <a:gd name="T10" fmla="*/ 479425 w 323"/>
                <a:gd name="T11" fmla="*/ 241300 h 171"/>
                <a:gd name="T12" fmla="*/ 469900 w 323"/>
                <a:gd name="T13" fmla="*/ 249238 h 171"/>
                <a:gd name="T14" fmla="*/ 461963 w 323"/>
                <a:gd name="T15" fmla="*/ 255588 h 171"/>
                <a:gd name="T16" fmla="*/ 454025 w 323"/>
                <a:gd name="T17" fmla="*/ 260350 h 171"/>
                <a:gd name="T18" fmla="*/ 442913 w 323"/>
                <a:gd name="T19" fmla="*/ 265113 h 171"/>
                <a:gd name="T20" fmla="*/ 431800 w 323"/>
                <a:gd name="T21" fmla="*/ 266700 h 171"/>
                <a:gd name="T22" fmla="*/ 423863 w 323"/>
                <a:gd name="T23" fmla="*/ 266700 h 171"/>
                <a:gd name="T24" fmla="*/ 0 w 323"/>
                <a:gd name="T25" fmla="*/ 271463 h 171"/>
                <a:gd name="T26" fmla="*/ 0 w 323"/>
                <a:gd name="T27" fmla="*/ 0 h 17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3"/>
                <a:gd name="T43" fmla="*/ 0 h 171"/>
                <a:gd name="T44" fmla="*/ 323 w 323"/>
                <a:gd name="T45" fmla="*/ 171 h 17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3" h="171">
                  <a:moveTo>
                    <a:pt x="0" y="0"/>
                  </a:moveTo>
                  <a:lnTo>
                    <a:pt x="323" y="0"/>
                  </a:lnTo>
                  <a:lnTo>
                    <a:pt x="306" y="140"/>
                  </a:lnTo>
                  <a:lnTo>
                    <a:pt x="305" y="147"/>
                  </a:lnTo>
                  <a:lnTo>
                    <a:pt x="302" y="152"/>
                  </a:lnTo>
                  <a:lnTo>
                    <a:pt x="296" y="157"/>
                  </a:lnTo>
                  <a:lnTo>
                    <a:pt x="291" y="161"/>
                  </a:lnTo>
                  <a:lnTo>
                    <a:pt x="286" y="164"/>
                  </a:lnTo>
                  <a:lnTo>
                    <a:pt x="279" y="167"/>
                  </a:lnTo>
                  <a:lnTo>
                    <a:pt x="272" y="168"/>
                  </a:lnTo>
                  <a:lnTo>
                    <a:pt x="267" y="168"/>
                  </a:lnTo>
                  <a:lnTo>
                    <a:pt x="0" y="1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 noChangeArrowheads="1"/>
            </p:cNvSpPr>
            <p:nvPr/>
          </p:nvSpPr>
          <p:spPr bwMode="auto">
            <a:xfrm>
              <a:off x="906462" y="152400"/>
              <a:ext cx="508000" cy="269875"/>
            </a:xfrm>
            <a:custGeom>
              <a:avLst/>
              <a:gdLst>
                <a:gd name="T0" fmla="*/ 0 w 320"/>
                <a:gd name="T1" fmla="*/ 0 h 170"/>
                <a:gd name="T2" fmla="*/ 0 w 320"/>
                <a:gd name="T3" fmla="*/ 0 h 170"/>
                <a:gd name="T4" fmla="*/ 508000 w 320"/>
                <a:gd name="T5" fmla="*/ 0 h 170"/>
                <a:gd name="T6" fmla="*/ 508000 w 320"/>
                <a:gd name="T7" fmla="*/ 0 h 170"/>
                <a:gd name="T8" fmla="*/ 481013 w 320"/>
                <a:gd name="T9" fmla="*/ 222250 h 170"/>
                <a:gd name="T10" fmla="*/ 481013 w 320"/>
                <a:gd name="T11" fmla="*/ 222250 h 170"/>
                <a:gd name="T12" fmla="*/ 479425 w 320"/>
                <a:gd name="T13" fmla="*/ 233363 h 170"/>
                <a:gd name="T14" fmla="*/ 474663 w 320"/>
                <a:gd name="T15" fmla="*/ 241300 h 170"/>
                <a:gd name="T16" fmla="*/ 465138 w 320"/>
                <a:gd name="T17" fmla="*/ 249238 h 170"/>
                <a:gd name="T18" fmla="*/ 457200 w 320"/>
                <a:gd name="T19" fmla="*/ 255588 h 170"/>
                <a:gd name="T20" fmla="*/ 449263 w 320"/>
                <a:gd name="T21" fmla="*/ 260350 h 170"/>
                <a:gd name="T22" fmla="*/ 438150 w 320"/>
                <a:gd name="T23" fmla="*/ 265113 h 170"/>
                <a:gd name="T24" fmla="*/ 427038 w 320"/>
                <a:gd name="T25" fmla="*/ 266700 h 170"/>
                <a:gd name="T26" fmla="*/ 419100 w 320"/>
                <a:gd name="T27" fmla="*/ 266700 h 170"/>
                <a:gd name="T28" fmla="*/ 419100 w 320"/>
                <a:gd name="T29" fmla="*/ 266700 h 170"/>
                <a:gd name="T30" fmla="*/ 1588 w 320"/>
                <a:gd name="T31" fmla="*/ 269875 h 170"/>
                <a:gd name="T32" fmla="*/ 1588 w 320"/>
                <a:gd name="T33" fmla="*/ 269875 h 170"/>
                <a:gd name="T34" fmla="*/ 0 w 320"/>
                <a:gd name="T35" fmla="*/ 0 h 170"/>
                <a:gd name="T36" fmla="*/ 0 w 320"/>
                <a:gd name="T37" fmla="*/ 0 h 17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20"/>
                <a:gd name="T58" fmla="*/ 0 h 170"/>
                <a:gd name="T59" fmla="*/ 320 w 320"/>
                <a:gd name="T60" fmla="*/ 170 h 17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20" h="170">
                  <a:moveTo>
                    <a:pt x="0" y="0"/>
                  </a:moveTo>
                  <a:lnTo>
                    <a:pt x="0" y="0"/>
                  </a:lnTo>
                  <a:lnTo>
                    <a:pt x="320" y="0"/>
                  </a:lnTo>
                  <a:lnTo>
                    <a:pt x="303" y="140"/>
                  </a:lnTo>
                  <a:lnTo>
                    <a:pt x="302" y="147"/>
                  </a:lnTo>
                  <a:lnTo>
                    <a:pt x="299" y="152"/>
                  </a:lnTo>
                  <a:lnTo>
                    <a:pt x="293" y="157"/>
                  </a:lnTo>
                  <a:lnTo>
                    <a:pt x="288" y="161"/>
                  </a:lnTo>
                  <a:lnTo>
                    <a:pt x="283" y="164"/>
                  </a:lnTo>
                  <a:lnTo>
                    <a:pt x="276" y="167"/>
                  </a:lnTo>
                  <a:lnTo>
                    <a:pt x="269" y="168"/>
                  </a:lnTo>
                  <a:lnTo>
                    <a:pt x="264" y="168"/>
                  </a:lnTo>
                  <a:lnTo>
                    <a:pt x="1" y="17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912812" y="152400"/>
              <a:ext cx="501650" cy="269875"/>
            </a:xfrm>
            <a:custGeom>
              <a:avLst/>
              <a:gdLst>
                <a:gd name="T0" fmla="*/ 0 w 316"/>
                <a:gd name="T1" fmla="*/ 0 h 170"/>
                <a:gd name="T2" fmla="*/ 0 w 316"/>
                <a:gd name="T3" fmla="*/ 0 h 170"/>
                <a:gd name="T4" fmla="*/ 501650 w 316"/>
                <a:gd name="T5" fmla="*/ 0 h 170"/>
                <a:gd name="T6" fmla="*/ 501650 w 316"/>
                <a:gd name="T7" fmla="*/ 0 h 170"/>
                <a:gd name="T8" fmla="*/ 474663 w 316"/>
                <a:gd name="T9" fmla="*/ 222250 h 170"/>
                <a:gd name="T10" fmla="*/ 474663 w 316"/>
                <a:gd name="T11" fmla="*/ 222250 h 170"/>
                <a:gd name="T12" fmla="*/ 473075 w 316"/>
                <a:gd name="T13" fmla="*/ 233363 h 170"/>
                <a:gd name="T14" fmla="*/ 468313 w 316"/>
                <a:gd name="T15" fmla="*/ 241300 h 170"/>
                <a:gd name="T16" fmla="*/ 458788 w 316"/>
                <a:gd name="T17" fmla="*/ 247650 h 170"/>
                <a:gd name="T18" fmla="*/ 450850 w 316"/>
                <a:gd name="T19" fmla="*/ 254000 h 170"/>
                <a:gd name="T20" fmla="*/ 442913 w 316"/>
                <a:gd name="T21" fmla="*/ 260350 h 170"/>
                <a:gd name="T22" fmla="*/ 431800 w 316"/>
                <a:gd name="T23" fmla="*/ 265113 h 170"/>
                <a:gd name="T24" fmla="*/ 422275 w 316"/>
                <a:gd name="T25" fmla="*/ 266700 h 170"/>
                <a:gd name="T26" fmla="*/ 412750 w 316"/>
                <a:gd name="T27" fmla="*/ 266700 h 170"/>
                <a:gd name="T28" fmla="*/ 412750 w 316"/>
                <a:gd name="T29" fmla="*/ 266700 h 170"/>
                <a:gd name="T30" fmla="*/ 1588 w 316"/>
                <a:gd name="T31" fmla="*/ 269875 h 170"/>
                <a:gd name="T32" fmla="*/ 1588 w 316"/>
                <a:gd name="T33" fmla="*/ 269875 h 170"/>
                <a:gd name="T34" fmla="*/ 0 w 316"/>
                <a:gd name="T35" fmla="*/ 0 h 170"/>
                <a:gd name="T36" fmla="*/ 0 w 316"/>
                <a:gd name="T37" fmla="*/ 0 h 17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16"/>
                <a:gd name="T58" fmla="*/ 0 h 170"/>
                <a:gd name="T59" fmla="*/ 316 w 316"/>
                <a:gd name="T60" fmla="*/ 170 h 17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16" h="170">
                  <a:moveTo>
                    <a:pt x="0" y="0"/>
                  </a:moveTo>
                  <a:lnTo>
                    <a:pt x="0" y="0"/>
                  </a:lnTo>
                  <a:lnTo>
                    <a:pt x="316" y="0"/>
                  </a:lnTo>
                  <a:lnTo>
                    <a:pt x="299" y="140"/>
                  </a:lnTo>
                  <a:lnTo>
                    <a:pt x="298" y="147"/>
                  </a:lnTo>
                  <a:lnTo>
                    <a:pt x="295" y="152"/>
                  </a:lnTo>
                  <a:lnTo>
                    <a:pt x="289" y="156"/>
                  </a:lnTo>
                  <a:lnTo>
                    <a:pt x="284" y="160"/>
                  </a:lnTo>
                  <a:lnTo>
                    <a:pt x="279" y="164"/>
                  </a:lnTo>
                  <a:lnTo>
                    <a:pt x="272" y="167"/>
                  </a:lnTo>
                  <a:lnTo>
                    <a:pt x="266" y="168"/>
                  </a:lnTo>
                  <a:lnTo>
                    <a:pt x="260" y="168"/>
                  </a:lnTo>
                  <a:lnTo>
                    <a:pt x="1" y="17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919162" y="152400"/>
              <a:ext cx="495300" cy="266700"/>
            </a:xfrm>
            <a:custGeom>
              <a:avLst/>
              <a:gdLst>
                <a:gd name="T0" fmla="*/ 0 w 312"/>
                <a:gd name="T1" fmla="*/ 0 h 168"/>
                <a:gd name="T2" fmla="*/ 0 w 312"/>
                <a:gd name="T3" fmla="*/ 0 h 168"/>
                <a:gd name="T4" fmla="*/ 495300 w 312"/>
                <a:gd name="T5" fmla="*/ 0 h 168"/>
                <a:gd name="T6" fmla="*/ 495300 w 312"/>
                <a:gd name="T7" fmla="*/ 0 h 168"/>
                <a:gd name="T8" fmla="*/ 468313 w 312"/>
                <a:gd name="T9" fmla="*/ 222250 h 168"/>
                <a:gd name="T10" fmla="*/ 468313 w 312"/>
                <a:gd name="T11" fmla="*/ 222250 h 168"/>
                <a:gd name="T12" fmla="*/ 466725 w 312"/>
                <a:gd name="T13" fmla="*/ 233363 h 168"/>
                <a:gd name="T14" fmla="*/ 461963 w 312"/>
                <a:gd name="T15" fmla="*/ 241300 h 168"/>
                <a:gd name="T16" fmla="*/ 452438 w 312"/>
                <a:gd name="T17" fmla="*/ 247650 h 168"/>
                <a:gd name="T18" fmla="*/ 444500 w 312"/>
                <a:gd name="T19" fmla="*/ 254000 h 168"/>
                <a:gd name="T20" fmla="*/ 436563 w 312"/>
                <a:gd name="T21" fmla="*/ 260350 h 168"/>
                <a:gd name="T22" fmla="*/ 427038 w 312"/>
                <a:gd name="T23" fmla="*/ 265113 h 168"/>
                <a:gd name="T24" fmla="*/ 415925 w 312"/>
                <a:gd name="T25" fmla="*/ 266700 h 168"/>
                <a:gd name="T26" fmla="*/ 407988 w 312"/>
                <a:gd name="T27" fmla="*/ 266700 h 168"/>
                <a:gd name="T28" fmla="*/ 407988 w 312"/>
                <a:gd name="T29" fmla="*/ 266700 h 168"/>
                <a:gd name="T30" fmla="*/ 0 w 312"/>
                <a:gd name="T31" fmla="*/ 266700 h 168"/>
                <a:gd name="T32" fmla="*/ 0 w 312"/>
                <a:gd name="T33" fmla="*/ 266700 h 168"/>
                <a:gd name="T34" fmla="*/ 0 w 312"/>
                <a:gd name="T35" fmla="*/ 0 h 168"/>
                <a:gd name="T36" fmla="*/ 0 w 312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12"/>
                <a:gd name="T58" fmla="*/ 0 h 168"/>
                <a:gd name="T59" fmla="*/ 312 w 312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12" h="168">
                  <a:moveTo>
                    <a:pt x="0" y="0"/>
                  </a:moveTo>
                  <a:lnTo>
                    <a:pt x="0" y="0"/>
                  </a:lnTo>
                  <a:lnTo>
                    <a:pt x="312" y="0"/>
                  </a:lnTo>
                  <a:lnTo>
                    <a:pt x="295" y="140"/>
                  </a:lnTo>
                  <a:lnTo>
                    <a:pt x="294" y="147"/>
                  </a:lnTo>
                  <a:lnTo>
                    <a:pt x="291" y="152"/>
                  </a:lnTo>
                  <a:lnTo>
                    <a:pt x="285" y="156"/>
                  </a:lnTo>
                  <a:lnTo>
                    <a:pt x="280" y="160"/>
                  </a:lnTo>
                  <a:lnTo>
                    <a:pt x="275" y="164"/>
                  </a:lnTo>
                  <a:lnTo>
                    <a:pt x="269" y="167"/>
                  </a:lnTo>
                  <a:lnTo>
                    <a:pt x="262" y="168"/>
                  </a:lnTo>
                  <a:lnTo>
                    <a:pt x="257" y="168"/>
                  </a:lnTo>
                  <a:lnTo>
                    <a:pt x="0" y="16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925512" y="152400"/>
              <a:ext cx="488950" cy="266700"/>
            </a:xfrm>
            <a:custGeom>
              <a:avLst/>
              <a:gdLst>
                <a:gd name="T0" fmla="*/ 0 w 308"/>
                <a:gd name="T1" fmla="*/ 0 h 168"/>
                <a:gd name="T2" fmla="*/ 0 w 308"/>
                <a:gd name="T3" fmla="*/ 0 h 168"/>
                <a:gd name="T4" fmla="*/ 488950 w 308"/>
                <a:gd name="T5" fmla="*/ 0 h 168"/>
                <a:gd name="T6" fmla="*/ 488950 w 308"/>
                <a:gd name="T7" fmla="*/ 0 h 168"/>
                <a:gd name="T8" fmla="*/ 461963 w 308"/>
                <a:gd name="T9" fmla="*/ 222250 h 168"/>
                <a:gd name="T10" fmla="*/ 461963 w 308"/>
                <a:gd name="T11" fmla="*/ 222250 h 168"/>
                <a:gd name="T12" fmla="*/ 460375 w 308"/>
                <a:gd name="T13" fmla="*/ 233363 h 168"/>
                <a:gd name="T14" fmla="*/ 455613 w 308"/>
                <a:gd name="T15" fmla="*/ 241300 h 168"/>
                <a:gd name="T16" fmla="*/ 446088 w 308"/>
                <a:gd name="T17" fmla="*/ 247650 h 168"/>
                <a:gd name="T18" fmla="*/ 439738 w 308"/>
                <a:gd name="T19" fmla="*/ 254000 h 168"/>
                <a:gd name="T20" fmla="*/ 430213 w 308"/>
                <a:gd name="T21" fmla="*/ 260350 h 168"/>
                <a:gd name="T22" fmla="*/ 420688 w 308"/>
                <a:gd name="T23" fmla="*/ 263525 h 168"/>
                <a:gd name="T24" fmla="*/ 409575 w 308"/>
                <a:gd name="T25" fmla="*/ 266700 h 168"/>
                <a:gd name="T26" fmla="*/ 401638 w 308"/>
                <a:gd name="T27" fmla="*/ 266700 h 168"/>
                <a:gd name="T28" fmla="*/ 401638 w 308"/>
                <a:gd name="T29" fmla="*/ 266700 h 168"/>
                <a:gd name="T30" fmla="*/ 0 w 308"/>
                <a:gd name="T31" fmla="*/ 265113 h 168"/>
                <a:gd name="T32" fmla="*/ 0 w 308"/>
                <a:gd name="T33" fmla="*/ 265113 h 168"/>
                <a:gd name="T34" fmla="*/ 0 w 308"/>
                <a:gd name="T35" fmla="*/ 0 h 168"/>
                <a:gd name="T36" fmla="*/ 0 w 308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8"/>
                <a:gd name="T58" fmla="*/ 0 h 168"/>
                <a:gd name="T59" fmla="*/ 308 w 308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8" h="168">
                  <a:moveTo>
                    <a:pt x="0" y="0"/>
                  </a:moveTo>
                  <a:lnTo>
                    <a:pt x="0" y="0"/>
                  </a:lnTo>
                  <a:lnTo>
                    <a:pt x="308" y="0"/>
                  </a:lnTo>
                  <a:lnTo>
                    <a:pt x="291" y="140"/>
                  </a:lnTo>
                  <a:lnTo>
                    <a:pt x="290" y="147"/>
                  </a:lnTo>
                  <a:lnTo>
                    <a:pt x="287" y="152"/>
                  </a:lnTo>
                  <a:lnTo>
                    <a:pt x="281" y="156"/>
                  </a:lnTo>
                  <a:lnTo>
                    <a:pt x="277" y="160"/>
                  </a:lnTo>
                  <a:lnTo>
                    <a:pt x="271" y="164"/>
                  </a:lnTo>
                  <a:lnTo>
                    <a:pt x="265" y="166"/>
                  </a:lnTo>
                  <a:lnTo>
                    <a:pt x="258" y="168"/>
                  </a:lnTo>
                  <a:lnTo>
                    <a:pt x="253" y="168"/>
                  </a:lnTo>
                  <a:lnTo>
                    <a:pt x="0" y="1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931862" y="152400"/>
              <a:ext cx="482600" cy="266700"/>
            </a:xfrm>
            <a:custGeom>
              <a:avLst/>
              <a:gdLst>
                <a:gd name="T0" fmla="*/ 0 w 304"/>
                <a:gd name="T1" fmla="*/ 0 h 168"/>
                <a:gd name="T2" fmla="*/ 0 w 304"/>
                <a:gd name="T3" fmla="*/ 0 h 168"/>
                <a:gd name="T4" fmla="*/ 482600 w 304"/>
                <a:gd name="T5" fmla="*/ 0 h 168"/>
                <a:gd name="T6" fmla="*/ 482600 w 304"/>
                <a:gd name="T7" fmla="*/ 0 h 168"/>
                <a:gd name="T8" fmla="*/ 455613 w 304"/>
                <a:gd name="T9" fmla="*/ 222250 h 168"/>
                <a:gd name="T10" fmla="*/ 455613 w 304"/>
                <a:gd name="T11" fmla="*/ 222250 h 168"/>
                <a:gd name="T12" fmla="*/ 454025 w 304"/>
                <a:gd name="T13" fmla="*/ 233363 h 168"/>
                <a:gd name="T14" fmla="*/ 449263 w 304"/>
                <a:gd name="T15" fmla="*/ 241300 h 168"/>
                <a:gd name="T16" fmla="*/ 442913 w 304"/>
                <a:gd name="T17" fmla="*/ 247650 h 168"/>
                <a:gd name="T18" fmla="*/ 433388 w 304"/>
                <a:gd name="T19" fmla="*/ 254000 h 168"/>
                <a:gd name="T20" fmla="*/ 423863 w 304"/>
                <a:gd name="T21" fmla="*/ 260350 h 168"/>
                <a:gd name="T22" fmla="*/ 414338 w 304"/>
                <a:gd name="T23" fmla="*/ 263525 h 168"/>
                <a:gd name="T24" fmla="*/ 403225 w 304"/>
                <a:gd name="T25" fmla="*/ 265113 h 168"/>
                <a:gd name="T26" fmla="*/ 395288 w 304"/>
                <a:gd name="T27" fmla="*/ 266700 h 168"/>
                <a:gd name="T28" fmla="*/ 395288 w 304"/>
                <a:gd name="T29" fmla="*/ 266700 h 168"/>
                <a:gd name="T30" fmla="*/ 0 w 304"/>
                <a:gd name="T31" fmla="*/ 263525 h 168"/>
                <a:gd name="T32" fmla="*/ 0 w 304"/>
                <a:gd name="T33" fmla="*/ 263525 h 168"/>
                <a:gd name="T34" fmla="*/ 0 w 304"/>
                <a:gd name="T35" fmla="*/ 0 h 168"/>
                <a:gd name="T36" fmla="*/ 0 w 304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4"/>
                <a:gd name="T58" fmla="*/ 0 h 168"/>
                <a:gd name="T59" fmla="*/ 304 w 304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4" h="168">
                  <a:moveTo>
                    <a:pt x="0" y="0"/>
                  </a:moveTo>
                  <a:lnTo>
                    <a:pt x="0" y="0"/>
                  </a:lnTo>
                  <a:lnTo>
                    <a:pt x="304" y="0"/>
                  </a:lnTo>
                  <a:lnTo>
                    <a:pt x="287" y="140"/>
                  </a:lnTo>
                  <a:lnTo>
                    <a:pt x="286" y="147"/>
                  </a:lnTo>
                  <a:lnTo>
                    <a:pt x="283" y="152"/>
                  </a:lnTo>
                  <a:lnTo>
                    <a:pt x="279" y="156"/>
                  </a:lnTo>
                  <a:lnTo>
                    <a:pt x="273" y="160"/>
                  </a:lnTo>
                  <a:lnTo>
                    <a:pt x="267" y="164"/>
                  </a:lnTo>
                  <a:lnTo>
                    <a:pt x="261" y="166"/>
                  </a:lnTo>
                  <a:lnTo>
                    <a:pt x="254" y="167"/>
                  </a:lnTo>
                  <a:lnTo>
                    <a:pt x="249" y="168"/>
                  </a:lnTo>
                  <a:lnTo>
                    <a:pt x="0" y="1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938212" y="152400"/>
              <a:ext cx="476250" cy="266700"/>
            </a:xfrm>
            <a:custGeom>
              <a:avLst/>
              <a:gdLst>
                <a:gd name="T0" fmla="*/ 0 w 300"/>
                <a:gd name="T1" fmla="*/ 0 h 168"/>
                <a:gd name="T2" fmla="*/ 0 w 300"/>
                <a:gd name="T3" fmla="*/ 0 h 168"/>
                <a:gd name="T4" fmla="*/ 476250 w 300"/>
                <a:gd name="T5" fmla="*/ 0 h 168"/>
                <a:gd name="T6" fmla="*/ 476250 w 300"/>
                <a:gd name="T7" fmla="*/ 0 h 168"/>
                <a:gd name="T8" fmla="*/ 449263 w 300"/>
                <a:gd name="T9" fmla="*/ 222250 h 168"/>
                <a:gd name="T10" fmla="*/ 449263 w 300"/>
                <a:gd name="T11" fmla="*/ 222250 h 168"/>
                <a:gd name="T12" fmla="*/ 447675 w 300"/>
                <a:gd name="T13" fmla="*/ 233363 h 168"/>
                <a:gd name="T14" fmla="*/ 442913 w 300"/>
                <a:gd name="T15" fmla="*/ 241300 h 168"/>
                <a:gd name="T16" fmla="*/ 436563 w 300"/>
                <a:gd name="T17" fmla="*/ 247650 h 168"/>
                <a:gd name="T18" fmla="*/ 427038 w 300"/>
                <a:gd name="T19" fmla="*/ 254000 h 168"/>
                <a:gd name="T20" fmla="*/ 419100 w 300"/>
                <a:gd name="T21" fmla="*/ 258763 h 168"/>
                <a:gd name="T22" fmla="*/ 407988 w 300"/>
                <a:gd name="T23" fmla="*/ 263525 h 168"/>
                <a:gd name="T24" fmla="*/ 400050 w 300"/>
                <a:gd name="T25" fmla="*/ 265113 h 168"/>
                <a:gd name="T26" fmla="*/ 388938 w 300"/>
                <a:gd name="T27" fmla="*/ 266700 h 168"/>
                <a:gd name="T28" fmla="*/ 388938 w 300"/>
                <a:gd name="T29" fmla="*/ 266700 h 168"/>
                <a:gd name="T30" fmla="*/ 0 w 300"/>
                <a:gd name="T31" fmla="*/ 260350 h 168"/>
                <a:gd name="T32" fmla="*/ 0 w 300"/>
                <a:gd name="T33" fmla="*/ 260350 h 168"/>
                <a:gd name="T34" fmla="*/ 0 w 300"/>
                <a:gd name="T35" fmla="*/ 0 h 168"/>
                <a:gd name="T36" fmla="*/ 0 w 300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0"/>
                <a:gd name="T58" fmla="*/ 0 h 168"/>
                <a:gd name="T59" fmla="*/ 300 w 300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0" h="168">
                  <a:moveTo>
                    <a:pt x="0" y="0"/>
                  </a:moveTo>
                  <a:lnTo>
                    <a:pt x="0" y="0"/>
                  </a:lnTo>
                  <a:lnTo>
                    <a:pt x="300" y="0"/>
                  </a:lnTo>
                  <a:lnTo>
                    <a:pt x="283" y="140"/>
                  </a:lnTo>
                  <a:lnTo>
                    <a:pt x="282" y="147"/>
                  </a:lnTo>
                  <a:lnTo>
                    <a:pt x="279" y="152"/>
                  </a:lnTo>
                  <a:lnTo>
                    <a:pt x="275" y="156"/>
                  </a:lnTo>
                  <a:lnTo>
                    <a:pt x="269" y="160"/>
                  </a:lnTo>
                  <a:lnTo>
                    <a:pt x="264" y="163"/>
                  </a:lnTo>
                  <a:lnTo>
                    <a:pt x="257" y="166"/>
                  </a:lnTo>
                  <a:lnTo>
                    <a:pt x="252" y="167"/>
                  </a:lnTo>
                  <a:lnTo>
                    <a:pt x="245" y="168"/>
                  </a:lnTo>
                  <a:lnTo>
                    <a:pt x="0" y="16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942975" y="152400"/>
              <a:ext cx="471488" cy="266700"/>
            </a:xfrm>
            <a:custGeom>
              <a:avLst/>
              <a:gdLst>
                <a:gd name="T0" fmla="*/ 0 w 297"/>
                <a:gd name="T1" fmla="*/ 0 h 168"/>
                <a:gd name="T2" fmla="*/ 0 w 297"/>
                <a:gd name="T3" fmla="*/ 0 h 168"/>
                <a:gd name="T4" fmla="*/ 471488 w 297"/>
                <a:gd name="T5" fmla="*/ 0 h 168"/>
                <a:gd name="T6" fmla="*/ 471488 w 297"/>
                <a:gd name="T7" fmla="*/ 0 h 168"/>
                <a:gd name="T8" fmla="*/ 444500 w 297"/>
                <a:gd name="T9" fmla="*/ 222250 h 168"/>
                <a:gd name="T10" fmla="*/ 444500 w 297"/>
                <a:gd name="T11" fmla="*/ 222250 h 168"/>
                <a:gd name="T12" fmla="*/ 442913 w 297"/>
                <a:gd name="T13" fmla="*/ 233363 h 168"/>
                <a:gd name="T14" fmla="*/ 438150 w 297"/>
                <a:gd name="T15" fmla="*/ 241300 h 168"/>
                <a:gd name="T16" fmla="*/ 431800 w 297"/>
                <a:gd name="T17" fmla="*/ 247650 h 168"/>
                <a:gd name="T18" fmla="*/ 422275 w 297"/>
                <a:gd name="T19" fmla="*/ 254000 h 168"/>
                <a:gd name="T20" fmla="*/ 414338 w 297"/>
                <a:gd name="T21" fmla="*/ 258763 h 168"/>
                <a:gd name="T22" fmla="*/ 403225 w 297"/>
                <a:gd name="T23" fmla="*/ 263525 h 168"/>
                <a:gd name="T24" fmla="*/ 395288 w 297"/>
                <a:gd name="T25" fmla="*/ 265113 h 168"/>
                <a:gd name="T26" fmla="*/ 385763 w 297"/>
                <a:gd name="T27" fmla="*/ 266700 h 168"/>
                <a:gd name="T28" fmla="*/ 385763 w 297"/>
                <a:gd name="T29" fmla="*/ 266700 h 168"/>
                <a:gd name="T30" fmla="*/ 1588 w 297"/>
                <a:gd name="T31" fmla="*/ 258763 h 168"/>
                <a:gd name="T32" fmla="*/ 1588 w 297"/>
                <a:gd name="T33" fmla="*/ 258763 h 168"/>
                <a:gd name="T34" fmla="*/ 0 w 297"/>
                <a:gd name="T35" fmla="*/ 0 h 168"/>
                <a:gd name="T36" fmla="*/ 0 w 297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97"/>
                <a:gd name="T58" fmla="*/ 0 h 168"/>
                <a:gd name="T59" fmla="*/ 297 w 297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97" h="168">
                  <a:moveTo>
                    <a:pt x="0" y="0"/>
                  </a:moveTo>
                  <a:lnTo>
                    <a:pt x="0" y="0"/>
                  </a:lnTo>
                  <a:lnTo>
                    <a:pt x="297" y="0"/>
                  </a:lnTo>
                  <a:lnTo>
                    <a:pt x="280" y="140"/>
                  </a:lnTo>
                  <a:lnTo>
                    <a:pt x="279" y="147"/>
                  </a:lnTo>
                  <a:lnTo>
                    <a:pt x="276" y="152"/>
                  </a:lnTo>
                  <a:lnTo>
                    <a:pt x="272" y="156"/>
                  </a:lnTo>
                  <a:lnTo>
                    <a:pt x="266" y="160"/>
                  </a:lnTo>
                  <a:lnTo>
                    <a:pt x="261" y="163"/>
                  </a:lnTo>
                  <a:lnTo>
                    <a:pt x="254" y="166"/>
                  </a:lnTo>
                  <a:lnTo>
                    <a:pt x="249" y="167"/>
                  </a:lnTo>
                  <a:lnTo>
                    <a:pt x="243" y="168"/>
                  </a:lnTo>
                  <a:lnTo>
                    <a:pt x="1" y="16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7"/>
            <p:cNvSpPr>
              <a:spLocks noChangeArrowheads="1"/>
            </p:cNvSpPr>
            <p:nvPr/>
          </p:nvSpPr>
          <p:spPr bwMode="auto">
            <a:xfrm>
              <a:off x="949325" y="152400"/>
              <a:ext cx="465138" cy="266700"/>
            </a:xfrm>
            <a:custGeom>
              <a:avLst/>
              <a:gdLst>
                <a:gd name="T0" fmla="*/ 0 w 293"/>
                <a:gd name="T1" fmla="*/ 0 h 168"/>
                <a:gd name="T2" fmla="*/ 0 w 293"/>
                <a:gd name="T3" fmla="*/ 0 h 168"/>
                <a:gd name="T4" fmla="*/ 465138 w 293"/>
                <a:gd name="T5" fmla="*/ 0 h 168"/>
                <a:gd name="T6" fmla="*/ 465138 w 293"/>
                <a:gd name="T7" fmla="*/ 0 h 168"/>
                <a:gd name="T8" fmla="*/ 438150 w 293"/>
                <a:gd name="T9" fmla="*/ 222250 h 168"/>
                <a:gd name="T10" fmla="*/ 438150 w 293"/>
                <a:gd name="T11" fmla="*/ 222250 h 168"/>
                <a:gd name="T12" fmla="*/ 436563 w 293"/>
                <a:gd name="T13" fmla="*/ 233363 h 168"/>
                <a:gd name="T14" fmla="*/ 431800 w 293"/>
                <a:gd name="T15" fmla="*/ 241300 h 168"/>
                <a:gd name="T16" fmla="*/ 425450 w 293"/>
                <a:gd name="T17" fmla="*/ 247650 h 168"/>
                <a:gd name="T18" fmla="*/ 415925 w 293"/>
                <a:gd name="T19" fmla="*/ 254000 h 168"/>
                <a:gd name="T20" fmla="*/ 407988 w 293"/>
                <a:gd name="T21" fmla="*/ 258763 h 168"/>
                <a:gd name="T22" fmla="*/ 396875 w 293"/>
                <a:gd name="T23" fmla="*/ 263525 h 168"/>
                <a:gd name="T24" fmla="*/ 388938 w 293"/>
                <a:gd name="T25" fmla="*/ 265113 h 168"/>
                <a:gd name="T26" fmla="*/ 379413 w 293"/>
                <a:gd name="T27" fmla="*/ 266700 h 168"/>
                <a:gd name="T28" fmla="*/ 379413 w 293"/>
                <a:gd name="T29" fmla="*/ 266700 h 168"/>
                <a:gd name="T30" fmla="*/ 0 w 293"/>
                <a:gd name="T31" fmla="*/ 258763 h 168"/>
                <a:gd name="T32" fmla="*/ 0 w 293"/>
                <a:gd name="T33" fmla="*/ 258763 h 168"/>
                <a:gd name="T34" fmla="*/ 0 w 293"/>
                <a:gd name="T35" fmla="*/ 0 h 168"/>
                <a:gd name="T36" fmla="*/ 0 w 293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93"/>
                <a:gd name="T58" fmla="*/ 0 h 168"/>
                <a:gd name="T59" fmla="*/ 293 w 293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93" h="168">
                  <a:moveTo>
                    <a:pt x="0" y="0"/>
                  </a:moveTo>
                  <a:lnTo>
                    <a:pt x="0" y="0"/>
                  </a:lnTo>
                  <a:lnTo>
                    <a:pt x="293" y="0"/>
                  </a:lnTo>
                  <a:lnTo>
                    <a:pt x="276" y="140"/>
                  </a:lnTo>
                  <a:lnTo>
                    <a:pt x="275" y="147"/>
                  </a:lnTo>
                  <a:lnTo>
                    <a:pt x="272" y="152"/>
                  </a:lnTo>
                  <a:lnTo>
                    <a:pt x="268" y="156"/>
                  </a:lnTo>
                  <a:lnTo>
                    <a:pt x="262" y="160"/>
                  </a:lnTo>
                  <a:lnTo>
                    <a:pt x="257" y="163"/>
                  </a:lnTo>
                  <a:lnTo>
                    <a:pt x="250" y="166"/>
                  </a:lnTo>
                  <a:lnTo>
                    <a:pt x="245" y="167"/>
                  </a:lnTo>
                  <a:lnTo>
                    <a:pt x="239" y="168"/>
                  </a:lnTo>
                  <a:lnTo>
                    <a:pt x="0" y="16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28"/>
            <p:cNvSpPr>
              <a:spLocks noChangeArrowheads="1"/>
            </p:cNvSpPr>
            <p:nvPr/>
          </p:nvSpPr>
          <p:spPr bwMode="auto">
            <a:xfrm>
              <a:off x="955675" y="152400"/>
              <a:ext cx="458788" cy="266700"/>
            </a:xfrm>
            <a:custGeom>
              <a:avLst/>
              <a:gdLst>
                <a:gd name="T0" fmla="*/ 0 w 289"/>
                <a:gd name="T1" fmla="*/ 0 h 168"/>
                <a:gd name="T2" fmla="*/ 0 w 289"/>
                <a:gd name="T3" fmla="*/ 0 h 168"/>
                <a:gd name="T4" fmla="*/ 458788 w 289"/>
                <a:gd name="T5" fmla="*/ 0 h 168"/>
                <a:gd name="T6" fmla="*/ 458788 w 289"/>
                <a:gd name="T7" fmla="*/ 0 h 168"/>
                <a:gd name="T8" fmla="*/ 431800 w 289"/>
                <a:gd name="T9" fmla="*/ 222250 h 168"/>
                <a:gd name="T10" fmla="*/ 431800 w 289"/>
                <a:gd name="T11" fmla="*/ 222250 h 168"/>
                <a:gd name="T12" fmla="*/ 430213 w 289"/>
                <a:gd name="T13" fmla="*/ 233363 h 168"/>
                <a:gd name="T14" fmla="*/ 425450 w 289"/>
                <a:gd name="T15" fmla="*/ 239713 h 168"/>
                <a:gd name="T16" fmla="*/ 419100 w 289"/>
                <a:gd name="T17" fmla="*/ 247650 h 168"/>
                <a:gd name="T18" fmla="*/ 409575 w 289"/>
                <a:gd name="T19" fmla="*/ 254000 h 168"/>
                <a:gd name="T20" fmla="*/ 401638 w 289"/>
                <a:gd name="T21" fmla="*/ 258763 h 168"/>
                <a:gd name="T22" fmla="*/ 393700 w 289"/>
                <a:gd name="T23" fmla="*/ 263525 h 168"/>
                <a:gd name="T24" fmla="*/ 373063 w 289"/>
                <a:gd name="T25" fmla="*/ 266700 h 168"/>
                <a:gd name="T26" fmla="*/ 373063 w 289"/>
                <a:gd name="T27" fmla="*/ 266700 h 168"/>
                <a:gd name="T28" fmla="*/ 0 w 289"/>
                <a:gd name="T29" fmla="*/ 255588 h 168"/>
                <a:gd name="T30" fmla="*/ 0 w 289"/>
                <a:gd name="T31" fmla="*/ 255588 h 168"/>
                <a:gd name="T32" fmla="*/ 0 w 289"/>
                <a:gd name="T33" fmla="*/ 0 h 168"/>
                <a:gd name="T34" fmla="*/ 0 w 289"/>
                <a:gd name="T35" fmla="*/ 0 h 1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9"/>
                <a:gd name="T55" fmla="*/ 0 h 168"/>
                <a:gd name="T56" fmla="*/ 289 w 289"/>
                <a:gd name="T57" fmla="*/ 168 h 16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9" h="168">
                  <a:moveTo>
                    <a:pt x="0" y="0"/>
                  </a:moveTo>
                  <a:lnTo>
                    <a:pt x="0" y="0"/>
                  </a:lnTo>
                  <a:lnTo>
                    <a:pt x="289" y="0"/>
                  </a:lnTo>
                  <a:lnTo>
                    <a:pt x="272" y="140"/>
                  </a:lnTo>
                  <a:lnTo>
                    <a:pt x="271" y="147"/>
                  </a:lnTo>
                  <a:lnTo>
                    <a:pt x="268" y="151"/>
                  </a:lnTo>
                  <a:lnTo>
                    <a:pt x="264" y="156"/>
                  </a:lnTo>
                  <a:lnTo>
                    <a:pt x="258" y="160"/>
                  </a:lnTo>
                  <a:lnTo>
                    <a:pt x="253" y="163"/>
                  </a:lnTo>
                  <a:lnTo>
                    <a:pt x="248" y="166"/>
                  </a:lnTo>
                  <a:lnTo>
                    <a:pt x="235" y="168"/>
                  </a:lnTo>
                  <a:lnTo>
                    <a:pt x="0" y="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9"/>
            <p:cNvSpPr>
              <a:spLocks noChangeArrowheads="1"/>
            </p:cNvSpPr>
            <p:nvPr/>
          </p:nvSpPr>
          <p:spPr bwMode="auto">
            <a:xfrm>
              <a:off x="962025" y="152400"/>
              <a:ext cx="452438" cy="265113"/>
            </a:xfrm>
            <a:custGeom>
              <a:avLst/>
              <a:gdLst>
                <a:gd name="T0" fmla="*/ 0 w 285"/>
                <a:gd name="T1" fmla="*/ 0 h 167"/>
                <a:gd name="T2" fmla="*/ 0 w 285"/>
                <a:gd name="T3" fmla="*/ 0 h 167"/>
                <a:gd name="T4" fmla="*/ 452438 w 285"/>
                <a:gd name="T5" fmla="*/ 0 h 167"/>
                <a:gd name="T6" fmla="*/ 452438 w 285"/>
                <a:gd name="T7" fmla="*/ 0 h 167"/>
                <a:gd name="T8" fmla="*/ 425450 w 285"/>
                <a:gd name="T9" fmla="*/ 222250 h 167"/>
                <a:gd name="T10" fmla="*/ 425450 w 285"/>
                <a:gd name="T11" fmla="*/ 222250 h 167"/>
                <a:gd name="T12" fmla="*/ 423863 w 285"/>
                <a:gd name="T13" fmla="*/ 233363 h 167"/>
                <a:gd name="T14" fmla="*/ 419100 w 285"/>
                <a:gd name="T15" fmla="*/ 239713 h 167"/>
                <a:gd name="T16" fmla="*/ 412750 w 285"/>
                <a:gd name="T17" fmla="*/ 247650 h 167"/>
                <a:gd name="T18" fmla="*/ 403225 w 285"/>
                <a:gd name="T19" fmla="*/ 254000 h 167"/>
                <a:gd name="T20" fmla="*/ 395288 w 285"/>
                <a:gd name="T21" fmla="*/ 258763 h 167"/>
                <a:gd name="T22" fmla="*/ 387350 w 285"/>
                <a:gd name="T23" fmla="*/ 263525 h 167"/>
                <a:gd name="T24" fmla="*/ 366713 w 285"/>
                <a:gd name="T25" fmla="*/ 265113 h 167"/>
                <a:gd name="T26" fmla="*/ 366713 w 285"/>
                <a:gd name="T27" fmla="*/ 265113 h 167"/>
                <a:gd name="T28" fmla="*/ 0 w 285"/>
                <a:gd name="T29" fmla="*/ 254000 h 167"/>
                <a:gd name="T30" fmla="*/ 0 w 285"/>
                <a:gd name="T31" fmla="*/ 254000 h 167"/>
                <a:gd name="T32" fmla="*/ 0 w 285"/>
                <a:gd name="T33" fmla="*/ 0 h 167"/>
                <a:gd name="T34" fmla="*/ 0 w 285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5"/>
                <a:gd name="T55" fmla="*/ 0 h 167"/>
                <a:gd name="T56" fmla="*/ 285 w 285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5" h="167">
                  <a:moveTo>
                    <a:pt x="0" y="0"/>
                  </a:moveTo>
                  <a:lnTo>
                    <a:pt x="0" y="0"/>
                  </a:lnTo>
                  <a:lnTo>
                    <a:pt x="285" y="0"/>
                  </a:lnTo>
                  <a:lnTo>
                    <a:pt x="268" y="140"/>
                  </a:lnTo>
                  <a:lnTo>
                    <a:pt x="267" y="147"/>
                  </a:lnTo>
                  <a:lnTo>
                    <a:pt x="264" y="151"/>
                  </a:lnTo>
                  <a:lnTo>
                    <a:pt x="260" y="156"/>
                  </a:lnTo>
                  <a:lnTo>
                    <a:pt x="254" y="160"/>
                  </a:lnTo>
                  <a:lnTo>
                    <a:pt x="249" y="163"/>
                  </a:lnTo>
                  <a:lnTo>
                    <a:pt x="244" y="166"/>
                  </a:lnTo>
                  <a:lnTo>
                    <a:pt x="231" y="167"/>
                  </a:lnTo>
                  <a:lnTo>
                    <a:pt x="0" y="16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0"/>
            <p:cNvSpPr>
              <a:spLocks noChangeArrowheads="1"/>
            </p:cNvSpPr>
            <p:nvPr/>
          </p:nvSpPr>
          <p:spPr bwMode="auto">
            <a:xfrm>
              <a:off x="968375" y="152400"/>
              <a:ext cx="446088" cy="265113"/>
            </a:xfrm>
            <a:custGeom>
              <a:avLst/>
              <a:gdLst>
                <a:gd name="T0" fmla="*/ 0 w 281"/>
                <a:gd name="T1" fmla="*/ 0 h 167"/>
                <a:gd name="T2" fmla="*/ 0 w 281"/>
                <a:gd name="T3" fmla="*/ 0 h 167"/>
                <a:gd name="T4" fmla="*/ 446088 w 281"/>
                <a:gd name="T5" fmla="*/ 0 h 167"/>
                <a:gd name="T6" fmla="*/ 446088 w 281"/>
                <a:gd name="T7" fmla="*/ 0 h 167"/>
                <a:gd name="T8" fmla="*/ 419100 w 281"/>
                <a:gd name="T9" fmla="*/ 222250 h 167"/>
                <a:gd name="T10" fmla="*/ 419100 w 281"/>
                <a:gd name="T11" fmla="*/ 222250 h 167"/>
                <a:gd name="T12" fmla="*/ 417513 w 281"/>
                <a:gd name="T13" fmla="*/ 230188 h 167"/>
                <a:gd name="T14" fmla="*/ 412750 w 281"/>
                <a:gd name="T15" fmla="*/ 239713 h 167"/>
                <a:gd name="T16" fmla="*/ 406400 w 281"/>
                <a:gd name="T17" fmla="*/ 247650 h 167"/>
                <a:gd name="T18" fmla="*/ 396875 w 281"/>
                <a:gd name="T19" fmla="*/ 254000 h 167"/>
                <a:gd name="T20" fmla="*/ 388938 w 281"/>
                <a:gd name="T21" fmla="*/ 258763 h 167"/>
                <a:gd name="T22" fmla="*/ 381000 w 281"/>
                <a:gd name="T23" fmla="*/ 263525 h 167"/>
                <a:gd name="T24" fmla="*/ 363538 w 281"/>
                <a:gd name="T25" fmla="*/ 265113 h 167"/>
                <a:gd name="T26" fmla="*/ 363538 w 281"/>
                <a:gd name="T27" fmla="*/ 265113 h 167"/>
                <a:gd name="T28" fmla="*/ 0 w 281"/>
                <a:gd name="T29" fmla="*/ 252413 h 167"/>
                <a:gd name="T30" fmla="*/ 0 w 281"/>
                <a:gd name="T31" fmla="*/ 252413 h 167"/>
                <a:gd name="T32" fmla="*/ 0 w 281"/>
                <a:gd name="T33" fmla="*/ 0 h 167"/>
                <a:gd name="T34" fmla="*/ 0 w 281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1"/>
                <a:gd name="T55" fmla="*/ 0 h 167"/>
                <a:gd name="T56" fmla="*/ 281 w 281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1" h="167">
                  <a:moveTo>
                    <a:pt x="0" y="0"/>
                  </a:moveTo>
                  <a:lnTo>
                    <a:pt x="0" y="0"/>
                  </a:lnTo>
                  <a:lnTo>
                    <a:pt x="281" y="0"/>
                  </a:lnTo>
                  <a:lnTo>
                    <a:pt x="264" y="140"/>
                  </a:lnTo>
                  <a:lnTo>
                    <a:pt x="263" y="145"/>
                  </a:lnTo>
                  <a:lnTo>
                    <a:pt x="260" y="151"/>
                  </a:lnTo>
                  <a:lnTo>
                    <a:pt x="256" y="156"/>
                  </a:lnTo>
                  <a:lnTo>
                    <a:pt x="250" y="160"/>
                  </a:lnTo>
                  <a:lnTo>
                    <a:pt x="245" y="163"/>
                  </a:lnTo>
                  <a:lnTo>
                    <a:pt x="240" y="166"/>
                  </a:lnTo>
                  <a:lnTo>
                    <a:pt x="229" y="167"/>
                  </a:lnTo>
                  <a:lnTo>
                    <a:pt x="0" y="15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1"/>
            <p:cNvSpPr>
              <a:spLocks noChangeArrowheads="1"/>
            </p:cNvSpPr>
            <p:nvPr/>
          </p:nvSpPr>
          <p:spPr bwMode="auto">
            <a:xfrm>
              <a:off x="973137" y="152400"/>
              <a:ext cx="441325" cy="265113"/>
            </a:xfrm>
            <a:custGeom>
              <a:avLst/>
              <a:gdLst>
                <a:gd name="T0" fmla="*/ 1588 w 278"/>
                <a:gd name="T1" fmla="*/ 0 h 167"/>
                <a:gd name="T2" fmla="*/ 1588 w 278"/>
                <a:gd name="T3" fmla="*/ 0 h 167"/>
                <a:gd name="T4" fmla="*/ 441325 w 278"/>
                <a:gd name="T5" fmla="*/ 0 h 167"/>
                <a:gd name="T6" fmla="*/ 441325 w 278"/>
                <a:gd name="T7" fmla="*/ 0 h 167"/>
                <a:gd name="T8" fmla="*/ 414338 w 278"/>
                <a:gd name="T9" fmla="*/ 222250 h 167"/>
                <a:gd name="T10" fmla="*/ 414338 w 278"/>
                <a:gd name="T11" fmla="*/ 222250 h 167"/>
                <a:gd name="T12" fmla="*/ 412750 w 278"/>
                <a:gd name="T13" fmla="*/ 230188 h 167"/>
                <a:gd name="T14" fmla="*/ 407988 w 278"/>
                <a:gd name="T15" fmla="*/ 239713 h 167"/>
                <a:gd name="T16" fmla="*/ 401638 w 278"/>
                <a:gd name="T17" fmla="*/ 247650 h 167"/>
                <a:gd name="T18" fmla="*/ 392113 w 278"/>
                <a:gd name="T19" fmla="*/ 252413 h 167"/>
                <a:gd name="T20" fmla="*/ 384175 w 278"/>
                <a:gd name="T21" fmla="*/ 258763 h 167"/>
                <a:gd name="T22" fmla="*/ 376238 w 278"/>
                <a:gd name="T23" fmla="*/ 263525 h 167"/>
                <a:gd name="T24" fmla="*/ 358775 w 278"/>
                <a:gd name="T25" fmla="*/ 265113 h 167"/>
                <a:gd name="T26" fmla="*/ 358775 w 278"/>
                <a:gd name="T27" fmla="*/ 265113 h 167"/>
                <a:gd name="T28" fmla="*/ 0 w 278"/>
                <a:gd name="T29" fmla="*/ 249238 h 167"/>
                <a:gd name="T30" fmla="*/ 0 w 278"/>
                <a:gd name="T31" fmla="*/ 249238 h 167"/>
                <a:gd name="T32" fmla="*/ 1588 w 278"/>
                <a:gd name="T33" fmla="*/ 0 h 167"/>
                <a:gd name="T34" fmla="*/ 1588 w 278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78"/>
                <a:gd name="T55" fmla="*/ 0 h 167"/>
                <a:gd name="T56" fmla="*/ 278 w 278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78" h="167">
                  <a:moveTo>
                    <a:pt x="1" y="0"/>
                  </a:moveTo>
                  <a:lnTo>
                    <a:pt x="1" y="0"/>
                  </a:lnTo>
                  <a:lnTo>
                    <a:pt x="278" y="0"/>
                  </a:lnTo>
                  <a:lnTo>
                    <a:pt x="261" y="140"/>
                  </a:lnTo>
                  <a:lnTo>
                    <a:pt x="260" y="145"/>
                  </a:lnTo>
                  <a:lnTo>
                    <a:pt x="257" y="151"/>
                  </a:lnTo>
                  <a:lnTo>
                    <a:pt x="253" y="156"/>
                  </a:lnTo>
                  <a:lnTo>
                    <a:pt x="247" y="159"/>
                  </a:lnTo>
                  <a:lnTo>
                    <a:pt x="242" y="163"/>
                  </a:lnTo>
                  <a:lnTo>
                    <a:pt x="237" y="166"/>
                  </a:lnTo>
                  <a:lnTo>
                    <a:pt x="226" y="167"/>
                  </a:lnTo>
                  <a:lnTo>
                    <a:pt x="0" y="157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2"/>
            <p:cNvSpPr>
              <a:spLocks noChangeArrowheads="1"/>
            </p:cNvSpPr>
            <p:nvPr/>
          </p:nvSpPr>
          <p:spPr bwMode="auto">
            <a:xfrm>
              <a:off x="979487" y="152400"/>
              <a:ext cx="434975" cy="265113"/>
            </a:xfrm>
            <a:custGeom>
              <a:avLst/>
              <a:gdLst>
                <a:gd name="T0" fmla="*/ 1588 w 274"/>
                <a:gd name="T1" fmla="*/ 0 h 167"/>
                <a:gd name="T2" fmla="*/ 1588 w 274"/>
                <a:gd name="T3" fmla="*/ 0 h 167"/>
                <a:gd name="T4" fmla="*/ 434975 w 274"/>
                <a:gd name="T5" fmla="*/ 0 h 167"/>
                <a:gd name="T6" fmla="*/ 434975 w 274"/>
                <a:gd name="T7" fmla="*/ 0 h 167"/>
                <a:gd name="T8" fmla="*/ 407988 w 274"/>
                <a:gd name="T9" fmla="*/ 222250 h 167"/>
                <a:gd name="T10" fmla="*/ 407988 w 274"/>
                <a:gd name="T11" fmla="*/ 222250 h 167"/>
                <a:gd name="T12" fmla="*/ 406400 w 274"/>
                <a:gd name="T13" fmla="*/ 230188 h 167"/>
                <a:gd name="T14" fmla="*/ 401638 w 274"/>
                <a:gd name="T15" fmla="*/ 239713 h 167"/>
                <a:gd name="T16" fmla="*/ 395288 w 274"/>
                <a:gd name="T17" fmla="*/ 247650 h 167"/>
                <a:gd name="T18" fmla="*/ 388938 w 274"/>
                <a:gd name="T19" fmla="*/ 252413 h 167"/>
                <a:gd name="T20" fmla="*/ 379413 w 274"/>
                <a:gd name="T21" fmla="*/ 258763 h 167"/>
                <a:gd name="T22" fmla="*/ 369888 w 274"/>
                <a:gd name="T23" fmla="*/ 260350 h 167"/>
                <a:gd name="T24" fmla="*/ 352425 w 274"/>
                <a:gd name="T25" fmla="*/ 265113 h 167"/>
                <a:gd name="T26" fmla="*/ 352425 w 274"/>
                <a:gd name="T27" fmla="*/ 265113 h 167"/>
                <a:gd name="T28" fmla="*/ 0 w 274"/>
                <a:gd name="T29" fmla="*/ 247650 h 167"/>
                <a:gd name="T30" fmla="*/ 0 w 274"/>
                <a:gd name="T31" fmla="*/ 247650 h 167"/>
                <a:gd name="T32" fmla="*/ 1588 w 274"/>
                <a:gd name="T33" fmla="*/ 0 h 167"/>
                <a:gd name="T34" fmla="*/ 1588 w 274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74"/>
                <a:gd name="T55" fmla="*/ 0 h 167"/>
                <a:gd name="T56" fmla="*/ 274 w 274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74" h="167">
                  <a:moveTo>
                    <a:pt x="1" y="0"/>
                  </a:moveTo>
                  <a:lnTo>
                    <a:pt x="1" y="0"/>
                  </a:lnTo>
                  <a:lnTo>
                    <a:pt x="274" y="0"/>
                  </a:lnTo>
                  <a:lnTo>
                    <a:pt x="257" y="140"/>
                  </a:lnTo>
                  <a:lnTo>
                    <a:pt x="256" y="145"/>
                  </a:lnTo>
                  <a:lnTo>
                    <a:pt x="253" y="151"/>
                  </a:lnTo>
                  <a:lnTo>
                    <a:pt x="249" y="156"/>
                  </a:lnTo>
                  <a:lnTo>
                    <a:pt x="245" y="159"/>
                  </a:lnTo>
                  <a:lnTo>
                    <a:pt x="239" y="163"/>
                  </a:lnTo>
                  <a:lnTo>
                    <a:pt x="233" y="164"/>
                  </a:lnTo>
                  <a:lnTo>
                    <a:pt x="222" y="167"/>
                  </a:lnTo>
                  <a:lnTo>
                    <a:pt x="0" y="15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33"/>
            <p:cNvSpPr>
              <a:spLocks noChangeArrowheads="1"/>
            </p:cNvSpPr>
            <p:nvPr/>
          </p:nvSpPr>
          <p:spPr bwMode="auto">
            <a:xfrm>
              <a:off x="985837" y="152400"/>
              <a:ext cx="428625" cy="265113"/>
            </a:xfrm>
            <a:custGeom>
              <a:avLst/>
              <a:gdLst>
                <a:gd name="T0" fmla="*/ 0 w 270"/>
                <a:gd name="T1" fmla="*/ 0 h 167"/>
                <a:gd name="T2" fmla="*/ 0 w 270"/>
                <a:gd name="T3" fmla="*/ 0 h 167"/>
                <a:gd name="T4" fmla="*/ 428625 w 270"/>
                <a:gd name="T5" fmla="*/ 0 h 167"/>
                <a:gd name="T6" fmla="*/ 428625 w 270"/>
                <a:gd name="T7" fmla="*/ 0 h 167"/>
                <a:gd name="T8" fmla="*/ 401638 w 270"/>
                <a:gd name="T9" fmla="*/ 222250 h 167"/>
                <a:gd name="T10" fmla="*/ 401638 w 270"/>
                <a:gd name="T11" fmla="*/ 222250 h 167"/>
                <a:gd name="T12" fmla="*/ 400050 w 270"/>
                <a:gd name="T13" fmla="*/ 230188 h 167"/>
                <a:gd name="T14" fmla="*/ 395288 w 270"/>
                <a:gd name="T15" fmla="*/ 239713 h 167"/>
                <a:gd name="T16" fmla="*/ 388938 w 270"/>
                <a:gd name="T17" fmla="*/ 246063 h 167"/>
                <a:gd name="T18" fmla="*/ 382588 w 270"/>
                <a:gd name="T19" fmla="*/ 252413 h 167"/>
                <a:gd name="T20" fmla="*/ 373063 w 270"/>
                <a:gd name="T21" fmla="*/ 258763 h 167"/>
                <a:gd name="T22" fmla="*/ 365125 w 270"/>
                <a:gd name="T23" fmla="*/ 260350 h 167"/>
                <a:gd name="T24" fmla="*/ 347663 w 270"/>
                <a:gd name="T25" fmla="*/ 265113 h 167"/>
                <a:gd name="T26" fmla="*/ 347663 w 270"/>
                <a:gd name="T27" fmla="*/ 265113 h 167"/>
                <a:gd name="T28" fmla="*/ 0 w 270"/>
                <a:gd name="T29" fmla="*/ 247650 h 167"/>
                <a:gd name="T30" fmla="*/ 0 w 270"/>
                <a:gd name="T31" fmla="*/ 247650 h 167"/>
                <a:gd name="T32" fmla="*/ 0 w 270"/>
                <a:gd name="T33" fmla="*/ 0 h 167"/>
                <a:gd name="T34" fmla="*/ 0 w 270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70"/>
                <a:gd name="T55" fmla="*/ 0 h 167"/>
                <a:gd name="T56" fmla="*/ 270 w 270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70" h="167">
                  <a:moveTo>
                    <a:pt x="0" y="0"/>
                  </a:moveTo>
                  <a:lnTo>
                    <a:pt x="0" y="0"/>
                  </a:lnTo>
                  <a:lnTo>
                    <a:pt x="270" y="0"/>
                  </a:lnTo>
                  <a:lnTo>
                    <a:pt x="253" y="140"/>
                  </a:lnTo>
                  <a:lnTo>
                    <a:pt x="252" y="145"/>
                  </a:lnTo>
                  <a:lnTo>
                    <a:pt x="249" y="151"/>
                  </a:lnTo>
                  <a:lnTo>
                    <a:pt x="245" y="155"/>
                  </a:lnTo>
                  <a:lnTo>
                    <a:pt x="241" y="159"/>
                  </a:lnTo>
                  <a:lnTo>
                    <a:pt x="235" y="163"/>
                  </a:lnTo>
                  <a:lnTo>
                    <a:pt x="230" y="164"/>
                  </a:lnTo>
                  <a:lnTo>
                    <a:pt x="219" y="167"/>
                  </a:lnTo>
                  <a:lnTo>
                    <a:pt x="0" y="1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4"/>
            <p:cNvSpPr>
              <a:spLocks noChangeArrowheads="1"/>
            </p:cNvSpPr>
            <p:nvPr/>
          </p:nvSpPr>
          <p:spPr bwMode="auto">
            <a:xfrm>
              <a:off x="992187" y="152400"/>
              <a:ext cx="422275" cy="265113"/>
            </a:xfrm>
            <a:custGeom>
              <a:avLst/>
              <a:gdLst>
                <a:gd name="T0" fmla="*/ 0 w 266"/>
                <a:gd name="T1" fmla="*/ 0 h 167"/>
                <a:gd name="T2" fmla="*/ 0 w 266"/>
                <a:gd name="T3" fmla="*/ 0 h 167"/>
                <a:gd name="T4" fmla="*/ 422275 w 266"/>
                <a:gd name="T5" fmla="*/ 0 h 167"/>
                <a:gd name="T6" fmla="*/ 422275 w 266"/>
                <a:gd name="T7" fmla="*/ 0 h 167"/>
                <a:gd name="T8" fmla="*/ 395288 w 266"/>
                <a:gd name="T9" fmla="*/ 222250 h 167"/>
                <a:gd name="T10" fmla="*/ 395288 w 266"/>
                <a:gd name="T11" fmla="*/ 222250 h 167"/>
                <a:gd name="T12" fmla="*/ 393700 w 266"/>
                <a:gd name="T13" fmla="*/ 230188 h 167"/>
                <a:gd name="T14" fmla="*/ 388938 w 266"/>
                <a:gd name="T15" fmla="*/ 239713 h 167"/>
                <a:gd name="T16" fmla="*/ 382588 w 266"/>
                <a:gd name="T17" fmla="*/ 246063 h 167"/>
                <a:gd name="T18" fmla="*/ 376238 w 266"/>
                <a:gd name="T19" fmla="*/ 252413 h 167"/>
                <a:gd name="T20" fmla="*/ 358775 w 266"/>
                <a:gd name="T21" fmla="*/ 260350 h 167"/>
                <a:gd name="T22" fmla="*/ 341313 w 266"/>
                <a:gd name="T23" fmla="*/ 265113 h 167"/>
                <a:gd name="T24" fmla="*/ 341313 w 266"/>
                <a:gd name="T25" fmla="*/ 265113 h 167"/>
                <a:gd name="T26" fmla="*/ 0 w 266"/>
                <a:gd name="T27" fmla="*/ 246063 h 167"/>
                <a:gd name="T28" fmla="*/ 0 w 266"/>
                <a:gd name="T29" fmla="*/ 246063 h 167"/>
                <a:gd name="T30" fmla="*/ 0 w 266"/>
                <a:gd name="T31" fmla="*/ 0 h 167"/>
                <a:gd name="T32" fmla="*/ 0 w 266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6"/>
                <a:gd name="T52" fmla="*/ 0 h 167"/>
                <a:gd name="T53" fmla="*/ 266 w 266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6" h="167">
                  <a:moveTo>
                    <a:pt x="0" y="0"/>
                  </a:moveTo>
                  <a:lnTo>
                    <a:pt x="0" y="0"/>
                  </a:lnTo>
                  <a:lnTo>
                    <a:pt x="266" y="0"/>
                  </a:lnTo>
                  <a:lnTo>
                    <a:pt x="249" y="140"/>
                  </a:lnTo>
                  <a:lnTo>
                    <a:pt x="248" y="145"/>
                  </a:lnTo>
                  <a:lnTo>
                    <a:pt x="245" y="151"/>
                  </a:lnTo>
                  <a:lnTo>
                    <a:pt x="241" y="155"/>
                  </a:lnTo>
                  <a:lnTo>
                    <a:pt x="237" y="159"/>
                  </a:lnTo>
                  <a:lnTo>
                    <a:pt x="226" y="164"/>
                  </a:lnTo>
                  <a:lnTo>
                    <a:pt x="215" y="167"/>
                  </a:lnTo>
                  <a:lnTo>
                    <a:pt x="0" y="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35"/>
            <p:cNvSpPr>
              <a:spLocks noChangeArrowheads="1"/>
            </p:cNvSpPr>
            <p:nvPr/>
          </p:nvSpPr>
          <p:spPr bwMode="auto">
            <a:xfrm>
              <a:off x="995362" y="152400"/>
              <a:ext cx="419100" cy="265113"/>
            </a:xfrm>
            <a:custGeom>
              <a:avLst/>
              <a:gdLst>
                <a:gd name="T0" fmla="*/ 3175 w 264"/>
                <a:gd name="T1" fmla="*/ 0 h 167"/>
                <a:gd name="T2" fmla="*/ 3175 w 264"/>
                <a:gd name="T3" fmla="*/ 0 h 167"/>
                <a:gd name="T4" fmla="*/ 419100 w 264"/>
                <a:gd name="T5" fmla="*/ 0 h 167"/>
                <a:gd name="T6" fmla="*/ 419100 w 264"/>
                <a:gd name="T7" fmla="*/ 0 h 167"/>
                <a:gd name="T8" fmla="*/ 392113 w 264"/>
                <a:gd name="T9" fmla="*/ 222250 h 167"/>
                <a:gd name="T10" fmla="*/ 392113 w 264"/>
                <a:gd name="T11" fmla="*/ 222250 h 167"/>
                <a:gd name="T12" fmla="*/ 390525 w 264"/>
                <a:gd name="T13" fmla="*/ 230188 h 167"/>
                <a:gd name="T14" fmla="*/ 385763 w 264"/>
                <a:gd name="T15" fmla="*/ 239713 h 167"/>
                <a:gd name="T16" fmla="*/ 379413 w 264"/>
                <a:gd name="T17" fmla="*/ 246063 h 167"/>
                <a:gd name="T18" fmla="*/ 373063 w 264"/>
                <a:gd name="T19" fmla="*/ 252413 h 167"/>
                <a:gd name="T20" fmla="*/ 355600 w 264"/>
                <a:gd name="T21" fmla="*/ 260350 h 167"/>
                <a:gd name="T22" fmla="*/ 338138 w 264"/>
                <a:gd name="T23" fmla="*/ 265113 h 167"/>
                <a:gd name="T24" fmla="*/ 338138 w 264"/>
                <a:gd name="T25" fmla="*/ 265113 h 167"/>
                <a:gd name="T26" fmla="*/ 0 w 264"/>
                <a:gd name="T27" fmla="*/ 242888 h 167"/>
                <a:gd name="T28" fmla="*/ 0 w 264"/>
                <a:gd name="T29" fmla="*/ 242888 h 167"/>
                <a:gd name="T30" fmla="*/ 3175 w 264"/>
                <a:gd name="T31" fmla="*/ 0 h 167"/>
                <a:gd name="T32" fmla="*/ 3175 w 264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4"/>
                <a:gd name="T52" fmla="*/ 0 h 167"/>
                <a:gd name="T53" fmla="*/ 264 w 264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4" h="167">
                  <a:moveTo>
                    <a:pt x="2" y="0"/>
                  </a:moveTo>
                  <a:lnTo>
                    <a:pt x="2" y="0"/>
                  </a:lnTo>
                  <a:lnTo>
                    <a:pt x="264" y="0"/>
                  </a:lnTo>
                  <a:lnTo>
                    <a:pt x="247" y="140"/>
                  </a:lnTo>
                  <a:lnTo>
                    <a:pt x="246" y="145"/>
                  </a:lnTo>
                  <a:lnTo>
                    <a:pt x="243" y="151"/>
                  </a:lnTo>
                  <a:lnTo>
                    <a:pt x="239" y="155"/>
                  </a:lnTo>
                  <a:lnTo>
                    <a:pt x="235" y="159"/>
                  </a:lnTo>
                  <a:lnTo>
                    <a:pt x="224" y="164"/>
                  </a:lnTo>
                  <a:lnTo>
                    <a:pt x="213" y="167"/>
                  </a:lnTo>
                  <a:lnTo>
                    <a:pt x="0" y="153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36"/>
            <p:cNvSpPr>
              <a:spLocks noChangeArrowheads="1"/>
            </p:cNvSpPr>
            <p:nvPr/>
          </p:nvSpPr>
          <p:spPr bwMode="auto">
            <a:xfrm>
              <a:off x="1001712" y="152400"/>
              <a:ext cx="412750" cy="265113"/>
            </a:xfrm>
            <a:custGeom>
              <a:avLst/>
              <a:gdLst>
                <a:gd name="T0" fmla="*/ 3175 w 260"/>
                <a:gd name="T1" fmla="*/ 0 h 167"/>
                <a:gd name="T2" fmla="*/ 3175 w 260"/>
                <a:gd name="T3" fmla="*/ 0 h 167"/>
                <a:gd name="T4" fmla="*/ 412750 w 260"/>
                <a:gd name="T5" fmla="*/ 0 h 167"/>
                <a:gd name="T6" fmla="*/ 412750 w 260"/>
                <a:gd name="T7" fmla="*/ 0 h 167"/>
                <a:gd name="T8" fmla="*/ 385763 w 260"/>
                <a:gd name="T9" fmla="*/ 222250 h 167"/>
                <a:gd name="T10" fmla="*/ 385763 w 260"/>
                <a:gd name="T11" fmla="*/ 222250 h 167"/>
                <a:gd name="T12" fmla="*/ 384175 w 260"/>
                <a:gd name="T13" fmla="*/ 230188 h 167"/>
                <a:gd name="T14" fmla="*/ 379413 w 260"/>
                <a:gd name="T15" fmla="*/ 239713 h 167"/>
                <a:gd name="T16" fmla="*/ 373063 w 260"/>
                <a:gd name="T17" fmla="*/ 246063 h 167"/>
                <a:gd name="T18" fmla="*/ 366713 w 260"/>
                <a:gd name="T19" fmla="*/ 252413 h 167"/>
                <a:gd name="T20" fmla="*/ 349250 w 260"/>
                <a:gd name="T21" fmla="*/ 260350 h 167"/>
                <a:gd name="T22" fmla="*/ 331788 w 260"/>
                <a:gd name="T23" fmla="*/ 265113 h 167"/>
                <a:gd name="T24" fmla="*/ 331788 w 260"/>
                <a:gd name="T25" fmla="*/ 265113 h 167"/>
                <a:gd name="T26" fmla="*/ 0 w 260"/>
                <a:gd name="T27" fmla="*/ 241300 h 167"/>
                <a:gd name="T28" fmla="*/ 0 w 260"/>
                <a:gd name="T29" fmla="*/ 241300 h 167"/>
                <a:gd name="T30" fmla="*/ 3175 w 260"/>
                <a:gd name="T31" fmla="*/ 0 h 167"/>
                <a:gd name="T32" fmla="*/ 3175 w 260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0"/>
                <a:gd name="T52" fmla="*/ 0 h 167"/>
                <a:gd name="T53" fmla="*/ 260 w 260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0" h="167">
                  <a:moveTo>
                    <a:pt x="2" y="0"/>
                  </a:moveTo>
                  <a:lnTo>
                    <a:pt x="2" y="0"/>
                  </a:lnTo>
                  <a:lnTo>
                    <a:pt x="260" y="0"/>
                  </a:lnTo>
                  <a:lnTo>
                    <a:pt x="243" y="140"/>
                  </a:lnTo>
                  <a:lnTo>
                    <a:pt x="242" y="145"/>
                  </a:lnTo>
                  <a:lnTo>
                    <a:pt x="239" y="151"/>
                  </a:lnTo>
                  <a:lnTo>
                    <a:pt x="235" y="155"/>
                  </a:lnTo>
                  <a:lnTo>
                    <a:pt x="231" y="159"/>
                  </a:lnTo>
                  <a:lnTo>
                    <a:pt x="220" y="164"/>
                  </a:lnTo>
                  <a:lnTo>
                    <a:pt x="209" y="167"/>
                  </a:lnTo>
                  <a:lnTo>
                    <a:pt x="0" y="15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37"/>
            <p:cNvSpPr>
              <a:spLocks noChangeArrowheads="1"/>
            </p:cNvSpPr>
            <p:nvPr/>
          </p:nvSpPr>
          <p:spPr bwMode="auto">
            <a:xfrm>
              <a:off x="1009650" y="152400"/>
              <a:ext cx="404813" cy="265113"/>
            </a:xfrm>
            <a:custGeom>
              <a:avLst/>
              <a:gdLst>
                <a:gd name="T0" fmla="*/ 1588 w 255"/>
                <a:gd name="T1" fmla="*/ 0 h 167"/>
                <a:gd name="T2" fmla="*/ 1588 w 255"/>
                <a:gd name="T3" fmla="*/ 0 h 167"/>
                <a:gd name="T4" fmla="*/ 404813 w 255"/>
                <a:gd name="T5" fmla="*/ 0 h 167"/>
                <a:gd name="T6" fmla="*/ 404813 w 255"/>
                <a:gd name="T7" fmla="*/ 0 h 167"/>
                <a:gd name="T8" fmla="*/ 377825 w 255"/>
                <a:gd name="T9" fmla="*/ 222250 h 167"/>
                <a:gd name="T10" fmla="*/ 377825 w 255"/>
                <a:gd name="T11" fmla="*/ 222250 h 167"/>
                <a:gd name="T12" fmla="*/ 376238 w 255"/>
                <a:gd name="T13" fmla="*/ 230188 h 167"/>
                <a:gd name="T14" fmla="*/ 371475 w 255"/>
                <a:gd name="T15" fmla="*/ 239713 h 167"/>
                <a:gd name="T16" fmla="*/ 365125 w 255"/>
                <a:gd name="T17" fmla="*/ 246063 h 167"/>
                <a:gd name="T18" fmla="*/ 358775 w 255"/>
                <a:gd name="T19" fmla="*/ 252413 h 167"/>
                <a:gd name="T20" fmla="*/ 341313 w 255"/>
                <a:gd name="T21" fmla="*/ 260350 h 167"/>
                <a:gd name="T22" fmla="*/ 325438 w 255"/>
                <a:gd name="T23" fmla="*/ 265113 h 167"/>
                <a:gd name="T24" fmla="*/ 325438 w 255"/>
                <a:gd name="T25" fmla="*/ 265113 h 167"/>
                <a:gd name="T26" fmla="*/ 0 w 255"/>
                <a:gd name="T27" fmla="*/ 239713 h 167"/>
                <a:gd name="T28" fmla="*/ 0 w 255"/>
                <a:gd name="T29" fmla="*/ 239713 h 167"/>
                <a:gd name="T30" fmla="*/ 1588 w 255"/>
                <a:gd name="T31" fmla="*/ 0 h 167"/>
                <a:gd name="T32" fmla="*/ 1588 w 255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55"/>
                <a:gd name="T52" fmla="*/ 0 h 167"/>
                <a:gd name="T53" fmla="*/ 255 w 255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55" h="167">
                  <a:moveTo>
                    <a:pt x="1" y="0"/>
                  </a:moveTo>
                  <a:lnTo>
                    <a:pt x="1" y="0"/>
                  </a:lnTo>
                  <a:lnTo>
                    <a:pt x="255" y="0"/>
                  </a:lnTo>
                  <a:lnTo>
                    <a:pt x="238" y="140"/>
                  </a:lnTo>
                  <a:lnTo>
                    <a:pt x="237" y="145"/>
                  </a:lnTo>
                  <a:lnTo>
                    <a:pt x="234" y="151"/>
                  </a:lnTo>
                  <a:lnTo>
                    <a:pt x="230" y="155"/>
                  </a:lnTo>
                  <a:lnTo>
                    <a:pt x="226" y="159"/>
                  </a:lnTo>
                  <a:lnTo>
                    <a:pt x="215" y="164"/>
                  </a:lnTo>
                  <a:lnTo>
                    <a:pt x="205" y="167"/>
                  </a:lnTo>
                  <a:lnTo>
                    <a:pt x="0" y="15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8"/>
            <p:cNvSpPr>
              <a:spLocks noChangeArrowheads="1"/>
            </p:cNvSpPr>
            <p:nvPr/>
          </p:nvSpPr>
          <p:spPr bwMode="auto">
            <a:xfrm>
              <a:off x="1016000" y="152400"/>
              <a:ext cx="398463" cy="265113"/>
            </a:xfrm>
            <a:custGeom>
              <a:avLst/>
              <a:gdLst>
                <a:gd name="T0" fmla="*/ 1588 w 251"/>
                <a:gd name="T1" fmla="*/ 0 h 167"/>
                <a:gd name="T2" fmla="*/ 1588 w 251"/>
                <a:gd name="T3" fmla="*/ 0 h 167"/>
                <a:gd name="T4" fmla="*/ 398463 w 251"/>
                <a:gd name="T5" fmla="*/ 0 h 167"/>
                <a:gd name="T6" fmla="*/ 398463 w 251"/>
                <a:gd name="T7" fmla="*/ 0 h 167"/>
                <a:gd name="T8" fmla="*/ 371475 w 251"/>
                <a:gd name="T9" fmla="*/ 222250 h 167"/>
                <a:gd name="T10" fmla="*/ 371475 w 251"/>
                <a:gd name="T11" fmla="*/ 222250 h 167"/>
                <a:gd name="T12" fmla="*/ 369888 w 251"/>
                <a:gd name="T13" fmla="*/ 230188 h 167"/>
                <a:gd name="T14" fmla="*/ 365125 w 251"/>
                <a:gd name="T15" fmla="*/ 239713 h 167"/>
                <a:gd name="T16" fmla="*/ 358775 w 251"/>
                <a:gd name="T17" fmla="*/ 246063 h 167"/>
                <a:gd name="T18" fmla="*/ 352425 w 251"/>
                <a:gd name="T19" fmla="*/ 252413 h 167"/>
                <a:gd name="T20" fmla="*/ 336550 w 251"/>
                <a:gd name="T21" fmla="*/ 260350 h 167"/>
                <a:gd name="T22" fmla="*/ 319088 w 251"/>
                <a:gd name="T23" fmla="*/ 265113 h 167"/>
                <a:gd name="T24" fmla="*/ 319088 w 251"/>
                <a:gd name="T25" fmla="*/ 265113 h 167"/>
                <a:gd name="T26" fmla="*/ 0 w 251"/>
                <a:gd name="T27" fmla="*/ 236538 h 167"/>
                <a:gd name="T28" fmla="*/ 0 w 251"/>
                <a:gd name="T29" fmla="*/ 236538 h 167"/>
                <a:gd name="T30" fmla="*/ 1588 w 251"/>
                <a:gd name="T31" fmla="*/ 0 h 167"/>
                <a:gd name="T32" fmla="*/ 1588 w 251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51"/>
                <a:gd name="T52" fmla="*/ 0 h 167"/>
                <a:gd name="T53" fmla="*/ 251 w 251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51" h="167">
                  <a:moveTo>
                    <a:pt x="1" y="0"/>
                  </a:moveTo>
                  <a:lnTo>
                    <a:pt x="1" y="0"/>
                  </a:lnTo>
                  <a:lnTo>
                    <a:pt x="251" y="0"/>
                  </a:lnTo>
                  <a:lnTo>
                    <a:pt x="234" y="140"/>
                  </a:lnTo>
                  <a:lnTo>
                    <a:pt x="233" y="145"/>
                  </a:lnTo>
                  <a:lnTo>
                    <a:pt x="230" y="151"/>
                  </a:lnTo>
                  <a:lnTo>
                    <a:pt x="226" y="155"/>
                  </a:lnTo>
                  <a:lnTo>
                    <a:pt x="222" y="159"/>
                  </a:lnTo>
                  <a:lnTo>
                    <a:pt x="212" y="164"/>
                  </a:lnTo>
                  <a:lnTo>
                    <a:pt x="201" y="167"/>
                  </a:lnTo>
                  <a:lnTo>
                    <a:pt x="0" y="149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39"/>
            <p:cNvSpPr>
              <a:spLocks noChangeArrowheads="1"/>
            </p:cNvSpPr>
            <p:nvPr/>
          </p:nvSpPr>
          <p:spPr bwMode="auto">
            <a:xfrm>
              <a:off x="1019175" y="152400"/>
              <a:ext cx="395288" cy="263525"/>
            </a:xfrm>
            <a:custGeom>
              <a:avLst/>
              <a:gdLst>
                <a:gd name="T0" fmla="*/ 3175 w 249"/>
                <a:gd name="T1" fmla="*/ 0 h 166"/>
                <a:gd name="T2" fmla="*/ 3175 w 249"/>
                <a:gd name="T3" fmla="*/ 0 h 166"/>
                <a:gd name="T4" fmla="*/ 395288 w 249"/>
                <a:gd name="T5" fmla="*/ 0 h 166"/>
                <a:gd name="T6" fmla="*/ 395288 w 249"/>
                <a:gd name="T7" fmla="*/ 0 h 166"/>
                <a:gd name="T8" fmla="*/ 368300 w 249"/>
                <a:gd name="T9" fmla="*/ 222250 h 166"/>
                <a:gd name="T10" fmla="*/ 368300 w 249"/>
                <a:gd name="T11" fmla="*/ 222250 h 166"/>
                <a:gd name="T12" fmla="*/ 366713 w 249"/>
                <a:gd name="T13" fmla="*/ 230188 h 166"/>
                <a:gd name="T14" fmla="*/ 361950 w 249"/>
                <a:gd name="T15" fmla="*/ 239713 h 166"/>
                <a:gd name="T16" fmla="*/ 357188 w 249"/>
                <a:gd name="T17" fmla="*/ 246063 h 166"/>
                <a:gd name="T18" fmla="*/ 349250 w 249"/>
                <a:gd name="T19" fmla="*/ 252413 h 166"/>
                <a:gd name="T20" fmla="*/ 333375 w 249"/>
                <a:gd name="T21" fmla="*/ 260350 h 166"/>
                <a:gd name="T22" fmla="*/ 315913 w 249"/>
                <a:gd name="T23" fmla="*/ 263525 h 166"/>
                <a:gd name="T24" fmla="*/ 315913 w 249"/>
                <a:gd name="T25" fmla="*/ 263525 h 166"/>
                <a:gd name="T26" fmla="*/ 0 w 249"/>
                <a:gd name="T27" fmla="*/ 234950 h 166"/>
                <a:gd name="T28" fmla="*/ 0 w 249"/>
                <a:gd name="T29" fmla="*/ 234950 h 166"/>
                <a:gd name="T30" fmla="*/ 3175 w 249"/>
                <a:gd name="T31" fmla="*/ 0 h 166"/>
                <a:gd name="T32" fmla="*/ 3175 w 249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9"/>
                <a:gd name="T52" fmla="*/ 0 h 166"/>
                <a:gd name="T53" fmla="*/ 249 w 249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9" h="166">
                  <a:moveTo>
                    <a:pt x="2" y="0"/>
                  </a:moveTo>
                  <a:lnTo>
                    <a:pt x="2" y="0"/>
                  </a:lnTo>
                  <a:lnTo>
                    <a:pt x="249" y="0"/>
                  </a:lnTo>
                  <a:lnTo>
                    <a:pt x="232" y="140"/>
                  </a:lnTo>
                  <a:lnTo>
                    <a:pt x="231" y="145"/>
                  </a:lnTo>
                  <a:lnTo>
                    <a:pt x="228" y="151"/>
                  </a:lnTo>
                  <a:lnTo>
                    <a:pt x="225" y="155"/>
                  </a:lnTo>
                  <a:lnTo>
                    <a:pt x="220" y="159"/>
                  </a:lnTo>
                  <a:lnTo>
                    <a:pt x="210" y="164"/>
                  </a:lnTo>
                  <a:lnTo>
                    <a:pt x="199" y="166"/>
                  </a:lnTo>
                  <a:lnTo>
                    <a:pt x="0" y="148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40"/>
            <p:cNvSpPr>
              <a:spLocks noChangeArrowheads="1"/>
            </p:cNvSpPr>
            <p:nvPr/>
          </p:nvSpPr>
          <p:spPr bwMode="auto">
            <a:xfrm>
              <a:off x="1025525" y="152400"/>
              <a:ext cx="388938" cy="263525"/>
            </a:xfrm>
            <a:custGeom>
              <a:avLst/>
              <a:gdLst>
                <a:gd name="T0" fmla="*/ 3175 w 245"/>
                <a:gd name="T1" fmla="*/ 0 h 166"/>
                <a:gd name="T2" fmla="*/ 3175 w 245"/>
                <a:gd name="T3" fmla="*/ 0 h 166"/>
                <a:gd name="T4" fmla="*/ 388938 w 245"/>
                <a:gd name="T5" fmla="*/ 0 h 166"/>
                <a:gd name="T6" fmla="*/ 388938 w 245"/>
                <a:gd name="T7" fmla="*/ 0 h 166"/>
                <a:gd name="T8" fmla="*/ 361950 w 245"/>
                <a:gd name="T9" fmla="*/ 222250 h 166"/>
                <a:gd name="T10" fmla="*/ 361950 w 245"/>
                <a:gd name="T11" fmla="*/ 222250 h 166"/>
                <a:gd name="T12" fmla="*/ 360363 w 245"/>
                <a:gd name="T13" fmla="*/ 230188 h 166"/>
                <a:gd name="T14" fmla="*/ 355600 w 245"/>
                <a:gd name="T15" fmla="*/ 239713 h 166"/>
                <a:gd name="T16" fmla="*/ 350838 w 245"/>
                <a:gd name="T17" fmla="*/ 246063 h 166"/>
                <a:gd name="T18" fmla="*/ 342900 w 245"/>
                <a:gd name="T19" fmla="*/ 252413 h 166"/>
                <a:gd name="T20" fmla="*/ 327025 w 245"/>
                <a:gd name="T21" fmla="*/ 258763 h 166"/>
                <a:gd name="T22" fmla="*/ 309563 w 245"/>
                <a:gd name="T23" fmla="*/ 263525 h 166"/>
                <a:gd name="T24" fmla="*/ 309563 w 245"/>
                <a:gd name="T25" fmla="*/ 263525 h 166"/>
                <a:gd name="T26" fmla="*/ 0 w 245"/>
                <a:gd name="T27" fmla="*/ 234950 h 166"/>
                <a:gd name="T28" fmla="*/ 0 w 245"/>
                <a:gd name="T29" fmla="*/ 234950 h 166"/>
                <a:gd name="T30" fmla="*/ 3175 w 245"/>
                <a:gd name="T31" fmla="*/ 0 h 166"/>
                <a:gd name="T32" fmla="*/ 3175 w 245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5"/>
                <a:gd name="T52" fmla="*/ 0 h 166"/>
                <a:gd name="T53" fmla="*/ 245 w 245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5" h="166">
                  <a:moveTo>
                    <a:pt x="2" y="0"/>
                  </a:moveTo>
                  <a:lnTo>
                    <a:pt x="2" y="0"/>
                  </a:lnTo>
                  <a:lnTo>
                    <a:pt x="245" y="0"/>
                  </a:lnTo>
                  <a:lnTo>
                    <a:pt x="228" y="140"/>
                  </a:lnTo>
                  <a:lnTo>
                    <a:pt x="227" y="145"/>
                  </a:lnTo>
                  <a:lnTo>
                    <a:pt x="224" y="151"/>
                  </a:lnTo>
                  <a:lnTo>
                    <a:pt x="221" y="155"/>
                  </a:lnTo>
                  <a:lnTo>
                    <a:pt x="216" y="159"/>
                  </a:lnTo>
                  <a:lnTo>
                    <a:pt x="206" y="163"/>
                  </a:lnTo>
                  <a:lnTo>
                    <a:pt x="195" y="166"/>
                  </a:lnTo>
                  <a:lnTo>
                    <a:pt x="0" y="148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41"/>
            <p:cNvSpPr>
              <a:spLocks noChangeArrowheads="1"/>
            </p:cNvSpPr>
            <p:nvPr/>
          </p:nvSpPr>
          <p:spPr bwMode="auto">
            <a:xfrm>
              <a:off x="1031875" y="152400"/>
              <a:ext cx="382588" cy="263525"/>
            </a:xfrm>
            <a:custGeom>
              <a:avLst/>
              <a:gdLst>
                <a:gd name="T0" fmla="*/ 3175 w 241"/>
                <a:gd name="T1" fmla="*/ 0 h 166"/>
                <a:gd name="T2" fmla="*/ 3175 w 241"/>
                <a:gd name="T3" fmla="*/ 0 h 166"/>
                <a:gd name="T4" fmla="*/ 382588 w 241"/>
                <a:gd name="T5" fmla="*/ 0 h 166"/>
                <a:gd name="T6" fmla="*/ 382588 w 241"/>
                <a:gd name="T7" fmla="*/ 0 h 166"/>
                <a:gd name="T8" fmla="*/ 355600 w 241"/>
                <a:gd name="T9" fmla="*/ 222250 h 166"/>
                <a:gd name="T10" fmla="*/ 355600 w 241"/>
                <a:gd name="T11" fmla="*/ 222250 h 166"/>
                <a:gd name="T12" fmla="*/ 354013 w 241"/>
                <a:gd name="T13" fmla="*/ 230188 h 166"/>
                <a:gd name="T14" fmla="*/ 349250 w 241"/>
                <a:gd name="T15" fmla="*/ 239713 h 166"/>
                <a:gd name="T16" fmla="*/ 344488 w 241"/>
                <a:gd name="T17" fmla="*/ 246063 h 166"/>
                <a:gd name="T18" fmla="*/ 336550 w 241"/>
                <a:gd name="T19" fmla="*/ 249238 h 166"/>
                <a:gd name="T20" fmla="*/ 320675 w 241"/>
                <a:gd name="T21" fmla="*/ 258763 h 166"/>
                <a:gd name="T22" fmla="*/ 306388 w 241"/>
                <a:gd name="T23" fmla="*/ 263525 h 166"/>
                <a:gd name="T24" fmla="*/ 306388 w 241"/>
                <a:gd name="T25" fmla="*/ 263525 h 166"/>
                <a:gd name="T26" fmla="*/ 0 w 241"/>
                <a:gd name="T27" fmla="*/ 233363 h 166"/>
                <a:gd name="T28" fmla="*/ 0 w 241"/>
                <a:gd name="T29" fmla="*/ 233363 h 166"/>
                <a:gd name="T30" fmla="*/ 3175 w 241"/>
                <a:gd name="T31" fmla="*/ 0 h 166"/>
                <a:gd name="T32" fmla="*/ 3175 w 241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1"/>
                <a:gd name="T52" fmla="*/ 0 h 166"/>
                <a:gd name="T53" fmla="*/ 241 w 241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1" h="166">
                  <a:moveTo>
                    <a:pt x="2" y="0"/>
                  </a:moveTo>
                  <a:lnTo>
                    <a:pt x="2" y="0"/>
                  </a:lnTo>
                  <a:lnTo>
                    <a:pt x="241" y="0"/>
                  </a:lnTo>
                  <a:lnTo>
                    <a:pt x="224" y="140"/>
                  </a:lnTo>
                  <a:lnTo>
                    <a:pt x="223" y="145"/>
                  </a:lnTo>
                  <a:lnTo>
                    <a:pt x="220" y="151"/>
                  </a:lnTo>
                  <a:lnTo>
                    <a:pt x="217" y="155"/>
                  </a:lnTo>
                  <a:lnTo>
                    <a:pt x="212" y="157"/>
                  </a:lnTo>
                  <a:lnTo>
                    <a:pt x="202" y="163"/>
                  </a:lnTo>
                  <a:lnTo>
                    <a:pt x="193" y="166"/>
                  </a:lnTo>
                  <a:lnTo>
                    <a:pt x="0" y="147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2"/>
            <p:cNvSpPr>
              <a:spLocks noChangeArrowheads="1"/>
            </p:cNvSpPr>
            <p:nvPr/>
          </p:nvSpPr>
          <p:spPr bwMode="auto">
            <a:xfrm>
              <a:off x="1039812" y="152400"/>
              <a:ext cx="374650" cy="263525"/>
            </a:xfrm>
            <a:custGeom>
              <a:avLst/>
              <a:gdLst>
                <a:gd name="T0" fmla="*/ 1588 w 236"/>
                <a:gd name="T1" fmla="*/ 0 h 166"/>
                <a:gd name="T2" fmla="*/ 1588 w 236"/>
                <a:gd name="T3" fmla="*/ 0 h 166"/>
                <a:gd name="T4" fmla="*/ 374650 w 236"/>
                <a:gd name="T5" fmla="*/ 0 h 166"/>
                <a:gd name="T6" fmla="*/ 374650 w 236"/>
                <a:gd name="T7" fmla="*/ 0 h 166"/>
                <a:gd name="T8" fmla="*/ 347663 w 236"/>
                <a:gd name="T9" fmla="*/ 222250 h 166"/>
                <a:gd name="T10" fmla="*/ 347663 w 236"/>
                <a:gd name="T11" fmla="*/ 222250 h 166"/>
                <a:gd name="T12" fmla="*/ 346075 w 236"/>
                <a:gd name="T13" fmla="*/ 230188 h 166"/>
                <a:gd name="T14" fmla="*/ 341313 w 236"/>
                <a:gd name="T15" fmla="*/ 239713 h 166"/>
                <a:gd name="T16" fmla="*/ 336550 w 236"/>
                <a:gd name="T17" fmla="*/ 246063 h 166"/>
                <a:gd name="T18" fmla="*/ 330200 w 236"/>
                <a:gd name="T19" fmla="*/ 249238 h 166"/>
                <a:gd name="T20" fmla="*/ 312738 w 236"/>
                <a:gd name="T21" fmla="*/ 258763 h 166"/>
                <a:gd name="T22" fmla="*/ 298450 w 236"/>
                <a:gd name="T23" fmla="*/ 263525 h 166"/>
                <a:gd name="T24" fmla="*/ 298450 w 236"/>
                <a:gd name="T25" fmla="*/ 263525 h 166"/>
                <a:gd name="T26" fmla="*/ 0 w 236"/>
                <a:gd name="T27" fmla="*/ 230188 h 166"/>
                <a:gd name="T28" fmla="*/ 0 w 236"/>
                <a:gd name="T29" fmla="*/ 230188 h 166"/>
                <a:gd name="T30" fmla="*/ 1588 w 236"/>
                <a:gd name="T31" fmla="*/ 0 h 166"/>
                <a:gd name="T32" fmla="*/ 1588 w 236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6"/>
                <a:gd name="T52" fmla="*/ 0 h 166"/>
                <a:gd name="T53" fmla="*/ 236 w 236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6" h="166">
                  <a:moveTo>
                    <a:pt x="1" y="0"/>
                  </a:moveTo>
                  <a:lnTo>
                    <a:pt x="1" y="0"/>
                  </a:lnTo>
                  <a:lnTo>
                    <a:pt x="236" y="0"/>
                  </a:lnTo>
                  <a:lnTo>
                    <a:pt x="219" y="140"/>
                  </a:lnTo>
                  <a:lnTo>
                    <a:pt x="218" y="145"/>
                  </a:lnTo>
                  <a:lnTo>
                    <a:pt x="215" y="151"/>
                  </a:lnTo>
                  <a:lnTo>
                    <a:pt x="212" y="155"/>
                  </a:lnTo>
                  <a:lnTo>
                    <a:pt x="208" y="157"/>
                  </a:lnTo>
                  <a:lnTo>
                    <a:pt x="197" y="163"/>
                  </a:lnTo>
                  <a:lnTo>
                    <a:pt x="188" y="166"/>
                  </a:lnTo>
                  <a:lnTo>
                    <a:pt x="0" y="145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3"/>
            <p:cNvSpPr>
              <a:spLocks noChangeArrowheads="1"/>
            </p:cNvSpPr>
            <p:nvPr/>
          </p:nvSpPr>
          <p:spPr bwMode="auto">
            <a:xfrm>
              <a:off x="1046162" y="152400"/>
              <a:ext cx="368300" cy="263525"/>
            </a:xfrm>
            <a:custGeom>
              <a:avLst/>
              <a:gdLst>
                <a:gd name="T0" fmla="*/ 1588 w 232"/>
                <a:gd name="T1" fmla="*/ 0 h 166"/>
                <a:gd name="T2" fmla="*/ 1588 w 232"/>
                <a:gd name="T3" fmla="*/ 0 h 166"/>
                <a:gd name="T4" fmla="*/ 368300 w 232"/>
                <a:gd name="T5" fmla="*/ 0 h 166"/>
                <a:gd name="T6" fmla="*/ 368300 w 232"/>
                <a:gd name="T7" fmla="*/ 0 h 166"/>
                <a:gd name="T8" fmla="*/ 341313 w 232"/>
                <a:gd name="T9" fmla="*/ 222250 h 166"/>
                <a:gd name="T10" fmla="*/ 341313 w 232"/>
                <a:gd name="T11" fmla="*/ 222250 h 166"/>
                <a:gd name="T12" fmla="*/ 339725 w 232"/>
                <a:gd name="T13" fmla="*/ 230188 h 166"/>
                <a:gd name="T14" fmla="*/ 334963 w 232"/>
                <a:gd name="T15" fmla="*/ 239713 h 166"/>
                <a:gd name="T16" fmla="*/ 330200 w 232"/>
                <a:gd name="T17" fmla="*/ 246063 h 166"/>
                <a:gd name="T18" fmla="*/ 323850 w 232"/>
                <a:gd name="T19" fmla="*/ 249238 h 166"/>
                <a:gd name="T20" fmla="*/ 309563 w 232"/>
                <a:gd name="T21" fmla="*/ 258763 h 166"/>
                <a:gd name="T22" fmla="*/ 292100 w 232"/>
                <a:gd name="T23" fmla="*/ 263525 h 166"/>
                <a:gd name="T24" fmla="*/ 292100 w 232"/>
                <a:gd name="T25" fmla="*/ 263525 h 166"/>
                <a:gd name="T26" fmla="*/ 0 w 232"/>
                <a:gd name="T27" fmla="*/ 228600 h 166"/>
                <a:gd name="T28" fmla="*/ 0 w 232"/>
                <a:gd name="T29" fmla="*/ 228600 h 166"/>
                <a:gd name="T30" fmla="*/ 1588 w 232"/>
                <a:gd name="T31" fmla="*/ 0 h 166"/>
                <a:gd name="T32" fmla="*/ 1588 w 232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2"/>
                <a:gd name="T52" fmla="*/ 0 h 166"/>
                <a:gd name="T53" fmla="*/ 232 w 232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2" h="166">
                  <a:moveTo>
                    <a:pt x="1" y="0"/>
                  </a:moveTo>
                  <a:lnTo>
                    <a:pt x="1" y="0"/>
                  </a:lnTo>
                  <a:lnTo>
                    <a:pt x="232" y="0"/>
                  </a:lnTo>
                  <a:lnTo>
                    <a:pt x="215" y="140"/>
                  </a:lnTo>
                  <a:lnTo>
                    <a:pt x="214" y="145"/>
                  </a:lnTo>
                  <a:lnTo>
                    <a:pt x="211" y="151"/>
                  </a:lnTo>
                  <a:lnTo>
                    <a:pt x="208" y="155"/>
                  </a:lnTo>
                  <a:lnTo>
                    <a:pt x="204" y="157"/>
                  </a:lnTo>
                  <a:lnTo>
                    <a:pt x="195" y="163"/>
                  </a:lnTo>
                  <a:lnTo>
                    <a:pt x="184" y="166"/>
                  </a:lnTo>
                  <a:lnTo>
                    <a:pt x="0" y="144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4"/>
            <p:cNvSpPr>
              <a:spLocks noChangeArrowheads="1"/>
            </p:cNvSpPr>
            <p:nvPr/>
          </p:nvSpPr>
          <p:spPr bwMode="auto">
            <a:xfrm>
              <a:off x="1049337" y="152400"/>
              <a:ext cx="365125" cy="263525"/>
            </a:xfrm>
            <a:custGeom>
              <a:avLst/>
              <a:gdLst>
                <a:gd name="T0" fmla="*/ 4763 w 230"/>
                <a:gd name="T1" fmla="*/ 0 h 166"/>
                <a:gd name="T2" fmla="*/ 4763 w 230"/>
                <a:gd name="T3" fmla="*/ 0 h 166"/>
                <a:gd name="T4" fmla="*/ 365125 w 230"/>
                <a:gd name="T5" fmla="*/ 0 h 166"/>
                <a:gd name="T6" fmla="*/ 365125 w 230"/>
                <a:gd name="T7" fmla="*/ 0 h 166"/>
                <a:gd name="T8" fmla="*/ 338138 w 230"/>
                <a:gd name="T9" fmla="*/ 222250 h 166"/>
                <a:gd name="T10" fmla="*/ 338138 w 230"/>
                <a:gd name="T11" fmla="*/ 222250 h 166"/>
                <a:gd name="T12" fmla="*/ 336550 w 230"/>
                <a:gd name="T13" fmla="*/ 230188 h 166"/>
                <a:gd name="T14" fmla="*/ 331788 w 230"/>
                <a:gd name="T15" fmla="*/ 236538 h 166"/>
                <a:gd name="T16" fmla="*/ 327025 w 230"/>
                <a:gd name="T17" fmla="*/ 242888 h 166"/>
                <a:gd name="T18" fmla="*/ 320675 w 230"/>
                <a:gd name="T19" fmla="*/ 249238 h 166"/>
                <a:gd name="T20" fmla="*/ 306388 w 230"/>
                <a:gd name="T21" fmla="*/ 258763 h 166"/>
                <a:gd name="T22" fmla="*/ 290513 w 230"/>
                <a:gd name="T23" fmla="*/ 263525 h 166"/>
                <a:gd name="T24" fmla="*/ 290513 w 230"/>
                <a:gd name="T25" fmla="*/ 263525 h 166"/>
                <a:gd name="T26" fmla="*/ 0 w 230"/>
                <a:gd name="T27" fmla="*/ 227013 h 166"/>
                <a:gd name="T28" fmla="*/ 0 w 230"/>
                <a:gd name="T29" fmla="*/ 227013 h 166"/>
                <a:gd name="T30" fmla="*/ 4763 w 230"/>
                <a:gd name="T31" fmla="*/ 0 h 166"/>
                <a:gd name="T32" fmla="*/ 4763 w 230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0"/>
                <a:gd name="T52" fmla="*/ 0 h 166"/>
                <a:gd name="T53" fmla="*/ 230 w 230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0" h="166">
                  <a:moveTo>
                    <a:pt x="3" y="0"/>
                  </a:moveTo>
                  <a:lnTo>
                    <a:pt x="3" y="0"/>
                  </a:lnTo>
                  <a:lnTo>
                    <a:pt x="230" y="0"/>
                  </a:lnTo>
                  <a:lnTo>
                    <a:pt x="213" y="140"/>
                  </a:lnTo>
                  <a:lnTo>
                    <a:pt x="212" y="145"/>
                  </a:lnTo>
                  <a:lnTo>
                    <a:pt x="209" y="149"/>
                  </a:lnTo>
                  <a:lnTo>
                    <a:pt x="206" y="153"/>
                  </a:lnTo>
                  <a:lnTo>
                    <a:pt x="202" y="157"/>
                  </a:lnTo>
                  <a:lnTo>
                    <a:pt x="193" y="163"/>
                  </a:lnTo>
                  <a:lnTo>
                    <a:pt x="183" y="166"/>
                  </a:lnTo>
                  <a:lnTo>
                    <a:pt x="0" y="14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5"/>
            <p:cNvSpPr>
              <a:spLocks noChangeArrowheads="1"/>
            </p:cNvSpPr>
            <p:nvPr/>
          </p:nvSpPr>
          <p:spPr bwMode="auto">
            <a:xfrm>
              <a:off x="1055687" y="152400"/>
              <a:ext cx="358775" cy="263525"/>
            </a:xfrm>
            <a:custGeom>
              <a:avLst/>
              <a:gdLst>
                <a:gd name="T0" fmla="*/ 4763 w 226"/>
                <a:gd name="T1" fmla="*/ 0 h 166"/>
                <a:gd name="T2" fmla="*/ 4763 w 226"/>
                <a:gd name="T3" fmla="*/ 0 h 166"/>
                <a:gd name="T4" fmla="*/ 358775 w 226"/>
                <a:gd name="T5" fmla="*/ 0 h 166"/>
                <a:gd name="T6" fmla="*/ 358775 w 226"/>
                <a:gd name="T7" fmla="*/ 0 h 166"/>
                <a:gd name="T8" fmla="*/ 331788 w 226"/>
                <a:gd name="T9" fmla="*/ 222250 h 166"/>
                <a:gd name="T10" fmla="*/ 331788 w 226"/>
                <a:gd name="T11" fmla="*/ 222250 h 166"/>
                <a:gd name="T12" fmla="*/ 330200 w 226"/>
                <a:gd name="T13" fmla="*/ 230188 h 166"/>
                <a:gd name="T14" fmla="*/ 325438 w 226"/>
                <a:gd name="T15" fmla="*/ 236538 h 166"/>
                <a:gd name="T16" fmla="*/ 320675 w 226"/>
                <a:gd name="T17" fmla="*/ 242888 h 166"/>
                <a:gd name="T18" fmla="*/ 314325 w 226"/>
                <a:gd name="T19" fmla="*/ 249238 h 166"/>
                <a:gd name="T20" fmla="*/ 300038 w 226"/>
                <a:gd name="T21" fmla="*/ 258763 h 166"/>
                <a:gd name="T22" fmla="*/ 284163 w 226"/>
                <a:gd name="T23" fmla="*/ 263525 h 166"/>
                <a:gd name="T24" fmla="*/ 284163 w 226"/>
                <a:gd name="T25" fmla="*/ 263525 h 166"/>
                <a:gd name="T26" fmla="*/ 0 w 226"/>
                <a:gd name="T27" fmla="*/ 223838 h 166"/>
                <a:gd name="T28" fmla="*/ 0 w 226"/>
                <a:gd name="T29" fmla="*/ 223838 h 166"/>
                <a:gd name="T30" fmla="*/ 4763 w 226"/>
                <a:gd name="T31" fmla="*/ 0 h 166"/>
                <a:gd name="T32" fmla="*/ 4763 w 226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"/>
                <a:gd name="T52" fmla="*/ 0 h 166"/>
                <a:gd name="T53" fmla="*/ 226 w 226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" h="166">
                  <a:moveTo>
                    <a:pt x="3" y="0"/>
                  </a:moveTo>
                  <a:lnTo>
                    <a:pt x="3" y="0"/>
                  </a:lnTo>
                  <a:lnTo>
                    <a:pt x="226" y="0"/>
                  </a:lnTo>
                  <a:lnTo>
                    <a:pt x="209" y="140"/>
                  </a:lnTo>
                  <a:lnTo>
                    <a:pt x="208" y="145"/>
                  </a:lnTo>
                  <a:lnTo>
                    <a:pt x="205" y="149"/>
                  </a:lnTo>
                  <a:lnTo>
                    <a:pt x="202" y="153"/>
                  </a:lnTo>
                  <a:lnTo>
                    <a:pt x="198" y="157"/>
                  </a:lnTo>
                  <a:lnTo>
                    <a:pt x="189" y="163"/>
                  </a:lnTo>
                  <a:lnTo>
                    <a:pt x="179" y="166"/>
                  </a:lnTo>
                  <a:lnTo>
                    <a:pt x="0" y="14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6"/>
            <p:cNvSpPr>
              <a:spLocks noChangeArrowheads="1"/>
            </p:cNvSpPr>
            <p:nvPr/>
          </p:nvSpPr>
          <p:spPr bwMode="auto">
            <a:xfrm>
              <a:off x="1062037" y="152400"/>
              <a:ext cx="352425" cy="263525"/>
            </a:xfrm>
            <a:custGeom>
              <a:avLst/>
              <a:gdLst>
                <a:gd name="T0" fmla="*/ 3175 w 222"/>
                <a:gd name="T1" fmla="*/ 0 h 166"/>
                <a:gd name="T2" fmla="*/ 3175 w 222"/>
                <a:gd name="T3" fmla="*/ 0 h 166"/>
                <a:gd name="T4" fmla="*/ 352425 w 222"/>
                <a:gd name="T5" fmla="*/ 0 h 166"/>
                <a:gd name="T6" fmla="*/ 352425 w 222"/>
                <a:gd name="T7" fmla="*/ 0 h 166"/>
                <a:gd name="T8" fmla="*/ 325438 w 222"/>
                <a:gd name="T9" fmla="*/ 222250 h 166"/>
                <a:gd name="T10" fmla="*/ 325438 w 222"/>
                <a:gd name="T11" fmla="*/ 222250 h 166"/>
                <a:gd name="T12" fmla="*/ 323850 w 222"/>
                <a:gd name="T13" fmla="*/ 230188 h 166"/>
                <a:gd name="T14" fmla="*/ 319088 w 222"/>
                <a:gd name="T15" fmla="*/ 236538 h 166"/>
                <a:gd name="T16" fmla="*/ 314325 w 222"/>
                <a:gd name="T17" fmla="*/ 242888 h 166"/>
                <a:gd name="T18" fmla="*/ 307975 w 222"/>
                <a:gd name="T19" fmla="*/ 249238 h 166"/>
                <a:gd name="T20" fmla="*/ 293688 w 222"/>
                <a:gd name="T21" fmla="*/ 258763 h 166"/>
                <a:gd name="T22" fmla="*/ 277813 w 222"/>
                <a:gd name="T23" fmla="*/ 263525 h 166"/>
                <a:gd name="T24" fmla="*/ 277813 w 222"/>
                <a:gd name="T25" fmla="*/ 263525 h 166"/>
                <a:gd name="T26" fmla="*/ 0 w 222"/>
                <a:gd name="T27" fmla="*/ 223838 h 166"/>
                <a:gd name="T28" fmla="*/ 0 w 222"/>
                <a:gd name="T29" fmla="*/ 223838 h 166"/>
                <a:gd name="T30" fmla="*/ 3175 w 222"/>
                <a:gd name="T31" fmla="*/ 0 h 166"/>
                <a:gd name="T32" fmla="*/ 3175 w 222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2"/>
                <a:gd name="T52" fmla="*/ 0 h 166"/>
                <a:gd name="T53" fmla="*/ 222 w 222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2" h="166">
                  <a:moveTo>
                    <a:pt x="2" y="0"/>
                  </a:moveTo>
                  <a:lnTo>
                    <a:pt x="2" y="0"/>
                  </a:lnTo>
                  <a:lnTo>
                    <a:pt x="222" y="0"/>
                  </a:lnTo>
                  <a:lnTo>
                    <a:pt x="205" y="140"/>
                  </a:lnTo>
                  <a:lnTo>
                    <a:pt x="204" y="145"/>
                  </a:lnTo>
                  <a:lnTo>
                    <a:pt x="201" y="149"/>
                  </a:lnTo>
                  <a:lnTo>
                    <a:pt x="198" y="153"/>
                  </a:lnTo>
                  <a:lnTo>
                    <a:pt x="194" y="157"/>
                  </a:lnTo>
                  <a:lnTo>
                    <a:pt x="185" y="163"/>
                  </a:lnTo>
                  <a:lnTo>
                    <a:pt x="175" y="166"/>
                  </a:lnTo>
                  <a:lnTo>
                    <a:pt x="0" y="14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7"/>
            <p:cNvSpPr>
              <a:spLocks noChangeArrowheads="1"/>
            </p:cNvSpPr>
            <p:nvPr/>
          </p:nvSpPr>
          <p:spPr bwMode="auto">
            <a:xfrm>
              <a:off x="1068387" y="152400"/>
              <a:ext cx="346075" cy="263525"/>
            </a:xfrm>
            <a:custGeom>
              <a:avLst/>
              <a:gdLst>
                <a:gd name="T0" fmla="*/ 3175 w 218"/>
                <a:gd name="T1" fmla="*/ 0 h 166"/>
                <a:gd name="T2" fmla="*/ 3175 w 218"/>
                <a:gd name="T3" fmla="*/ 0 h 166"/>
                <a:gd name="T4" fmla="*/ 346075 w 218"/>
                <a:gd name="T5" fmla="*/ 0 h 166"/>
                <a:gd name="T6" fmla="*/ 346075 w 218"/>
                <a:gd name="T7" fmla="*/ 0 h 166"/>
                <a:gd name="T8" fmla="*/ 319088 w 218"/>
                <a:gd name="T9" fmla="*/ 222250 h 166"/>
                <a:gd name="T10" fmla="*/ 319088 w 218"/>
                <a:gd name="T11" fmla="*/ 222250 h 166"/>
                <a:gd name="T12" fmla="*/ 317500 w 218"/>
                <a:gd name="T13" fmla="*/ 230188 h 166"/>
                <a:gd name="T14" fmla="*/ 312738 w 218"/>
                <a:gd name="T15" fmla="*/ 236538 h 166"/>
                <a:gd name="T16" fmla="*/ 307975 w 218"/>
                <a:gd name="T17" fmla="*/ 242888 h 166"/>
                <a:gd name="T18" fmla="*/ 301625 w 218"/>
                <a:gd name="T19" fmla="*/ 249238 h 166"/>
                <a:gd name="T20" fmla="*/ 287338 w 218"/>
                <a:gd name="T21" fmla="*/ 258763 h 166"/>
                <a:gd name="T22" fmla="*/ 271463 w 218"/>
                <a:gd name="T23" fmla="*/ 263525 h 166"/>
                <a:gd name="T24" fmla="*/ 271463 w 218"/>
                <a:gd name="T25" fmla="*/ 263525 h 166"/>
                <a:gd name="T26" fmla="*/ 0 w 218"/>
                <a:gd name="T27" fmla="*/ 222250 h 166"/>
                <a:gd name="T28" fmla="*/ 0 w 218"/>
                <a:gd name="T29" fmla="*/ 222250 h 166"/>
                <a:gd name="T30" fmla="*/ 3175 w 218"/>
                <a:gd name="T31" fmla="*/ 0 h 166"/>
                <a:gd name="T32" fmla="*/ 3175 w 218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8"/>
                <a:gd name="T52" fmla="*/ 0 h 166"/>
                <a:gd name="T53" fmla="*/ 218 w 218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8" h="166">
                  <a:moveTo>
                    <a:pt x="2" y="0"/>
                  </a:moveTo>
                  <a:lnTo>
                    <a:pt x="2" y="0"/>
                  </a:lnTo>
                  <a:lnTo>
                    <a:pt x="218" y="0"/>
                  </a:lnTo>
                  <a:lnTo>
                    <a:pt x="201" y="140"/>
                  </a:lnTo>
                  <a:lnTo>
                    <a:pt x="200" y="145"/>
                  </a:lnTo>
                  <a:lnTo>
                    <a:pt x="197" y="149"/>
                  </a:lnTo>
                  <a:lnTo>
                    <a:pt x="194" y="153"/>
                  </a:lnTo>
                  <a:lnTo>
                    <a:pt x="190" y="157"/>
                  </a:lnTo>
                  <a:lnTo>
                    <a:pt x="181" y="163"/>
                  </a:lnTo>
                  <a:lnTo>
                    <a:pt x="171" y="166"/>
                  </a:lnTo>
                  <a:lnTo>
                    <a:pt x="0" y="14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48"/>
            <p:cNvSpPr>
              <a:spLocks noChangeArrowheads="1"/>
            </p:cNvSpPr>
            <p:nvPr/>
          </p:nvSpPr>
          <p:spPr bwMode="auto">
            <a:xfrm>
              <a:off x="1073150" y="152400"/>
              <a:ext cx="341313" cy="260350"/>
            </a:xfrm>
            <a:custGeom>
              <a:avLst/>
              <a:gdLst>
                <a:gd name="T0" fmla="*/ 4763 w 215"/>
                <a:gd name="T1" fmla="*/ 0 h 164"/>
                <a:gd name="T2" fmla="*/ 4763 w 215"/>
                <a:gd name="T3" fmla="*/ 0 h 164"/>
                <a:gd name="T4" fmla="*/ 341313 w 215"/>
                <a:gd name="T5" fmla="*/ 0 h 164"/>
                <a:gd name="T6" fmla="*/ 341313 w 215"/>
                <a:gd name="T7" fmla="*/ 0 h 164"/>
                <a:gd name="T8" fmla="*/ 314325 w 215"/>
                <a:gd name="T9" fmla="*/ 222250 h 164"/>
                <a:gd name="T10" fmla="*/ 314325 w 215"/>
                <a:gd name="T11" fmla="*/ 222250 h 164"/>
                <a:gd name="T12" fmla="*/ 312738 w 215"/>
                <a:gd name="T13" fmla="*/ 230188 h 164"/>
                <a:gd name="T14" fmla="*/ 309563 w 215"/>
                <a:gd name="T15" fmla="*/ 236538 h 164"/>
                <a:gd name="T16" fmla="*/ 303213 w 215"/>
                <a:gd name="T17" fmla="*/ 242888 h 164"/>
                <a:gd name="T18" fmla="*/ 296863 w 215"/>
                <a:gd name="T19" fmla="*/ 249238 h 164"/>
                <a:gd name="T20" fmla="*/ 282575 w 215"/>
                <a:gd name="T21" fmla="*/ 258763 h 164"/>
                <a:gd name="T22" fmla="*/ 268288 w 215"/>
                <a:gd name="T23" fmla="*/ 260350 h 164"/>
                <a:gd name="T24" fmla="*/ 268288 w 215"/>
                <a:gd name="T25" fmla="*/ 260350 h 164"/>
                <a:gd name="T26" fmla="*/ 0 w 215"/>
                <a:gd name="T27" fmla="*/ 219075 h 164"/>
                <a:gd name="T28" fmla="*/ 0 w 215"/>
                <a:gd name="T29" fmla="*/ 219075 h 164"/>
                <a:gd name="T30" fmla="*/ 4763 w 215"/>
                <a:gd name="T31" fmla="*/ 0 h 164"/>
                <a:gd name="T32" fmla="*/ 4763 w 215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5"/>
                <a:gd name="T52" fmla="*/ 0 h 164"/>
                <a:gd name="T53" fmla="*/ 215 w 215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5" h="164">
                  <a:moveTo>
                    <a:pt x="3" y="0"/>
                  </a:moveTo>
                  <a:lnTo>
                    <a:pt x="3" y="0"/>
                  </a:lnTo>
                  <a:lnTo>
                    <a:pt x="215" y="0"/>
                  </a:lnTo>
                  <a:lnTo>
                    <a:pt x="198" y="140"/>
                  </a:lnTo>
                  <a:lnTo>
                    <a:pt x="197" y="145"/>
                  </a:lnTo>
                  <a:lnTo>
                    <a:pt x="195" y="149"/>
                  </a:lnTo>
                  <a:lnTo>
                    <a:pt x="191" y="153"/>
                  </a:lnTo>
                  <a:lnTo>
                    <a:pt x="187" y="157"/>
                  </a:lnTo>
                  <a:lnTo>
                    <a:pt x="178" y="163"/>
                  </a:lnTo>
                  <a:lnTo>
                    <a:pt x="169" y="164"/>
                  </a:lnTo>
                  <a:lnTo>
                    <a:pt x="0" y="138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49"/>
            <p:cNvSpPr>
              <a:spLocks noChangeArrowheads="1"/>
            </p:cNvSpPr>
            <p:nvPr/>
          </p:nvSpPr>
          <p:spPr bwMode="auto">
            <a:xfrm>
              <a:off x="1079500" y="152400"/>
              <a:ext cx="334963" cy="260350"/>
            </a:xfrm>
            <a:custGeom>
              <a:avLst/>
              <a:gdLst>
                <a:gd name="T0" fmla="*/ 4763 w 211"/>
                <a:gd name="T1" fmla="*/ 0 h 164"/>
                <a:gd name="T2" fmla="*/ 4763 w 211"/>
                <a:gd name="T3" fmla="*/ 0 h 164"/>
                <a:gd name="T4" fmla="*/ 334963 w 211"/>
                <a:gd name="T5" fmla="*/ 0 h 164"/>
                <a:gd name="T6" fmla="*/ 334963 w 211"/>
                <a:gd name="T7" fmla="*/ 0 h 164"/>
                <a:gd name="T8" fmla="*/ 307975 w 211"/>
                <a:gd name="T9" fmla="*/ 222250 h 164"/>
                <a:gd name="T10" fmla="*/ 307975 w 211"/>
                <a:gd name="T11" fmla="*/ 222250 h 164"/>
                <a:gd name="T12" fmla="*/ 306388 w 211"/>
                <a:gd name="T13" fmla="*/ 230188 h 164"/>
                <a:gd name="T14" fmla="*/ 303213 w 211"/>
                <a:gd name="T15" fmla="*/ 236538 h 164"/>
                <a:gd name="T16" fmla="*/ 296863 w 211"/>
                <a:gd name="T17" fmla="*/ 242888 h 164"/>
                <a:gd name="T18" fmla="*/ 290513 w 211"/>
                <a:gd name="T19" fmla="*/ 249238 h 164"/>
                <a:gd name="T20" fmla="*/ 277813 w 211"/>
                <a:gd name="T21" fmla="*/ 255588 h 164"/>
                <a:gd name="T22" fmla="*/ 261938 w 211"/>
                <a:gd name="T23" fmla="*/ 260350 h 164"/>
                <a:gd name="T24" fmla="*/ 261938 w 211"/>
                <a:gd name="T25" fmla="*/ 260350 h 164"/>
                <a:gd name="T26" fmla="*/ 0 w 211"/>
                <a:gd name="T27" fmla="*/ 217488 h 164"/>
                <a:gd name="T28" fmla="*/ 0 w 211"/>
                <a:gd name="T29" fmla="*/ 217488 h 164"/>
                <a:gd name="T30" fmla="*/ 4763 w 211"/>
                <a:gd name="T31" fmla="*/ 0 h 164"/>
                <a:gd name="T32" fmla="*/ 4763 w 211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1"/>
                <a:gd name="T52" fmla="*/ 0 h 164"/>
                <a:gd name="T53" fmla="*/ 211 w 211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1" h="164">
                  <a:moveTo>
                    <a:pt x="3" y="0"/>
                  </a:moveTo>
                  <a:lnTo>
                    <a:pt x="3" y="0"/>
                  </a:lnTo>
                  <a:lnTo>
                    <a:pt x="211" y="0"/>
                  </a:lnTo>
                  <a:lnTo>
                    <a:pt x="194" y="140"/>
                  </a:lnTo>
                  <a:lnTo>
                    <a:pt x="193" y="145"/>
                  </a:lnTo>
                  <a:lnTo>
                    <a:pt x="191" y="149"/>
                  </a:lnTo>
                  <a:lnTo>
                    <a:pt x="187" y="153"/>
                  </a:lnTo>
                  <a:lnTo>
                    <a:pt x="183" y="157"/>
                  </a:lnTo>
                  <a:lnTo>
                    <a:pt x="175" y="161"/>
                  </a:lnTo>
                  <a:lnTo>
                    <a:pt x="165" y="164"/>
                  </a:lnTo>
                  <a:lnTo>
                    <a:pt x="0" y="137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50"/>
            <p:cNvSpPr>
              <a:spLocks noChangeArrowheads="1"/>
            </p:cNvSpPr>
            <p:nvPr/>
          </p:nvSpPr>
          <p:spPr bwMode="auto">
            <a:xfrm>
              <a:off x="1085850" y="152400"/>
              <a:ext cx="328613" cy="260350"/>
            </a:xfrm>
            <a:custGeom>
              <a:avLst/>
              <a:gdLst>
                <a:gd name="T0" fmla="*/ 4763 w 207"/>
                <a:gd name="T1" fmla="*/ 0 h 164"/>
                <a:gd name="T2" fmla="*/ 4763 w 207"/>
                <a:gd name="T3" fmla="*/ 0 h 164"/>
                <a:gd name="T4" fmla="*/ 328613 w 207"/>
                <a:gd name="T5" fmla="*/ 0 h 164"/>
                <a:gd name="T6" fmla="*/ 328613 w 207"/>
                <a:gd name="T7" fmla="*/ 0 h 164"/>
                <a:gd name="T8" fmla="*/ 301625 w 207"/>
                <a:gd name="T9" fmla="*/ 222250 h 164"/>
                <a:gd name="T10" fmla="*/ 301625 w 207"/>
                <a:gd name="T11" fmla="*/ 222250 h 164"/>
                <a:gd name="T12" fmla="*/ 300038 w 207"/>
                <a:gd name="T13" fmla="*/ 230188 h 164"/>
                <a:gd name="T14" fmla="*/ 296863 w 207"/>
                <a:gd name="T15" fmla="*/ 236538 h 164"/>
                <a:gd name="T16" fmla="*/ 290513 w 207"/>
                <a:gd name="T17" fmla="*/ 242888 h 164"/>
                <a:gd name="T18" fmla="*/ 284163 w 207"/>
                <a:gd name="T19" fmla="*/ 247650 h 164"/>
                <a:gd name="T20" fmla="*/ 271463 w 207"/>
                <a:gd name="T21" fmla="*/ 255588 h 164"/>
                <a:gd name="T22" fmla="*/ 255588 w 207"/>
                <a:gd name="T23" fmla="*/ 260350 h 164"/>
                <a:gd name="T24" fmla="*/ 255588 w 207"/>
                <a:gd name="T25" fmla="*/ 260350 h 164"/>
                <a:gd name="T26" fmla="*/ 0 w 207"/>
                <a:gd name="T27" fmla="*/ 215900 h 164"/>
                <a:gd name="T28" fmla="*/ 0 w 207"/>
                <a:gd name="T29" fmla="*/ 215900 h 164"/>
                <a:gd name="T30" fmla="*/ 4763 w 207"/>
                <a:gd name="T31" fmla="*/ 0 h 164"/>
                <a:gd name="T32" fmla="*/ 4763 w 207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7"/>
                <a:gd name="T52" fmla="*/ 0 h 164"/>
                <a:gd name="T53" fmla="*/ 207 w 207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7" h="164">
                  <a:moveTo>
                    <a:pt x="3" y="0"/>
                  </a:moveTo>
                  <a:lnTo>
                    <a:pt x="3" y="0"/>
                  </a:lnTo>
                  <a:lnTo>
                    <a:pt x="207" y="0"/>
                  </a:lnTo>
                  <a:lnTo>
                    <a:pt x="190" y="140"/>
                  </a:lnTo>
                  <a:lnTo>
                    <a:pt x="189" y="145"/>
                  </a:lnTo>
                  <a:lnTo>
                    <a:pt x="187" y="149"/>
                  </a:lnTo>
                  <a:lnTo>
                    <a:pt x="183" y="153"/>
                  </a:lnTo>
                  <a:lnTo>
                    <a:pt x="179" y="156"/>
                  </a:lnTo>
                  <a:lnTo>
                    <a:pt x="171" y="161"/>
                  </a:lnTo>
                  <a:lnTo>
                    <a:pt x="161" y="164"/>
                  </a:lnTo>
                  <a:lnTo>
                    <a:pt x="0" y="136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51"/>
            <p:cNvSpPr>
              <a:spLocks noChangeArrowheads="1"/>
            </p:cNvSpPr>
            <p:nvPr/>
          </p:nvSpPr>
          <p:spPr bwMode="auto">
            <a:xfrm>
              <a:off x="1092200" y="152400"/>
              <a:ext cx="322263" cy="260350"/>
            </a:xfrm>
            <a:custGeom>
              <a:avLst/>
              <a:gdLst>
                <a:gd name="T0" fmla="*/ 4763 w 203"/>
                <a:gd name="T1" fmla="*/ 0 h 164"/>
                <a:gd name="T2" fmla="*/ 4763 w 203"/>
                <a:gd name="T3" fmla="*/ 0 h 164"/>
                <a:gd name="T4" fmla="*/ 322263 w 203"/>
                <a:gd name="T5" fmla="*/ 0 h 164"/>
                <a:gd name="T6" fmla="*/ 322263 w 203"/>
                <a:gd name="T7" fmla="*/ 0 h 164"/>
                <a:gd name="T8" fmla="*/ 295275 w 203"/>
                <a:gd name="T9" fmla="*/ 222250 h 164"/>
                <a:gd name="T10" fmla="*/ 295275 w 203"/>
                <a:gd name="T11" fmla="*/ 222250 h 164"/>
                <a:gd name="T12" fmla="*/ 293688 w 203"/>
                <a:gd name="T13" fmla="*/ 230188 h 164"/>
                <a:gd name="T14" fmla="*/ 290513 w 203"/>
                <a:gd name="T15" fmla="*/ 236538 h 164"/>
                <a:gd name="T16" fmla="*/ 284163 w 203"/>
                <a:gd name="T17" fmla="*/ 242888 h 164"/>
                <a:gd name="T18" fmla="*/ 279400 w 203"/>
                <a:gd name="T19" fmla="*/ 247650 h 164"/>
                <a:gd name="T20" fmla="*/ 265113 w 203"/>
                <a:gd name="T21" fmla="*/ 255588 h 164"/>
                <a:gd name="T22" fmla="*/ 249238 w 203"/>
                <a:gd name="T23" fmla="*/ 260350 h 164"/>
                <a:gd name="T24" fmla="*/ 249238 w 203"/>
                <a:gd name="T25" fmla="*/ 260350 h 164"/>
                <a:gd name="T26" fmla="*/ 0 w 203"/>
                <a:gd name="T27" fmla="*/ 212725 h 164"/>
                <a:gd name="T28" fmla="*/ 0 w 203"/>
                <a:gd name="T29" fmla="*/ 212725 h 164"/>
                <a:gd name="T30" fmla="*/ 4763 w 203"/>
                <a:gd name="T31" fmla="*/ 0 h 164"/>
                <a:gd name="T32" fmla="*/ 4763 w 203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3"/>
                <a:gd name="T52" fmla="*/ 0 h 164"/>
                <a:gd name="T53" fmla="*/ 203 w 203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3" h="164">
                  <a:moveTo>
                    <a:pt x="3" y="0"/>
                  </a:moveTo>
                  <a:lnTo>
                    <a:pt x="3" y="0"/>
                  </a:lnTo>
                  <a:lnTo>
                    <a:pt x="203" y="0"/>
                  </a:lnTo>
                  <a:lnTo>
                    <a:pt x="186" y="140"/>
                  </a:lnTo>
                  <a:lnTo>
                    <a:pt x="185" y="145"/>
                  </a:lnTo>
                  <a:lnTo>
                    <a:pt x="183" y="149"/>
                  </a:lnTo>
                  <a:lnTo>
                    <a:pt x="179" y="153"/>
                  </a:lnTo>
                  <a:lnTo>
                    <a:pt x="176" y="156"/>
                  </a:lnTo>
                  <a:lnTo>
                    <a:pt x="167" y="161"/>
                  </a:lnTo>
                  <a:lnTo>
                    <a:pt x="157" y="164"/>
                  </a:lnTo>
                  <a:lnTo>
                    <a:pt x="0" y="134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52"/>
            <p:cNvSpPr>
              <a:spLocks noChangeArrowheads="1"/>
            </p:cNvSpPr>
            <p:nvPr/>
          </p:nvSpPr>
          <p:spPr bwMode="auto">
            <a:xfrm>
              <a:off x="1096962" y="152400"/>
              <a:ext cx="317500" cy="260350"/>
            </a:xfrm>
            <a:custGeom>
              <a:avLst/>
              <a:gdLst>
                <a:gd name="T0" fmla="*/ 4763 w 200"/>
                <a:gd name="T1" fmla="*/ 0 h 164"/>
                <a:gd name="T2" fmla="*/ 4763 w 200"/>
                <a:gd name="T3" fmla="*/ 0 h 164"/>
                <a:gd name="T4" fmla="*/ 317500 w 200"/>
                <a:gd name="T5" fmla="*/ 0 h 164"/>
                <a:gd name="T6" fmla="*/ 317500 w 200"/>
                <a:gd name="T7" fmla="*/ 0 h 164"/>
                <a:gd name="T8" fmla="*/ 290513 w 200"/>
                <a:gd name="T9" fmla="*/ 222250 h 164"/>
                <a:gd name="T10" fmla="*/ 290513 w 200"/>
                <a:gd name="T11" fmla="*/ 222250 h 164"/>
                <a:gd name="T12" fmla="*/ 288925 w 200"/>
                <a:gd name="T13" fmla="*/ 230188 h 164"/>
                <a:gd name="T14" fmla="*/ 285750 w 200"/>
                <a:gd name="T15" fmla="*/ 236538 h 164"/>
                <a:gd name="T16" fmla="*/ 279400 w 200"/>
                <a:gd name="T17" fmla="*/ 242888 h 164"/>
                <a:gd name="T18" fmla="*/ 274638 w 200"/>
                <a:gd name="T19" fmla="*/ 247650 h 164"/>
                <a:gd name="T20" fmla="*/ 260350 w 200"/>
                <a:gd name="T21" fmla="*/ 255588 h 164"/>
                <a:gd name="T22" fmla="*/ 247650 w 200"/>
                <a:gd name="T23" fmla="*/ 260350 h 164"/>
                <a:gd name="T24" fmla="*/ 247650 w 200"/>
                <a:gd name="T25" fmla="*/ 260350 h 164"/>
                <a:gd name="T26" fmla="*/ 0 w 200"/>
                <a:gd name="T27" fmla="*/ 212725 h 164"/>
                <a:gd name="T28" fmla="*/ 0 w 200"/>
                <a:gd name="T29" fmla="*/ 212725 h 164"/>
                <a:gd name="T30" fmla="*/ 4763 w 200"/>
                <a:gd name="T31" fmla="*/ 0 h 164"/>
                <a:gd name="T32" fmla="*/ 4763 w 200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0"/>
                <a:gd name="T52" fmla="*/ 0 h 164"/>
                <a:gd name="T53" fmla="*/ 200 w 200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0" h="164">
                  <a:moveTo>
                    <a:pt x="3" y="0"/>
                  </a:moveTo>
                  <a:lnTo>
                    <a:pt x="3" y="0"/>
                  </a:lnTo>
                  <a:lnTo>
                    <a:pt x="200" y="0"/>
                  </a:lnTo>
                  <a:lnTo>
                    <a:pt x="183" y="140"/>
                  </a:lnTo>
                  <a:lnTo>
                    <a:pt x="182" y="145"/>
                  </a:lnTo>
                  <a:lnTo>
                    <a:pt x="180" y="149"/>
                  </a:lnTo>
                  <a:lnTo>
                    <a:pt x="176" y="153"/>
                  </a:lnTo>
                  <a:lnTo>
                    <a:pt x="173" y="156"/>
                  </a:lnTo>
                  <a:lnTo>
                    <a:pt x="164" y="161"/>
                  </a:lnTo>
                  <a:lnTo>
                    <a:pt x="156" y="164"/>
                  </a:lnTo>
                  <a:lnTo>
                    <a:pt x="0" y="134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53"/>
            <p:cNvSpPr>
              <a:spLocks noChangeArrowheads="1"/>
            </p:cNvSpPr>
            <p:nvPr/>
          </p:nvSpPr>
          <p:spPr bwMode="auto">
            <a:xfrm>
              <a:off x="1103312" y="152400"/>
              <a:ext cx="311150" cy="260350"/>
            </a:xfrm>
            <a:custGeom>
              <a:avLst/>
              <a:gdLst>
                <a:gd name="T0" fmla="*/ 4763 w 196"/>
                <a:gd name="T1" fmla="*/ 0 h 164"/>
                <a:gd name="T2" fmla="*/ 4763 w 196"/>
                <a:gd name="T3" fmla="*/ 0 h 164"/>
                <a:gd name="T4" fmla="*/ 311150 w 196"/>
                <a:gd name="T5" fmla="*/ 0 h 164"/>
                <a:gd name="T6" fmla="*/ 311150 w 196"/>
                <a:gd name="T7" fmla="*/ 0 h 164"/>
                <a:gd name="T8" fmla="*/ 284163 w 196"/>
                <a:gd name="T9" fmla="*/ 222250 h 164"/>
                <a:gd name="T10" fmla="*/ 284163 w 196"/>
                <a:gd name="T11" fmla="*/ 222250 h 164"/>
                <a:gd name="T12" fmla="*/ 282575 w 196"/>
                <a:gd name="T13" fmla="*/ 230188 h 164"/>
                <a:gd name="T14" fmla="*/ 279400 w 196"/>
                <a:gd name="T15" fmla="*/ 236538 h 164"/>
                <a:gd name="T16" fmla="*/ 273050 w 196"/>
                <a:gd name="T17" fmla="*/ 242888 h 164"/>
                <a:gd name="T18" fmla="*/ 268288 w 196"/>
                <a:gd name="T19" fmla="*/ 247650 h 164"/>
                <a:gd name="T20" fmla="*/ 254000 w 196"/>
                <a:gd name="T21" fmla="*/ 255588 h 164"/>
                <a:gd name="T22" fmla="*/ 241300 w 196"/>
                <a:gd name="T23" fmla="*/ 260350 h 164"/>
                <a:gd name="T24" fmla="*/ 241300 w 196"/>
                <a:gd name="T25" fmla="*/ 260350 h 164"/>
                <a:gd name="T26" fmla="*/ 0 w 196"/>
                <a:gd name="T27" fmla="*/ 211138 h 164"/>
                <a:gd name="T28" fmla="*/ 0 w 196"/>
                <a:gd name="T29" fmla="*/ 211138 h 164"/>
                <a:gd name="T30" fmla="*/ 4763 w 196"/>
                <a:gd name="T31" fmla="*/ 0 h 164"/>
                <a:gd name="T32" fmla="*/ 4763 w 196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96"/>
                <a:gd name="T52" fmla="*/ 0 h 164"/>
                <a:gd name="T53" fmla="*/ 196 w 196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96" h="164">
                  <a:moveTo>
                    <a:pt x="3" y="0"/>
                  </a:moveTo>
                  <a:lnTo>
                    <a:pt x="3" y="0"/>
                  </a:lnTo>
                  <a:lnTo>
                    <a:pt x="196" y="0"/>
                  </a:lnTo>
                  <a:lnTo>
                    <a:pt x="179" y="140"/>
                  </a:lnTo>
                  <a:lnTo>
                    <a:pt x="178" y="145"/>
                  </a:lnTo>
                  <a:lnTo>
                    <a:pt x="176" y="149"/>
                  </a:lnTo>
                  <a:lnTo>
                    <a:pt x="172" y="153"/>
                  </a:lnTo>
                  <a:lnTo>
                    <a:pt x="169" y="156"/>
                  </a:lnTo>
                  <a:lnTo>
                    <a:pt x="160" y="161"/>
                  </a:lnTo>
                  <a:lnTo>
                    <a:pt x="152" y="164"/>
                  </a:lnTo>
                  <a:lnTo>
                    <a:pt x="0" y="13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54"/>
            <p:cNvSpPr>
              <a:spLocks noChangeArrowheads="1"/>
            </p:cNvSpPr>
            <p:nvPr/>
          </p:nvSpPr>
          <p:spPr bwMode="auto">
            <a:xfrm>
              <a:off x="1109662" y="152400"/>
              <a:ext cx="304800" cy="260350"/>
            </a:xfrm>
            <a:custGeom>
              <a:avLst/>
              <a:gdLst>
                <a:gd name="T0" fmla="*/ 4763 w 192"/>
                <a:gd name="T1" fmla="*/ 0 h 164"/>
                <a:gd name="T2" fmla="*/ 4763 w 192"/>
                <a:gd name="T3" fmla="*/ 0 h 164"/>
                <a:gd name="T4" fmla="*/ 304800 w 192"/>
                <a:gd name="T5" fmla="*/ 0 h 164"/>
                <a:gd name="T6" fmla="*/ 304800 w 192"/>
                <a:gd name="T7" fmla="*/ 0 h 164"/>
                <a:gd name="T8" fmla="*/ 277813 w 192"/>
                <a:gd name="T9" fmla="*/ 222250 h 164"/>
                <a:gd name="T10" fmla="*/ 277813 w 192"/>
                <a:gd name="T11" fmla="*/ 222250 h 164"/>
                <a:gd name="T12" fmla="*/ 276225 w 192"/>
                <a:gd name="T13" fmla="*/ 230188 h 164"/>
                <a:gd name="T14" fmla="*/ 273050 w 192"/>
                <a:gd name="T15" fmla="*/ 236538 h 164"/>
                <a:gd name="T16" fmla="*/ 268288 w 192"/>
                <a:gd name="T17" fmla="*/ 242888 h 164"/>
                <a:gd name="T18" fmla="*/ 261938 w 192"/>
                <a:gd name="T19" fmla="*/ 247650 h 164"/>
                <a:gd name="T20" fmla="*/ 249238 w 192"/>
                <a:gd name="T21" fmla="*/ 255588 h 164"/>
                <a:gd name="T22" fmla="*/ 234950 w 192"/>
                <a:gd name="T23" fmla="*/ 260350 h 164"/>
                <a:gd name="T24" fmla="*/ 234950 w 192"/>
                <a:gd name="T25" fmla="*/ 260350 h 164"/>
                <a:gd name="T26" fmla="*/ 0 w 192"/>
                <a:gd name="T27" fmla="*/ 209550 h 164"/>
                <a:gd name="T28" fmla="*/ 0 w 192"/>
                <a:gd name="T29" fmla="*/ 209550 h 164"/>
                <a:gd name="T30" fmla="*/ 4763 w 192"/>
                <a:gd name="T31" fmla="*/ 0 h 164"/>
                <a:gd name="T32" fmla="*/ 4763 w 192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92"/>
                <a:gd name="T52" fmla="*/ 0 h 164"/>
                <a:gd name="T53" fmla="*/ 192 w 192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92" h="164">
                  <a:moveTo>
                    <a:pt x="3" y="0"/>
                  </a:moveTo>
                  <a:lnTo>
                    <a:pt x="3" y="0"/>
                  </a:lnTo>
                  <a:lnTo>
                    <a:pt x="192" y="0"/>
                  </a:lnTo>
                  <a:lnTo>
                    <a:pt x="175" y="140"/>
                  </a:lnTo>
                  <a:lnTo>
                    <a:pt x="174" y="145"/>
                  </a:lnTo>
                  <a:lnTo>
                    <a:pt x="172" y="149"/>
                  </a:lnTo>
                  <a:lnTo>
                    <a:pt x="169" y="153"/>
                  </a:lnTo>
                  <a:lnTo>
                    <a:pt x="165" y="156"/>
                  </a:lnTo>
                  <a:lnTo>
                    <a:pt x="157" y="161"/>
                  </a:lnTo>
                  <a:lnTo>
                    <a:pt x="148" y="164"/>
                  </a:lnTo>
                  <a:lnTo>
                    <a:pt x="0" y="13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55"/>
            <p:cNvSpPr>
              <a:spLocks noChangeArrowheads="1"/>
            </p:cNvSpPr>
            <p:nvPr/>
          </p:nvSpPr>
          <p:spPr bwMode="auto">
            <a:xfrm>
              <a:off x="1116012" y="152400"/>
              <a:ext cx="298450" cy="260350"/>
            </a:xfrm>
            <a:custGeom>
              <a:avLst/>
              <a:gdLst>
                <a:gd name="T0" fmla="*/ 4763 w 188"/>
                <a:gd name="T1" fmla="*/ 0 h 164"/>
                <a:gd name="T2" fmla="*/ 4763 w 188"/>
                <a:gd name="T3" fmla="*/ 0 h 164"/>
                <a:gd name="T4" fmla="*/ 298450 w 188"/>
                <a:gd name="T5" fmla="*/ 0 h 164"/>
                <a:gd name="T6" fmla="*/ 298450 w 188"/>
                <a:gd name="T7" fmla="*/ 0 h 164"/>
                <a:gd name="T8" fmla="*/ 271463 w 188"/>
                <a:gd name="T9" fmla="*/ 222250 h 164"/>
                <a:gd name="T10" fmla="*/ 271463 w 188"/>
                <a:gd name="T11" fmla="*/ 222250 h 164"/>
                <a:gd name="T12" fmla="*/ 269875 w 188"/>
                <a:gd name="T13" fmla="*/ 230188 h 164"/>
                <a:gd name="T14" fmla="*/ 266700 w 188"/>
                <a:gd name="T15" fmla="*/ 236538 h 164"/>
                <a:gd name="T16" fmla="*/ 261938 w 188"/>
                <a:gd name="T17" fmla="*/ 242888 h 164"/>
                <a:gd name="T18" fmla="*/ 255588 w 188"/>
                <a:gd name="T19" fmla="*/ 247650 h 164"/>
                <a:gd name="T20" fmla="*/ 242888 w 188"/>
                <a:gd name="T21" fmla="*/ 255588 h 164"/>
                <a:gd name="T22" fmla="*/ 228600 w 188"/>
                <a:gd name="T23" fmla="*/ 260350 h 164"/>
                <a:gd name="T24" fmla="*/ 228600 w 188"/>
                <a:gd name="T25" fmla="*/ 260350 h 164"/>
                <a:gd name="T26" fmla="*/ 0 w 188"/>
                <a:gd name="T27" fmla="*/ 206375 h 164"/>
                <a:gd name="T28" fmla="*/ 0 w 188"/>
                <a:gd name="T29" fmla="*/ 206375 h 164"/>
                <a:gd name="T30" fmla="*/ 4763 w 188"/>
                <a:gd name="T31" fmla="*/ 0 h 164"/>
                <a:gd name="T32" fmla="*/ 4763 w 188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8"/>
                <a:gd name="T52" fmla="*/ 0 h 164"/>
                <a:gd name="T53" fmla="*/ 188 w 188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8" h="164">
                  <a:moveTo>
                    <a:pt x="3" y="0"/>
                  </a:moveTo>
                  <a:lnTo>
                    <a:pt x="3" y="0"/>
                  </a:lnTo>
                  <a:lnTo>
                    <a:pt x="188" y="0"/>
                  </a:lnTo>
                  <a:lnTo>
                    <a:pt x="171" y="140"/>
                  </a:lnTo>
                  <a:lnTo>
                    <a:pt x="170" y="145"/>
                  </a:lnTo>
                  <a:lnTo>
                    <a:pt x="168" y="149"/>
                  </a:lnTo>
                  <a:lnTo>
                    <a:pt x="165" y="153"/>
                  </a:lnTo>
                  <a:lnTo>
                    <a:pt x="161" y="156"/>
                  </a:lnTo>
                  <a:lnTo>
                    <a:pt x="153" y="161"/>
                  </a:lnTo>
                  <a:lnTo>
                    <a:pt x="144" y="164"/>
                  </a:lnTo>
                  <a:lnTo>
                    <a:pt x="0" y="13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56"/>
            <p:cNvSpPr>
              <a:spLocks noChangeArrowheads="1"/>
            </p:cNvSpPr>
            <p:nvPr/>
          </p:nvSpPr>
          <p:spPr bwMode="auto">
            <a:xfrm>
              <a:off x="1122362" y="152400"/>
              <a:ext cx="292100" cy="260350"/>
            </a:xfrm>
            <a:custGeom>
              <a:avLst/>
              <a:gdLst>
                <a:gd name="T0" fmla="*/ 4763 w 184"/>
                <a:gd name="T1" fmla="*/ 0 h 164"/>
                <a:gd name="T2" fmla="*/ 4763 w 184"/>
                <a:gd name="T3" fmla="*/ 0 h 164"/>
                <a:gd name="T4" fmla="*/ 292100 w 184"/>
                <a:gd name="T5" fmla="*/ 0 h 164"/>
                <a:gd name="T6" fmla="*/ 292100 w 184"/>
                <a:gd name="T7" fmla="*/ 0 h 164"/>
                <a:gd name="T8" fmla="*/ 265113 w 184"/>
                <a:gd name="T9" fmla="*/ 222250 h 164"/>
                <a:gd name="T10" fmla="*/ 265113 w 184"/>
                <a:gd name="T11" fmla="*/ 222250 h 164"/>
                <a:gd name="T12" fmla="*/ 263525 w 184"/>
                <a:gd name="T13" fmla="*/ 230188 h 164"/>
                <a:gd name="T14" fmla="*/ 260350 w 184"/>
                <a:gd name="T15" fmla="*/ 236538 h 164"/>
                <a:gd name="T16" fmla="*/ 249238 w 184"/>
                <a:gd name="T17" fmla="*/ 247650 h 164"/>
                <a:gd name="T18" fmla="*/ 236538 w 184"/>
                <a:gd name="T19" fmla="*/ 255588 h 164"/>
                <a:gd name="T20" fmla="*/ 223838 w 184"/>
                <a:gd name="T21" fmla="*/ 260350 h 164"/>
                <a:gd name="T22" fmla="*/ 223838 w 184"/>
                <a:gd name="T23" fmla="*/ 260350 h 164"/>
                <a:gd name="T24" fmla="*/ 0 w 184"/>
                <a:gd name="T25" fmla="*/ 204788 h 164"/>
                <a:gd name="T26" fmla="*/ 0 w 184"/>
                <a:gd name="T27" fmla="*/ 204788 h 164"/>
                <a:gd name="T28" fmla="*/ 4763 w 184"/>
                <a:gd name="T29" fmla="*/ 0 h 164"/>
                <a:gd name="T30" fmla="*/ 4763 w 184"/>
                <a:gd name="T31" fmla="*/ 0 h 1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4"/>
                <a:gd name="T49" fmla="*/ 0 h 164"/>
                <a:gd name="T50" fmla="*/ 184 w 184"/>
                <a:gd name="T51" fmla="*/ 164 h 1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4" h="164">
                  <a:moveTo>
                    <a:pt x="3" y="0"/>
                  </a:moveTo>
                  <a:lnTo>
                    <a:pt x="3" y="0"/>
                  </a:lnTo>
                  <a:lnTo>
                    <a:pt x="184" y="0"/>
                  </a:lnTo>
                  <a:lnTo>
                    <a:pt x="167" y="140"/>
                  </a:lnTo>
                  <a:lnTo>
                    <a:pt x="166" y="145"/>
                  </a:lnTo>
                  <a:lnTo>
                    <a:pt x="164" y="149"/>
                  </a:lnTo>
                  <a:lnTo>
                    <a:pt x="157" y="156"/>
                  </a:lnTo>
                  <a:lnTo>
                    <a:pt x="149" y="161"/>
                  </a:lnTo>
                  <a:lnTo>
                    <a:pt x="141" y="164"/>
                  </a:lnTo>
                  <a:lnTo>
                    <a:pt x="0" y="129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57"/>
            <p:cNvSpPr>
              <a:spLocks noChangeArrowheads="1"/>
            </p:cNvSpPr>
            <p:nvPr/>
          </p:nvSpPr>
          <p:spPr bwMode="auto">
            <a:xfrm>
              <a:off x="1127125" y="152400"/>
              <a:ext cx="287338" cy="260350"/>
            </a:xfrm>
            <a:custGeom>
              <a:avLst/>
              <a:gdLst>
                <a:gd name="T0" fmla="*/ 6350 w 181"/>
                <a:gd name="T1" fmla="*/ 0 h 164"/>
                <a:gd name="T2" fmla="*/ 6350 w 181"/>
                <a:gd name="T3" fmla="*/ 0 h 164"/>
                <a:gd name="T4" fmla="*/ 287338 w 181"/>
                <a:gd name="T5" fmla="*/ 0 h 164"/>
                <a:gd name="T6" fmla="*/ 287338 w 181"/>
                <a:gd name="T7" fmla="*/ 0 h 164"/>
                <a:gd name="T8" fmla="*/ 260350 w 181"/>
                <a:gd name="T9" fmla="*/ 222250 h 164"/>
                <a:gd name="T10" fmla="*/ 260350 w 181"/>
                <a:gd name="T11" fmla="*/ 222250 h 164"/>
                <a:gd name="T12" fmla="*/ 258763 w 181"/>
                <a:gd name="T13" fmla="*/ 230188 h 164"/>
                <a:gd name="T14" fmla="*/ 255588 w 181"/>
                <a:gd name="T15" fmla="*/ 236538 h 164"/>
                <a:gd name="T16" fmla="*/ 244475 w 181"/>
                <a:gd name="T17" fmla="*/ 247650 h 164"/>
                <a:gd name="T18" fmla="*/ 231775 w 181"/>
                <a:gd name="T19" fmla="*/ 254000 h 164"/>
                <a:gd name="T20" fmla="*/ 219075 w 181"/>
                <a:gd name="T21" fmla="*/ 260350 h 164"/>
                <a:gd name="T22" fmla="*/ 219075 w 181"/>
                <a:gd name="T23" fmla="*/ 260350 h 164"/>
                <a:gd name="T24" fmla="*/ 0 w 181"/>
                <a:gd name="T25" fmla="*/ 203200 h 164"/>
                <a:gd name="T26" fmla="*/ 0 w 181"/>
                <a:gd name="T27" fmla="*/ 203200 h 164"/>
                <a:gd name="T28" fmla="*/ 6350 w 181"/>
                <a:gd name="T29" fmla="*/ 0 h 164"/>
                <a:gd name="T30" fmla="*/ 6350 w 181"/>
                <a:gd name="T31" fmla="*/ 0 h 1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1"/>
                <a:gd name="T49" fmla="*/ 0 h 164"/>
                <a:gd name="T50" fmla="*/ 181 w 181"/>
                <a:gd name="T51" fmla="*/ 164 h 1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1" h="164">
                  <a:moveTo>
                    <a:pt x="4" y="0"/>
                  </a:moveTo>
                  <a:lnTo>
                    <a:pt x="4" y="0"/>
                  </a:lnTo>
                  <a:lnTo>
                    <a:pt x="181" y="0"/>
                  </a:lnTo>
                  <a:lnTo>
                    <a:pt x="164" y="140"/>
                  </a:lnTo>
                  <a:lnTo>
                    <a:pt x="163" y="145"/>
                  </a:lnTo>
                  <a:lnTo>
                    <a:pt x="161" y="149"/>
                  </a:lnTo>
                  <a:lnTo>
                    <a:pt x="154" y="156"/>
                  </a:lnTo>
                  <a:lnTo>
                    <a:pt x="146" y="160"/>
                  </a:lnTo>
                  <a:lnTo>
                    <a:pt x="138" y="164"/>
                  </a:lnTo>
                  <a:lnTo>
                    <a:pt x="0" y="128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58"/>
            <p:cNvSpPr>
              <a:spLocks noChangeArrowheads="1"/>
            </p:cNvSpPr>
            <p:nvPr/>
          </p:nvSpPr>
          <p:spPr bwMode="auto">
            <a:xfrm>
              <a:off x="1133475" y="152400"/>
              <a:ext cx="280988" cy="258763"/>
            </a:xfrm>
            <a:custGeom>
              <a:avLst/>
              <a:gdLst>
                <a:gd name="T0" fmla="*/ 6350 w 177"/>
                <a:gd name="T1" fmla="*/ 0 h 163"/>
                <a:gd name="T2" fmla="*/ 6350 w 177"/>
                <a:gd name="T3" fmla="*/ 0 h 163"/>
                <a:gd name="T4" fmla="*/ 280988 w 177"/>
                <a:gd name="T5" fmla="*/ 0 h 163"/>
                <a:gd name="T6" fmla="*/ 280988 w 177"/>
                <a:gd name="T7" fmla="*/ 0 h 163"/>
                <a:gd name="T8" fmla="*/ 254000 w 177"/>
                <a:gd name="T9" fmla="*/ 222250 h 163"/>
                <a:gd name="T10" fmla="*/ 254000 w 177"/>
                <a:gd name="T11" fmla="*/ 222250 h 163"/>
                <a:gd name="T12" fmla="*/ 252413 w 177"/>
                <a:gd name="T13" fmla="*/ 230188 h 163"/>
                <a:gd name="T14" fmla="*/ 249238 w 177"/>
                <a:gd name="T15" fmla="*/ 236538 h 163"/>
                <a:gd name="T16" fmla="*/ 238125 w 177"/>
                <a:gd name="T17" fmla="*/ 247650 h 163"/>
                <a:gd name="T18" fmla="*/ 225425 w 177"/>
                <a:gd name="T19" fmla="*/ 254000 h 163"/>
                <a:gd name="T20" fmla="*/ 212725 w 177"/>
                <a:gd name="T21" fmla="*/ 258763 h 163"/>
                <a:gd name="T22" fmla="*/ 212725 w 177"/>
                <a:gd name="T23" fmla="*/ 258763 h 163"/>
                <a:gd name="T24" fmla="*/ 0 w 177"/>
                <a:gd name="T25" fmla="*/ 203200 h 163"/>
                <a:gd name="T26" fmla="*/ 0 w 177"/>
                <a:gd name="T27" fmla="*/ 203200 h 163"/>
                <a:gd name="T28" fmla="*/ 6350 w 177"/>
                <a:gd name="T29" fmla="*/ 0 h 163"/>
                <a:gd name="T30" fmla="*/ 6350 w 177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7"/>
                <a:gd name="T49" fmla="*/ 0 h 163"/>
                <a:gd name="T50" fmla="*/ 177 w 177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7" h="163">
                  <a:moveTo>
                    <a:pt x="4" y="0"/>
                  </a:moveTo>
                  <a:lnTo>
                    <a:pt x="4" y="0"/>
                  </a:lnTo>
                  <a:lnTo>
                    <a:pt x="177" y="0"/>
                  </a:lnTo>
                  <a:lnTo>
                    <a:pt x="160" y="140"/>
                  </a:lnTo>
                  <a:lnTo>
                    <a:pt x="159" y="145"/>
                  </a:lnTo>
                  <a:lnTo>
                    <a:pt x="157" y="149"/>
                  </a:lnTo>
                  <a:lnTo>
                    <a:pt x="150" y="156"/>
                  </a:lnTo>
                  <a:lnTo>
                    <a:pt x="142" y="160"/>
                  </a:lnTo>
                  <a:lnTo>
                    <a:pt x="134" y="163"/>
                  </a:lnTo>
                  <a:lnTo>
                    <a:pt x="0" y="128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59"/>
            <p:cNvSpPr>
              <a:spLocks noChangeArrowheads="1"/>
            </p:cNvSpPr>
            <p:nvPr/>
          </p:nvSpPr>
          <p:spPr bwMode="auto">
            <a:xfrm>
              <a:off x="1139825" y="152400"/>
              <a:ext cx="274638" cy="258763"/>
            </a:xfrm>
            <a:custGeom>
              <a:avLst/>
              <a:gdLst>
                <a:gd name="T0" fmla="*/ 4763 w 173"/>
                <a:gd name="T1" fmla="*/ 0 h 163"/>
                <a:gd name="T2" fmla="*/ 4763 w 173"/>
                <a:gd name="T3" fmla="*/ 0 h 163"/>
                <a:gd name="T4" fmla="*/ 274638 w 173"/>
                <a:gd name="T5" fmla="*/ 0 h 163"/>
                <a:gd name="T6" fmla="*/ 274638 w 173"/>
                <a:gd name="T7" fmla="*/ 0 h 163"/>
                <a:gd name="T8" fmla="*/ 247650 w 173"/>
                <a:gd name="T9" fmla="*/ 222250 h 163"/>
                <a:gd name="T10" fmla="*/ 247650 w 173"/>
                <a:gd name="T11" fmla="*/ 222250 h 163"/>
                <a:gd name="T12" fmla="*/ 246063 w 173"/>
                <a:gd name="T13" fmla="*/ 230188 h 163"/>
                <a:gd name="T14" fmla="*/ 242888 w 173"/>
                <a:gd name="T15" fmla="*/ 236538 h 163"/>
                <a:gd name="T16" fmla="*/ 231775 w 173"/>
                <a:gd name="T17" fmla="*/ 247650 h 163"/>
                <a:gd name="T18" fmla="*/ 222250 w 173"/>
                <a:gd name="T19" fmla="*/ 254000 h 163"/>
                <a:gd name="T20" fmla="*/ 209550 w 173"/>
                <a:gd name="T21" fmla="*/ 258763 h 163"/>
                <a:gd name="T22" fmla="*/ 209550 w 173"/>
                <a:gd name="T23" fmla="*/ 258763 h 163"/>
                <a:gd name="T24" fmla="*/ 0 w 173"/>
                <a:gd name="T25" fmla="*/ 200025 h 163"/>
                <a:gd name="T26" fmla="*/ 0 w 173"/>
                <a:gd name="T27" fmla="*/ 200025 h 163"/>
                <a:gd name="T28" fmla="*/ 4763 w 173"/>
                <a:gd name="T29" fmla="*/ 0 h 163"/>
                <a:gd name="T30" fmla="*/ 4763 w 173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3"/>
                <a:gd name="T49" fmla="*/ 0 h 163"/>
                <a:gd name="T50" fmla="*/ 173 w 173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3" h="163">
                  <a:moveTo>
                    <a:pt x="3" y="0"/>
                  </a:moveTo>
                  <a:lnTo>
                    <a:pt x="3" y="0"/>
                  </a:lnTo>
                  <a:lnTo>
                    <a:pt x="173" y="0"/>
                  </a:lnTo>
                  <a:lnTo>
                    <a:pt x="156" y="140"/>
                  </a:lnTo>
                  <a:lnTo>
                    <a:pt x="155" y="145"/>
                  </a:lnTo>
                  <a:lnTo>
                    <a:pt x="153" y="149"/>
                  </a:lnTo>
                  <a:lnTo>
                    <a:pt x="146" y="156"/>
                  </a:lnTo>
                  <a:lnTo>
                    <a:pt x="140" y="160"/>
                  </a:lnTo>
                  <a:lnTo>
                    <a:pt x="132" y="163"/>
                  </a:lnTo>
                  <a:lnTo>
                    <a:pt x="0" y="126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60"/>
            <p:cNvSpPr>
              <a:spLocks noChangeArrowheads="1"/>
            </p:cNvSpPr>
            <p:nvPr/>
          </p:nvSpPr>
          <p:spPr bwMode="auto">
            <a:xfrm>
              <a:off x="1146175" y="152400"/>
              <a:ext cx="268288" cy="258763"/>
            </a:xfrm>
            <a:custGeom>
              <a:avLst/>
              <a:gdLst>
                <a:gd name="T0" fmla="*/ 4763 w 169"/>
                <a:gd name="T1" fmla="*/ 0 h 163"/>
                <a:gd name="T2" fmla="*/ 4763 w 169"/>
                <a:gd name="T3" fmla="*/ 0 h 163"/>
                <a:gd name="T4" fmla="*/ 268288 w 169"/>
                <a:gd name="T5" fmla="*/ 0 h 163"/>
                <a:gd name="T6" fmla="*/ 268288 w 169"/>
                <a:gd name="T7" fmla="*/ 0 h 163"/>
                <a:gd name="T8" fmla="*/ 241300 w 169"/>
                <a:gd name="T9" fmla="*/ 222250 h 163"/>
                <a:gd name="T10" fmla="*/ 241300 w 169"/>
                <a:gd name="T11" fmla="*/ 222250 h 163"/>
                <a:gd name="T12" fmla="*/ 239713 w 169"/>
                <a:gd name="T13" fmla="*/ 228600 h 163"/>
                <a:gd name="T14" fmla="*/ 236538 w 169"/>
                <a:gd name="T15" fmla="*/ 234950 h 163"/>
                <a:gd name="T16" fmla="*/ 225425 w 169"/>
                <a:gd name="T17" fmla="*/ 246063 h 163"/>
                <a:gd name="T18" fmla="*/ 215900 w 169"/>
                <a:gd name="T19" fmla="*/ 254000 h 163"/>
                <a:gd name="T20" fmla="*/ 203200 w 169"/>
                <a:gd name="T21" fmla="*/ 258763 h 163"/>
                <a:gd name="T22" fmla="*/ 203200 w 169"/>
                <a:gd name="T23" fmla="*/ 258763 h 163"/>
                <a:gd name="T24" fmla="*/ 0 w 169"/>
                <a:gd name="T25" fmla="*/ 198438 h 163"/>
                <a:gd name="T26" fmla="*/ 0 w 169"/>
                <a:gd name="T27" fmla="*/ 198438 h 163"/>
                <a:gd name="T28" fmla="*/ 4763 w 169"/>
                <a:gd name="T29" fmla="*/ 0 h 163"/>
                <a:gd name="T30" fmla="*/ 4763 w 169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9"/>
                <a:gd name="T49" fmla="*/ 0 h 163"/>
                <a:gd name="T50" fmla="*/ 169 w 169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9" h="163">
                  <a:moveTo>
                    <a:pt x="3" y="0"/>
                  </a:moveTo>
                  <a:lnTo>
                    <a:pt x="3" y="0"/>
                  </a:lnTo>
                  <a:lnTo>
                    <a:pt x="169" y="0"/>
                  </a:lnTo>
                  <a:lnTo>
                    <a:pt x="152" y="140"/>
                  </a:lnTo>
                  <a:lnTo>
                    <a:pt x="151" y="144"/>
                  </a:lnTo>
                  <a:lnTo>
                    <a:pt x="149" y="148"/>
                  </a:lnTo>
                  <a:lnTo>
                    <a:pt x="142" y="155"/>
                  </a:lnTo>
                  <a:lnTo>
                    <a:pt x="136" y="160"/>
                  </a:lnTo>
                  <a:lnTo>
                    <a:pt x="128" y="163"/>
                  </a:lnTo>
                  <a:lnTo>
                    <a:pt x="0" y="125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61"/>
            <p:cNvSpPr>
              <a:spLocks noChangeArrowheads="1"/>
            </p:cNvSpPr>
            <p:nvPr/>
          </p:nvSpPr>
          <p:spPr bwMode="auto">
            <a:xfrm>
              <a:off x="1150937" y="152400"/>
              <a:ext cx="263525" cy="258763"/>
            </a:xfrm>
            <a:custGeom>
              <a:avLst/>
              <a:gdLst>
                <a:gd name="T0" fmla="*/ 6350 w 166"/>
                <a:gd name="T1" fmla="*/ 0 h 163"/>
                <a:gd name="T2" fmla="*/ 6350 w 166"/>
                <a:gd name="T3" fmla="*/ 0 h 163"/>
                <a:gd name="T4" fmla="*/ 263525 w 166"/>
                <a:gd name="T5" fmla="*/ 0 h 163"/>
                <a:gd name="T6" fmla="*/ 263525 w 166"/>
                <a:gd name="T7" fmla="*/ 0 h 163"/>
                <a:gd name="T8" fmla="*/ 236538 w 166"/>
                <a:gd name="T9" fmla="*/ 222250 h 163"/>
                <a:gd name="T10" fmla="*/ 236538 w 166"/>
                <a:gd name="T11" fmla="*/ 222250 h 163"/>
                <a:gd name="T12" fmla="*/ 234950 w 166"/>
                <a:gd name="T13" fmla="*/ 228600 h 163"/>
                <a:gd name="T14" fmla="*/ 231775 w 166"/>
                <a:gd name="T15" fmla="*/ 234950 h 163"/>
                <a:gd name="T16" fmla="*/ 223838 w 166"/>
                <a:gd name="T17" fmla="*/ 246063 h 163"/>
                <a:gd name="T18" fmla="*/ 211138 w 166"/>
                <a:gd name="T19" fmla="*/ 254000 h 163"/>
                <a:gd name="T20" fmla="*/ 198438 w 166"/>
                <a:gd name="T21" fmla="*/ 258763 h 163"/>
                <a:gd name="T22" fmla="*/ 198438 w 166"/>
                <a:gd name="T23" fmla="*/ 258763 h 163"/>
                <a:gd name="T24" fmla="*/ 0 w 166"/>
                <a:gd name="T25" fmla="*/ 196850 h 163"/>
                <a:gd name="T26" fmla="*/ 0 w 166"/>
                <a:gd name="T27" fmla="*/ 196850 h 163"/>
                <a:gd name="T28" fmla="*/ 6350 w 166"/>
                <a:gd name="T29" fmla="*/ 0 h 163"/>
                <a:gd name="T30" fmla="*/ 6350 w 166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6"/>
                <a:gd name="T49" fmla="*/ 0 h 163"/>
                <a:gd name="T50" fmla="*/ 166 w 166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6" h="163">
                  <a:moveTo>
                    <a:pt x="4" y="0"/>
                  </a:moveTo>
                  <a:lnTo>
                    <a:pt x="4" y="0"/>
                  </a:lnTo>
                  <a:lnTo>
                    <a:pt x="166" y="0"/>
                  </a:lnTo>
                  <a:lnTo>
                    <a:pt x="149" y="140"/>
                  </a:lnTo>
                  <a:lnTo>
                    <a:pt x="148" y="144"/>
                  </a:lnTo>
                  <a:lnTo>
                    <a:pt x="146" y="148"/>
                  </a:lnTo>
                  <a:lnTo>
                    <a:pt x="141" y="155"/>
                  </a:lnTo>
                  <a:lnTo>
                    <a:pt x="133" y="160"/>
                  </a:lnTo>
                  <a:lnTo>
                    <a:pt x="125" y="163"/>
                  </a:lnTo>
                  <a:lnTo>
                    <a:pt x="0" y="124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62"/>
            <p:cNvSpPr>
              <a:spLocks noChangeArrowheads="1"/>
            </p:cNvSpPr>
            <p:nvPr/>
          </p:nvSpPr>
          <p:spPr bwMode="auto">
            <a:xfrm>
              <a:off x="1157287" y="152400"/>
              <a:ext cx="257175" cy="258763"/>
            </a:xfrm>
            <a:custGeom>
              <a:avLst/>
              <a:gdLst>
                <a:gd name="T0" fmla="*/ 6350 w 162"/>
                <a:gd name="T1" fmla="*/ 0 h 163"/>
                <a:gd name="T2" fmla="*/ 6350 w 162"/>
                <a:gd name="T3" fmla="*/ 0 h 163"/>
                <a:gd name="T4" fmla="*/ 257175 w 162"/>
                <a:gd name="T5" fmla="*/ 0 h 163"/>
                <a:gd name="T6" fmla="*/ 257175 w 162"/>
                <a:gd name="T7" fmla="*/ 0 h 163"/>
                <a:gd name="T8" fmla="*/ 230188 w 162"/>
                <a:gd name="T9" fmla="*/ 222250 h 163"/>
                <a:gd name="T10" fmla="*/ 230188 w 162"/>
                <a:gd name="T11" fmla="*/ 222250 h 163"/>
                <a:gd name="T12" fmla="*/ 228600 w 162"/>
                <a:gd name="T13" fmla="*/ 228600 h 163"/>
                <a:gd name="T14" fmla="*/ 225425 w 162"/>
                <a:gd name="T15" fmla="*/ 234950 h 163"/>
                <a:gd name="T16" fmla="*/ 217488 w 162"/>
                <a:gd name="T17" fmla="*/ 246063 h 163"/>
                <a:gd name="T18" fmla="*/ 204788 w 162"/>
                <a:gd name="T19" fmla="*/ 254000 h 163"/>
                <a:gd name="T20" fmla="*/ 192088 w 162"/>
                <a:gd name="T21" fmla="*/ 258763 h 163"/>
                <a:gd name="T22" fmla="*/ 192088 w 162"/>
                <a:gd name="T23" fmla="*/ 258763 h 163"/>
                <a:gd name="T24" fmla="*/ 0 w 162"/>
                <a:gd name="T25" fmla="*/ 193675 h 163"/>
                <a:gd name="T26" fmla="*/ 0 w 162"/>
                <a:gd name="T27" fmla="*/ 193675 h 163"/>
                <a:gd name="T28" fmla="*/ 6350 w 162"/>
                <a:gd name="T29" fmla="*/ 0 h 163"/>
                <a:gd name="T30" fmla="*/ 6350 w 162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163"/>
                <a:gd name="T50" fmla="*/ 162 w 162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163">
                  <a:moveTo>
                    <a:pt x="4" y="0"/>
                  </a:moveTo>
                  <a:lnTo>
                    <a:pt x="4" y="0"/>
                  </a:lnTo>
                  <a:lnTo>
                    <a:pt x="162" y="0"/>
                  </a:lnTo>
                  <a:lnTo>
                    <a:pt x="145" y="140"/>
                  </a:lnTo>
                  <a:lnTo>
                    <a:pt x="144" y="144"/>
                  </a:lnTo>
                  <a:lnTo>
                    <a:pt x="142" y="148"/>
                  </a:lnTo>
                  <a:lnTo>
                    <a:pt x="137" y="155"/>
                  </a:lnTo>
                  <a:lnTo>
                    <a:pt x="129" y="160"/>
                  </a:lnTo>
                  <a:lnTo>
                    <a:pt x="121" y="163"/>
                  </a:lnTo>
                  <a:lnTo>
                    <a:pt x="0" y="12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63"/>
            <p:cNvSpPr>
              <a:spLocks noChangeArrowheads="1"/>
            </p:cNvSpPr>
            <p:nvPr/>
          </p:nvSpPr>
          <p:spPr bwMode="auto">
            <a:xfrm>
              <a:off x="1163637" y="152400"/>
              <a:ext cx="250825" cy="258763"/>
            </a:xfrm>
            <a:custGeom>
              <a:avLst/>
              <a:gdLst>
                <a:gd name="T0" fmla="*/ 6350 w 158"/>
                <a:gd name="T1" fmla="*/ 0 h 163"/>
                <a:gd name="T2" fmla="*/ 6350 w 158"/>
                <a:gd name="T3" fmla="*/ 0 h 163"/>
                <a:gd name="T4" fmla="*/ 250825 w 158"/>
                <a:gd name="T5" fmla="*/ 0 h 163"/>
                <a:gd name="T6" fmla="*/ 250825 w 158"/>
                <a:gd name="T7" fmla="*/ 0 h 163"/>
                <a:gd name="T8" fmla="*/ 223838 w 158"/>
                <a:gd name="T9" fmla="*/ 222250 h 163"/>
                <a:gd name="T10" fmla="*/ 223838 w 158"/>
                <a:gd name="T11" fmla="*/ 222250 h 163"/>
                <a:gd name="T12" fmla="*/ 222250 w 158"/>
                <a:gd name="T13" fmla="*/ 228600 h 163"/>
                <a:gd name="T14" fmla="*/ 219075 w 158"/>
                <a:gd name="T15" fmla="*/ 234950 h 163"/>
                <a:gd name="T16" fmla="*/ 211138 w 158"/>
                <a:gd name="T17" fmla="*/ 246063 h 163"/>
                <a:gd name="T18" fmla="*/ 198438 w 158"/>
                <a:gd name="T19" fmla="*/ 254000 h 163"/>
                <a:gd name="T20" fmla="*/ 187325 w 158"/>
                <a:gd name="T21" fmla="*/ 258763 h 163"/>
                <a:gd name="T22" fmla="*/ 187325 w 158"/>
                <a:gd name="T23" fmla="*/ 258763 h 163"/>
                <a:gd name="T24" fmla="*/ 0 w 158"/>
                <a:gd name="T25" fmla="*/ 192088 h 163"/>
                <a:gd name="T26" fmla="*/ 0 w 158"/>
                <a:gd name="T27" fmla="*/ 192088 h 163"/>
                <a:gd name="T28" fmla="*/ 6350 w 158"/>
                <a:gd name="T29" fmla="*/ 0 h 163"/>
                <a:gd name="T30" fmla="*/ 6350 w 158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8"/>
                <a:gd name="T49" fmla="*/ 0 h 163"/>
                <a:gd name="T50" fmla="*/ 158 w 158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8" h="163">
                  <a:moveTo>
                    <a:pt x="4" y="0"/>
                  </a:moveTo>
                  <a:lnTo>
                    <a:pt x="4" y="0"/>
                  </a:lnTo>
                  <a:lnTo>
                    <a:pt x="158" y="0"/>
                  </a:lnTo>
                  <a:lnTo>
                    <a:pt x="141" y="140"/>
                  </a:lnTo>
                  <a:lnTo>
                    <a:pt x="140" y="144"/>
                  </a:lnTo>
                  <a:lnTo>
                    <a:pt x="138" y="148"/>
                  </a:lnTo>
                  <a:lnTo>
                    <a:pt x="133" y="155"/>
                  </a:lnTo>
                  <a:lnTo>
                    <a:pt x="125" y="160"/>
                  </a:lnTo>
                  <a:lnTo>
                    <a:pt x="118" y="163"/>
                  </a:lnTo>
                  <a:lnTo>
                    <a:pt x="0" y="12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64"/>
            <p:cNvSpPr>
              <a:spLocks noChangeArrowheads="1"/>
            </p:cNvSpPr>
            <p:nvPr/>
          </p:nvSpPr>
          <p:spPr bwMode="auto">
            <a:xfrm>
              <a:off x="1169987" y="152400"/>
              <a:ext cx="244475" cy="258763"/>
            </a:xfrm>
            <a:custGeom>
              <a:avLst/>
              <a:gdLst>
                <a:gd name="T0" fmla="*/ 6350 w 154"/>
                <a:gd name="T1" fmla="*/ 0 h 163"/>
                <a:gd name="T2" fmla="*/ 6350 w 154"/>
                <a:gd name="T3" fmla="*/ 0 h 163"/>
                <a:gd name="T4" fmla="*/ 244475 w 154"/>
                <a:gd name="T5" fmla="*/ 0 h 163"/>
                <a:gd name="T6" fmla="*/ 244475 w 154"/>
                <a:gd name="T7" fmla="*/ 0 h 163"/>
                <a:gd name="T8" fmla="*/ 217488 w 154"/>
                <a:gd name="T9" fmla="*/ 222250 h 163"/>
                <a:gd name="T10" fmla="*/ 217488 w 154"/>
                <a:gd name="T11" fmla="*/ 222250 h 163"/>
                <a:gd name="T12" fmla="*/ 215900 w 154"/>
                <a:gd name="T13" fmla="*/ 228600 h 163"/>
                <a:gd name="T14" fmla="*/ 212725 w 154"/>
                <a:gd name="T15" fmla="*/ 234950 h 163"/>
                <a:gd name="T16" fmla="*/ 204788 w 154"/>
                <a:gd name="T17" fmla="*/ 246063 h 163"/>
                <a:gd name="T18" fmla="*/ 193675 w 154"/>
                <a:gd name="T19" fmla="*/ 254000 h 163"/>
                <a:gd name="T20" fmla="*/ 180975 w 154"/>
                <a:gd name="T21" fmla="*/ 258763 h 163"/>
                <a:gd name="T22" fmla="*/ 180975 w 154"/>
                <a:gd name="T23" fmla="*/ 258763 h 163"/>
                <a:gd name="T24" fmla="*/ 0 w 154"/>
                <a:gd name="T25" fmla="*/ 188913 h 163"/>
                <a:gd name="T26" fmla="*/ 0 w 154"/>
                <a:gd name="T27" fmla="*/ 188913 h 163"/>
                <a:gd name="T28" fmla="*/ 6350 w 154"/>
                <a:gd name="T29" fmla="*/ 0 h 163"/>
                <a:gd name="T30" fmla="*/ 6350 w 154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4"/>
                <a:gd name="T49" fmla="*/ 0 h 163"/>
                <a:gd name="T50" fmla="*/ 154 w 154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4" h="163">
                  <a:moveTo>
                    <a:pt x="4" y="0"/>
                  </a:moveTo>
                  <a:lnTo>
                    <a:pt x="4" y="0"/>
                  </a:lnTo>
                  <a:lnTo>
                    <a:pt x="154" y="0"/>
                  </a:lnTo>
                  <a:lnTo>
                    <a:pt x="137" y="140"/>
                  </a:lnTo>
                  <a:lnTo>
                    <a:pt x="136" y="144"/>
                  </a:lnTo>
                  <a:lnTo>
                    <a:pt x="134" y="148"/>
                  </a:lnTo>
                  <a:lnTo>
                    <a:pt x="129" y="155"/>
                  </a:lnTo>
                  <a:lnTo>
                    <a:pt x="122" y="160"/>
                  </a:lnTo>
                  <a:lnTo>
                    <a:pt x="114" y="163"/>
                  </a:lnTo>
                  <a:lnTo>
                    <a:pt x="0" y="119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65"/>
            <p:cNvSpPr>
              <a:spLocks noChangeArrowheads="1"/>
            </p:cNvSpPr>
            <p:nvPr/>
          </p:nvSpPr>
          <p:spPr bwMode="auto">
            <a:xfrm>
              <a:off x="1174750" y="152400"/>
              <a:ext cx="239713" cy="258763"/>
            </a:xfrm>
            <a:custGeom>
              <a:avLst/>
              <a:gdLst>
                <a:gd name="T0" fmla="*/ 6350 w 151"/>
                <a:gd name="T1" fmla="*/ 0 h 163"/>
                <a:gd name="T2" fmla="*/ 6350 w 151"/>
                <a:gd name="T3" fmla="*/ 0 h 163"/>
                <a:gd name="T4" fmla="*/ 239713 w 151"/>
                <a:gd name="T5" fmla="*/ 0 h 163"/>
                <a:gd name="T6" fmla="*/ 239713 w 151"/>
                <a:gd name="T7" fmla="*/ 0 h 163"/>
                <a:gd name="T8" fmla="*/ 212725 w 151"/>
                <a:gd name="T9" fmla="*/ 222250 h 163"/>
                <a:gd name="T10" fmla="*/ 212725 w 151"/>
                <a:gd name="T11" fmla="*/ 222250 h 163"/>
                <a:gd name="T12" fmla="*/ 211138 w 151"/>
                <a:gd name="T13" fmla="*/ 228600 h 163"/>
                <a:gd name="T14" fmla="*/ 207963 w 151"/>
                <a:gd name="T15" fmla="*/ 234950 h 163"/>
                <a:gd name="T16" fmla="*/ 200025 w 151"/>
                <a:gd name="T17" fmla="*/ 246063 h 163"/>
                <a:gd name="T18" fmla="*/ 188913 w 151"/>
                <a:gd name="T19" fmla="*/ 254000 h 163"/>
                <a:gd name="T20" fmla="*/ 176213 w 151"/>
                <a:gd name="T21" fmla="*/ 258763 h 163"/>
                <a:gd name="T22" fmla="*/ 176213 w 151"/>
                <a:gd name="T23" fmla="*/ 258763 h 163"/>
                <a:gd name="T24" fmla="*/ 0 w 151"/>
                <a:gd name="T25" fmla="*/ 188913 h 163"/>
                <a:gd name="T26" fmla="*/ 0 w 151"/>
                <a:gd name="T27" fmla="*/ 188913 h 163"/>
                <a:gd name="T28" fmla="*/ 6350 w 151"/>
                <a:gd name="T29" fmla="*/ 0 h 163"/>
                <a:gd name="T30" fmla="*/ 6350 w 151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1"/>
                <a:gd name="T49" fmla="*/ 0 h 163"/>
                <a:gd name="T50" fmla="*/ 151 w 151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1" h="163">
                  <a:moveTo>
                    <a:pt x="4" y="0"/>
                  </a:moveTo>
                  <a:lnTo>
                    <a:pt x="4" y="0"/>
                  </a:lnTo>
                  <a:lnTo>
                    <a:pt x="151" y="0"/>
                  </a:lnTo>
                  <a:lnTo>
                    <a:pt x="134" y="140"/>
                  </a:lnTo>
                  <a:lnTo>
                    <a:pt x="133" y="144"/>
                  </a:lnTo>
                  <a:lnTo>
                    <a:pt x="131" y="148"/>
                  </a:lnTo>
                  <a:lnTo>
                    <a:pt x="126" y="155"/>
                  </a:lnTo>
                  <a:lnTo>
                    <a:pt x="119" y="160"/>
                  </a:lnTo>
                  <a:lnTo>
                    <a:pt x="111" y="163"/>
                  </a:lnTo>
                  <a:lnTo>
                    <a:pt x="0" y="119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66"/>
            <p:cNvSpPr>
              <a:spLocks noChangeArrowheads="1"/>
            </p:cNvSpPr>
            <p:nvPr/>
          </p:nvSpPr>
          <p:spPr bwMode="auto">
            <a:xfrm>
              <a:off x="1181100" y="152400"/>
              <a:ext cx="233363" cy="258763"/>
            </a:xfrm>
            <a:custGeom>
              <a:avLst/>
              <a:gdLst>
                <a:gd name="T0" fmla="*/ 6350 w 147"/>
                <a:gd name="T1" fmla="*/ 0 h 163"/>
                <a:gd name="T2" fmla="*/ 6350 w 147"/>
                <a:gd name="T3" fmla="*/ 0 h 163"/>
                <a:gd name="T4" fmla="*/ 233363 w 147"/>
                <a:gd name="T5" fmla="*/ 0 h 163"/>
                <a:gd name="T6" fmla="*/ 233363 w 147"/>
                <a:gd name="T7" fmla="*/ 0 h 163"/>
                <a:gd name="T8" fmla="*/ 206375 w 147"/>
                <a:gd name="T9" fmla="*/ 222250 h 163"/>
                <a:gd name="T10" fmla="*/ 206375 w 147"/>
                <a:gd name="T11" fmla="*/ 222250 h 163"/>
                <a:gd name="T12" fmla="*/ 204788 w 147"/>
                <a:gd name="T13" fmla="*/ 228600 h 163"/>
                <a:gd name="T14" fmla="*/ 201613 w 147"/>
                <a:gd name="T15" fmla="*/ 234950 h 163"/>
                <a:gd name="T16" fmla="*/ 193675 w 147"/>
                <a:gd name="T17" fmla="*/ 246063 h 163"/>
                <a:gd name="T18" fmla="*/ 182563 w 147"/>
                <a:gd name="T19" fmla="*/ 252413 h 163"/>
                <a:gd name="T20" fmla="*/ 169863 w 147"/>
                <a:gd name="T21" fmla="*/ 258763 h 163"/>
                <a:gd name="T22" fmla="*/ 169863 w 147"/>
                <a:gd name="T23" fmla="*/ 258763 h 163"/>
                <a:gd name="T24" fmla="*/ 0 w 147"/>
                <a:gd name="T25" fmla="*/ 187325 h 163"/>
                <a:gd name="T26" fmla="*/ 0 w 147"/>
                <a:gd name="T27" fmla="*/ 187325 h 163"/>
                <a:gd name="T28" fmla="*/ 6350 w 147"/>
                <a:gd name="T29" fmla="*/ 0 h 163"/>
                <a:gd name="T30" fmla="*/ 6350 w 147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7"/>
                <a:gd name="T49" fmla="*/ 0 h 163"/>
                <a:gd name="T50" fmla="*/ 147 w 147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7" h="163">
                  <a:moveTo>
                    <a:pt x="4" y="0"/>
                  </a:moveTo>
                  <a:lnTo>
                    <a:pt x="4" y="0"/>
                  </a:lnTo>
                  <a:lnTo>
                    <a:pt x="147" y="0"/>
                  </a:lnTo>
                  <a:lnTo>
                    <a:pt x="130" y="140"/>
                  </a:lnTo>
                  <a:lnTo>
                    <a:pt x="129" y="144"/>
                  </a:lnTo>
                  <a:lnTo>
                    <a:pt x="127" y="148"/>
                  </a:lnTo>
                  <a:lnTo>
                    <a:pt x="122" y="155"/>
                  </a:lnTo>
                  <a:lnTo>
                    <a:pt x="115" y="159"/>
                  </a:lnTo>
                  <a:lnTo>
                    <a:pt x="107" y="163"/>
                  </a:lnTo>
                  <a:lnTo>
                    <a:pt x="0" y="118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67"/>
            <p:cNvSpPr>
              <a:spLocks noChangeArrowheads="1"/>
            </p:cNvSpPr>
            <p:nvPr/>
          </p:nvSpPr>
          <p:spPr bwMode="auto">
            <a:xfrm>
              <a:off x="1187450" y="152400"/>
              <a:ext cx="227013" cy="258763"/>
            </a:xfrm>
            <a:custGeom>
              <a:avLst/>
              <a:gdLst>
                <a:gd name="T0" fmla="*/ 6350 w 143"/>
                <a:gd name="T1" fmla="*/ 0 h 163"/>
                <a:gd name="T2" fmla="*/ 6350 w 143"/>
                <a:gd name="T3" fmla="*/ 0 h 163"/>
                <a:gd name="T4" fmla="*/ 227013 w 143"/>
                <a:gd name="T5" fmla="*/ 0 h 163"/>
                <a:gd name="T6" fmla="*/ 227013 w 143"/>
                <a:gd name="T7" fmla="*/ 0 h 163"/>
                <a:gd name="T8" fmla="*/ 200025 w 143"/>
                <a:gd name="T9" fmla="*/ 222250 h 163"/>
                <a:gd name="T10" fmla="*/ 200025 w 143"/>
                <a:gd name="T11" fmla="*/ 222250 h 163"/>
                <a:gd name="T12" fmla="*/ 198438 w 143"/>
                <a:gd name="T13" fmla="*/ 228600 h 163"/>
                <a:gd name="T14" fmla="*/ 195263 w 143"/>
                <a:gd name="T15" fmla="*/ 234950 h 163"/>
                <a:gd name="T16" fmla="*/ 187325 w 143"/>
                <a:gd name="T17" fmla="*/ 246063 h 163"/>
                <a:gd name="T18" fmla="*/ 176213 w 143"/>
                <a:gd name="T19" fmla="*/ 252413 h 163"/>
                <a:gd name="T20" fmla="*/ 165100 w 143"/>
                <a:gd name="T21" fmla="*/ 258763 h 163"/>
                <a:gd name="T22" fmla="*/ 165100 w 143"/>
                <a:gd name="T23" fmla="*/ 258763 h 163"/>
                <a:gd name="T24" fmla="*/ 0 w 143"/>
                <a:gd name="T25" fmla="*/ 185738 h 163"/>
                <a:gd name="T26" fmla="*/ 0 w 143"/>
                <a:gd name="T27" fmla="*/ 185738 h 163"/>
                <a:gd name="T28" fmla="*/ 6350 w 143"/>
                <a:gd name="T29" fmla="*/ 0 h 163"/>
                <a:gd name="T30" fmla="*/ 6350 w 143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3"/>
                <a:gd name="T49" fmla="*/ 0 h 163"/>
                <a:gd name="T50" fmla="*/ 143 w 143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3" h="163">
                  <a:moveTo>
                    <a:pt x="4" y="0"/>
                  </a:moveTo>
                  <a:lnTo>
                    <a:pt x="4" y="0"/>
                  </a:lnTo>
                  <a:lnTo>
                    <a:pt x="143" y="0"/>
                  </a:lnTo>
                  <a:lnTo>
                    <a:pt x="126" y="140"/>
                  </a:lnTo>
                  <a:lnTo>
                    <a:pt x="125" y="144"/>
                  </a:lnTo>
                  <a:lnTo>
                    <a:pt x="123" y="148"/>
                  </a:lnTo>
                  <a:lnTo>
                    <a:pt x="118" y="155"/>
                  </a:lnTo>
                  <a:lnTo>
                    <a:pt x="111" y="159"/>
                  </a:lnTo>
                  <a:lnTo>
                    <a:pt x="104" y="163"/>
                  </a:lnTo>
                  <a:lnTo>
                    <a:pt x="0" y="117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68"/>
            <p:cNvSpPr>
              <a:spLocks noChangeArrowheads="1"/>
            </p:cNvSpPr>
            <p:nvPr/>
          </p:nvSpPr>
          <p:spPr bwMode="auto">
            <a:xfrm>
              <a:off x="1193800" y="152400"/>
              <a:ext cx="220663" cy="255588"/>
            </a:xfrm>
            <a:custGeom>
              <a:avLst/>
              <a:gdLst>
                <a:gd name="T0" fmla="*/ 6350 w 139"/>
                <a:gd name="T1" fmla="*/ 0 h 161"/>
                <a:gd name="T2" fmla="*/ 6350 w 139"/>
                <a:gd name="T3" fmla="*/ 0 h 161"/>
                <a:gd name="T4" fmla="*/ 220663 w 139"/>
                <a:gd name="T5" fmla="*/ 0 h 161"/>
                <a:gd name="T6" fmla="*/ 220663 w 139"/>
                <a:gd name="T7" fmla="*/ 0 h 161"/>
                <a:gd name="T8" fmla="*/ 193675 w 139"/>
                <a:gd name="T9" fmla="*/ 222250 h 161"/>
                <a:gd name="T10" fmla="*/ 193675 w 139"/>
                <a:gd name="T11" fmla="*/ 222250 h 161"/>
                <a:gd name="T12" fmla="*/ 192088 w 139"/>
                <a:gd name="T13" fmla="*/ 228600 h 161"/>
                <a:gd name="T14" fmla="*/ 188913 w 139"/>
                <a:gd name="T15" fmla="*/ 234950 h 161"/>
                <a:gd name="T16" fmla="*/ 180975 w 139"/>
                <a:gd name="T17" fmla="*/ 246063 h 161"/>
                <a:gd name="T18" fmla="*/ 169863 w 139"/>
                <a:gd name="T19" fmla="*/ 252413 h 161"/>
                <a:gd name="T20" fmla="*/ 158750 w 139"/>
                <a:gd name="T21" fmla="*/ 255588 h 161"/>
                <a:gd name="T22" fmla="*/ 158750 w 139"/>
                <a:gd name="T23" fmla="*/ 255588 h 161"/>
                <a:gd name="T24" fmla="*/ 0 w 139"/>
                <a:gd name="T25" fmla="*/ 182563 h 161"/>
                <a:gd name="T26" fmla="*/ 0 w 139"/>
                <a:gd name="T27" fmla="*/ 182563 h 161"/>
                <a:gd name="T28" fmla="*/ 6350 w 139"/>
                <a:gd name="T29" fmla="*/ 0 h 161"/>
                <a:gd name="T30" fmla="*/ 6350 w 139"/>
                <a:gd name="T31" fmla="*/ 0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9"/>
                <a:gd name="T49" fmla="*/ 0 h 161"/>
                <a:gd name="T50" fmla="*/ 139 w 139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9" h="161">
                  <a:moveTo>
                    <a:pt x="4" y="0"/>
                  </a:moveTo>
                  <a:lnTo>
                    <a:pt x="4" y="0"/>
                  </a:lnTo>
                  <a:lnTo>
                    <a:pt x="139" y="0"/>
                  </a:lnTo>
                  <a:lnTo>
                    <a:pt x="122" y="140"/>
                  </a:lnTo>
                  <a:lnTo>
                    <a:pt x="121" y="144"/>
                  </a:lnTo>
                  <a:lnTo>
                    <a:pt x="119" y="148"/>
                  </a:lnTo>
                  <a:lnTo>
                    <a:pt x="114" y="155"/>
                  </a:lnTo>
                  <a:lnTo>
                    <a:pt x="107" y="159"/>
                  </a:lnTo>
                  <a:lnTo>
                    <a:pt x="100" y="161"/>
                  </a:lnTo>
                  <a:lnTo>
                    <a:pt x="0" y="115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69"/>
            <p:cNvSpPr>
              <a:spLocks noChangeArrowheads="1"/>
            </p:cNvSpPr>
            <p:nvPr/>
          </p:nvSpPr>
          <p:spPr bwMode="auto">
            <a:xfrm>
              <a:off x="1200150" y="152400"/>
              <a:ext cx="214313" cy="255588"/>
            </a:xfrm>
            <a:custGeom>
              <a:avLst/>
              <a:gdLst>
                <a:gd name="T0" fmla="*/ 6350 w 135"/>
                <a:gd name="T1" fmla="*/ 0 h 161"/>
                <a:gd name="T2" fmla="*/ 6350 w 135"/>
                <a:gd name="T3" fmla="*/ 0 h 161"/>
                <a:gd name="T4" fmla="*/ 214313 w 135"/>
                <a:gd name="T5" fmla="*/ 0 h 161"/>
                <a:gd name="T6" fmla="*/ 214313 w 135"/>
                <a:gd name="T7" fmla="*/ 0 h 161"/>
                <a:gd name="T8" fmla="*/ 187325 w 135"/>
                <a:gd name="T9" fmla="*/ 222250 h 161"/>
                <a:gd name="T10" fmla="*/ 187325 w 135"/>
                <a:gd name="T11" fmla="*/ 222250 h 161"/>
                <a:gd name="T12" fmla="*/ 185738 w 135"/>
                <a:gd name="T13" fmla="*/ 228600 h 161"/>
                <a:gd name="T14" fmla="*/ 182563 w 135"/>
                <a:gd name="T15" fmla="*/ 234950 h 161"/>
                <a:gd name="T16" fmla="*/ 174625 w 135"/>
                <a:gd name="T17" fmla="*/ 246063 h 161"/>
                <a:gd name="T18" fmla="*/ 163513 w 135"/>
                <a:gd name="T19" fmla="*/ 252413 h 161"/>
                <a:gd name="T20" fmla="*/ 152400 w 135"/>
                <a:gd name="T21" fmla="*/ 255588 h 161"/>
                <a:gd name="T22" fmla="*/ 152400 w 135"/>
                <a:gd name="T23" fmla="*/ 255588 h 161"/>
                <a:gd name="T24" fmla="*/ 0 w 135"/>
                <a:gd name="T25" fmla="*/ 180975 h 161"/>
                <a:gd name="T26" fmla="*/ 0 w 135"/>
                <a:gd name="T27" fmla="*/ 180975 h 161"/>
                <a:gd name="T28" fmla="*/ 6350 w 135"/>
                <a:gd name="T29" fmla="*/ 0 h 161"/>
                <a:gd name="T30" fmla="*/ 6350 w 135"/>
                <a:gd name="T31" fmla="*/ 0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5"/>
                <a:gd name="T49" fmla="*/ 0 h 161"/>
                <a:gd name="T50" fmla="*/ 135 w 135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5" h="161">
                  <a:moveTo>
                    <a:pt x="4" y="0"/>
                  </a:moveTo>
                  <a:lnTo>
                    <a:pt x="4" y="0"/>
                  </a:lnTo>
                  <a:lnTo>
                    <a:pt x="135" y="0"/>
                  </a:lnTo>
                  <a:lnTo>
                    <a:pt x="118" y="140"/>
                  </a:lnTo>
                  <a:lnTo>
                    <a:pt x="117" y="144"/>
                  </a:lnTo>
                  <a:lnTo>
                    <a:pt x="115" y="148"/>
                  </a:lnTo>
                  <a:lnTo>
                    <a:pt x="110" y="155"/>
                  </a:lnTo>
                  <a:lnTo>
                    <a:pt x="103" y="159"/>
                  </a:lnTo>
                  <a:lnTo>
                    <a:pt x="96" y="161"/>
                  </a:lnTo>
                  <a:lnTo>
                    <a:pt x="0" y="114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70"/>
            <p:cNvSpPr>
              <a:spLocks noChangeArrowheads="1"/>
            </p:cNvSpPr>
            <p:nvPr/>
          </p:nvSpPr>
          <p:spPr bwMode="auto">
            <a:xfrm>
              <a:off x="1204912" y="152400"/>
              <a:ext cx="209550" cy="255588"/>
            </a:xfrm>
            <a:custGeom>
              <a:avLst/>
              <a:gdLst>
                <a:gd name="T0" fmla="*/ 7938 w 132"/>
                <a:gd name="T1" fmla="*/ 0 h 161"/>
                <a:gd name="T2" fmla="*/ 7938 w 132"/>
                <a:gd name="T3" fmla="*/ 0 h 161"/>
                <a:gd name="T4" fmla="*/ 209550 w 132"/>
                <a:gd name="T5" fmla="*/ 0 h 161"/>
                <a:gd name="T6" fmla="*/ 209550 w 132"/>
                <a:gd name="T7" fmla="*/ 0 h 161"/>
                <a:gd name="T8" fmla="*/ 182563 w 132"/>
                <a:gd name="T9" fmla="*/ 222250 h 161"/>
                <a:gd name="T10" fmla="*/ 182563 w 132"/>
                <a:gd name="T11" fmla="*/ 222250 h 161"/>
                <a:gd name="T12" fmla="*/ 180975 w 132"/>
                <a:gd name="T13" fmla="*/ 228600 h 161"/>
                <a:gd name="T14" fmla="*/ 177800 w 132"/>
                <a:gd name="T15" fmla="*/ 234950 h 161"/>
                <a:gd name="T16" fmla="*/ 171450 w 132"/>
                <a:gd name="T17" fmla="*/ 242888 h 161"/>
                <a:gd name="T18" fmla="*/ 160338 w 132"/>
                <a:gd name="T19" fmla="*/ 252413 h 161"/>
                <a:gd name="T20" fmla="*/ 150813 w 132"/>
                <a:gd name="T21" fmla="*/ 255588 h 161"/>
                <a:gd name="T22" fmla="*/ 150813 w 132"/>
                <a:gd name="T23" fmla="*/ 255588 h 161"/>
                <a:gd name="T24" fmla="*/ 0 w 132"/>
                <a:gd name="T25" fmla="*/ 179388 h 161"/>
                <a:gd name="T26" fmla="*/ 0 w 132"/>
                <a:gd name="T27" fmla="*/ 179388 h 161"/>
                <a:gd name="T28" fmla="*/ 7938 w 132"/>
                <a:gd name="T29" fmla="*/ 0 h 161"/>
                <a:gd name="T30" fmla="*/ 7938 w 132"/>
                <a:gd name="T31" fmla="*/ 0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2"/>
                <a:gd name="T49" fmla="*/ 0 h 161"/>
                <a:gd name="T50" fmla="*/ 132 w 132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2" h="161">
                  <a:moveTo>
                    <a:pt x="5" y="0"/>
                  </a:moveTo>
                  <a:lnTo>
                    <a:pt x="5" y="0"/>
                  </a:lnTo>
                  <a:lnTo>
                    <a:pt x="132" y="0"/>
                  </a:lnTo>
                  <a:lnTo>
                    <a:pt x="115" y="140"/>
                  </a:lnTo>
                  <a:lnTo>
                    <a:pt x="114" y="144"/>
                  </a:lnTo>
                  <a:lnTo>
                    <a:pt x="112" y="148"/>
                  </a:lnTo>
                  <a:lnTo>
                    <a:pt x="108" y="153"/>
                  </a:lnTo>
                  <a:lnTo>
                    <a:pt x="101" y="159"/>
                  </a:lnTo>
                  <a:lnTo>
                    <a:pt x="95" y="161"/>
                  </a:lnTo>
                  <a:lnTo>
                    <a:pt x="0" y="113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71"/>
            <p:cNvSpPr>
              <a:spLocks noChangeArrowheads="1"/>
            </p:cNvSpPr>
            <p:nvPr/>
          </p:nvSpPr>
          <p:spPr bwMode="auto">
            <a:xfrm>
              <a:off x="1211262" y="152400"/>
              <a:ext cx="203200" cy="255588"/>
            </a:xfrm>
            <a:custGeom>
              <a:avLst/>
              <a:gdLst>
                <a:gd name="T0" fmla="*/ 6350 w 128"/>
                <a:gd name="T1" fmla="*/ 0 h 161"/>
                <a:gd name="T2" fmla="*/ 6350 w 128"/>
                <a:gd name="T3" fmla="*/ 0 h 161"/>
                <a:gd name="T4" fmla="*/ 203200 w 128"/>
                <a:gd name="T5" fmla="*/ 0 h 161"/>
                <a:gd name="T6" fmla="*/ 203200 w 128"/>
                <a:gd name="T7" fmla="*/ 0 h 161"/>
                <a:gd name="T8" fmla="*/ 176213 w 128"/>
                <a:gd name="T9" fmla="*/ 222250 h 161"/>
                <a:gd name="T10" fmla="*/ 176213 w 128"/>
                <a:gd name="T11" fmla="*/ 222250 h 161"/>
                <a:gd name="T12" fmla="*/ 176213 w 128"/>
                <a:gd name="T13" fmla="*/ 228600 h 161"/>
                <a:gd name="T14" fmla="*/ 171450 w 128"/>
                <a:gd name="T15" fmla="*/ 234950 h 161"/>
                <a:gd name="T16" fmla="*/ 165100 w 128"/>
                <a:gd name="T17" fmla="*/ 242888 h 161"/>
                <a:gd name="T18" fmla="*/ 153988 w 128"/>
                <a:gd name="T19" fmla="*/ 252413 h 161"/>
                <a:gd name="T20" fmla="*/ 144463 w 128"/>
                <a:gd name="T21" fmla="*/ 255588 h 161"/>
                <a:gd name="T22" fmla="*/ 144463 w 128"/>
                <a:gd name="T23" fmla="*/ 255588 h 161"/>
                <a:gd name="T24" fmla="*/ 0 w 128"/>
                <a:gd name="T25" fmla="*/ 179388 h 161"/>
                <a:gd name="T26" fmla="*/ 0 w 128"/>
                <a:gd name="T27" fmla="*/ 179388 h 161"/>
                <a:gd name="T28" fmla="*/ 6350 w 128"/>
                <a:gd name="T29" fmla="*/ 0 h 161"/>
                <a:gd name="T30" fmla="*/ 6350 w 128"/>
                <a:gd name="T31" fmla="*/ 0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8"/>
                <a:gd name="T49" fmla="*/ 0 h 161"/>
                <a:gd name="T50" fmla="*/ 128 w 128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8" h="161">
                  <a:moveTo>
                    <a:pt x="4" y="0"/>
                  </a:moveTo>
                  <a:lnTo>
                    <a:pt x="4" y="0"/>
                  </a:lnTo>
                  <a:lnTo>
                    <a:pt x="128" y="0"/>
                  </a:lnTo>
                  <a:lnTo>
                    <a:pt x="111" y="140"/>
                  </a:lnTo>
                  <a:lnTo>
                    <a:pt x="111" y="144"/>
                  </a:lnTo>
                  <a:lnTo>
                    <a:pt x="108" y="148"/>
                  </a:lnTo>
                  <a:lnTo>
                    <a:pt x="104" y="153"/>
                  </a:lnTo>
                  <a:lnTo>
                    <a:pt x="97" y="159"/>
                  </a:lnTo>
                  <a:lnTo>
                    <a:pt x="91" y="161"/>
                  </a:lnTo>
                  <a:lnTo>
                    <a:pt x="0" y="11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72"/>
            <p:cNvSpPr>
              <a:spLocks noChangeArrowheads="1"/>
            </p:cNvSpPr>
            <p:nvPr/>
          </p:nvSpPr>
          <p:spPr bwMode="auto">
            <a:xfrm>
              <a:off x="1217612" y="152400"/>
              <a:ext cx="196850" cy="255588"/>
            </a:xfrm>
            <a:custGeom>
              <a:avLst/>
              <a:gdLst>
                <a:gd name="T0" fmla="*/ 6350 w 124"/>
                <a:gd name="T1" fmla="*/ 0 h 161"/>
                <a:gd name="T2" fmla="*/ 6350 w 124"/>
                <a:gd name="T3" fmla="*/ 0 h 161"/>
                <a:gd name="T4" fmla="*/ 196850 w 124"/>
                <a:gd name="T5" fmla="*/ 0 h 161"/>
                <a:gd name="T6" fmla="*/ 196850 w 124"/>
                <a:gd name="T7" fmla="*/ 0 h 161"/>
                <a:gd name="T8" fmla="*/ 169863 w 124"/>
                <a:gd name="T9" fmla="*/ 222250 h 161"/>
                <a:gd name="T10" fmla="*/ 169863 w 124"/>
                <a:gd name="T11" fmla="*/ 222250 h 161"/>
                <a:gd name="T12" fmla="*/ 165100 w 124"/>
                <a:gd name="T13" fmla="*/ 234950 h 161"/>
                <a:gd name="T14" fmla="*/ 158750 w 124"/>
                <a:gd name="T15" fmla="*/ 242888 h 161"/>
                <a:gd name="T16" fmla="*/ 147638 w 124"/>
                <a:gd name="T17" fmla="*/ 252413 h 161"/>
                <a:gd name="T18" fmla="*/ 138113 w 124"/>
                <a:gd name="T19" fmla="*/ 255588 h 161"/>
                <a:gd name="T20" fmla="*/ 138113 w 124"/>
                <a:gd name="T21" fmla="*/ 255588 h 161"/>
                <a:gd name="T22" fmla="*/ 0 w 124"/>
                <a:gd name="T23" fmla="*/ 176213 h 161"/>
                <a:gd name="T24" fmla="*/ 0 w 124"/>
                <a:gd name="T25" fmla="*/ 176213 h 161"/>
                <a:gd name="T26" fmla="*/ 6350 w 124"/>
                <a:gd name="T27" fmla="*/ 0 h 161"/>
                <a:gd name="T28" fmla="*/ 6350 w 124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4"/>
                <a:gd name="T46" fmla="*/ 0 h 161"/>
                <a:gd name="T47" fmla="*/ 124 w 124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4" h="161">
                  <a:moveTo>
                    <a:pt x="4" y="0"/>
                  </a:moveTo>
                  <a:lnTo>
                    <a:pt x="4" y="0"/>
                  </a:lnTo>
                  <a:lnTo>
                    <a:pt x="124" y="0"/>
                  </a:lnTo>
                  <a:lnTo>
                    <a:pt x="107" y="140"/>
                  </a:lnTo>
                  <a:lnTo>
                    <a:pt x="104" y="148"/>
                  </a:lnTo>
                  <a:lnTo>
                    <a:pt x="100" y="153"/>
                  </a:lnTo>
                  <a:lnTo>
                    <a:pt x="93" y="159"/>
                  </a:lnTo>
                  <a:lnTo>
                    <a:pt x="87" y="161"/>
                  </a:lnTo>
                  <a:lnTo>
                    <a:pt x="0" y="11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73"/>
            <p:cNvSpPr>
              <a:spLocks noChangeArrowheads="1"/>
            </p:cNvSpPr>
            <p:nvPr/>
          </p:nvSpPr>
          <p:spPr bwMode="auto">
            <a:xfrm>
              <a:off x="1223962" y="152400"/>
              <a:ext cx="190500" cy="255588"/>
            </a:xfrm>
            <a:custGeom>
              <a:avLst/>
              <a:gdLst>
                <a:gd name="T0" fmla="*/ 6350 w 120"/>
                <a:gd name="T1" fmla="*/ 0 h 161"/>
                <a:gd name="T2" fmla="*/ 6350 w 120"/>
                <a:gd name="T3" fmla="*/ 0 h 161"/>
                <a:gd name="T4" fmla="*/ 190500 w 120"/>
                <a:gd name="T5" fmla="*/ 0 h 161"/>
                <a:gd name="T6" fmla="*/ 190500 w 120"/>
                <a:gd name="T7" fmla="*/ 0 h 161"/>
                <a:gd name="T8" fmla="*/ 163513 w 120"/>
                <a:gd name="T9" fmla="*/ 222250 h 161"/>
                <a:gd name="T10" fmla="*/ 163513 w 120"/>
                <a:gd name="T11" fmla="*/ 222250 h 161"/>
                <a:gd name="T12" fmla="*/ 158750 w 120"/>
                <a:gd name="T13" fmla="*/ 234950 h 161"/>
                <a:gd name="T14" fmla="*/ 152400 w 120"/>
                <a:gd name="T15" fmla="*/ 242888 h 161"/>
                <a:gd name="T16" fmla="*/ 141288 w 120"/>
                <a:gd name="T17" fmla="*/ 252413 h 161"/>
                <a:gd name="T18" fmla="*/ 131763 w 120"/>
                <a:gd name="T19" fmla="*/ 255588 h 161"/>
                <a:gd name="T20" fmla="*/ 131763 w 120"/>
                <a:gd name="T21" fmla="*/ 255588 h 161"/>
                <a:gd name="T22" fmla="*/ 0 w 120"/>
                <a:gd name="T23" fmla="*/ 174625 h 161"/>
                <a:gd name="T24" fmla="*/ 0 w 120"/>
                <a:gd name="T25" fmla="*/ 174625 h 161"/>
                <a:gd name="T26" fmla="*/ 6350 w 120"/>
                <a:gd name="T27" fmla="*/ 0 h 161"/>
                <a:gd name="T28" fmla="*/ 6350 w 120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0"/>
                <a:gd name="T46" fmla="*/ 0 h 161"/>
                <a:gd name="T47" fmla="*/ 120 w 120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0" h="161">
                  <a:moveTo>
                    <a:pt x="4" y="0"/>
                  </a:moveTo>
                  <a:lnTo>
                    <a:pt x="4" y="0"/>
                  </a:lnTo>
                  <a:lnTo>
                    <a:pt x="120" y="0"/>
                  </a:lnTo>
                  <a:lnTo>
                    <a:pt x="103" y="140"/>
                  </a:lnTo>
                  <a:lnTo>
                    <a:pt x="100" y="148"/>
                  </a:lnTo>
                  <a:lnTo>
                    <a:pt x="96" y="153"/>
                  </a:lnTo>
                  <a:lnTo>
                    <a:pt x="89" y="159"/>
                  </a:lnTo>
                  <a:lnTo>
                    <a:pt x="83" y="161"/>
                  </a:lnTo>
                  <a:lnTo>
                    <a:pt x="0" y="11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74"/>
            <p:cNvSpPr>
              <a:spLocks noChangeArrowheads="1"/>
            </p:cNvSpPr>
            <p:nvPr/>
          </p:nvSpPr>
          <p:spPr bwMode="auto">
            <a:xfrm>
              <a:off x="1228725" y="152400"/>
              <a:ext cx="185738" cy="255588"/>
            </a:xfrm>
            <a:custGeom>
              <a:avLst/>
              <a:gdLst>
                <a:gd name="T0" fmla="*/ 7938 w 117"/>
                <a:gd name="T1" fmla="*/ 0 h 161"/>
                <a:gd name="T2" fmla="*/ 7938 w 117"/>
                <a:gd name="T3" fmla="*/ 0 h 161"/>
                <a:gd name="T4" fmla="*/ 185738 w 117"/>
                <a:gd name="T5" fmla="*/ 0 h 161"/>
                <a:gd name="T6" fmla="*/ 185738 w 117"/>
                <a:gd name="T7" fmla="*/ 0 h 161"/>
                <a:gd name="T8" fmla="*/ 158750 w 117"/>
                <a:gd name="T9" fmla="*/ 222250 h 161"/>
                <a:gd name="T10" fmla="*/ 158750 w 117"/>
                <a:gd name="T11" fmla="*/ 222250 h 161"/>
                <a:gd name="T12" fmla="*/ 153988 w 117"/>
                <a:gd name="T13" fmla="*/ 234950 h 161"/>
                <a:gd name="T14" fmla="*/ 147638 w 117"/>
                <a:gd name="T15" fmla="*/ 242888 h 161"/>
                <a:gd name="T16" fmla="*/ 136525 w 117"/>
                <a:gd name="T17" fmla="*/ 249238 h 161"/>
                <a:gd name="T18" fmla="*/ 128588 w 117"/>
                <a:gd name="T19" fmla="*/ 255588 h 161"/>
                <a:gd name="T20" fmla="*/ 128588 w 117"/>
                <a:gd name="T21" fmla="*/ 255588 h 161"/>
                <a:gd name="T22" fmla="*/ 0 w 117"/>
                <a:gd name="T23" fmla="*/ 173038 h 161"/>
                <a:gd name="T24" fmla="*/ 0 w 117"/>
                <a:gd name="T25" fmla="*/ 173038 h 161"/>
                <a:gd name="T26" fmla="*/ 7938 w 117"/>
                <a:gd name="T27" fmla="*/ 0 h 161"/>
                <a:gd name="T28" fmla="*/ 7938 w 117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7"/>
                <a:gd name="T46" fmla="*/ 0 h 161"/>
                <a:gd name="T47" fmla="*/ 117 w 117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7" h="161">
                  <a:moveTo>
                    <a:pt x="5" y="0"/>
                  </a:moveTo>
                  <a:lnTo>
                    <a:pt x="5" y="0"/>
                  </a:lnTo>
                  <a:lnTo>
                    <a:pt x="117" y="0"/>
                  </a:lnTo>
                  <a:lnTo>
                    <a:pt x="100" y="140"/>
                  </a:lnTo>
                  <a:lnTo>
                    <a:pt x="97" y="148"/>
                  </a:lnTo>
                  <a:lnTo>
                    <a:pt x="93" y="153"/>
                  </a:lnTo>
                  <a:lnTo>
                    <a:pt x="86" y="157"/>
                  </a:lnTo>
                  <a:lnTo>
                    <a:pt x="81" y="161"/>
                  </a:lnTo>
                  <a:lnTo>
                    <a:pt x="0" y="109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75"/>
            <p:cNvSpPr>
              <a:spLocks noChangeArrowheads="1"/>
            </p:cNvSpPr>
            <p:nvPr/>
          </p:nvSpPr>
          <p:spPr bwMode="auto">
            <a:xfrm>
              <a:off x="1235075" y="152400"/>
              <a:ext cx="179388" cy="255588"/>
            </a:xfrm>
            <a:custGeom>
              <a:avLst/>
              <a:gdLst>
                <a:gd name="T0" fmla="*/ 7938 w 113"/>
                <a:gd name="T1" fmla="*/ 0 h 161"/>
                <a:gd name="T2" fmla="*/ 7938 w 113"/>
                <a:gd name="T3" fmla="*/ 0 h 161"/>
                <a:gd name="T4" fmla="*/ 179388 w 113"/>
                <a:gd name="T5" fmla="*/ 0 h 161"/>
                <a:gd name="T6" fmla="*/ 179388 w 113"/>
                <a:gd name="T7" fmla="*/ 0 h 161"/>
                <a:gd name="T8" fmla="*/ 152400 w 113"/>
                <a:gd name="T9" fmla="*/ 222250 h 161"/>
                <a:gd name="T10" fmla="*/ 152400 w 113"/>
                <a:gd name="T11" fmla="*/ 222250 h 161"/>
                <a:gd name="T12" fmla="*/ 147638 w 113"/>
                <a:gd name="T13" fmla="*/ 233363 h 161"/>
                <a:gd name="T14" fmla="*/ 141288 w 113"/>
                <a:gd name="T15" fmla="*/ 242888 h 161"/>
                <a:gd name="T16" fmla="*/ 133350 w 113"/>
                <a:gd name="T17" fmla="*/ 249238 h 161"/>
                <a:gd name="T18" fmla="*/ 122238 w 113"/>
                <a:gd name="T19" fmla="*/ 255588 h 161"/>
                <a:gd name="T20" fmla="*/ 122238 w 113"/>
                <a:gd name="T21" fmla="*/ 255588 h 161"/>
                <a:gd name="T22" fmla="*/ 0 w 113"/>
                <a:gd name="T23" fmla="*/ 169863 h 161"/>
                <a:gd name="T24" fmla="*/ 0 w 113"/>
                <a:gd name="T25" fmla="*/ 169863 h 161"/>
                <a:gd name="T26" fmla="*/ 7938 w 113"/>
                <a:gd name="T27" fmla="*/ 0 h 161"/>
                <a:gd name="T28" fmla="*/ 7938 w 113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3"/>
                <a:gd name="T46" fmla="*/ 0 h 161"/>
                <a:gd name="T47" fmla="*/ 113 w 113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3" h="161">
                  <a:moveTo>
                    <a:pt x="5" y="0"/>
                  </a:moveTo>
                  <a:lnTo>
                    <a:pt x="5" y="0"/>
                  </a:lnTo>
                  <a:lnTo>
                    <a:pt x="113" y="0"/>
                  </a:lnTo>
                  <a:lnTo>
                    <a:pt x="96" y="140"/>
                  </a:lnTo>
                  <a:lnTo>
                    <a:pt x="93" y="147"/>
                  </a:lnTo>
                  <a:lnTo>
                    <a:pt x="89" y="153"/>
                  </a:lnTo>
                  <a:lnTo>
                    <a:pt x="84" y="157"/>
                  </a:lnTo>
                  <a:lnTo>
                    <a:pt x="77" y="161"/>
                  </a:lnTo>
                  <a:lnTo>
                    <a:pt x="0" y="107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76"/>
            <p:cNvSpPr>
              <a:spLocks noChangeArrowheads="1"/>
            </p:cNvSpPr>
            <p:nvPr/>
          </p:nvSpPr>
          <p:spPr bwMode="auto">
            <a:xfrm>
              <a:off x="1241425" y="152400"/>
              <a:ext cx="173038" cy="255588"/>
            </a:xfrm>
            <a:custGeom>
              <a:avLst/>
              <a:gdLst>
                <a:gd name="T0" fmla="*/ 7938 w 109"/>
                <a:gd name="T1" fmla="*/ 0 h 161"/>
                <a:gd name="T2" fmla="*/ 7938 w 109"/>
                <a:gd name="T3" fmla="*/ 0 h 161"/>
                <a:gd name="T4" fmla="*/ 173038 w 109"/>
                <a:gd name="T5" fmla="*/ 0 h 161"/>
                <a:gd name="T6" fmla="*/ 173038 w 109"/>
                <a:gd name="T7" fmla="*/ 0 h 161"/>
                <a:gd name="T8" fmla="*/ 146050 w 109"/>
                <a:gd name="T9" fmla="*/ 222250 h 161"/>
                <a:gd name="T10" fmla="*/ 146050 w 109"/>
                <a:gd name="T11" fmla="*/ 222250 h 161"/>
                <a:gd name="T12" fmla="*/ 141288 w 109"/>
                <a:gd name="T13" fmla="*/ 233363 h 161"/>
                <a:gd name="T14" fmla="*/ 134938 w 109"/>
                <a:gd name="T15" fmla="*/ 242888 h 161"/>
                <a:gd name="T16" fmla="*/ 127000 w 109"/>
                <a:gd name="T17" fmla="*/ 249238 h 161"/>
                <a:gd name="T18" fmla="*/ 115888 w 109"/>
                <a:gd name="T19" fmla="*/ 255588 h 161"/>
                <a:gd name="T20" fmla="*/ 115888 w 109"/>
                <a:gd name="T21" fmla="*/ 255588 h 161"/>
                <a:gd name="T22" fmla="*/ 0 w 109"/>
                <a:gd name="T23" fmla="*/ 168275 h 161"/>
                <a:gd name="T24" fmla="*/ 0 w 109"/>
                <a:gd name="T25" fmla="*/ 168275 h 161"/>
                <a:gd name="T26" fmla="*/ 7938 w 109"/>
                <a:gd name="T27" fmla="*/ 0 h 161"/>
                <a:gd name="T28" fmla="*/ 7938 w 109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9"/>
                <a:gd name="T46" fmla="*/ 0 h 161"/>
                <a:gd name="T47" fmla="*/ 109 w 109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9" h="161">
                  <a:moveTo>
                    <a:pt x="5" y="0"/>
                  </a:moveTo>
                  <a:lnTo>
                    <a:pt x="5" y="0"/>
                  </a:lnTo>
                  <a:lnTo>
                    <a:pt x="109" y="0"/>
                  </a:lnTo>
                  <a:lnTo>
                    <a:pt x="92" y="140"/>
                  </a:lnTo>
                  <a:lnTo>
                    <a:pt x="89" y="147"/>
                  </a:lnTo>
                  <a:lnTo>
                    <a:pt x="85" y="153"/>
                  </a:lnTo>
                  <a:lnTo>
                    <a:pt x="80" y="157"/>
                  </a:lnTo>
                  <a:lnTo>
                    <a:pt x="73" y="161"/>
                  </a:lnTo>
                  <a:lnTo>
                    <a:pt x="0" y="106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77"/>
            <p:cNvSpPr>
              <a:spLocks noChangeArrowheads="1"/>
            </p:cNvSpPr>
            <p:nvPr/>
          </p:nvSpPr>
          <p:spPr bwMode="auto">
            <a:xfrm>
              <a:off x="1247775" y="152400"/>
              <a:ext cx="166688" cy="254000"/>
            </a:xfrm>
            <a:custGeom>
              <a:avLst/>
              <a:gdLst>
                <a:gd name="T0" fmla="*/ 7938 w 105"/>
                <a:gd name="T1" fmla="*/ 0 h 160"/>
                <a:gd name="T2" fmla="*/ 7938 w 105"/>
                <a:gd name="T3" fmla="*/ 0 h 160"/>
                <a:gd name="T4" fmla="*/ 166688 w 105"/>
                <a:gd name="T5" fmla="*/ 0 h 160"/>
                <a:gd name="T6" fmla="*/ 166688 w 105"/>
                <a:gd name="T7" fmla="*/ 0 h 160"/>
                <a:gd name="T8" fmla="*/ 139700 w 105"/>
                <a:gd name="T9" fmla="*/ 222250 h 160"/>
                <a:gd name="T10" fmla="*/ 139700 w 105"/>
                <a:gd name="T11" fmla="*/ 222250 h 160"/>
                <a:gd name="T12" fmla="*/ 138113 w 105"/>
                <a:gd name="T13" fmla="*/ 233363 h 160"/>
                <a:gd name="T14" fmla="*/ 128588 w 105"/>
                <a:gd name="T15" fmla="*/ 242888 h 160"/>
                <a:gd name="T16" fmla="*/ 120650 w 105"/>
                <a:gd name="T17" fmla="*/ 249238 h 160"/>
                <a:gd name="T18" fmla="*/ 109538 w 105"/>
                <a:gd name="T19" fmla="*/ 254000 h 160"/>
                <a:gd name="T20" fmla="*/ 109538 w 105"/>
                <a:gd name="T21" fmla="*/ 254000 h 160"/>
                <a:gd name="T22" fmla="*/ 0 w 105"/>
                <a:gd name="T23" fmla="*/ 168275 h 160"/>
                <a:gd name="T24" fmla="*/ 0 w 105"/>
                <a:gd name="T25" fmla="*/ 168275 h 160"/>
                <a:gd name="T26" fmla="*/ 7938 w 105"/>
                <a:gd name="T27" fmla="*/ 0 h 160"/>
                <a:gd name="T28" fmla="*/ 7938 w 105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5"/>
                <a:gd name="T46" fmla="*/ 0 h 160"/>
                <a:gd name="T47" fmla="*/ 105 w 105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5" h="160">
                  <a:moveTo>
                    <a:pt x="5" y="0"/>
                  </a:moveTo>
                  <a:lnTo>
                    <a:pt x="5" y="0"/>
                  </a:lnTo>
                  <a:lnTo>
                    <a:pt x="105" y="0"/>
                  </a:lnTo>
                  <a:lnTo>
                    <a:pt x="88" y="140"/>
                  </a:lnTo>
                  <a:lnTo>
                    <a:pt x="87" y="147"/>
                  </a:lnTo>
                  <a:lnTo>
                    <a:pt x="81" y="153"/>
                  </a:lnTo>
                  <a:lnTo>
                    <a:pt x="76" y="157"/>
                  </a:lnTo>
                  <a:lnTo>
                    <a:pt x="69" y="160"/>
                  </a:lnTo>
                  <a:lnTo>
                    <a:pt x="0" y="106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78"/>
            <p:cNvSpPr>
              <a:spLocks noChangeArrowheads="1"/>
            </p:cNvSpPr>
            <p:nvPr/>
          </p:nvSpPr>
          <p:spPr bwMode="auto">
            <a:xfrm>
              <a:off x="1252537" y="152400"/>
              <a:ext cx="161925" cy="254000"/>
            </a:xfrm>
            <a:custGeom>
              <a:avLst/>
              <a:gdLst>
                <a:gd name="T0" fmla="*/ 7938 w 102"/>
                <a:gd name="T1" fmla="*/ 0 h 160"/>
                <a:gd name="T2" fmla="*/ 7938 w 102"/>
                <a:gd name="T3" fmla="*/ 0 h 160"/>
                <a:gd name="T4" fmla="*/ 161925 w 102"/>
                <a:gd name="T5" fmla="*/ 0 h 160"/>
                <a:gd name="T6" fmla="*/ 161925 w 102"/>
                <a:gd name="T7" fmla="*/ 0 h 160"/>
                <a:gd name="T8" fmla="*/ 134938 w 102"/>
                <a:gd name="T9" fmla="*/ 222250 h 160"/>
                <a:gd name="T10" fmla="*/ 134938 w 102"/>
                <a:gd name="T11" fmla="*/ 222250 h 160"/>
                <a:gd name="T12" fmla="*/ 133350 w 102"/>
                <a:gd name="T13" fmla="*/ 233363 h 160"/>
                <a:gd name="T14" fmla="*/ 123825 w 102"/>
                <a:gd name="T15" fmla="*/ 242888 h 160"/>
                <a:gd name="T16" fmla="*/ 115888 w 102"/>
                <a:gd name="T17" fmla="*/ 249238 h 160"/>
                <a:gd name="T18" fmla="*/ 106363 w 102"/>
                <a:gd name="T19" fmla="*/ 254000 h 160"/>
                <a:gd name="T20" fmla="*/ 106363 w 102"/>
                <a:gd name="T21" fmla="*/ 254000 h 160"/>
                <a:gd name="T22" fmla="*/ 0 w 102"/>
                <a:gd name="T23" fmla="*/ 166688 h 160"/>
                <a:gd name="T24" fmla="*/ 0 w 102"/>
                <a:gd name="T25" fmla="*/ 166688 h 160"/>
                <a:gd name="T26" fmla="*/ 7938 w 102"/>
                <a:gd name="T27" fmla="*/ 0 h 160"/>
                <a:gd name="T28" fmla="*/ 7938 w 102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2"/>
                <a:gd name="T46" fmla="*/ 0 h 160"/>
                <a:gd name="T47" fmla="*/ 102 w 102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2" h="160">
                  <a:moveTo>
                    <a:pt x="5" y="0"/>
                  </a:moveTo>
                  <a:lnTo>
                    <a:pt x="5" y="0"/>
                  </a:lnTo>
                  <a:lnTo>
                    <a:pt x="102" y="0"/>
                  </a:lnTo>
                  <a:lnTo>
                    <a:pt x="85" y="140"/>
                  </a:lnTo>
                  <a:lnTo>
                    <a:pt x="84" y="147"/>
                  </a:lnTo>
                  <a:lnTo>
                    <a:pt x="78" y="153"/>
                  </a:lnTo>
                  <a:lnTo>
                    <a:pt x="73" y="157"/>
                  </a:lnTo>
                  <a:lnTo>
                    <a:pt x="67" y="160"/>
                  </a:lnTo>
                  <a:lnTo>
                    <a:pt x="0" y="105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79"/>
            <p:cNvSpPr>
              <a:spLocks noChangeArrowheads="1"/>
            </p:cNvSpPr>
            <p:nvPr/>
          </p:nvSpPr>
          <p:spPr bwMode="auto">
            <a:xfrm>
              <a:off x="1258887" y="152400"/>
              <a:ext cx="155575" cy="254000"/>
            </a:xfrm>
            <a:custGeom>
              <a:avLst/>
              <a:gdLst>
                <a:gd name="T0" fmla="*/ 7938 w 98"/>
                <a:gd name="T1" fmla="*/ 0 h 160"/>
                <a:gd name="T2" fmla="*/ 7938 w 98"/>
                <a:gd name="T3" fmla="*/ 0 h 160"/>
                <a:gd name="T4" fmla="*/ 155575 w 98"/>
                <a:gd name="T5" fmla="*/ 0 h 160"/>
                <a:gd name="T6" fmla="*/ 155575 w 98"/>
                <a:gd name="T7" fmla="*/ 0 h 160"/>
                <a:gd name="T8" fmla="*/ 128588 w 98"/>
                <a:gd name="T9" fmla="*/ 222250 h 160"/>
                <a:gd name="T10" fmla="*/ 128588 w 98"/>
                <a:gd name="T11" fmla="*/ 222250 h 160"/>
                <a:gd name="T12" fmla="*/ 127000 w 98"/>
                <a:gd name="T13" fmla="*/ 233363 h 160"/>
                <a:gd name="T14" fmla="*/ 117475 w 98"/>
                <a:gd name="T15" fmla="*/ 241300 h 160"/>
                <a:gd name="T16" fmla="*/ 109538 w 98"/>
                <a:gd name="T17" fmla="*/ 249238 h 160"/>
                <a:gd name="T18" fmla="*/ 100013 w 98"/>
                <a:gd name="T19" fmla="*/ 254000 h 160"/>
                <a:gd name="T20" fmla="*/ 100013 w 98"/>
                <a:gd name="T21" fmla="*/ 254000 h 160"/>
                <a:gd name="T22" fmla="*/ 0 w 98"/>
                <a:gd name="T23" fmla="*/ 163513 h 160"/>
                <a:gd name="T24" fmla="*/ 0 w 98"/>
                <a:gd name="T25" fmla="*/ 163513 h 160"/>
                <a:gd name="T26" fmla="*/ 7938 w 98"/>
                <a:gd name="T27" fmla="*/ 0 h 160"/>
                <a:gd name="T28" fmla="*/ 7938 w 98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8"/>
                <a:gd name="T46" fmla="*/ 0 h 160"/>
                <a:gd name="T47" fmla="*/ 98 w 98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8" h="160">
                  <a:moveTo>
                    <a:pt x="5" y="0"/>
                  </a:moveTo>
                  <a:lnTo>
                    <a:pt x="5" y="0"/>
                  </a:lnTo>
                  <a:lnTo>
                    <a:pt x="98" y="0"/>
                  </a:lnTo>
                  <a:lnTo>
                    <a:pt x="81" y="140"/>
                  </a:lnTo>
                  <a:lnTo>
                    <a:pt x="80" y="147"/>
                  </a:lnTo>
                  <a:lnTo>
                    <a:pt x="74" y="152"/>
                  </a:lnTo>
                  <a:lnTo>
                    <a:pt x="69" y="157"/>
                  </a:lnTo>
                  <a:lnTo>
                    <a:pt x="63" y="160"/>
                  </a:lnTo>
                  <a:lnTo>
                    <a:pt x="0" y="103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80"/>
            <p:cNvSpPr>
              <a:spLocks noChangeArrowheads="1"/>
            </p:cNvSpPr>
            <p:nvPr/>
          </p:nvSpPr>
          <p:spPr bwMode="auto">
            <a:xfrm>
              <a:off x="1265237" y="152400"/>
              <a:ext cx="149225" cy="254000"/>
            </a:xfrm>
            <a:custGeom>
              <a:avLst/>
              <a:gdLst>
                <a:gd name="T0" fmla="*/ 7938 w 94"/>
                <a:gd name="T1" fmla="*/ 0 h 160"/>
                <a:gd name="T2" fmla="*/ 7938 w 94"/>
                <a:gd name="T3" fmla="*/ 0 h 160"/>
                <a:gd name="T4" fmla="*/ 149225 w 94"/>
                <a:gd name="T5" fmla="*/ 0 h 160"/>
                <a:gd name="T6" fmla="*/ 149225 w 94"/>
                <a:gd name="T7" fmla="*/ 0 h 160"/>
                <a:gd name="T8" fmla="*/ 122238 w 94"/>
                <a:gd name="T9" fmla="*/ 222250 h 160"/>
                <a:gd name="T10" fmla="*/ 122238 w 94"/>
                <a:gd name="T11" fmla="*/ 222250 h 160"/>
                <a:gd name="T12" fmla="*/ 120650 w 94"/>
                <a:gd name="T13" fmla="*/ 233363 h 160"/>
                <a:gd name="T14" fmla="*/ 112713 w 94"/>
                <a:gd name="T15" fmla="*/ 241300 h 160"/>
                <a:gd name="T16" fmla="*/ 104775 w 94"/>
                <a:gd name="T17" fmla="*/ 249238 h 160"/>
                <a:gd name="T18" fmla="*/ 93663 w 94"/>
                <a:gd name="T19" fmla="*/ 254000 h 160"/>
                <a:gd name="T20" fmla="*/ 93663 w 94"/>
                <a:gd name="T21" fmla="*/ 254000 h 160"/>
                <a:gd name="T22" fmla="*/ 0 w 94"/>
                <a:gd name="T23" fmla="*/ 161925 h 160"/>
                <a:gd name="T24" fmla="*/ 0 w 94"/>
                <a:gd name="T25" fmla="*/ 161925 h 160"/>
                <a:gd name="T26" fmla="*/ 7938 w 94"/>
                <a:gd name="T27" fmla="*/ 0 h 160"/>
                <a:gd name="T28" fmla="*/ 7938 w 94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4"/>
                <a:gd name="T46" fmla="*/ 0 h 160"/>
                <a:gd name="T47" fmla="*/ 94 w 94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4" h="160">
                  <a:moveTo>
                    <a:pt x="5" y="0"/>
                  </a:moveTo>
                  <a:lnTo>
                    <a:pt x="5" y="0"/>
                  </a:lnTo>
                  <a:lnTo>
                    <a:pt x="94" y="0"/>
                  </a:lnTo>
                  <a:lnTo>
                    <a:pt x="77" y="140"/>
                  </a:lnTo>
                  <a:lnTo>
                    <a:pt x="76" y="147"/>
                  </a:lnTo>
                  <a:lnTo>
                    <a:pt x="71" y="152"/>
                  </a:lnTo>
                  <a:lnTo>
                    <a:pt x="66" y="157"/>
                  </a:lnTo>
                  <a:lnTo>
                    <a:pt x="59" y="160"/>
                  </a:lnTo>
                  <a:lnTo>
                    <a:pt x="0" y="102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81"/>
            <p:cNvSpPr>
              <a:spLocks noChangeArrowheads="1"/>
            </p:cNvSpPr>
            <p:nvPr/>
          </p:nvSpPr>
          <p:spPr bwMode="auto">
            <a:xfrm>
              <a:off x="1271587" y="152400"/>
              <a:ext cx="142875" cy="254000"/>
            </a:xfrm>
            <a:custGeom>
              <a:avLst/>
              <a:gdLst>
                <a:gd name="T0" fmla="*/ 7938 w 90"/>
                <a:gd name="T1" fmla="*/ 0 h 160"/>
                <a:gd name="T2" fmla="*/ 7938 w 90"/>
                <a:gd name="T3" fmla="*/ 0 h 160"/>
                <a:gd name="T4" fmla="*/ 142875 w 90"/>
                <a:gd name="T5" fmla="*/ 0 h 160"/>
                <a:gd name="T6" fmla="*/ 142875 w 90"/>
                <a:gd name="T7" fmla="*/ 0 h 160"/>
                <a:gd name="T8" fmla="*/ 115888 w 90"/>
                <a:gd name="T9" fmla="*/ 222250 h 160"/>
                <a:gd name="T10" fmla="*/ 115888 w 90"/>
                <a:gd name="T11" fmla="*/ 222250 h 160"/>
                <a:gd name="T12" fmla="*/ 114300 w 90"/>
                <a:gd name="T13" fmla="*/ 233363 h 160"/>
                <a:gd name="T14" fmla="*/ 106363 w 90"/>
                <a:gd name="T15" fmla="*/ 241300 h 160"/>
                <a:gd name="T16" fmla="*/ 98425 w 90"/>
                <a:gd name="T17" fmla="*/ 249238 h 160"/>
                <a:gd name="T18" fmla="*/ 87313 w 90"/>
                <a:gd name="T19" fmla="*/ 254000 h 160"/>
                <a:gd name="T20" fmla="*/ 87313 w 90"/>
                <a:gd name="T21" fmla="*/ 254000 h 160"/>
                <a:gd name="T22" fmla="*/ 0 w 90"/>
                <a:gd name="T23" fmla="*/ 160338 h 160"/>
                <a:gd name="T24" fmla="*/ 0 w 90"/>
                <a:gd name="T25" fmla="*/ 160338 h 160"/>
                <a:gd name="T26" fmla="*/ 7938 w 90"/>
                <a:gd name="T27" fmla="*/ 0 h 160"/>
                <a:gd name="T28" fmla="*/ 7938 w 90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0"/>
                <a:gd name="T46" fmla="*/ 0 h 160"/>
                <a:gd name="T47" fmla="*/ 90 w 90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0" h="160">
                  <a:moveTo>
                    <a:pt x="5" y="0"/>
                  </a:moveTo>
                  <a:lnTo>
                    <a:pt x="5" y="0"/>
                  </a:lnTo>
                  <a:lnTo>
                    <a:pt x="90" y="0"/>
                  </a:lnTo>
                  <a:lnTo>
                    <a:pt x="73" y="140"/>
                  </a:lnTo>
                  <a:lnTo>
                    <a:pt x="72" y="147"/>
                  </a:lnTo>
                  <a:lnTo>
                    <a:pt x="67" y="152"/>
                  </a:lnTo>
                  <a:lnTo>
                    <a:pt x="62" y="157"/>
                  </a:lnTo>
                  <a:lnTo>
                    <a:pt x="55" y="160"/>
                  </a:lnTo>
                  <a:lnTo>
                    <a:pt x="0" y="101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82"/>
            <p:cNvSpPr>
              <a:spLocks noChangeArrowheads="1"/>
            </p:cNvSpPr>
            <p:nvPr/>
          </p:nvSpPr>
          <p:spPr bwMode="auto">
            <a:xfrm>
              <a:off x="1274762" y="152400"/>
              <a:ext cx="139700" cy="254000"/>
            </a:xfrm>
            <a:custGeom>
              <a:avLst/>
              <a:gdLst>
                <a:gd name="T0" fmla="*/ 11113 w 88"/>
                <a:gd name="T1" fmla="*/ 0 h 160"/>
                <a:gd name="T2" fmla="*/ 11113 w 88"/>
                <a:gd name="T3" fmla="*/ 0 h 160"/>
                <a:gd name="T4" fmla="*/ 139700 w 88"/>
                <a:gd name="T5" fmla="*/ 0 h 160"/>
                <a:gd name="T6" fmla="*/ 139700 w 88"/>
                <a:gd name="T7" fmla="*/ 0 h 160"/>
                <a:gd name="T8" fmla="*/ 112713 w 88"/>
                <a:gd name="T9" fmla="*/ 222250 h 160"/>
                <a:gd name="T10" fmla="*/ 112713 w 88"/>
                <a:gd name="T11" fmla="*/ 222250 h 160"/>
                <a:gd name="T12" fmla="*/ 111125 w 88"/>
                <a:gd name="T13" fmla="*/ 233363 h 160"/>
                <a:gd name="T14" fmla="*/ 103188 w 88"/>
                <a:gd name="T15" fmla="*/ 241300 h 160"/>
                <a:gd name="T16" fmla="*/ 95250 w 88"/>
                <a:gd name="T17" fmla="*/ 249238 h 160"/>
                <a:gd name="T18" fmla="*/ 87313 w 88"/>
                <a:gd name="T19" fmla="*/ 254000 h 160"/>
                <a:gd name="T20" fmla="*/ 87313 w 88"/>
                <a:gd name="T21" fmla="*/ 254000 h 160"/>
                <a:gd name="T22" fmla="*/ 0 w 88"/>
                <a:gd name="T23" fmla="*/ 157163 h 160"/>
                <a:gd name="T24" fmla="*/ 0 w 88"/>
                <a:gd name="T25" fmla="*/ 157163 h 160"/>
                <a:gd name="T26" fmla="*/ 11113 w 88"/>
                <a:gd name="T27" fmla="*/ 0 h 160"/>
                <a:gd name="T28" fmla="*/ 11113 w 88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"/>
                <a:gd name="T46" fmla="*/ 0 h 160"/>
                <a:gd name="T47" fmla="*/ 88 w 88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" h="160">
                  <a:moveTo>
                    <a:pt x="7" y="0"/>
                  </a:moveTo>
                  <a:lnTo>
                    <a:pt x="7" y="0"/>
                  </a:lnTo>
                  <a:lnTo>
                    <a:pt x="88" y="0"/>
                  </a:lnTo>
                  <a:lnTo>
                    <a:pt x="71" y="140"/>
                  </a:lnTo>
                  <a:lnTo>
                    <a:pt x="70" y="147"/>
                  </a:lnTo>
                  <a:lnTo>
                    <a:pt x="65" y="152"/>
                  </a:lnTo>
                  <a:lnTo>
                    <a:pt x="60" y="157"/>
                  </a:lnTo>
                  <a:lnTo>
                    <a:pt x="55" y="160"/>
                  </a:lnTo>
                  <a:lnTo>
                    <a:pt x="0" y="99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83"/>
            <p:cNvSpPr>
              <a:spLocks noChangeArrowheads="1"/>
            </p:cNvSpPr>
            <p:nvPr/>
          </p:nvSpPr>
          <p:spPr bwMode="auto">
            <a:xfrm>
              <a:off x="1282700" y="152400"/>
              <a:ext cx="131763" cy="254000"/>
            </a:xfrm>
            <a:custGeom>
              <a:avLst/>
              <a:gdLst>
                <a:gd name="T0" fmla="*/ 9525 w 83"/>
                <a:gd name="T1" fmla="*/ 0 h 160"/>
                <a:gd name="T2" fmla="*/ 9525 w 83"/>
                <a:gd name="T3" fmla="*/ 0 h 160"/>
                <a:gd name="T4" fmla="*/ 131763 w 83"/>
                <a:gd name="T5" fmla="*/ 0 h 160"/>
                <a:gd name="T6" fmla="*/ 131763 w 83"/>
                <a:gd name="T7" fmla="*/ 0 h 160"/>
                <a:gd name="T8" fmla="*/ 104775 w 83"/>
                <a:gd name="T9" fmla="*/ 222250 h 160"/>
                <a:gd name="T10" fmla="*/ 104775 w 83"/>
                <a:gd name="T11" fmla="*/ 222250 h 160"/>
                <a:gd name="T12" fmla="*/ 103188 w 83"/>
                <a:gd name="T13" fmla="*/ 233363 h 160"/>
                <a:gd name="T14" fmla="*/ 95250 w 83"/>
                <a:gd name="T15" fmla="*/ 241300 h 160"/>
                <a:gd name="T16" fmla="*/ 87313 w 83"/>
                <a:gd name="T17" fmla="*/ 247650 h 160"/>
                <a:gd name="T18" fmla="*/ 79375 w 83"/>
                <a:gd name="T19" fmla="*/ 254000 h 160"/>
                <a:gd name="T20" fmla="*/ 79375 w 83"/>
                <a:gd name="T21" fmla="*/ 254000 h 160"/>
                <a:gd name="T22" fmla="*/ 0 w 83"/>
                <a:gd name="T23" fmla="*/ 157163 h 160"/>
                <a:gd name="T24" fmla="*/ 0 w 83"/>
                <a:gd name="T25" fmla="*/ 157163 h 160"/>
                <a:gd name="T26" fmla="*/ 9525 w 83"/>
                <a:gd name="T27" fmla="*/ 0 h 160"/>
                <a:gd name="T28" fmla="*/ 9525 w 83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3"/>
                <a:gd name="T46" fmla="*/ 0 h 160"/>
                <a:gd name="T47" fmla="*/ 83 w 83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3" h="160">
                  <a:moveTo>
                    <a:pt x="6" y="0"/>
                  </a:moveTo>
                  <a:lnTo>
                    <a:pt x="6" y="0"/>
                  </a:lnTo>
                  <a:lnTo>
                    <a:pt x="83" y="0"/>
                  </a:lnTo>
                  <a:lnTo>
                    <a:pt x="66" y="140"/>
                  </a:lnTo>
                  <a:lnTo>
                    <a:pt x="65" y="147"/>
                  </a:lnTo>
                  <a:lnTo>
                    <a:pt x="60" y="152"/>
                  </a:lnTo>
                  <a:lnTo>
                    <a:pt x="55" y="156"/>
                  </a:lnTo>
                  <a:lnTo>
                    <a:pt x="50" y="160"/>
                  </a:lnTo>
                  <a:lnTo>
                    <a:pt x="0" y="99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84"/>
            <p:cNvSpPr>
              <a:spLocks noChangeArrowheads="1"/>
            </p:cNvSpPr>
            <p:nvPr/>
          </p:nvSpPr>
          <p:spPr bwMode="auto">
            <a:xfrm>
              <a:off x="1289050" y="152400"/>
              <a:ext cx="125413" cy="254000"/>
            </a:xfrm>
            <a:custGeom>
              <a:avLst/>
              <a:gdLst>
                <a:gd name="T0" fmla="*/ 7938 w 79"/>
                <a:gd name="T1" fmla="*/ 0 h 160"/>
                <a:gd name="T2" fmla="*/ 7938 w 79"/>
                <a:gd name="T3" fmla="*/ 0 h 160"/>
                <a:gd name="T4" fmla="*/ 125413 w 79"/>
                <a:gd name="T5" fmla="*/ 0 h 160"/>
                <a:gd name="T6" fmla="*/ 125413 w 79"/>
                <a:gd name="T7" fmla="*/ 0 h 160"/>
                <a:gd name="T8" fmla="*/ 98425 w 79"/>
                <a:gd name="T9" fmla="*/ 222250 h 160"/>
                <a:gd name="T10" fmla="*/ 98425 w 79"/>
                <a:gd name="T11" fmla="*/ 222250 h 160"/>
                <a:gd name="T12" fmla="*/ 96838 w 79"/>
                <a:gd name="T13" fmla="*/ 233363 h 160"/>
                <a:gd name="T14" fmla="*/ 88900 w 79"/>
                <a:gd name="T15" fmla="*/ 241300 h 160"/>
                <a:gd name="T16" fmla="*/ 80963 w 79"/>
                <a:gd name="T17" fmla="*/ 247650 h 160"/>
                <a:gd name="T18" fmla="*/ 73025 w 79"/>
                <a:gd name="T19" fmla="*/ 254000 h 160"/>
                <a:gd name="T20" fmla="*/ 73025 w 79"/>
                <a:gd name="T21" fmla="*/ 254000 h 160"/>
                <a:gd name="T22" fmla="*/ 0 w 79"/>
                <a:gd name="T23" fmla="*/ 155575 h 160"/>
                <a:gd name="T24" fmla="*/ 0 w 79"/>
                <a:gd name="T25" fmla="*/ 155575 h 160"/>
                <a:gd name="T26" fmla="*/ 7938 w 79"/>
                <a:gd name="T27" fmla="*/ 0 h 160"/>
                <a:gd name="T28" fmla="*/ 7938 w 79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9"/>
                <a:gd name="T46" fmla="*/ 0 h 160"/>
                <a:gd name="T47" fmla="*/ 79 w 79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9" h="160">
                  <a:moveTo>
                    <a:pt x="5" y="0"/>
                  </a:moveTo>
                  <a:lnTo>
                    <a:pt x="5" y="0"/>
                  </a:lnTo>
                  <a:lnTo>
                    <a:pt x="79" y="0"/>
                  </a:lnTo>
                  <a:lnTo>
                    <a:pt x="62" y="140"/>
                  </a:lnTo>
                  <a:lnTo>
                    <a:pt x="61" y="147"/>
                  </a:lnTo>
                  <a:lnTo>
                    <a:pt x="56" y="152"/>
                  </a:lnTo>
                  <a:lnTo>
                    <a:pt x="51" y="156"/>
                  </a:lnTo>
                  <a:lnTo>
                    <a:pt x="46" y="160"/>
                  </a:lnTo>
                  <a:lnTo>
                    <a:pt x="0" y="98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85"/>
            <p:cNvSpPr>
              <a:spLocks noChangeArrowheads="1"/>
            </p:cNvSpPr>
            <p:nvPr/>
          </p:nvSpPr>
          <p:spPr bwMode="auto">
            <a:xfrm>
              <a:off x="1295400" y="152400"/>
              <a:ext cx="119063" cy="254000"/>
            </a:xfrm>
            <a:custGeom>
              <a:avLst/>
              <a:gdLst>
                <a:gd name="T0" fmla="*/ 7938 w 75"/>
                <a:gd name="T1" fmla="*/ 0 h 160"/>
                <a:gd name="T2" fmla="*/ 7938 w 75"/>
                <a:gd name="T3" fmla="*/ 0 h 160"/>
                <a:gd name="T4" fmla="*/ 119063 w 75"/>
                <a:gd name="T5" fmla="*/ 0 h 160"/>
                <a:gd name="T6" fmla="*/ 119063 w 75"/>
                <a:gd name="T7" fmla="*/ 0 h 160"/>
                <a:gd name="T8" fmla="*/ 92075 w 75"/>
                <a:gd name="T9" fmla="*/ 222250 h 160"/>
                <a:gd name="T10" fmla="*/ 92075 w 75"/>
                <a:gd name="T11" fmla="*/ 222250 h 160"/>
                <a:gd name="T12" fmla="*/ 90488 w 75"/>
                <a:gd name="T13" fmla="*/ 233363 h 160"/>
                <a:gd name="T14" fmla="*/ 82550 w 75"/>
                <a:gd name="T15" fmla="*/ 241300 h 160"/>
                <a:gd name="T16" fmla="*/ 76200 w 75"/>
                <a:gd name="T17" fmla="*/ 247650 h 160"/>
                <a:gd name="T18" fmla="*/ 68263 w 75"/>
                <a:gd name="T19" fmla="*/ 254000 h 160"/>
                <a:gd name="T20" fmla="*/ 68263 w 75"/>
                <a:gd name="T21" fmla="*/ 254000 h 160"/>
                <a:gd name="T22" fmla="*/ 0 w 75"/>
                <a:gd name="T23" fmla="*/ 152400 h 160"/>
                <a:gd name="T24" fmla="*/ 0 w 75"/>
                <a:gd name="T25" fmla="*/ 152400 h 160"/>
                <a:gd name="T26" fmla="*/ 7938 w 75"/>
                <a:gd name="T27" fmla="*/ 0 h 160"/>
                <a:gd name="T28" fmla="*/ 7938 w 75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5"/>
                <a:gd name="T46" fmla="*/ 0 h 160"/>
                <a:gd name="T47" fmla="*/ 75 w 75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5" h="160">
                  <a:moveTo>
                    <a:pt x="5" y="0"/>
                  </a:moveTo>
                  <a:lnTo>
                    <a:pt x="5" y="0"/>
                  </a:lnTo>
                  <a:lnTo>
                    <a:pt x="75" y="0"/>
                  </a:lnTo>
                  <a:lnTo>
                    <a:pt x="58" y="140"/>
                  </a:lnTo>
                  <a:lnTo>
                    <a:pt x="57" y="147"/>
                  </a:lnTo>
                  <a:lnTo>
                    <a:pt x="52" y="152"/>
                  </a:lnTo>
                  <a:lnTo>
                    <a:pt x="48" y="156"/>
                  </a:lnTo>
                  <a:lnTo>
                    <a:pt x="43" y="160"/>
                  </a:lnTo>
                  <a:lnTo>
                    <a:pt x="0" y="96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86"/>
            <p:cNvSpPr>
              <a:spLocks noChangeArrowheads="1"/>
            </p:cNvSpPr>
            <p:nvPr/>
          </p:nvSpPr>
          <p:spPr bwMode="auto">
            <a:xfrm>
              <a:off x="1301750" y="152400"/>
              <a:ext cx="112713" cy="254000"/>
            </a:xfrm>
            <a:custGeom>
              <a:avLst/>
              <a:gdLst>
                <a:gd name="T0" fmla="*/ 7938 w 71"/>
                <a:gd name="T1" fmla="*/ 0 h 160"/>
                <a:gd name="T2" fmla="*/ 7938 w 71"/>
                <a:gd name="T3" fmla="*/ 0 h 160"/>
                <a:gd name="T4" fmla="*/ 112713 w 71"/>
                <a:gd name="T5" fmla="*/ 0 h 160"/>
                <a:gd name="T6" fmla="*/ 112713 w 71"/>
                <a:gd name="T7" fmla="*/ 0 h 160"/>
                <a:gd name="T8" fmla="*/ 85725 w 71"/>
                <a:gd name="T9" fmla="*/ 222250 h 160"/>
                <a:gd name="T10" fmla="*/ 85725 w 71"/>
                <a:gd name="T11" fmla="*/ 222250 h 160"/>
                <a:gd name="T12" fmla="*/ 84138 w 71"/>
                <a:gd name="T13" fmla="*/ 233363 h 160"/>
                <a:gd name="T14" fmla="*/ 76200 w 71"/>
                <a:gd name="T15" fmla="*/ 241300 h 160"/>
                <a:gd name="T16" fmla="*/ 69850 w 71"/>
                <a:gd name="T17" fmla="*/ 247650 h 160"/>
                <a:gd name="T18" fmla="*/ 61913 w 71"/>
                <a:gd name="T19" fmla="*/ 254000 h 160"/>
                <a:gd name="T20" fmla="*/ 61913 w 71"/>
                <a:gd name="T21" fmla="*/ 254000 h 160"/>
                <a:gd name="T22" fmla="*/ 0 w 71"/>
                <a:gd name="T23" fmla="*/ 150813 h 160"/>
                <a:gd name="T24" fmla="*/ 0 w 71"/>
                <a:gd name="T25" fmla="*/ 150813 h 160"/>
                <a:gd name="T26" fmla="*/ 7938 w 71"/>
                <a:gd name="T27" fmla="*/ 0 h 160"/>
                <a:gd name="T28" fmla="*/ 7938 w 71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1"/>
                <a:gd name="T46" fmla="*/ 0 h 160"/>
                <a:gd name="T47" fmla="*/ 71 w 71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1" h="160">
                  <a:moveTo>
                    <a:pt x="5" y="0"/>
                  </a:moveTo>
                  <a:lnTo>
                    <a:pt x="5" y="0"/>
                  </a:lnTo>
                  <a:lnTo>
                    <a:pt x="71" y="0"/>
                  </a:lnTo>
                  <a:lnTo>
                    <a:pt x="54" y="140"/>
                  </a:lnTo>
                  <a:lnTo>
                    <a:pt x="53" y="147"/>
                  </a:lnTo>
                  <a:lnTo>
                    <a:pt x="48" y="152"/>
                  </a:lnTo>
                  <a:lnTo>
                    <a:pt x="44" y="156"/>
                  </a:lnTo>
                  <a:lnTo>
                    <a:pt x="39" y="160"/>
                  </a:lnTo>
                  <a:lnTo>
                    <a:pt x="0" y="95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87"/>
            <p:cNvSpPr>
              <a:spLocks noChangeArrowheads="1"/>
            </p:cNvSpPr>
            <p:nvPr/>
          </p:nvSpPr>
          <p:spPr bwMode="auto">
            <a:xfrm>
              <a:off x="1304925" y="152400"/>
              <a:ext cx="109538" cy="252413"/>
            </a:xfrm>
            <a:custGeom>
              <a:avLst/>
              <a:gdLst>
                <a:gd name="T0" fmla="*/ 11113 w 69"/>
                <a:gd name="T1" fmla="*/ 0 h 159"/>
                <a:gd name="T2" fmla="*/ 11113 w 69"/>
                <a:gd name="T3" fmla="*/ 0 h 159"/>
                <a:gd name="T4" fmla="*/ 109538 w 69"/>
                <a:gd name="T5" fmla="*/ 0 h 159"/>
                <a:gd name="T6" fmla="*/ 109538 w 69"/>
                <a:gd name="T7" fmla="*/ 0 h 159"/>
                <a:gd name="T8" fmla="*/ 82550 w 69"/>
                <a:gd name="T9" fmla="*/ 222250 h 159"/>
                <a:gd name="T10" fmla="*/ 82550 w 69"/>
                <a:gd name="T11" fmla="*/ 222250 h 159"/>
                <a:gd name="T12" fmla="*/ 80963 w 69"/>
                <a:gd name="T13" fmla="*/ 233363 h 159"/>
                <a:gd name="T14" fmla="*/ 73025 w 69"/>
                <a:gd name="T15" fmla="*/ 241300 h 159"/>
                <a:gd name="T16" fmla="*/ 66675 w 69"/>
                <a:gd name="T17" fmla="*/ 247650 h 159"/>
                <a:gd name="T18" fmla="*/ 58738 w 69"/>
                <a:gd name="T19" fmla="*/ 252413 h 159"/>
                <a:gd name="T20" fmla="*/ 58738 w 69"/>
                <a:gd name="T21" fmla="*/ 252413 h 159"/>
                <a:gd name="T22" fmla="*/ 0 w 69"/>
                <a:gd name="T23" fmla="*/ 149225 h 159"/>
                <a:gd name="T24" fmla="*/ 0 w 69"/>
                <a:gd name="T25" fmla="*/ 149225 h 159"/>
                <a:gd name="T26" fmla="*/ 11113 w 69"/>
                <a:gd name="T27" fmla="*/ 0 h 159"/>
                <a:gd name="T28" fmla="*/ 11113 w 69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9"/>
                <a:gd name="T46" fmla="*/ 0 h 159"/>
                <a:gd name="T47" fmla="*/ 69 w 69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9" h="159">
                  <a:moveTo>
                    <a:pt x="7" y="0"/>
                  </a:moveTo>
                  <a:lnTo>
                    <a:pt x="7" y="0"/>
                  </a:lnTo>
                  <a:lnTo>
                    <a:pt x="69" y="0"/>
                  </a:lnTo>
                  <a:lnTo>
                    <a:pt x="52" y="140"/>
                  </a:lnTo>
                  <a:lnTo>
                    <a:pt x="51" y="147"/>
                  </a:lnTo>
                  <a:lnTo>
                    <a:pt x="46" y="152"/>
                  </a:lnTo>
                  <a:lnTo>
                    <a:pt x="42" y="156"/>
                  </a:lnTo>
                  <a:lnTo>
                    <a:pt x="37" y="159"/>
                  </a:lnTo>
                  <a:lnTo>
                    <a:pt x="0" y="94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88"/>
            <p:cNvSpPr>
              <a:spLocks noChangeArrowheads="1"/>
            </p:cNvSpPr>
            <p:nvPr/>
          </p:nvSpPr>
          <p:spPr bwMode="auto">
            <a:xfrm>
              <a:off x="1311275" y="152400"/>
              <a:ext cx="103188" cy="252413"/>
            </a:xfrm>
            <a:custGeom>
              <a:avLst/>
              <a:gdLst>
                <a:gd name="T0" fmla="*/ 11113 w 65"/>
                <a:gd name="T1" fmla="*/ 0 h 159"/>
                <a:gd name="T2" fmla="*/ 11113 w 65"/>
                <a:gd name="T3" fmla="*/ 0 h 159"/>
                <a:gd name="T4" fmla="*/ 103188 w 65"/>
                <a:gd name="T5" fmla="*/ 0 h 159"/>
                <a:gd name="T6" fmla="*/ 103188 w 65"/>
                <a:gd name="T7" fmla="*/ 0 h 159"/>
                <a:gd name="T8" fmla="*/ 76200 w 65"/>
                <a:gd name="T9" fmla="*/ 222250 h 159"/>
                <a:gd name="T10" fmla="*/ 76200 w 65"/>
                <a:gd name="T11" fmla="*/ 222250 h 159"/>
                <a:gd name="T12" fmla="*/ 74613 w 65"/>
                <a:gd name="T13" fmla="*/ 233363 h 159"/>
                <a:gd name="T14" fmla="*/ 66675 w 65"/>
                <a:gd name="T15" fmla="*/ 241300 h 159"/>
                <a:gd name="T16" fmla="*/ 60325 w 65"/>
                <a:gd name="T17" fmla="*/ 247650 h 159"/>
                <a:gd name="T18" fmla="*/ 52388 w 65"/>
                <a:gd name="T19" fmla="*/ 252413 h 159"/>
                <a:gd name="T20" fmla="*/ 52388 w 65"/>
                <a:gd name="T21" fmla="*/ 252413 h 159"/>
                <a:gd name="T22" fmla="*/ 0 w 65"/>
                <a:gd name="T23" fmla="*/ 146050 h 159"/>
                <a:gd name="T24" fmla="*/ 0 w 65"/>
                <a:gd name="T25" fmla="*/ 146050 h 159"/>
                <a:gd name="T26" fmla="*/ 11113 w 65"/>
                <a:gd name="T27" fmla="*/ 0 h 159"/>
                <a:gd name="T28" fmla="*/ 11113 w 65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5"/>
                <a:gd name="T46" fmla="*/ 0 h 159"/>
                <a:gd name="T47" fmla="*/ 65 w 65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5" h="159">
                  <a:moveTo>
                    <a:pt x="7" y="0"/>
                  </a:moveTo>
                  <a:lnTo>
                    <a:pt x="7" y="0"/>
                  </a:lnTo>
                  <a:lnTo>
                    <a:pt x="65" y="0"/>
                  </a:lnTo>
                  <a:lnTo>
                    <a:pt x="48" y="140"/>
                  </a:lnTo>
                  <a:lnTo>
                    <a:pt x="47" y="147"/>
                  </a:lnTo>
                  <a:lnTo>
                    <a:pt x="42" y="152"/>
                  </a:lnTo>
                  <a:lnTo>
                    <a:pt x="38" y="156"/>
                  </a:lnTo>
                  <a:lnTo>
                    <a:pt x="33" y="159"/>
                  </a:lnTo>
                  <a:lnTo>
                    <a:pt x="0" y="92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89"/>
            <p:cNvSpPr>
              <a:spLocks noChangeArrowheads="1"/>
            </p:cNvSpPr>
            <p:nvPr/>
          </p:nvSpPr>
          <p:spPr bwMode="auto">
            <a:xfrm>
              <a:off x="1319212" y="152400"/>
              <a:ext cx="95250" cy="252413"/>
            </a:xfrm>
            <a:custGeom>
              <a:avLst/>
              <a:gdLst>
                <a:gd name="T0" fmla="*/ 9525 w 60"/>
                <a:gd name="T1" fmla="*/ 0 h 159"/>
                <a:gd name="T2" fmla="*/ 9525 w 60"/>
                <a:gd name="T3" fmla="*/ 0 h 159"/>
                <a:gd name="T4" fmla="*/ 95250 w 60"/>
                <a:gd name="T5" fmla="*/ 0 h 159"/>
                <a:gd name="T6" fmla="*/ 95250 w 60"/>
                <a:gd name="T7" fmla="*/ 0 h 159"/>
                <a:gd name="T8" fmla="*/ 68263 w 60"/>
                <a:gd name="T9" fmla="*/ 222250 h 159"/>
                <a:gd name="T10" fmla="*/ 68263 w 60"/>
                <a:gd name="T11" fmla="*/ 222250 h 159"/>
                <a:gd name="T12" fmla="*/ 66675 w 60"/>
                <a:gd name="T13" fmla="*/ 233363 h 159"/>
                <a:gd name="T14" fmla="*/ 61913 w 60"/>
                <a:gd name="T15" fmla="*/ 239713 h 159"/>
                <a:gd name="T16" fmla="*/ 52388 w 60"/>
                <a:gd name="T17" fmla="*/ 247650 h 159"/>
                <a:gd name="T18" fmla="*/ 46038 w 60"/>
                <a:gd name="T19" fmla="*/ 252413 h 159"/>
                <a:gd name="T20" fmla="*/ 46038 w 60"/>
                <a:gd name="T21" fmla="*/ 252413 h 159"/>
                <a:gd name="T22" fmla="*/ 0 w 60"/>
                <a:gd name="T23" fmla="*/ 144463 h 159"/>
                <a:gd name="T24" fmla="*/ 0 w 60"/>
                <a:gd name="T25" fmla="*/ 144463 h 159"/>
                <a:gd name="T26" fmla="*/ 9525 w 60"/>
                <a:gd name="T27" fmla="*/ 0 h 159"/>
                <a:gd name="T28" fmla="*/ 9525 w 60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0"/>
                <a:gd name="T46" fmla="*/ 0 h 159"/>
                <a:gd name="T47" fmla="*/ 60 w 60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0" h="159">
                  <a:moveTo>
                    <a:pt x="6" y="0"/>
                  </a:moveTo>
                  <a:lnTo>
                    <a:pt x="6" y="0"/>
                  </a:lnTo>
                  <a:lnTo>
                    <a:pt x="60" y="0"/>
                  </a:lnTo>
                  <a:lnTo>
                    <a:pt x="43" y="140"/>
                  </a:lnTo>
                  <a:lnTo>
                    <a:pt x="42" y="147"/>
                  </a:lnTo>
                  <a:lnTo>
                    <a:pt x="39" y="151"/>
                  </a:lnTo>
                  <a:lnTo>
                    <a:pt x="33" y="156"/>
                  </a:lnTo>
                  <a:lnTo>
                    <a:pt x="29" y="159"/>
                  </a:lnTo>
                  <a:lnTo>
                    <a:pt x="0" y="91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90"/>
            <p:cNvSpPr>
              <a:spLocks noChangeArrowheads="1"/>
            </p:cNvSpPr>
            <p:nvPr/>
          </p:nvSpPr>
          <p:spPr bwMode="auto">
            <a:xfrm>
              <a:off x="1325562" y="152400"/>
              <a:ext cx="88900" cy="252413"/>
            </a:xfrm>
            <a:custGeom>
              <a:avLst/>
              <a:gdLst>
                <a:gd name="T0" fmla="*/ 9525 w 56"/>
                <a:gd name="T1" fmla="*/ 0 h 159"/>
                <a:gd name="T2" fmla="*/ 9525 w 56"/>
                <a:gd name="T3" fmla="*/ 0 h 159"/>
                <a:gd name="T4" fmla="*/ 88900 w 56"/>
                <a:gd name="T5" fmla="*/ 0 h 159"/>
                <a:gd name="T6" fmla="*/ 88900 w 56"/>
                <a:gd name="T7" fmla="*/ 0 h 159"/>
                <a:gd name="T8" fmla="*/ 61913 w 56"/>
                <a:gd name="T9" fmla="*/ 222250 h 159"/>
                <a:gd name="T10" fmla="*/ 61913 w 56"/>
                <a:gd name="T11" fmla="*/ 222250 h 159"/>
                <a:gd name="T12" fmla="*/ 60325 w 56"/>
                <a:gd name="T13" fmla="*/ 233363 h 159"/>
                <a:gd name="T14" fmla="*/ 55563 w 56"/>
                <a:gd name="T15" fmla="*/ 239713 h 159"/>
                <a:gd name="T16" fmla="*/ 46038 w 56"/>
                <a:gd name="T17" fmla="*/ 247650 h 159"/>
                <a:gd name="T18" fmla="*/ 39688 w 56"/>
                <a:gd name="T19" fmla="*/ 252413 h 159"/>
                <a:gd name="T20" fmla="*/ 39688 w 56"/>
                <a:gd name="T21" fmla="*/ 252413 h 159"/>
                <a:gd name="T22" fmla="*/ 0 w 56"/>
                <a:gd name="T23" fmla="*/ 144463 h 159"/>
                <a:gd name="T24" fmla="*/ 0 w 56"/>
                <a:gd name="T25" fmla="*/ 144463 h 159"/>
                <a:gd name="T26" fmla="*/ 9525 w 56"/>
                <a:gd name="T27" fmla="*/ 0 h 159"/>
                <a:gd name="T28" fmla="*/ 9525 w 56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6"/>
                <a:gd name="T46" fmla="*/ 0 h 159"/>
                <a:gd name="T47" fmla="*/ 56 w 56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6" h="159">
                  <a:moveTo>
                    <a:pt x="6" y="0"/>
                  </a:moveTo>
                  <a:lnTo>
                    <a:pt x="6" y="0"/>
                  </a:lnTo>
                  <a:lnTo>
                    <a:pt x="56" y="0"/>
                  </a:lnTo>
                  <a:lnTo>
                    <a:pt x="39" y="140"/>
                  </a:lnTo>
                  <a:lnTo>
                    <a:pt x="38" y="147"/>
                  </a:lnTo>
                  <a:lnTo>
                    <a:pt x="35" y="151"/>
                  </a:lnTo>
                  <a:lnTo>
                    <a:pt x="29" y="156"/>
                  </a:lnTo>
                  <a:lnTo>
                    <a:pt x="25" y="159"/>
                  </a:lnTo>
                  <a:lnTo>
                    <a:pt x="0" y="91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91"/>
            <p:cNvSpPr>
              <a:spLocks noChangeArrowheads="1"/>
            </p:cNvSpPr>
            <p:nvPr/>
          </p:nvSpPr>
          <p:spPr bwMode="auto">
            <a:xfrm>
              <a:off x="1328737" y="152400"/>
              <a:ext cx="85725" cy="252413"/>
            </a:xfrm>
            <a:custGeom>
              <a:avLst/>
              <a:gdLst>
                <a:gd name="T0" fmla="*/ 11113 w 54"/>
                <a:gd name="T1" fmla="*/ 0 h 159"/>
                <a:gd name="T2" fmla="*/ 11113 w 54"/>
                <a:gd name="T3" fmla="*/ 0 h 159"/>
                <a:gd name="T4" fmla="*/ 85725 w 54"/>
                <a:gd name="T5" fmla="*/ 0 h 159"/>
                <a:gd name="T6" fmla="*/ 85725 w 54"/>
                <a:gd name="T7" fmla="*/ 0 h 159"/>
                <a:gd name="T8" fmla="*/ 58738 w 54"/>
                <a:gd name="T9" fmla="*/ 222250 h 159"/>
                <a:gd name="T10" fmla="*/ 58738 w 54"/>
                <a:gd name="T11" fmla="*/ 222250 h 159"/>
                <a:gd name="T12" fmla="*/ 57150 w 54"/>
                <a:gd name="T13" fmla="*/ 230188 h 159"/>
                <a:gd name="T14" fmla="*/ 52388 w 54"/>
                <a:gd name="T15" fmla="*/ 239713 h 159"/>
                <a:gd name="T16" fmla="*/ 46038 w 54"/>
                <a:gd name="T17" fmla="*/ 246063 h 159"/>
                <a:gd name="T18" fmla="*/ 36513 w 54"/>
                <a:gd name="T19" fmla="*/ 252413 h 159"/>
                <a:gd name="T20" fmla="*/ 36513 w 54"/>
                <a:gd name="T21" fmla="*/ 252413 h 159"/>
                <a:gd name="T22" fmla="*/ 0 w 54"/>
                <a:gd name="T23" fmla="*/ 142875 h 159"/>
                <a:gd name="T24" fmla="*/ 0 w 54"/>
                <a:gd name="T25" fmla="*/ 142875 h 159"/>
                <a:gd name="T26" fmla="*/ 11113 w 54"/>
                <a:gd name="T27" fmla="*/ 0 h 159"/>
                <a:gd name="T28" fmla="*/ 11113 w 54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4"/>
                <a:gd name="T46" fmla="*/ 0 h 159"/>
                <a:gd name="T47" fmla="*/ 54 w 54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4" h="159">
                  <a:moveTo>
                    <a:pt x="7" y="0"/>
                  </a:moveTo>
                  <a:lnTo>
                    <a:pt x="7" y="0"/>
                  </a:lnTo>
                  <a:lnTo>
                    <a:pt x="54" y="0"/>
                  </a:lnTo>
                  <a:lnTo>
                    <a:pt x="37" y="140"/>
                  </a:lnTo>
                  <a:lnTo>
                    <a:pt x="36" y="145"/>
                  </a:lnTo>
                  <a:lnTo>
                    <a:pt x="33" y="151"/>
                  </a:lnTo>
                  <a:lnTo>
                    <a:pt x="29" y="155"/>
                  </a:lnTo>
                  <a:lnTo>
                    <a:pt x="23" y="159"/>
                  </a:lnTo>
                  <a:lnTo>
                    <a:pt x="0" y="9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92"/>
            <p:cNvSpPr>
              <a:spLocks noChangeArrowheads="1"/>
            </p:cNvSpPr>
            <p:nvPr/>
          </p:nvSpPr>
          <p:spPr bwMode="auto">
            <a:xfrm>
              <a:off x="1335087" y="152400"/>
              <a:ext cx="79375" cy="252413"/>
            </a:xfrm>
            <a:custGeom>
              <a:avLst/>
              <a:gdLst>
                <a:gd name="T0" fmla="*/ 11113 w 50"/>
                <a:gd name="T1" fmla="*/ 0 h 159"/>
                <a:gd name="T2" fmla="*/ 11113 w 50"/>
                <a:gd name="T3" fmla="*/ 0 h 159"/>
                <a:gd name="T4" fmla="*/ 79375 w 50"/>
                <a:gd name="T5" fmla="*/ 0 h 159"/>
                <a:gd name="T6" fmla="*/ 79375 w 50"/>
                <a:gd name="T7" fmla="*/ 0 h 159"/>
                <a:gd name="T8" fmla="*/ 52388 w 50"/>
                <a:gd name="T9" fmla="*/ 222250 h 159"/>
                <a:gd name="T10" fmla="*/ 52388 w 50"/>
                <a:gd name="T11" fmla="*/ 222250 h 159"/>
                <a:gd name="T12" fmla="*/ 50800 w 50"/>
                <a:gd name="T13" fmla="*/ 230188 h 159"/>
                <a:gd name="T14" fmla="*/ 46038 w 50"/>
                <a:gd name="T15" fmla="*/ 239713 h 159"/>
                <a:gd name="T16" fmla="*/ 39688 w 50"/>
                <a:gd name="T17" fmla="*/ 246063 h 159"/>
                <a:gd name="T18" fmla="*/ 30163 w 50"/>
                <a:gd name="T19" fmla="*/ 252413 h 159"/>
                <a:gd name="T20" fmla="*/ 30163 w 50"/>
                <a:gd name="T21" fmla="*/ 252413 h 159"/>
                <a:gd name="T22" fmla="*/ 0 w 50"/>
                <a:gd name="T23" fmla="*/ 139700 h 159"/>
                <a:gd name="T24" fmla="*/ 0 w 50"/>
                <a:gd name="T25" fmla="*/ 139700 h 159"/>
                <a:gd name="T26" fmla="*/ 11113 w 50"/>
                <a:gd name="T27" fmla="*/ 0 h 159"/>
                <a:gd name="T28" fmla="*/ 11113 w 50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0"/>
                <a:gd name="T46" fmla="*/ 0 h 159"/>
                <a:gd name="T47" fmla="*/ 50 w 50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0" h="159">
                  <a:moveTo>
                    <a:pt x="7" y="0"/>
                  </a:moveTo>
                  <a:lnTo>
                    <a:pt x="7" y="0"/>
                  </a:lnTo>
                  <a:lnTo>
                    <a:pt x="50" y="0"/>
                  </a:lnTo>
                  <a:lnTo>
                    <a:pt x="33" y="140"/>
                  </a:lnTo>
                  <a:lnTo>
                    <a:pt x="32" y="145"/>
                  </a:lnTo>
                  <a:lnTo>
                    <a:pt x="29" y="151"/>
                  </a:lnTo>
                  <a:lnTo>
                    <a:pt x="25" y="155"/>
                  </a:lnTo>
                  <a:lnTo>
                    <a:pt x="19" y="159"/>
                  </a:lnTo>
                  <a:lnTo>
                    <a:pt x="0" y="88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93"/>
            <p:cNvSpPr>
              <a:spLocks noChangeArrowheads="1"/>
            </p:cNvSpPr>
            <p:nvPr/>
          </p:nvSpPr>
          <p:spPr bwMode="auto">
            <a:xfrm>
              <a:off x="1341437" y="152400"/>
              <a:ext cx="73025" cy="252413"/>
            </a:xfrm>
            <a:custGeom>
              <a:avLst/>
              <a:gdLst>
                <a:gd name="T0" fmla="*/ 11113 w 46"/>
                <a:gd name="T1" fmla="*/ 0 h 159"/>
                <a:gd name="T2" fmla="*/ 11113 w 46"/>
                <a:gd name="T3" fmla="*/ 0 h 159"/>
                <a:gd name="T4" fmla="*/ 73025 w 46"/>
                <a:gd name="T5" fmla="*/ 0 h 159"/>
                <a:gd name="T6" fmla="*/ 73025 w 46"/>
                <a:gd name="T7" fmla="*/ 0 h 159"/>
                <a:gd name="T8" fmla="*/ 46038 w 46"/>
                <a:gd name="T9" fmla="*/ 222250 h 159"/>
                <a:gd name="T10" fmla="*/ 46038 w 46"/>
                <a:gd name="T11" fmla="*/ 222250 h 159"/>
                <a:gd name="T12" fmla="*/ 44450 w 46"/>
                <a:gd name="T13" fmla="*/ 230188 h 159"/>
                <a:gd name="T14" fmla="*/ 39688 w 46"/>
                <a:gd name="T15" fmla="*/ 239713 h 159"/>
                <a:gd name="T16" fmla="*/ 33338 w 46"/>
                <a:gd name="T17" fmla="*/ 246063 h 159"/>
                <a:gd name="T18" fmla="*/ 26988 w 46"/>
                <a:gd name="T19" fmla="*/ 252413 h 159"/>
                <a:gd name="T20" fmla="*/ 26988 w 46"/>
                <a:gd name="T21" fmla="*/ 252413 h 159"/>
                <a:gd name="T22" fmla="*/ 0 w 46"/>
                <a:gd name="T23" fmla="*/ 138113 h 159"/>
                <a:gd name="T24" fmla="*/ 0 w 46"/>
                <a:gd name="T25" fmla="*/ 138113 h 159"/>
                <a:gd name="T26" fmla="*/ 11113 w 46"/>
                <a:gd name="T27" fmla="*/ 0 h 159"/>
                <a:gd name="T28" fmla="*/ 11113 w 46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6"/>
                <a:gd name="T46" fmla="*/ 0 h 159"/>
                <a:gd name="T47" fmla="*/ 46 w 46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6" h="159">
                  <a:moveTo>
                    <a:pt x="7" y="0"/>
                  </a:moveTo>
                  <a:lnTo>
                    <a:pt x="7" y="0"/>
                  </a:lnTo>
                  <a:lnTo>
                    <a:pt x="46" y="0"/>
                  </a:lnTo>
                  <a:lnTo>
                    <a:pt x="29" y="140"/>
                  </a:lnTo>
                  <a:lnTo>
                    <a:pt x="28" y="145"/>
                  </a:lnTo>
                  <a:lnTo>
                    <a:pt x="25" y="151"/>
                  </a:lnTo>
                  <a:lnTo>
                    <a:pt x="21" y="155"/>
                  </a:lnTo>
                  <a:lnTo>
                    <a:pt x="17" y="159"/>
                  </a:lnTo>
                  <a:lnTo>
                    <a:pt x="0" y="87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94"/>
            <p:cNvSpPr>
              <a:spLocks noChangeArrowheads="1"/>
            </p:cNvSpPr>
            <p:nvPr/>
          </p:nvSpPr>
          <p:spPr bwMode="auto">
            <a:xfrm>
              <a:off x="1349375" y="152400"/>
              <a:ext cx="65088" cy="252413"/>
            </a:xfrm>
            <a:custGeom>
              <a:avLst/>
              <a:gdLst>
                <a:gd name="T0" fmla="*/ 9525 w 41"/>
                <a:gd name="T1" fmla="*/ 0 h 159"/>
                <a:gd name="T2" fmla="*/ 9525 w 41"/>
                <a:gd name="T3" fmla="*/ 0 h 159"/>
                <a:gd name="T4" fmla="*/ 65088 w 41"/>
                <a:gd name="T5" fmla="*/ 0 h 159"/>
                <a:gd name="T6" fmla="*/ 65088 w 41"/>
                <a:gd name="T7" fmla="*/ 0 h 159"/>
                <a:gd name="T8" fmla="*/ 38100 w 41"/>
                <a:gd name="T9" fmla="*/ 222250 h 159"/>
                <a:gd name="T10" fmla="*/ 38100 w 41"/>
                <a:gd name="T11" fmla="*/ 222250 h 159"/>
                <a:gd name="T12" fmla="*/ 36513 w 41"/>
                <a:gd name="T13" fmla="*/ 230188 h 159"/>
                <a:gd name="T14" fmla="*/ 31750 w 41"/>
                <a:gd name="T15" fmla="*/ 239713 h 159"/>
                <a:gd name="T16" fmla="*/ 25400 w 41"/>
                <a:gd name="T17" fmla="*/ 246063 h 159"/>
                <a:gd name="T18" fmla="*/ 19050 w 41"/>
                <a:gd name="T19" fmla="*/ 252413 h 159"/>
                <a:gd name="T20" fmla="*/ 19050 w 41"/>
                <a:gd name="T21" fmla="*/ 252413 h 159"/>
                <a:gd name="T22" fmla="*/ 0 w 41"/>
                <a:gd name="T23" fmla="*/ 136525 h 159"/>
                <a:gd name="T24" fmla="*/ 0 w 41"/>
                <a:gd name="T25" fmla="*/ 136525 h 159"/>
                <a:gd name="T26" fmla="*/ 9525 w 41"/>
                <a:gd name="T27" fmla="*/ 0 h 159"/>
                <a:gd name="T28" fmla="*/ 9525 w 41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"/>
                <a:gd name="T46" fmla="*/ 0 h 159"/>
                <a:gd name="T47" fmla="*/ 41 w 41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" h="159">
                  <a:moveTo>
                    <a:pt x="6" y="0"/>
                  </a:moveTo>
                  <a:lnTo>
                    <a:pt x="6" y="0"/>
                  </a:lnTo>
                  <a:lnTo>
                    <a:pt x="41" y="0"/>
                  </a:lnTo>
                  <a:lnTo>
                    <a:pt x="24" y="140"/>
                  </a:lnTo>
                  <a:lnTo>
                    <a:pt x="23" y="145"/>
                  </a:lnTo>
                  <a:lnTo>
                    <a:pt x="20" y="151"/>
                  </a:lnTo>
                  <a:lnTo>
                    <a:pt x="16" y="155"/>
                  </a:lnTo>
                  <a:lnTo>
                    <a:pt x="12" y="159"/>
                  </a:lnTo>
                  <a:lnTo>
                    <a:pt x="0" y="86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95"/>
            <p:cNvSpPr>
              <a:spLocks noChangeArrowheads="1"/>
            </p:cNvSpPr>
            <p:nvPr/>
          </p:nvSpPr>
          <p:spPr bwMode="auto">
            <a:xfrm>
              <a:off x="1352550" y="152400"/>
              <a:ext cx="61913" cy="252413"/>
            </a:xfrm>
            <a:custGeom>
              <a:avLst/>
              <a:gdLst>
                <a:gd name="T0" fmla="*/ 12700 w 39"/>
                <a:gd name="T1" fmla="*/ 0 h 159"/>
                <a:gd name="T2" fmla="*/ 12700 w 39"/>
                <a:gd name="T3" fmla="*/ 0 h 159"/>
                <a:gd name="T4" fmla="*/ 61913 w 39"/>
                <a:gd name="T5" fmla="*/ 0 h 159"/>
                <a:gd name="T6" fmla="*/ 61913 w 39"/>
                <a:gd name="T7" fmla="*/ 0 h 159"/>
                <a:gd name="T8" fmla="*/ 34925 w 39"/>
                <a:gd name="T9" fmla="*/ 222250 h 159"/>
                <a:gd name="T10" fmla="*/ 34925 w 39"/>
                <a:gd name="T11" fmla="*/ 222250 h 159"/>
                <a:gd name="T12" fmla="*/ 33338 w 39"/>
                <a:gd name="T13" fmla="*/ 230188 h 159"/>
                <a:gd name="T14" fmla="*/ 28575 w 39"/>
                <a:gd name="T15" fmla="*/ 239713 h 159"/>
                <a:gd name="T16" fmla="*/ 22225 w 39"/>
                <a:gd name="T17" fmla="*/ 246063 h 159"/>
                <a:gd name="T18" fmla="*/ 15875 w 39"/>
                <a:gd name="T19" fmla="*/ 252413 h 159"/>
                <a:gd name="T20" fmla="*/ 15875 w 39"/>
                <a:gd name="T21" fmla="*/ 252413 h 159"/>
                <a:gd name="T22" fmla="*/ 0 w 39"/>
                <a:gd name="T23" fmla="*/ 133350 h 159"/>
                <a:gd name="T24" fmla="*/ 0 w 39"/>
                <a:gd name="T25" fmla="*/ 133350 h 159"/>
                <a:gd name="T26" fmla="*/ 12700 w 39"/>
                <a:gd name="T27" fmla="*/ 0 h 159"/>
                <a:gd name="T28" fmla="*/ 12700 w 39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9"/>
                <a:gd name="T46" fmla="*/ 0 h 159"/>
                <a:gd name="T47" fmla="*/ 39 w 39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9" h="159">
                  <a:moveTo>
                    <a:pt x="8" y="0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22" y="140"/>
                  </a:lnTo>
                  <a:lnTo>
                    <a:pt x="21" y="145"/>
                  </a:lnTo>
                  <a:lnTo>
                    <a:pt x="18" y="151"/>
                  </a:lnTo>
                  <a:lnTo>
                    <a:pt x="14" y="155"/>
                  </a:lnTo>
                  <a:lnTo>
                    <a:pt x="10" y="159"/>
                  </a:lnTo>
                  <a:lnTo>
                    <a:pt x="0" y="84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96"/>
            <p:cNvSpPr>
              <a:spLocks noChangeArrowheads="1"/>
            </p:cNvSpPr>
            <p:nvPr/>
          </p:nvSpPr>
          <p:spPr bwMode="auto">
            <a:xfrm>
              <a:off x="1358900" y="152400"/>
              <a:ext cx="55563" cy="252413"/>
            </a:xfrm>
            <a:custGeom>
              <a:avLst/>
              <a:gdLst>
                <a:gd name="T0" fmla="*/ 12700 w 35"/>
                <a:gd name="T1" fmla="*/ 0 h 159"/>
                <a:gd name="T2" fmla="*/ 12700 w 35"/>
                <a:gd name="T3" fmla="*/ 0 h 159"/>
                <a:gd name="T4" fmla="*/ 55563 w 35"/>
                <a:gd name="T5" fmla="*/ 0 h 159"/>
                <a:gd name="T6" fmla="*/ 55563 w 35"/>
                <a:gd name="T7" fmla="*/ 0 h 159"/>
                <a:gd name="T8" fmla="*/ 28575 w 35"/>
                <a:gd name="T9" fmla="*/ 222250 h 159"/>
                <a:gd name="T10" fmla="*/ 28575 w 35"/>
                <a:gd name="T11" fmla="*/ 222250 h 159"/>
                <a:gd name="T12" fmla="*/ 26988 w 35"/>
                <a:gd name="T13" fmla="*/ 230188 h 159"/>
                <a:gd name="T14" fmla="*/ 22225 w 35"/>
                <a:gd name="T15" fmla="*/ 239713 h 159"/>
                <a:gd name="T16" fmla="*/ 17463 w 35"/>
                <a:gd name="T17" fmla="*/ 246063 h 159"/>
                <a:gd name="T18" fmla="*/ 11113 w 35"/>
                <a:gd name="T19" fmla="*/ 252413 h 159"/>
                <a:gd name="T20" fmla="*/ 11113 w 35"/>
                <a:gd name="T21" fmla="*/ 252413 h 159"/>
                <a:gd name="T22" fmla="*/ 0 w 35"/>
                <a:gd name="T23" fmla="*/ 133350 h 159"/>
                <a:gd name="T24" fmla="*/ 0 w 35"/>
                <a:gd name="T25" fmla="*/ 133350 h 159"/>
                <a:gd name="T26" fmla="*/ 12700 w 35"/>
                <a:gd name="T27" fmla="*/ 0 h 159"/>
                <a:gd name="T28" fmla="*/ 12700 w 35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"/>
                <a:gd name="T46" fmla="*/ 0 h 159"/>
                <a:gd name="T47" fmla="*/ 35 w 35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" h="159">
                  <a:moveTo>
                    <a:pt x="8" y="0"/>
                  </a:moveTo>
                  <a:lnTo>
                    <a:pt x="8" y="0"/>
                  </a:lnTo>
                  <a:lnTo>
                    <a:pt x="35" y="0"/>
                  </a:lnTo>
                  <a:lnTo>
                    <a:pt x="18" y="140"/>
                  </a:lnTo>
                  <a:lnTo>
                    <a:pt x="17" y="145"/>
                  </a:lnTo>
                  <a:lnTo>
                    <a:pt x="14" y="151"/>
                  </a:lnTo>
                  <a:lnTo>
                    <a:pt x="11" y="155"/>
                  </a:lnTo>
                  <a:lnTo>
                    <a:pt x="7" y="159"/>
                  </a:lnTo>
                  <a:lnTo>
                    <a:pt x="0" y="84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97"/>
            <p:cNvSpPr>
              <a:spLocks noChangeArrowheads="1"/>
            </p:cNvSpPr>
            <p:nvPr/>
          </p:nvSpPr>
          <p:spPr bwMode="auto">
            <a:xfrm>
              <a:off x="1365250" y="152400"/>
              <a:ext cx="49213" cy="249238"/>
            </a:xfrm>
            <a:custGeom>
              <a:avLst/>
              <a:gdLst>
                <a:gd name="T0" fmla="*/ 11113 w 31"/>
                <a:gd name="T1" fmla="*/ 0 h 157"/>
                <a:gd name="T2" fmla="*/ 11113 w 31"/>
                <a:gd name="T3" fmla="*/ 0 h 157"/>
                <a:gd name="T4" fmla="*/ 49213 w 31"/>
                <a:gd name="T5" fmla="*/ 0 h 157"/>
                <a:gd name="T6" fmla="*/ 49213 w 31"/>
                <a:gd name="T7" fmla="*/ 0 h 157"/>
                <a:gd name="T8" fmla="*/ 22225 w 31"/>
                <a:gd name="T9" fmla="*/ 222250 h 157"/>
                <a:gd name="T10" fmla="*/ 22225 w 31"/>
                <a:gd name="T11" fmla="*/ 222250 h 157"/>
                <a:gd name="T12" fmla="*/ 20638 w 31"/>
                <a:gd name="T13" fmla="*/ 230188 h 157"/>
                <a:gd name="T14" fmla="*/ 15875 w 31"/>
                <a:gd name="T15" fmla="*/ 239713 h 157"/>
                <a:gd name="T16" fmla="*/ 11113 w 31"/>
                <a:gd name="T17" fmla="*/ 246063 h 157"/>
                <a:gd name="T18" fmla="*/ 4763 w 31"/>
                <a:gd name="T19" fmla="*/ 249238 h 157"/>
                <a:gd name="T20" fmla="*/ 4763 w 31"/>
                <a:gd name="T21" fmla="*/ 249238 h 157"/>
                <a:gd name="T22" fmla="*/ 0 w 31"/>
                <a:gd name="T23" fmla="*/ 131763 h 157"/>
                <a:gd name="T24" fmla="*/ 0 w 31"/>
                <a:gd name="T25" fmla="*/ 131763 h 157"/>
                <a:gd name="T26" fmla="*/ 11113 w 31"/>
                <a:gd name="T27" fmla="*/ 0 h 157"/>
                <a:gd name="T28" fmla="*/ 11113 w 31"/>
                <a:gd name="T29" fmla="*/ 0 h 1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1"/>
                <a:gd name="T46" fmla="*/ 0 h 157"/>
                <a:gd name="T47" fmla="*/ 31 w 31"/>
                <a:gd name="T48" fmla="*/ 157 h 1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1" h="157">
                  <a:moveTo>
                    <a:pt x="7" y="0"/>
                  </a:moveTo>
                  <a:lnTo>
                    <a:pt x="7" y="0"/>
                  </a:lnTo>
                  <a:lnTo>
                    <a:pt x="31" y="0"/>
                  </a:lnTo>
                  <a:lnTo>
                    <a:pt x="14" y="140"/>
                  </a:lnTo>
                  <a:lnTo>
                    <a:pt x="13" y="145"/>
                  </a:lnTo>
                  <a:lnTo>
                    <a:pt x="10" y="151"/>
                  </a:lnTo>
                  <a:lnTo>
                    <a:pt x="7" y="155"/>
                  </a:lnTo>
                  <a:lnTo>
                    <a:pt x="3" y="157"/>
                  </a:lnTo>
                  <a:lnTo>
                    <a:pt x="0" y="83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98"/>
            <p:cNvSpPr>
              <a:spLocks noChangeArrowheads="1"/>
            </p:cNvSpPr>
            <p:nvPr/>
          </p:nvSpPr>
          <p:spPr bwMode="auto">
            <a:xfrm>
              <a:off x="1370012" y="152400"/>
              <a:ext cx="44450" cy="249238"/>
            </a:xfrm>
            <a:custGeom>
              <a:avLst/>
              <a:gdLst>
                <a:gd name="T0" fmla="*/ 12700 w 28"/>
                <a:gd name="T1" fmla="*/ 0 h 157"/>
                <a:gd name="T2" fmla="*/ 12700 w 28"/>
                <a:gd name="T3" fmla="*/ 0 h 157"/>
                <a:gd name="T4" fmla="*/ 44450 w 28"/>
                <a:gd name="T5" fmla="*/ 0 h 157"/>
                <a:gd name="T6" fmla="*/ 44450 w 28"/>
                <a:gd name="T7" fmla="*/ 0 h 157"/>
                <a:gd name="T8" fmla="*/ 17463 w 28"/>
                <a:gd name="T9" fmla="*/ 222250 h 157"/>
                <a:gd name="T10" fmla="*/ 17463 w 28"/>
                <a:gd name="T11" fmla="*/ 222250 h 157"/>
                <a:gd name="T12" fmla="*/ 15875 w 28"/>
                <a:gd name="T13" fmla="*/ 230188 h 157"/>
                <a:gd name="T14" fmla="*/ 11113 w 28"/>
                <a:gd name="T15" fmla="*/ 239713 h 157"/>
                <a:gd name="T16" fmla="*/ 6350 w 28"/>
                <a:gd name="T17" fmla="*/ 246063 h 157"/>
                <a:gd name="T18" fmla="*/ 0 w 28"/>
                <a:gd name="T19" fmla="*/ 249238 h 157"/>
                <a:gd name="T20" fmla="*/ 0 w 28"/>
                <a:gd name="T21" fmla="*/ 249238 h 157"/>
                <a:gd name="T22" fmla="*/ 1588 w 28"/>
                <a:gd name="T23" fmla="*/ 130175 h 157"/>
                <a:gd name="T24" fmla="*/ 1588 w 28"/>
                <a:gd name="T25" fmla="*/ 130175 h 157"/>
                <a:gd name="T26" fmla="*/ 12700 w 28"/>
                <a:gd name="T27" fmla="*/ 0 h 157"/>
                <a:gd name="T28" fmla="*/ 12700 w 28"/>
                <a:gd name="T29" fmla="*/ 0 h 1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157"/>
                <a:gd name="T47" fmla="*/ 28 w 28"/>
                <a:gd name="T48" fmla="*/ 157 h 1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157">
                  <a:moveTo>
                    <a:pt x="8" y="0"/>
                  </a:moveTo>
                  <a:lnTo>
                    <a:pt x="8" y="0"/>
                  </a:lnTo>
                  <a:lnTo>
                    <a:pt x="28" y="0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7" y="151"/>
                  </a:lnTo>
                  <a:lnTo>
                    <a:pt x="4" y="155"/>
                  </a:lnTo>
                  <a:lnTo>
                    <a:pt x="0" y="157"/>
                  </a:lnTo>
                  <a:lnTo>
                    <a:pt x="1" y="8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99"/>
            <p:cNvSpPr>
              <a:spLocks noChangeArrowheads="1"/>
            </p:cNvSpPr>
            <p:nvPr/>
          </p:nvSpPr>
          <p:spPr bwMode="auto">
            <a:xfrm>
              <a:off x="1370012" y="152400"/>
              <a:ext cx="44450" cy="249238"/>
            </a:xfrm>
            <a:custGeom>
              <a:avLst/>
              <a:gdLst>
                <a:gd name="T0" fmla="*/ 19050 w 28"/>
                <a:gd name="T1" fmla="*/ 0 h 157"/>
                <a:gd name="T2" fmla="*/ 19050 w 28"/>
                <a:gd name="T3" fmla="*/ 0 h 157"/>
                <a:gd name="T4" fmla="*/ 44450 w 28"/>
                <a:gd name="T5" fmla="*/ 0 h 157"/>
                <a:gd name="T6" fmla="*/ 44450 w 28"/>
                <a:gd name="T7" fmla="*/ 0 h 157"/>
                <a:gd name="T8" fmla="*/ 17463 w 28"/>
                <a:gd name="T9" fmla="*/ 222250 h 157"/>
                <a:gd name="T10" fmla="*/ 17463 w 28"/>
                <a:gd name="T11" fmla="*/ 222250 h 157"/>
                <a:gd name="T12" fmla="*/ 15875 w 28"/>
                <a:gd name="T13" fmla="*/ 230188 h 157"/>
                <a:gd name="T14" fmla="*/ 12700 w 28"/>
                <a:gd name="T15" fmla="*/ 236538 h 157"/>
                <a:gd name="T16" fmla="*/ 6350 w 28"/>
                <a:gd name="T17" fmla="*/ 246063 h 157"/>
                <a:gd name="T18" fmla="*/ 0 w 28"/>
                <a:gd name="T19" fmla="*/ 249238 h 157"/>
                <a:gd name="T20" fmla="*/ 0 w 28"/>
                <a:gd name="T21" fmla="*/ 249238 h 157"/>
                <a:gd name="T22" fmla="*/ 7938 w 28"/>
                <a:gd name="T23" fmla="*/ 127000 h 157"/>
                <a:gd name="T24" fmla="*/ 7938 w 28"/>
                <a:gd name="T25" fmla="*/ 127000 h 157"/>
                <a:gd name="T26" fmla="*/ 19050 w 28"/>
                <a:gd name="T27" fmla="*/ 0 h 157"/>
                <a:gd name="T28" fmla="*/ 19050 w 28"/>
                <a:gd name="T29" fmla="*/ 0 h 1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157"/>
                <a:gd name="T47" fmla="*/ 28 w 28"/>
                <a:gd name="T48" fmla="*/ 157 h 1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157">
                  <a:moveTo>
                    <a:pt x="12" y="0"/>
                  </a:moveTo>
                  <a:lnTo>
                    <a:pt x="12" y="0"/>
                  </a:lnTo>
                  <a:lnTo>
                    <a:pt x="28" y="0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9"/>
                  </a:lnTo>
                  <a:lnTo>
                    <a:pt x="4" y="155"/>
                  </a:lnTo>
                  <a:lnTo>
                    <a:pt x="0" y="157"/>
                  </a:lnTo>
                  <a:lnTo>
                    <a:pt x="5" y="8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100"/>
            <p:cNvSpPr>
              <a:spLocks noChangeArrowheads="1"/>
            </p:cNvSpPr>
            <p:nvPr/>
          </p:nvSpPr>
          <p:spPr bwMode="auto">
            <a:xfrm>
              <a:off x="1371600" y="152400"/>
              <a:ext cx="42863" cy="249238"/>
            </a:xfrm>
            <a:custGeom>
              <a:avLst/>
              <a:gdLst>
                <a:gd name="T0" fmla="*/ 23813 w 27"/>
                <a:gd name="T1" fmla="*/ 0 h 157"/>
                <a:gd name="T2" fmla="*/ 42863 w 27"/>
                <a:gd name="T3" fmla="*/ 0 h 157"/>
                <a:gd name="T4" fmla="*/ 15875 w 27"/>
                <a:gd name="T5" fmla="*/ 222250 h 157"/>
                <a:gd name="T6" fmla="*/ 15875 w 27"/>
                <a:gd name="T7" fmla="*/ 222250 h 157"/>
                <a:gd name="T8" fmla="*/ 14288 w 27"/>
                <a:gd name="T9" fmla="*/ 230188 h 157"/>
                <a:gd name="T10" fmla="*/ 11113 w 27"/>
                <a:gd name="T11" fmla="*/ 236538 h 157"/>
                <a:gd name="T12" fmla="*/ 4763 w 27"/>
                <a:gd name="T13" fmla="*/ 242888 h 157"/>
                <a:gd name="T14" fmla="*/ 0 w 27"/>
                <a:gd name="T15" fmla="*/ 249238 h 157"/>
                <a:gd name="T16" fmla="*/ 23813 w 27"/>
                <a:gd name="T17" fmla="*/ 0 h 1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"/>
                <a:gd name="T28" fmla="*/ 0 h 157"/>
                <a:gd name="T29" fmla="*/ 27 w 27"/>
                <a:gd name="T30" fmla="*/ 157 h 15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" h="157">
                  <a:moveTo>
                    <a:pt x="15" y="0"/>
                  </a:moveTo>
                  <a:lnTo>
                    <a:pt x="27" y="0"/>
                  </a:lnTo>
                  <a:lnTo>
                    <a:pt x="10" y="140"/>
                  </a:lnTo>
                  <a:lnTo>
                    <a:pt x="9" y="145"/>
                  </a:lnTo>
                  <a:lnTo>
                    <a:pt x="7" y="149"/>
                  </a:lnTo>
                  <a:lnTo>
                    <a:pt x="3" y="153"/>
                  </a:lnTo>
                  <a:lnTo>
                    <a:pt x="0" y="157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108"/>
            <p:cNvSpPr>
              <a:spLocks noChangeArrowheads="1"/>
            </p:cNvSpPr>
            <p:nvPr/>
          </p:nvSpPr>
          <p:spPr bwMode="auto">
            <a:xfrm>
              <a:off x="544512" y="0"/>
              <a:ext cx="47625" cy="55563"/>
            </a:xfrm>
            <a:custGeom>
              <a:avLst/>
              <a:gdLst>
                <a:gd name="T0" fmla="*/ 47625 w 30"/>
                <a:gd name="T1" fmla="*/ 3175 h 35"/>
                <a:gd name="T2" fmla="*/ 47625 w 30"/>
                <a:gd name="T3" fmla="*/ 3175 h 35"/>
                <a:gd name="T4" fmla="*/ 42863 w 30"/>
                <a:gd name="T5" fmla="*/ 22225 h 35"/>
                <a:gd name="T6" fmla="*/ 36513 w 30"/>
                <a:gd name="T7" fmla="*/ 47625 h 35"/>
                <a:gd name="T8" fmla="*/ 36513 w 30"/>
                <a:gd name="T9" fmla="*/ 47625 h 35"/>
                <a:gd name="T10" fmla="*/ 31750 w 30"/>
                <a:gd name="T11" fmla="*/ 53975 h 35"/>
                <a:gd name="T12" fmla="*/ 30163 w 30"/>
                <a:gd name="T13" fmla="*/ 55563 h 35"/>
                <a:gd name="T14" fmla="*/ 25400 w 30"/>
                <a:gd name="T15" fmla="*/ 53975 h 35"/>
                <a:gd name="T16" fmla="*/ 22225 w 30"/>
                <a:gd name="T17" fmla="*/ 49213 h 35"/>
                <a:gd name="T18" fmla="*/ 17463 w 30"/>
                <a:gd name="T19" fmla="*/ 41275 h 35"/>
                <a:gd name="T20" fmla="*/ 0 w 30"/>
                <a:gd name="T21" fmla="*/ 11113 h 35"/>
                <a:gd name="T22" fmla="*/ 0 w 30"/>
                <a:gd name="T23" fmla="*/ 11113 h 35"/>
                <a:gd name="T24" fmla="*/ 4763 w 30"/>
                <a:gd name="T25" fmla="*/ 9525 h 35"/>
                <a:gd name="T26" fmla="*/ 12700 w 30"/>
                <a:gd name="T27" fmla="*/ 3175 h 35"/>
                <a:gd name="T28" fmla="*/ 19050 w 30"/>
                <a:gd name="T29" fmla="*/ 0 h 35"/>
                <a:gd name="T30" fmla="*/ 28575 w 30"/>
                <a:gd name="T31" fmla="*/ 0 h 35"/>
                <a:gd name="T32" fmla="*/ 36513 w 30"/>
                <a:gd name="T33" fmla="*/ 0 h 35"/>
                <a:gd name="T34" fmla="*/ 47625 w 30"/>
                <a:gd name="T35" fmla="*/ 3175 h 35"/>
                <a:gd name="T36" fmla="*/ 47625 w 30"/>
                <a:gd name="T37" fmla="*/ 3175 h 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"/>
                <a:gd name="T58" fmla="*/ 0 h 35"/>
                <a:gd name="T59" fmla="*/ 30 w 30"/>
                <a:gd name="T60" fmla="*/ 35 h 3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" h="35">
                  <a:moveTo>
                    <a:pt x="30" y="2"/>
                  </a:moveTo>
                  <a:lnTo>
                    <a:pt x="30" y="2"/>
                  </a:lnTo>
                  <a:lnTo>
                    <a:pt x="27" y="14"/>
                  </a:lnTo>
                  <a:lnTo>
                    <a:pt x="23" y="30"/>
                  </a:lnTo>
                  <a:lnTo>
                    <a:pt x="20" y="34"/>
                  </a:lnTo>
                  <a:lnTo>
                    <a:pt x="19" y="35"/>
                  </a:lnTo>
                  <a:lnTo>
                    <a:pt x="16" y="34"/>
                  </a:lnTo>
                  <a:lnTo>
                    <a:pt x="14" y="31"/>
                  </a:lnTo>
                  <a:lnTo>
                    <a:pt x="11" y="26"/>
                  </a:lnTo>
                  <a:lnTo>
                    <a:pt x="0" y="7"/>
                  </a:lnTo>
                  <a:lnTo>
                    <a:pt x="3" y="6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3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5" name="组合 209"/>
          <p:cNvGrpSpPr/>
          <p:nvPr/>
        </p:nvGrpSpPr>
        <p:grpSpPr bwMode="auto">
          <a:xfrm>
            <a:off x="3651250" y="4211638"/>
            <a:ext cx="203200" cy="601662"/>
            <a:chOff x="0" y="0"/>
            <a:chExt cx="203200" cy="601663"/>
          </a:xfrm>
          <a:solidFill>
            <a:schemeClr val="bg1">
              <a:alpha val="70000"/>
            </a:schemeClr>
          </a:solidFill>
        </p:grpSpPr>
        <p:sp>
          <p:nvSpPr>
            <p:cNvPr id="106" name="Freeform 105"/>
            <p:cNvSpPr>
              <a:spLocks noChangeArrowheads="1"/>
            </p:cNvSpPr>
            <p:nvPr/>
          </p:nvSpPr>
          <p:spPr bwMode="auto">
            <a:xfrm>
              <a:off x="26987" y="84138"/>
              <a:ext cx="176213" cy="517525"/>
            </a:xfrm>
            <a:custGeom>
              <a:avLst/>
              <a:gdLst>
                <a:gd name="T0" fmla="*/ 55563 w 111"/>
                <a:gd name="T1" fmla="*/ 422275 h 326"/>
                <a:gd name="T2" fmla="*/ 104775 w 111"/>
                <a:gd name="T3" fmla="*/ 517525 h 326"/>
                <a:gd name="T4" fmla="*/ 149225 w 111"/>
                <a:gd name="T5" fmla="*/ 511175 h 326"/>
                <a:gd name="T6" fmla="*/ 176213 w 111"/>
                <a:gd name="T7" fmla="*/ 406400 h 326"/>
                <a:gd name="T8" fmla="*/ 120650 w 111"/>
                <a:gd name="T9" fmla="*/ 0 h 326"/>
                <a:gd name="T10" fmla="*/ 0 w 111"/>
                <a:gd name="T11" fmla="*/ 17463 h 326"/>
                <a:gd name="T12" fmla="*/ 55563 w 111"/>
                <a:gd name="T13" fmla="*/ 422275 h 3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1"/>
                <a:gd name="T22" fmla="*/ 0 h 326"/>
                <a:gd name="T23" fmla="*/ 111 w 111"/>
                <a:gd name="T24" fmla="*/ 326 h 3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1" h="326">
                  <a:moveTo>
                    <a:pt x="35" y="266"/>
                  </a:moveTo>
                  <a:lnTo>
                    <a:pt x="66" y="326"/>
                  </a:lnTo>
                  <a:lnTo>
                    <a:pt x="94" y="322"/>
                  </a:lnTo>
                  <a:lnTo>
                    <a:pt x="111" y="256"/>
                  </a:lnTo>
                  <a:lnTo>
                    <a:pt x="76" y="0"/>
                  </a:lnTo>
                  <a:lnTo>
                    <a:pt x="0" y="11"/>
                  </a:lnTo>
                  <a:lnTo>
                    <a:pt x="35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106"/>
            <p:cNvSpPr>
              <a:spLocks noChangeArrowheads="1"/>
            </p:cNvSpPr>
            <p:nvPr/>
          </p:nvSpPr>
          <p:spPr bwMode="auto">
            <a:xfrm>
              <a:off x="20637" y="0"/>
              <a:ext cx="127000" cy="146050"/>
            </a:xfrm>
            <a:custGeom>
              <a:avLst/>
              <a:gdLst>
                <a:gd name="T0" fmla="*/ 6350 w 80"/>
                <a:gd name="T1" fmla="*/ 93663 h 92"/>
                <a:gd name="T2" fmla="*/ 6350 w 80"/>
                <a:gd name="T3" fmla="*/ 93663 h 92"/>
                <a:gd name="T4" fmla="*/ 7938 w 80"/>
                <a:gd name="T5" fmla="*/ 104775 h 92"/>
                <a:gd name="T6" fmla="*/ 14288 w 80"/>
                <a:gd name="T7" fmla="*/ 115888 h 92"/>
                <a:gd name="T8" fmla="*/ 20638 w 80"/>
                <a:gd name="T9" fmla="*/ 127000 h 92"/>
                <a:gd name="T10" fmla="*/ 30163 w 80"/>
                <a:gd name="T11" fmla="*/ 133350 h 92"/>
                <a:gd name="T12" fmla="*/ 38100 w 80"/>
                <a:gd name="T13" fmla="*/ 139700 h 92"/>
                <a:gd name="T14" fmla="*/ 49213 w 80"/>
                <a:gd name="T15" fmla="*/ 144463 h 92"/>
                <a:gd name="T16" fmla="*/ 61913 w 80"/>
                <a:gd name="T17" fmla="*/ 146050 h 92"/>
                <a:gd name="T18" fmla="*/ 73025 w 80"/>
                <a:gd name="T19" fmla="*/ 146050 h 92"/>
                <a:gd name="T20" fmla="*/ 74613 w 80"/>
                <a:gd name="T21" fmla="*/ 146050 h 92"/>
                <a:gd name="T22" fmla="*/ 74613 w 80"/>
                <a:gd name="T23" fmla="*/ 146050 h 92"/>
                <a:gd name="T24" fmla="*/ 87313 w 80"/>
                <a:gd name="T25" fmla="*/ 141288 h 92"/>
                <a:gd name="T26" fmla="*/ 98425 w 80"/>
                <a:gd name="T27" fmla="*/ 138113 h 92"/>
                <a:gd name="T28" fmla="*/ 106363 w 80"/>
                <a:gd name="T29" fmla="*/ 130175 h 92"/>
                <a:gd name="T30" fmla="*/ 112713 w 80"/>
                <a:gd name="T31" fmla="*/ 122238 h 92"/>
                <a:gd name="T32" fmla="*/ 119063 w 80"/>
                <a:gd name="T33" fmla="*/ 111125 h 92"/>
                <a:gd name="T34" fmla="*/ 123825 w 80"/>
                <a:gd name="T35" fmla="*/ 101600 h 92"/>
                <a:gd name="T36" fmla="*/ 127000 w 80"/>
                <a:gd name="T37" fmla="*/ 90488 h 92"/>
                <a:gd name="T38" fmla="*/ 127000 w 80"/>
                <a:gd name="T39" fmla="*/ 77788 h 92"/>
                <a:gd name="T40" fmla="*/ 119063 w 80"/>
                <a:gd name="T41" fmla="*/ 23813 h 92"/>
                <a:gd name="T42" fmla="*/ 119063 w 80"/>
                <a:gd name="T43" fmla="*/ 23813 h 92"/>
                <a:gd name="T44" fmla="*/ 115888 w 80"/>
                <a:gd name="T45" fmla="*/ 12700 h 92"/>
                <a:gd name="T46" fmla="*/ 111125 w 80"/>
                <a:gd name="T47" fmla="*/ 6350 h 92"/>
                <a:gd name="T48" fmla="*/ 104775 w 80"/>
                <a:gd name="T49" fmla="*/ 1588 h 92"/>
                <a:gd name="T50" fmla="*/ 98425 w 80"/>
                <a:gd name="T51" fmla="*/ 0 h 92"/>
                <a:gd name="T52" fmla="*/ 79375 w 80"/>
                <a:gd name="T53" fmla="*/ 1588 h 92"/>
                <a:gd name="T54" fmla="*/ 55563 w 80"/>
                <a:gd name="T55" fmla="*/ 4763 h 92"/>
                <a:gd name="T56" fmla="*/ 55563 w 80"/>
                <a:gd name="T57" fmla="*/ 4763 h 92"/>
                <a:gd name="T58" fmla="*/ 55563 w 80"/>
                <a:gd name="T59" fmla="*/ 4763 h 92"/>
                <a:gd name="T60" fmla="*/ 31750 w 80"/>
                <a:gd name="T61" fmla="*/ 7938 h 92"/>
                <a:gd name="T62" fmla="*/ 12700 w 80"/>
                <a:gd name="T63" fmla="*/ 11113 h 92"/>
                <a:gd name="T64" fmla="*/ 6350 w 80"/>
                <a:gd name="T65" fmla="*/ 14288 h 92"/>
                <a:gd name="T66" fmla="*/ 1588 w 80"/>
                <a:gd name="T67" fmla="*/ 20638 h 92"/>
                <a:gd name="T68" fmla="*/ 0 w 80"/>
                <a:gd name="T69" fmla="*/ 26988 h 92"/>
                <a:gd name="T70" fmla="*/ 0 w 80"/>
                <a:gd name="T71" fmla="*/ 38100 h 92"/>
                <a:gd name="T72" fmla="*/ 6350 w 80"/>
                <a:gd name="T73" fmla="*/ 93663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0"/>
                <a:gd name="T112" fmla="*/ 0 h 92"/>
                <a:gd name="T113" fmla="*/ 80 w 80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0" h="92">
                  <a:moveTo>
                    <a:pt x="4" y="59"/>
                  </a:moveTo>
                  <a:lnTo>
                    <a:pt x="4" y="59"/>
                  </a:lnTo>
                  <a:lnTo>
                    <a:pt x="5" y="66"/>
                  </a:lnTo>
                  <a:lnTo>
                    <a:pt x="9" y="73"/>
                  </a:lnTo>
                  <a:lnTo>
                    <a:pt x="13" y="80"/>
                  </a:lnTo>
                  <a:lnTo>
                    <a:pt x="19" y="84"/>
                  </a:lnTo>
                  <a:lnTo>
                    <a:pt x="24" y="88"/>
                  </a:lnTo>
                  <a:lnTo>
                    <a:pt x="31" y="91"/>
                  </a:lnTo>
                  <a:lnTo>
                    <a:pt x="39" y="92"/>
                  </a:lnTo>
                  <a:lnTo>
                    <a:pt x="46" y="92"/>
                  </a:lnTo>
                  <a:lnTo>
                    <a:pt x="47" y="92"/>
                  </a:lnTo>
                  <a:lnTo>
                    <a:pt x="55" y="89"/>
                  </a:lnTo>
                  <a:lnTo>
                    <a:pt x="62" y="87"/>
                  </a:lnTo>
                  <a:lnTo>
                    <a:pt x="67" y="82"/>
                  </a:lnTo>
                  <a:lnTo>
                    <a:pt x="71" y="77"/>
                  </a:lnTo>
                  <a:lnTo>
                    <a:pt x="75" y="70"/>
                  </a:lnTo>
                  <a:lnTo>
                    <a:pt x="78" y="64"/>
                  </a:lnTo>
                  <a:lnTo>
                    <a:pt x="80" y="57"/>
                  </a:lnTo>
                  <a:lnTo>
                    <a:pt x="80" y="49"/>
                  </a:lnTo>
                  <a:lnTo>
                    <a:pt x="75" y="15"/>
                  </a:lnTo>
                  <a:lnTo>
                    <a:pt x="73" y="8"/>
                  </a:lnTo>
                  <a:lnTo>
                    <a:pt x="70" y="4"/>
                  </a:lnTo>
                  <a:lnTo>
                    <a:pt x="66" y="1"/>
                  </a:lnTo>
                  <a:lnTo>
                    <a:pt x="62" y="0"/>
                  </a:lnTo>
                  <a:lnTo>
                    <a:pt x="50" y="1"/>
                  </a:lnTo>
                  <a:lnTo>
                    <a:pt x="35" y="3"/>
                  </a:lnTo>
                  <a:lnTo>
                    <a:pt x="20" y="5"/>
                  </a:lnTo>
                  <a:lnTo>
                    <a:pt x="8" y="7"/>
                  </a:lnTo>
                  <a:lnTo>
                    <a:pt x="4" y="9"/>
                  </a:lnTo>
                  <a:lnTo>
                    <a:pt x="1" y="13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4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107"/>
            <p:cNvSpPr>
              <a:spLocks noChangeArrowheads="1"/>
            </p:cNvSpPr>
            <p:nvPr/>
          </p:nvSpPr>
          <p:spPr bwMode="auto">
            <a:xfrm>
              <a:off x="15875" y="49213"/>
              <a:ext cx="150813" cy="144463"/>
            </a:xfrm>
            <a:custGeom>
              <a:avLst/>
              <a:gdLst>
                <a:gd name="T0" fmla="*/ 17463 w 95"/>
                <a:gd name="T1" fmla="*/ 144463 h 91"/>
                <a:gd name="T2" fmla="*/ 150813 w 95"/>
                <a:gd name="T3" fmla="*/ 127000 h 91"/>
                <a:gd name="T4" fmla="*/ 133350 w 95"/>
                <a:gd name="T5" fmla="*/ 0 h 91"/>
                <a:gd name="T6" fmla="*/ 0 w 95"/>
                <a:gd name="T7" fmla="*/ 17463 h 91"/>
                <a:gd name="T8" fmla="*/ 17463 w 95"/>
                <a:gd name="T9" fmla="*/ 144463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91"/>
                <a:gd name="T17" fmla="*/ 95 w 95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91">
                  <a:moveTo>
                    <a:pt x="11" y="91"/>
                  </a:moveTo>
                  <a:lnTo>
                    <a:pt x="95" y="80"/>
                  </a:lnTo>
                  <a:lnTo>
                    <a:pt x="84" y="0"/>
                  </a:lnTo>
                  <a:lnTo>
                    <a:pt x="0" y="11"/>
                  </a:lnTo>
                  <a:lnTo>
                    <a:pt x="11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109"/>
            <p:cNvSpPr>
              <a:spLocks noChangeArrowheads="1"/>
            </p:cNvSpPr>
            <p:nvPr/>
          </p:nvSpPr>
          <p:spPr bwMode="auto">
            <a:xfrm>
              <a:off x="0" y="90488"/>
              <a:ext cx="44450" cy="260350"/>
            </a:xfrm>
            <a:custGeom>
              <a:avLst/>
              <a:gdLst>
                <a:gd name="T0" fmla="*/ 33338 w 28"/>
                <a:gd name="T1" fmla="*/ 0 h 164"/>
                <a:gd name="T2" fmla="*/ 33338 w 28"/>
                <a:gd name="T3" fmla="*/ 0 h 164"/>
                <a:gd name="T4" fmla="*/ 17463 w 28"/>
                <a:gd name="T5" fmla="*/ 11113 h 164"/>
                <a:gd name="T6" fmla="*/ 7938 w 28"/>
                <a:gd name="T7" fmla="*/ 20638 h 164"/>
                <a:gd name="T8" fmla="*/ 3175 w 28"/>
                <a:gd name="T9" fmla="*/ 26988 h 164"/>
                <a:gd name="T10" fmla="*/ 0 w 28"/>
                <a:gd name="T11" fmla="*/ 31750 h 164"/>
                <a:gd name="T12" fmla="*/ 0 w 28"/>
                <a:gd name="T13" fmla="*/ 31750 h 164"/>
                <a:gd name="T14" fmla="*/ 4763 w 28"/>
                <a:gd name="T15" fmla="*/ 69850 h 164"/>
                <a:gd name="T16" fmla="*/ 14288 w 28"/>
                <a:gd name="T17" fmla="*/ 142875 h 164"/>
                <a:gd name="T18" fmla="*/ 28575 w 28"/>
                <a:gd name="T19" fmla="*/ 244475 h 164"/>
                <a:gd name="T20" fmla="*/ 28575 w 28"/>
                <a:gd name="T21" fmla="*/ 244475 h 164"/>
                <a:gd name="T22" fmla="*/ 26988 w 28"/>
                <a:gd name="T23" fmla="*/ 246063 h 164"/>
                <a:gd name="T24" fmla="*/ 28575 w 28"/>
                <a:gd name="T25" fmla="*/ 254000 h 164"/>
                <a:gd name="T26" fmla="*/ 30163 w 28"/>
                <a:gd name="T27" fmla="*/ 255588 h 164"/>
                <a:gd name="T28" fmla="*/ 33338 w 28"/>
                <a:gd name="T29" fmla="*/ 257175 h 164"/>
                <a:gd name="T30" fmla="*/ 36513 w 28"/>
                <a:gd name="T31" fmla="*/ 260350 h 164"/>
                <a:gd name="T32" fmla="*/ 44450 w 28"/>
                <a:gd name="T33" fmla="*/ 260350 h 164"/>
                <a:gd name="T34" fmla="*/ 20638 w 28"/>
                <a:gd name="T35" fmla="*/ 92075 h 164"/>
                <a:gd name="T36" fmla="*/ 30163 w 28"/>
                <a:gd name="T37" fmla="*/ 69850 h 164"/>
                <a:gd name="T38" fmla="*/ 33338 w 28"/>
                <a:gd name="T39" fmla="*/ 0 h 164"/>
                <a:gd name="T40" fmla="*/ 33338 w 28"/>
                <a:gd name="T41" fmla="*/ 0 h 16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8"/>
                <a:gd name="T64" fmla="*/ 0 h 164"/>
                <a:gd name="T65" fmla="*/ 28 w 28"/>
                <a:gd name="T66" fmla="*/ 164 h 16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8" h="164">
                  <a:moveTo>
                    <a:pt x="21" y="0"/>
                  </a:moveTo>
                  <a:lnTo>
                    <a:pt x="21" y="0"/>
                  </a:lnTo>
                  <a:lnTo>
                    <a:pt x="11" y="7"/>
                  </a:lnTo>
                  <a:lnTo>
                    <a:pt x="5" y="13"/>
                  </a:lnTo>
                  <a:lnTo>
                    <a:pt x="2" y="17"/>
                  </a:lnTo>
                  <a:lnTo>
                    <a:pt x="0" y="20"/>
                  </a:lnTo>
                  <a:lnTo>
                    <a:pt x="3" y="44"/>
                  </a:lnTo>
                  <a:lnTo>
                    <a:pt x="9" y="90"/>
                  </a:lnTo>
                  <a:lnTo>
                    <a:pt x="18" y="154"/>
                  </a:lnTo>
                  <a:lnTo>
                    <a:pt x="17" y="155"/>
                  </a:lnTo>
                  <a:lnTo>
                    <a:pt x="18" y="160"/>
                  </a:lnTo>
                  <a:lnTo>
                    <a:pt x="19" y="161"/>
                  </a:lnTo>
                  <a:lnTo>
                    <a:pt x="21" y="162"/>
                  </a:lnTo>
                  <a:lnTo>
                    <a:pt x="23" y="164"/>
                  </a:lnTo>
                  <a:lnTo>
                    <a:pt x="28" y="164"/>
                  </a:lnTo>
                  <a:lnTo>
                    <a:pt x="13" y="58"/>
                  </a:lnTo>
                  <a:lnTo>
                    <a:pt x="19" y="44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0" name="组合 207"/>
          <p:cNvGrpSpPr/>
          <p:nvPr/>
        </p:nvGrpSpPr>
        <p:grpSpPr bwMode="auto">
          <a:xfrm>
            <a:off x="4114800" y="4217988"/>
            <a:ext cx="796925" cy="612775"/>
            <a:chOff x="0" y="0"/>
            <a:chExt cx="796925" cy="612776"/>
          </a:xfrm>
          <a:solidFill>
            <a:schemeClr val="bg1">
              <a:alpha val="70000"/>
            </a:schemeClr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20637" y="0"/>
              <a:ext cx="776288" cy="347663"/>
            </a:xfrm>
            <a:custGeom>
              <a:avLst/>
              <a:gdLst>
                <a:gd name="T0" fmla="*/ 392113 w 489"/>
                <a:gd name="T1" fmla="*/ 347663 h 219"/>
                <a:gd name="T2" fmla="*/ 776288 w 489"/>
                <a:gd name="T3" fmla="*/ 174625 h 219"/>
                <a:gd name="T4" fmla="*/ 381000 w 489"/>
                <a:gd name="T5" fmla="*/ 0 h 219"/>
                <a:gd name="T6" fmla="*/ 0 w 489"/>
                <a:gd name="T7" fmla="*/ 169863 h 219"/>
                <a:gd name="T8" fmla="*/ 392113 w 489"/>
                <a:gd name="T9" fmla="*/ 347663 h 2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9"/>
                <a:gd name="T16" fmla="*/ 0 h 219"/>
                <a:gd name="T17" fmla="*/ 489 w 489"/>
                <a:gd name="T18" fmla="*/ 219 h 2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9" h="219">
                  <a:moveTo>
                    <a:pt x="247" y="219"/>
                  </a:moveTo>
                  <a:lnTo>
                    <a:pt x="489" y="110"/>
                  </a:lnTo>
                  <a:lnTo>
                    <a:pt x="240" y="0"/>
                  </a:lnTo>
                  <a:lnTo>
                    <a:pt x="0" y="107"/>
                  </a:lnTo>
                  <a:lnTo>
                    <a:pt x="247" y="2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auto">
            <a:xfrm>
              <a:off x="30162" y="163513"/>
              <a:ext cx="22225" cy="255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13" name="Freeform 112"/>
            <p:cNvSpPr>
              <a:spLocks noChangeArrowheads="1"/>
            </p:cNvSpPr>
            <p:nvPr/>
          </p:nvSpPr>
          <p:spPr bwMode="auto">
            <a:xfrm>
              <a:off x="3175" y="388938"/>
              <a:ext cx="76200" cy="77788"/>
            </a:xfrm>
            <a:custGeom>
              <a:avLst/>
              <a:gdLst>
                <a:gd name="T0" fmla="*/ 0 w 48"/>
                <a:gd name="T1" fmla="*/ 38100 h 49"/>
                <a:gd name="T2" fmla="*/ 0 w 48"/>
                <a:gd name="T3" fmla="*/ 38100 h 49"/>
                <a:gd name="T4" fmla="*/ 0 w 48"/>
                <a:gd name="T5" fmla="*/ 31750 h 49"/>
                <a:gd name="T6" fmla="*/ 3175 w 48"/>
                <a:gd name="T7" fmla="*/ 23813 h 49"/>
                <a:gd name="T8" fmla="*/ 6350 w 48"/>
                <a:gd name="T9" fmla="*/ 17463 h 49"/>
                <a:gd name="T10" fmla="*/ 11113 w 48"/>
                <a:gd name="T11" fmla="*/ 12700 h 49"/>
                <a:gd name="T12" fmla="*/ 17463 w 48"/>
                <a:gd name="T13" fmla="*/ 6350 h 49"/>
                <a:gd name="T14" fmla="*/ 23813 w 48"/>
                <a:gd name="T15" fmla="*/ 4763 h 49"/>
                <a:gd name="T16" fmla="*/ 30163 w 48"/>
                <a:gd name="T17" fmla="*/ 1588 h 49"/>
                <a:gd name="T18" fmla="*/ 39688 w 48"/>
                <a:gd name="T19" fmla="*/ 0 h 49"/>
                <a:gd name="T20" fmla="*/ 39688 w 48"/>
                <a:gd name="T21" fmla="*/ 0 h 49"/>
                <a:gd name="T22" fmla="*/ 46038 w 48"/>
                <a:gd name="T23" fmla="*/ 1588 h 49"/>
                <a:gd name="T24" fmla="*/ 53975 w 48"/>
                <a:gd name="T25" fmla="*/ 4763 h 49"/>
                <a:gd name="T26" fmla="*/ 60325 w 48"/>
                <a:gd name="T27" fmla="*/ 6350 h 49"/>
                <a:gd name="T28" fmla="*/ 65088 w 48"/>
                <a:gd name="T29" fmla="*/ 12700 h 49"/>
                <a:gd name="T30" fmla="*/ 69850 w 48"/>
                <a:gd name="T31" fmla="*/ 17463 h 49"/>
                <a:gd name="T32" fmla="*/ 73025 w 48"/>
                <a:gd name="T33" fmla="*/ 23813 h 49"/>
                <a:gd name="T34" fmla="*/ 76200 w 48"/>
                <a:gd name="T35" fmla="*/ 31750 h 49"/>
                <a:gd name="T36" fmla="*/ 76200 w 48"/>
                <a:gd name="T37" fmla="*/ 38100 h 49"/>
                <a:gd name="T38" fmla="*/ 76200 w 48"/>
                <a:gd name="T39" fmla="*/ 38100 h 49"/>
                <a:gd name="T40" fmla="*/ 76200 w 48"/>
                <a:gd name="T41" fmla="*/ 47625 h 49"/>
                <a:gd name="T42" fmla="*/ 73025 w 48"/>
                <a:gd name="T43" fmla="*/ 53975 h 49"/>
                <a:gd name="T44" fmla="*/ 69850 w 48"/>
                <a:gd name="T45" fmla="*/ 60325 h 49"/>
                <a:gd name="T46" fmla="*/ 65088 w 48"/>
                <a:gd name="T47" fmla="*/ 66675 h 49"/>
                <a:gd name="T48" fmla="*/ 60325 w 48"/>
                <a:gd name="T49" fmla="*/ 71438 h 49"/>
                <a:gd name="T50" fmla="*/ 53975 w 48"/>
                <a:gd name="T51" fmla="*/ 74613 h 49"/>
                <a:gd name="T52" fmla="*/ 46038 w 48"/>
                <a:gd name="T53" fmla="*/ 77788 h 49"/>
                <a:gd name="T54" fmla="*/ 39688 w 48"/>
                <a:gd name="T55" fmla="*/ 77788 h 49"/>
                <a:gd name="T56" fmla="*/ 39688 w 48"/>
                <a:gd name="T57" fmla="*/ 77788 h 49"/>
                <a:gd name="T58" fmla="*/ 30163 w 48"/>
                <a:gd name="T59" fmla="*/ 77788 h 49"/>
                <a:gd name="T60" fmla="*/ 23813 w 48"/>
                <a:gd name="T61" fmla="*/ 74613 h 49"/>
                <a:gd name="T62" fmla="*/ 17463 w 48"/>
                <a:gd name="T63" fmla="*/ 71438 h 49"/>
                <a:gd name="T64" fmla="*/ 11113 w 48"/>
                <a:gd name="T65" fmla="*/ 66675 h 49"/>
                <a:gd name="T66" fmla="*/ 6350 w 48"/>
                <a:gd name="T67" fmla="*/ 60325 h 49"/>
                <a:gd name="T68" fmla="*/ 3175 w 48"/>
                <a:gd name="T69" fmla="*/ 53975 h 49"/>
                <a:gd name="T70" fmla="*/ 0 w 48"/>
                <a:gd name="T71" fmla="*/ 47625 h 49"/>
                <a:gd name="T72" fmla="*/ 0 w 48"/>
                <a:gd name="T73" fmla="*/ 38100 h 49"/>
                <a:gd name="T74" fmla="*/ 0 w 48"/>
                <a:gd name="T75" fmla="*/ 38100 h 4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8"/>
                <a:gd name="T115" fmla="*/ 0 h 49"/>
                <a:gd name="T116" fmla="*/ 48 w 48"/>
                <a:gd name="T117" fmla="*/ 49 h 4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8" h="49">
                  <a:moveTo>
                    <a:pt x="0" y="24"/>
                  </a:moveTo>
                  <a:lnTo>
                    <a:pt x="0" y="24"/>
                  </a:lnTo>
                  <a:lnTo>
                    <a:pt x="0" y="20"/>
                  </a:lnTo>
                  <a:lnTo>
                    <a:pt x="2" y="15"/>
                  </a:lnTo>
                  <a:lnTo>
                    <a:pt x="4" y="11"/>
                  </a:lnTo>
                  <a:lnTo>
                    <a:pt x="7" y="8"/>
                  </a:lnTo>
                  <a:lnTo>
                    <a:pt x="11" y="4"/>
                  </a:lnTo>
                  <a:lnTo>
                    <a:pt x="15" y="3"/>
                  </a:lnTo>
                  <a:lnTo>
                    <a:pt x="19" y="1"/>
                  </a:lnTo>
                  <a:lnTo>
                    <a:pt x="25" y="0"/>
                  </a:lnTo>
                  <a:lnTo>
                    <a:pt x="29" y="1"/>
                  </a:lnTo>
                  <a:lnTo>
                    <a:pt x="34" y="3"/>
                  </a:lnTo>
                  <a:lnTo>
                    <a:pt x="38" y="4"/>
                  </a:lnTo>
                  <a:lnTo>
                    <a:pt x="41" y="8"/>
                  </a:lnTo>
                  <a:lnTo>
                    <a:pt x="44" y="11"/>
                  </a:lnTo>
                  <a:lnTo>
                    <a:pt x="46" y="15"/>
                  </a:lnTo>
                  <a:lnTo>
                    <a:pt x="48" y="20"/>
                  </a:lnTo>
                  <a:lnTo>
                    <a:pt x="48" y="24"/>
                  </a:lnTo>
                  <a:lnTo>
                    <a:pt x="48" y="30"/>
                  </a:lnTo>
                  <a:lnTo>
                    <a:pt x="46" y="34"/>
                  </a:lnTo>
                  <a:lnTo>
                    <a:pt x="44" y="38"/>
                  </a:lnTo>
                  <a:lnTo>
                    <a:pt x="41" y="42"/>
                  </a:lnTo>
                  <a:lnTo>
                    <a:pt x="38" y="45"/>
                  </a:lnTo>
                  <a:lnTo>
                    <a:pt x="34" y="47"/>
                  </a:lnTo>
                  <a:lnTo>
                    <a:pt x="29" y="49"/>
                  </a:lnTo>
                  <a:lnTo>
                    <a:pt x="25" y="49"/>
                  </a:lnTo>
                  <a:lnTo>
                    <a:pt x="19" y="49"/>
                  </a:lnTo>
                  <a:lnTo>
                    <a:pt x="15" y="47"/>
                  </a:lnTo>
                  <a:lnTo>
                    <a:pt x="11" y="45"/>
                  </a:lnTo>
                  <a:lnTo>
                    <a:pt x="7" y="42"/>
                  </a:lnTo>
                  <a:lnTo>
                    <a:pt x="4" y="38"/>
                  </a:lnTo>
                  <a:lnTo>
                    <a:pt x="2" y="34"/>
                  </a:lnTo>
                  <a:lnTo>
                    <a:pt x="0" y="3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113"/>
            <p:cNvSpPr>
              <a:spLocks noChangeArrowheads="1"/>
            </p:cNvSpPr>
            <p:nvPr/>
          </p:nvSpPr>
          <p:spPr bwMode="auto">
            <a:xfrm>
              <a:off x="33337" y="431800"/>
              <a:ext cx="46038" cy="169863"/>
            </a:xfrm>
            <a:custGeom>
              <a:avLst/>
              <a:gdLst>
                <a:gd name="T0" fmla="*/ 26988 w 29"/>
                <a:gd name="T1" fmla="*/ 7938 h 107"/>
                <a:gd name="T2" fmla="*/ 26988 w 29"/>
                <a:gd name="T3" fmla="*/ 7938 h 107"/>
                <a:gd name="T4" fmla="*/ 30163 w 29"/>
                <a:gd name="T5" fmla="*/ 19050 h 107"/>
                <a:gd name="T6" fmla="*/ 34925 w 29"/>
                <a:gd name="T7" fmla="*/ 34925 h 107"/>
                <a:gd name="T8" fmla="*/ 39688 w 29"/>
                <a:gd name="T9" fmla="*/ 52388 h 107"/>
                <a:gd name="T10" fmla="*/ 42863 w 29"/>
                <a:gd name="T11" fmla="*/ 74613 h 107"/>
                <a:gd name="T12" fmla="*/ 46038 w 29"/>
                <a:gd name="T13" fmla="*/ 103188 h 107"/>
                <a:gd name="T14" fmla="*/ 46038 w 29"/>
                <a:gd name="T15" fmla="*/ 133350 h 107"/>
                <a:gd name="T16" fmla="*/ 42863 w 29"/>
                <a:gd name="T17" fmla="*/ 169863 h 107"/>
                <a:gd name="T18" fmla="*/ 0 w 29"/>
                <a:gd name="T19" fmla="*/ 169863 h 107"/>
                <a:gd name="T20" fmla="*/ 0 w 29"/>
                <a:gd name="T21" fmla="*/ 0 h 107"/>
                <a:gd name="T22" fmla="*/ 0 w 29"/>
                <a:gd name="T23" fmla="*/ 0 h 107"/>
                <a:gd name="T24" fmla="*/ 12700 w 29"/>
                <a:gd name="T25" fmla="*/ 6350 h 107"/>
                <a:gd name="T26" fmla="*/ 22225 w 29"/>
                <a:gd name="T27" fmla="*/ 7938 h 107"/>
                <a:gd name="T28" fmla="*/ 23813 w 29"/>
                <a:gd name="T29" fmla="*/ 7938 h 107"/>
                <a:gd name="T30" fmla="*/ 26988 w 29"/>
                <a:gd name="T31" fmla="*/ 7938 h 107"/>
                <a:gd name="T32" fmla="*/ 26988 w 29"/>
                <a:gd name="T33" fmla="*/ 7938 h 10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9"/>
                <a:gd name="T52" fmla="*/ 0 h 107"/>
                <a:gd name="T53" fmla="*/ 29 w 29"/>
                <a:gd name="T54" fmla="*/ 107 h 10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9" h="107">
                  <a:moveTo>
                    <a:pt x="17" y="5"/>
                  </a:moveTo>
                  <a:lnTo>
                    <a:pt x="17" y="5"/>
                  </a:lnTo>
                  <a:lnTo>
                    <a:pt x="19" y="12"/>
                  </a:lnTo>
                  <a:lnTo>
                    <a:pt x="22" y="22"/>
                  </a:lnTo>
                  <a:lnTo>
                    <a:pt x="25" y="33"/>
                  </a:lnTo>
                  <a:lnTo>
                    <a:pt x="27" y="47"/>
                  </a:lnTo>
                  <a:lnTo>
                    <a:pt x="29" y="65"/>
                  </a:lnTo>
                  <a:lnTo>
                    <a:pt x="29" y="84"/>
                  </a:lnTo>
                  <a:lnTo>
                    <a:pt x="27" y="107"/>
                  </a:lnTo>
                  <a:lnTo>
                    <a:pt x="0" y="107"/>
                  </a:lnTo>
                  <a:lnTo>
                    <a:pt x="0" y="0"/>
                  </a:lnTo>
                  <a:lnTo>
                    <a:pt x="8" y="4"/>
                  </a:lnTo>
                  <a:lnTo>
                    <a:pt x="14" y="5"/>
                  </a:lnTo>
                  <a:lnTo>
                    <a:pt x="15" y="5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114"/>
            <p:cNvSpPr>
              <a:spLocks noChangeArrowheads="1"/>
            </p:cNvSpPr>
            <p:nvPr/>
          </p:nvSpPr>
          <p:spPr bwMode="auto">
            <a:xfrm>
              <a:off x="0" y="431800"/>
              <a:ext cx="46038" cy="169863"/>
            </a:xfrm>
            <a:custGeom>
              <a:avLst/>
              <a:gdLst>
                <a:gd name="T0" fmla="*/ 20638 w 29"/>
                <a:gd name="T1" fmla="*/ 7938 h 107"/>
                <a:gd name="T2" fmla="*/ 20638 w 29"/>
                <a:gd name="T3" fmla="*/ 7938 h 107"/>
                <a:gd name="T4" fmla="*/ 15875 w 29"/>
                <a:gd name="T5" fmla="*/ 19050 h 107"/>
                <a:gd name="T6" fmla="*/ 6350 w 29"/>
                <a:gd name="T7" fmla="*/ 52388 h 107"/>
                <a:gd name="T8" fmla="*/ 3175 w 29"/>
                <a:gd name="T9" fmla="*/ 74613 h 107"/>
                <a:gd name="T10" fmla="*/ 0 w 29"/>
                <a:gd name="T11" fmla="*/ 103188 h 107"/>
                <a:gd name="T12" fmla="*/ 0 w 29"/>
                <a:gd name="T13" fmla="*/ 133350 h 107"/>
                <a:gd name="T14" fmla="*/ 1588 w 29"/>
                <a:gd name="T15" fmla="*/ 169863 h 107"/>
                <a:gd name="T16" fmla="*/ 46038 w 29"/>
                <a:gd name="T17" fmla="*/ 169863 h 107"/>
                <a:gd name="T18" fmla="*/ 46038 w 29"/>
                <a:gd name="T19" fmla="*/ 0 h 107"/>
                <a:gd name="T20" fmla="*/ 46038 w 29"/>
                <a:gd name="T21" fmla="*/ 0 h 107"/>
                <a:gd name="T22" fmla="*/ 33338 w 29"/>
                <a:gd name="T23" fmla="*/ 6350 h 107"/>
                <a:gd name="T24" fmla="*/ 25400 w 29"/>
                <a:gd name="T25" fmla="*/ 7938 h 107"/>
                <a:gd name="T26" fmla="*/ 20638 w 29"/>
                <a:gd name="T27" fmla="*/ 7938 h 107"/>
                <a:gd name="T28" fmla="*/ 20638 w 29"/>
                <a:gd name="T29" fmla="*/ 7938 h 107"/>
                <a:gd name="T30" fmla="*/ 20638 w 29"/>
                <a:gd name="T31" fmla="*/ 7938 h 10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9"/>
                <a:gd name="T49" fmla="*/ 0 h 107"/>
                <a:gd name="T50" fmla="*/ 29 w 29"/>
                <a:gd name="T51" fmla="*/ 107 h 10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9" h="107">
                  <a:moveTo>
                    <a:pt x="13" y="5"/>
                  </a:moveTo>
                  <a:lnTo>
                    <a:pt x="13" y="5"/>
                  </a:lnTo>
                  <a:lnTo>
                    <a:pt x="10" y="12"/>
                  </a:lnTo>
                  <a:lnTo>
                    <a:pt x="4" y="33"/>
                  </a:lnTo>
                  <a:lnTo>
                    <a:pt x="2" y="47"/>
                  </a:lnTo>
                  <a:lnTo>
                    <a:pt x="0" y="65"/>
                  </a:lnTo>
                  <a:lnTo>
                    <a:pt x="0" y="84"/>
                  </a:lnTo>
                  <a:lnTo>
                    <a:pt x="1" y="107"/>
                  </a:lnTo>
                  <a:lnTo>
                    <a:pt x="29" y="107"/>
                  </a:lnTo>
                  <a:lnTo>
                    <a:pt x="29" y="0"/>
                  </a:lnTo>
                  <a:lnTo>
                    <a:pt x="21" y="4"/>
                  </a:lnTo>
                  <a:lnTo>
                    <a:pt x="16" y="5"/>
                  </a:lnTo>
                  <a:lnTo>
                    <a:pt x="13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115"/>
            <p:cNvSpPr>
              <a:spLocks noChangeArrowheads="1"/>
            </p:cNvSpPr>
            <p:nvPr/>
          </p:nvSpPr>
          <p:spPr bwMode="auto">
            <a:xfrm>
              <a:off x="192087" y="277813"/>
              <a:ext cx="449263" cy="334963"/>
            </a:xfrm>
            <a:custGeom>
              <a:avLst/>
              <a:gdLst>
                <a:gd name="T0" fmla="*/ 0 w 283"/>
                <a:gd name="T1" fmla="*/ 0 h 211"/>
                <a:gd name="T2" fmla="*/ 0 w 283"/>
                <a:gd name="T3" fmla="*/ 0 h 211"/>
                <a:gd name="T4" fmla="*/ 100013 w 283"/>
                <a:gd name="T5" fmla="*/ 46038 h 211"/>
                <a:gd name="T6" fmla="*/ 227013 w 283"/>
                <a:gd name="T7" fmla="*/ 106363 h 211"/>
                <a:gd name="T8" fmla="*/ 227013 w 283"/>
                <a:gd name="T9" fmla="*/ 106363 h 211"/>
                <a:gd name="T10" fmla="*/ 350838 w 283"/>
                <a:gd name="T11" fmla="*/ 46038 h 211"/>
                <a:gd name="T12" fmla="*/ 449263 w 283"/>
                <a:gd name="T13" fmla="*/ 0 h 211"/>
                <a:gd name="T14" fmla="*/ 449263 w 283"/>
                <a:gd name="T15" fmla="*/ 258763 h 211"/>
                <a:gd name="T16" fmla="*/ 449263 w 283"/>
                <a:gd name="T17" fmla="*/ 258763 h 211"/>
                <a:gd name="T18" fmla="*/ 439738 w 283"/>
                <a:gd name="T19" fmla="*/ 269875 h 211"/>
                <a:gd name="T20" fmla="*/ 423863 w 283"/>
                <a:gd name="T21" fmla="*/ 280988 h 211"/>
                <a:gd name="T22" fmla="*/ 411163 w 283"/>
                <a:gd name="T23" fmla="*/ 288925 h 211"/>
                <a:gd name="T24" fmla="*/ 396875 w 283"/>
                <a:gd name="T25" fmla="*/ 298450 h 211"/>
                <a:gd name="T26" fmla="*/ 363538 w 283"/>
                <a:gd name="T27" fmla="*/ 311150 h 211"/>
                <a:gd name="T28" fmla="*/ 331788 w 283"/>
                <a:gd name="T29" fmla="*/ 319088 h 211"/>
                <a:gd name="T30" fmla="*/ 301625 w 283"/>
                <a:gd name="T31" fmla="*/ 325438 h 211"/>
                <a:gd name="T32" fmla="*/ 273050 w 283"/>
                <a:gd name="T33" fmla="*/ 330200 h 211"/>
                <a:gd name="T34" fmla="*/ 233363 w 283"/>
                <a:gd name="T35" fmla="*/ 334963 h 211"/>
                <a:gd name="T36" fmla="*/ 233363 w 283"/>
                <a:gd name="T37" fmla="*/ 334963 h 211"/>
                <a:gd name="T38" fmla="*/ 233363 w 283"/>
                <a:gd name="T39" fmla="*/ 334963 h 211"/>
                <a:gd name="T40" fmla="*/ 227013 w 283"/>
                <a:gd name="T41" fmla="*/ 334963 h 211"/>
                <a:gd name="T42" fmla="*/ 227013 w 283"/>
                <a:gd name="T43" fmla="*/ 334963 h 211"/>
                <a:gd name="T44" fmla="*/ 220663 w 283"/>
                <a:gd name="T45" fmla="*/ 334963 h 211"/>
                <a:gd name="T46" fmla="*/ 220663 w 283"/>
                <a:gd name="T47" fmla="*/ 334963 h 211"/>
                <a:gd name="T48" fmla="*/ 220663 w 283"/>
                <a:gd name="T49" fmla="*/ 334963 h 211"/>
                <a:gd name="T50" fmla="*/ 179388 w 283"/>
                <a:gd name="T51" fmla="*/ 330200 h 211"/>
                <a:gd name="T52" fmla="*/ 149225 w 283"/>
                <a:gd name="T53" fmla="*/ 325438 h 211"/>
                <a:gd name="T54" fmla="*/ 119063 w 283"/>
                <a:gd name="T55" fmla="*/ 319088 h 211"/>
                <a:gd name="T56" fmla="*/ 87313 w 283"/>
                <a:gd name="T57" fmla="*/ 311150 h 211"/>
                <a:gd name="T58" fmla="*/ 57150 w 283"/>
                <a:gd name="T59" fmla="*/ 298450 h 211"/>
                <a:gd name="T60" fmla="*/ 41275 w 283"/>
                <a:gd name="T61" fmla="*/ 288925 h 211"/>
                <a:gd name="T62" fmla="*/ 26988 w 283"/>
                <a:gd name="T63" fmla="*/ 280988 h 211"/>
                <a:gd name="T64" fmla="*/ 14288 w 283"/>
                <a:gd name="T65" fmla="*/ 269875 h 211"/>
                <a:gd name="T66" fmla="*/ 0 w 283"/>
                <a:gd name="T67" fmla="*/ 258763 h 211"/>
                <a:gd name="T68" fmla="*/ 0 w 283"/>
                <a:gd name="T69" fmla="*/ 0 h 2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3"/>
                <a:gd name="T106" fmla="*/ 0 h 211"/>
                <a:gd name="T107" fmla="*/ 283 w 283"/>
                <a:gd name="T108" fmla="*/ 211 h 21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3" h="211">
                  <a:moveTo>
                    <a:pt x="0" y="0"/>
                  </a:moveTo>
                  <a:lnTo>
                    <a:pt x="0" y="0"/>
                  </a:lnTo>
                  <a:lnTo>
                    <a:pt x="63" y="29"/>
                  </a:lnTo>
                  <a:lnTo>
                    <a:pt x="143" y="67"/>
                  </a:lnTo>
                  <a:lnTo>
                    <a:pt x="221" y="29"/>
                  </a:lnTo>
                  <a:lnTo>
                    <a:pt x="283" y="0"/>
                  </a:lnTo>
                  <a:lnTo>
                    <a:pt x="283" y="163"/>
                  </a:lnTo>
                  <a:lnTo>
                    <a:pt x="277" y="170"/>
                  </a:lnTo>
                  <a:lnTo>
                    <a:pt x="267" y="177"/>
                  </a:lnTo>
                  <a:lnTo>
                    <a:pt x="259" y="182"/>
                  </a:lnTo>
                  <a:lnTo>
                    <a:pt x="250" y="188"/>
                  </a:lnTo>
                  <a:lnTo>
                    <a:pt x="229" y="196"/>
                  </a:lnTo>
                  <a:lnTo>
                    <a:pt x="209" y="201"/>
                  </a:lnTo>
                  <a:lnTo>
                    <a:pt x="190" y="205"/>
                  </a:lnTo>
                  <a:lnTo>
                    <a:pt x="172" y="208"/>
                  </a:lnTo>
                  <a:lnTo>
                    <a:pt x="147" y="211"/>
                  </a:lnTo>
                  <a:lnTo>
                    <a:pt x="143" y="211"/>
                  </a:lnTo>
                  <a:lnTo>
                    <a:pt x="139" y="211"/>
                  </a:lnTo>
                  <a:lnTo>
                    <a:pt x="113" y="208"/>
                  </a:lnTo>
                  <a:lnTo>
                    <a:pt x="94" y="205"/>
                  </a:lnTo>
                  <a:lnTo>
                    <a:pt x="75" y="201"/>
                  </a:lnTo>
                  <a:lnTo>
                    <a:pt x="55" y="196"/>
                  </a:lnTo>
                  <a:lnTo>
                    <a:pt x="36" y="188"/>
                  </a:lnTo>
                  <a:lnTo>
                    <a:pt x="26" y="182"/>
                  </a:lnTo>
                  <a:lnTo>
                    <a:pt x="17" y="177"/>
                  </a:lnTo>
                  <a:lnTo>
                    <a:pt x="9" y="170"/>
                  </a:lnTo>
                  <a:lnTo>
                    <a:pt x="0" y="16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7" name="Freeform 116"/>
          <p:cNvSpPr>
            <a:spLocks noEditPoints="1" noChangeArrowheads="1"/>
          </p:cNvSpPr>
          <p:nvPr/>
        </p:nvSpPr>
        <p:spPr bwMode="auto">
          <a:xfrm>
            <a:off x="5124450" y="2090738"/>
            <a:ext cx="393700" cy="492125"/>
          </a:xfrm>
          <a:custGeom>
            <a:avLst/>
            <a:gdLst>
              <a:gd name="T0" fmla="*/ 130702 w 247"/>
              <a:gd name="T1" fmla="*/ 238125 h 310"/>
              <a:gd name="T2" fmla="*/ 138672 w 247"/>
              <a:gd name="T3" fmla="*/ 209550 h 310"/>
              <a:gd name="T4" fmla="*/ 138672 w 247"/>
              <a:gd name="T5" fmla="*/ 93663 h 310"/>
              <a:gd name="T6" fmla="*/ 125920 w 247"/>
              <a:gd name="T7" fmla="*/ 79375 h 310"/>
              <a:gd name="T8" fmla="*/ 127514 w 247"/>
              <a:gd name="T9" fmla="*/ 26988 h 310"/>
              <a:gd name="T10" fmla="*/ 127514 w 247"/>
              <a:gd name="T11" fmla="*/ 20638 h 310"/>
              <a:gd name="T12" fmla="*/ 146641 w 247"/>
              <a:gd name="T13" fmla="*/ 7938 h 310"/>
              <a:gd name="T14" fmla="*/ 199241 w 247"/>
              <a:gd name="T15" fmla="*/ 0 h 310"/>
              <a:gd name="T16" fmla="*/ 258216 w 247"/>
              <a:gd name="T17" fmla="*/ 9525 h 310"/>
              <a:gd name="T18" fmla="*/ 267780 w 247"/>
              <a:gd name="T19" fmla="*/ 25400 h 310"/>
              <a:gd name="T20" fmla="*/ 270968 w 247"/>
              <a:gd name="T21" fmla="*/ 26988 h 310"/>
              <a:gd name="T22" fmla="*/ 267780 w 247"/>
              <a:gd name="T23" fmla="*/ 79375 h 310"/>
              <a:gd name="T24" fmla="*/ 258216 w 247"/>
              <a:gd name="T25" fmla="*/ 92075 h 310"/>
              <a:gd name="T26" fmla="*/ 248653 w 247"/>
              <a:gd name="T27" fmla="*/ 209550 h 310"/>
              <a:gd name="T28" fmla="*/ 250247 w 247"/>
              <a:gd name="T29" fmla="*/ 222250 h 310"/>
              <a:gd name="T30" fmla="*/ 264592 w 247"/>
              <a:gd name="T31" fmla="*/ 238125 h 310"/>
              <a:gd name="T32" fmla="*/ 302846 w 247"/>
              <a:gd name="T33" fmla="*/ 271463 h 310"/>
              <a:gd name="T34" fmla="*/ 368197 w 247"/>
              <a:gd name="T35" fmla="*/ 352425 h 310"/>
              <a:gd name="T36" fmla="*/ 392106 w 247"/>
              <a:gd name="T37" fmla="*/ 401638 h 310"/>
              <a:gd name="T38" fmla="*/ 387324 w 247"/>
              <a:gd name="T39" fmla="*/ 441325 h 310"/>
              <a:gd name="T40" fmla="*/ 376167 w 247"/>
              <a:gd name="T41" fmla="*/ 452438 h 310"/>
              <a:gd name="T42" fmla="*/ 298064 w 247"/>
              <a:gd name="T43" fmla="*/ 482600 h 310"/>
              <a:gd name="T44" fmla="*/ 224744 w 247"/>
              <a:gd name="T45" fmla="*/ 492125 h 310"/>
              <a:gd name="T46" fmla="*/ 180114 w 247"/>
              <a:gd name="T47" fmla="*/ 492125 h 310"/>
              <a:gd name="T48" fmla="*/ 81290 w 247"/>
              <a:gd name="T49" fmla="*/ 481013 h 310"/>
              <a:gd name="T50" fmla="*/ 100417 w 247"/>
              <a:gd name="T51" fmla="*/ 452438 h 310"/>
              <a:gd name="T52" fmla="*/ 132296 w 247"/>
              <a:gd name="T53" fmla="*/ 455613 h 310"/>
              <a:gd name="T54" fmla="*/ 97230 w 247"/>
              <a:gd name="T55" fmla="*/ 444500 h 310"/>
              <a:gd name="T56" fmla="*/ 81290 w 247"/>
              <a:gd name="T57" fmla="*/ 334963 h 310"/>
              <a:gd name="T58" fmla="*/ 121138 w 247"/>
              <a:gd name="T59" fmla="*/ 285750 h 310"/>
              <a:gd name="T60" fmla="*/ 81290 w 247"/>
              <a:gd name="T61" fmla="*/ 322263 h 310"/>
              <a:gd name="T62" fmla="*/ 108387 w 247"/>
              <a:gd name="T63" fmla="*/ 252413 h 310"/>
              <a:gd name="T64" fmla="*/ 81290 w 247"/>
              <a:gd name="T65" fmla="*/ 481013 h 310"/>
              <a:gd name="T66" fmla="*/ 47818 w 247"/>
              <a:gd name="T67" fmla="*/ 469900 h 310"/>
              <a:gd name="T68" fmla="*/ 17533 w 247"/>
              <a:gd name="T69" fmla="*/ 452438 h 310"/>
              <a:gd name="T70" fmla="*/ 3188 w 247"/>
              <a:gd name="T71" fmla="*/ 428625 h 310"/>
              <a:gd name="T72" fmla="*/ 4782 w 247"/>
              <a:gd name="T73" fmla="*/ 398463 h 310"/>
              <a:gd name="T74" fmla="*/ 43036 w 247"/>
              <a:gd name="T75" fmla="*/ 325438 h 310"/>
              <a:gd name="T76" fmla="*/ 81290 w 247"/>
              <a:gd name="T77" fmla="*/ 322263 h 310"/>
              <a:gd name="T78" fmla="*/ 43036 w 247"/>
              <a:gd name="T79" fmla="*/ 361950 h 310"/>
              <a:gd name="T80" fmla="*/ 28691 w 247"/>
              <a:gd name="T81" fmla="*/ 395288 h 310"/>
              <a:gd name="T82" fmla="*/ 28691 w 247"/>
              <a:gd name="T83" fmla="*/ 414338 h 310"/>
              <a:gd name="T84" fmla="*/ 43036 w 247"/>
              <a:gd name="T85" fmla="*/ 433388 h 310"/>
              <a:gd name="T86" fmla="*/ 81290 w 247"/>
              <a:gd name="T87" fmla="*/ 481013 h 310"/>
              <a:gd name="T88" fmla="*/ 81290 w 247"/>
              <a:gd name="T89" fmla="*/ 334963 h 310"/>
              <a:gd name="T90" fmla="*/ 54194 w 247"/>
              <a:gd name="T91" fmla="*/ 385763 h 310"/>
              <a:gd name="T92" fmla="*/ 57381 w 247"/>
              <a:gd name="T93" fmla="*/ 411163 h 310"/>
              <a:gd name="T94" fmla="*/ 81290 w 247"/>
              <a:gd name="T95" fmla="*/ 434975 h 31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47"/>
              <a:gd name="T145" fmla="*/ 0 h 310"/>
              <a:gd name="T146" fmla="*/ 247 w 247"/>
              <a:gd name="T147" fmla="*/ 310 h 31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47" h="310">
                <a:moveTo>
                  <a:pt x="80" y="150"/>
                </a:moveTo>
                <a:lnTo>
                  <a:pt x="80" y="150"/>
                </a:lnTo>
                <a:lnTo>
                  <a:pt x="82" y="150"/>
                </a:lnTo>
                <a:lnTo>
                  <a:pt x="84" y="146"/>
                </a:lnTo>
                <a:lnTo>
                  <a:pt x="86" y="140"/>
                </a:lnTo>
                <a:lnTo>
                  <a:pt x="87" y="132"/>
                </a:lnTo>
                <a:lnTo>
                  <a:pt x="87" y="59"/>
                </a:lnTo>
                <a:lnTo>
                  <a:pt x="82" y="55"/>
                </a:lnTo>
                <a:lnTo>
                  <a:pt x="80" y="50"/>
                </a:lnTo>
                <a:lnTo>
                  <a:pt x="79" y="50"/>
                </a:lnTo>
                <a:lnTo>
                  <a:pt x="79" y="17"/>
                </a:lnTo>
                <a:lnTo>
                  <a:pt x="80" y="17"/>
                </a:lnTo>
                <a:lnTo>
                  <a:pt x="80" y="16"/>
                </a:lnTo>
                <a:lnTo>
                  <a:pt x="80" y="13"/>
                </a:lnTo>
                <a:lnTo>
                  <a:pt x="83" y="10"/>
                </a:lnTo>
                <a:lnTo>
                  <a:pt x="87" y="6"/>
                </a:lnTo>
                <a:lnTo>
                  <a:pt x="92" y="5"/>
                </a:lnTo>
                <a:lnTo>
                  <a:pt x="107" y="1"/>
                </a:lnTo>
                <a:lnTo>
                  <a:pt x="125" y="0"/>
                </a:lnTo>
                <a:lnTo>
                  <a:pt x="141" y="1"/>
                </a:lnTo>
                <a:lnTo>
                  <a:pt x="156" y="5"/>
                </a:lnTo>
                <a:lnTo>
                  <a:pt x="162" y="6"/>
                </a:lnTo>
                <a:lnTo>
                  <a:pt x="166" y="10"/>
                </a:lnTo>
                <a:lnTo>
                  <a:pt x="168" y="13"/>
                </a:lnTo>
                <a:lnTo>
                  <a:pt x="168" y="16"/>
                </a:lnTo>
                <a:lnTo>
                  <a:pt x="168" y="17"/>
                </a:lnTo>
                <a:lnTo>
                  <a:pt x="170" y="17"/>
                </a:lnTo>
                <a:lnTo>
                  <a:pt x="170" y="50"/>
                </a:lnTo>
                <a:lnTo>
                  <a:pt x="168" y="50"/>
                </a:lnTo>
                <a:lnTo>
                  <a:pt x="168" y="52"/>
                </a:lnTo>
                <a:lnTo>
                  <a:pt x="166" y="55"/>
                </a:lnTo>
                <a:lnTo>
                  <a:pt x="162" y="58"/>
                </a:lnTo>
                <a:lnTo>
                  <a:pt x="156" y="59"/>
                </a:lnTo>
                <a:lnTo>
                  <a:pt x="156" y="132"/>
                </a:lnTo>
                <a:lnTo>
                  <a:pt x="156" y="136"/>
                </a:lnTo>
                <a:lnTo>
                  <a:pt x="157" y="140"/>
                </a:lnTo>
                <a:lnTo>
                  <a:pt x="160" y="146"/>
                </a:lnTo>
                <a:lnTo>
                  <a:pt x="164" y="150"/>
                </a:lnTo>
                <a:lnTo>
                  <a:pt x="166" y="150"/>
                </a:lnTo>
                <a:lnTo>
                  <a:pt x="175" y="158"/>
                </a:lnTo>
                <a:lnTo>
                  <a:pt x="190" y="171"/>
                </a:lnTo>
                <a:lnTo>
                  <a:pt x="206" y="189"/>
                </a:lnTo>
                <a:lnTo>
                  <a:pt x="222" y="211"/>
                </a:lnTo>
                <a:lnTo>
                  <a:pt x="231" y="222"/>
                </a:lnTo>
                <a:lnTo>
                  <a:pt x="236" y="232"/>
                </a:lnTo>
                <a:lnTo>
                  <a:pt x="241" y="243"/>
                </a:lnTo>
                <a:lnTo>
                  <a:pt x="246" y="253"/>
                </a:lnTo>
                <a:lnTo>
                  <a:pt x="247" y="262"/>
                </a:lnTo>
                <a:lnTo>
                  <a:pt x="246" y="272"/>
                </a:lnTo>
                <a:lnTo>
                  <a:pt x="243" y="278"/>
                </a:lnTo>
                <a:lnTo>
                  <a:pt x="240" y="282"/>
                </a:lnTo>
                <a:lnTo>
                  <a:pt x="236" y="285"/>
                </a:lnTo>
                <a:lnTo>
                  <a:pt x="221" y="293"/>
                </a:lnTo>
                <a:lnTo>
                  <a:pt x="205" y="300"/>
                </a:lnTo>
                <a:lnTo>
                  <a:pt x="187" y="304"/>
                </a:lnTo>
                <a:lnTo>
                  <a:pt x="171" y="307"/>
                </a:lnTo>
                <a:lnTo>
                  <a:pt x="155" y="310"/>
                </a:lnTo>
                <a:lnTo>
                  <a:pt x="141" y="310"/>
                </a:lnTo>
                <a:lnTo>
                  <a:pt x="124" y="310"/>
                </a:lnTo>
                <a:lnTo>
                  <a:pt x="113" y="310"/>
                </a:lnTo>
                <a:lnTo>
                  <a:pt x="95" y="310"/>
                </a:lnTo>
                <a:lnTo>
                  <a:pt x="74" y="307"/>
                </a:lnTo>
                <a:lnTo>
                  <a:pt x="51" y="303"/>
                </a:lnTo>
                <a:lnTo>
                  <a:pt x="51" y="282"/>
                </a:lnTo>
                <a:lnTo>
                  <a:pt x="63" y="285"/>
                </a:lnTo>
                <a:lnTo>
                  <a:pt x="72" y="287"/>
                </a:lnTo>
                <a:lnTo>
                  <a:pt x="83" y="287"/>
                </a:lnTo>
                <a:lnTo>
                  <a:pt x="72" y="284"/>
                </a:lnTo>
                <a:lnTo>
                  <a:pt x="61" y="280"/>
                </a:lnTo>
                <a:lnTo>
                  <a:pt x="51" y="274"/>
                </a:lnTo>
                <a:lnTo>
                  <a:pt x="51" y="211"/>
                </a:lnTo>
                <a:lnTo>
                  <a:pt x="60" y="199"/>
                </a:lnTo>
                <a:lnTo>
                  <a:pt x="68" y="189"/>
                </a:lnTo>
                <a:lnTo>
                  <a:pt x="76" y="180"/>
                </a:lnTo>
                <a:lnTo>
                  <a:pt x="68" y="186"/>
                </a:lnTo>
                <a:lnTo>
                  <a:pt x="51" y="203"/>
                </a:lnTo>
                <a:lnTo>
                  <a:pt x="51" y="178"/>
                </a:lnTo>
                <a:lnTo>
                  <a:pt x="68" y="159"/>
                </a:lnTo>
                <a:lnTo>
                  <a:pt x="80" y="150"/>
                </a:lnTo>
                <a:close/>
                <a:moveTo>
                  <a:pt x="51" y="303"/>
                </a:moveTo>
                <a:lnTo>
                  <a:pt x="51" y="303"/>
                </a:lnTo>
                <a:lnTo>
                  <a:pt x="40" y="299"/>
                </a:lnTo>
                <a:lnTo>
                  <a:pt x="30" y="296"/>
                </a:lnTo>
                <a:lnTo>
                  <a:pt x="21" y="291"/>
                </a:lnTo>
                <a:lnTo>
                  <a:pt x="11" y="285"/>
                </a:lnTo>
                <a:lnTo>
                  <a:pt x="6" y="281"/>
                </a:lnTo>
                <a:lnTo>
                  <a:pt x="3" y="276"/>
                </a:lnTo>
                <a:lnTo>
                  <a:pt x="2" y="270"/>
                </a:lnTo>
                <a:lnTo>
                  <a:pt x="0" y="265"/>
                </a:lnTo>
                <a:lnTo>
                  <a:pt x="0" y="258"/>
                </a:lnTo>
                <a:lnTo>
                  <a:pt x="3" y="251"/>
                </a:lnTo>
                <a:lnTo>
                  <a:pt x="9" y="236"/>
                </a:lnTo>
                <a:lnTo>
                  <a:pt x="17" y="222"/>
                </a:lnTo>
                <a:lnTo>
                  <a:pt x="27" y="205"/>
                </a:lnTo>
                <a:lnTo>
                  <a:pt x="38" y="192"/>
                </a:lnTo>
                <a:lnTo>
                  <a:pt x="51" y="178"/>
                </a:lnTo>
                <a:lnTo>
                  <a:pt x="51" y="203"/>
                </a:lnTo>
                <a:lnTo>
                  <a:pt x="38" y="215"/>
                </a:lnTo>
                <a:lnTo>
                  <a:pt x="27" y="228"/>
                </a:lnTo>
                <a:lnTo>
                  <a:pt x="23" y="235"/>
                </a:lnTo>
                <a:lnTo>
                  <a:pt x="21" y="242"/>
                </a:lnTo>
                <a:lnTo>
                  <a:pt x="18" y="249"/>
                </a:lnTo>
                <a:lnTo>
                  <a:pt x="18" y="255"/>
                </a:lnTo>
                <a:lnTo>
                  <a:pt x="18" y="261"/>
                </a:lnTo>
                <a:lnTo>
                  <a:pt x="21" y="266"/>
                </a:lnTo>
                <a:lnTo>
                  <a:pt x="23" y="270"/>
                </a:lnTo>
                <a:lnTo>
                  <a:pt x="27" y="273"/>
                </a:lnTo>
                <a:lnTo>
                  <a:pt x="38" y="278"/>
                </a:lnTo>
                <a:lnTo>
                  <a:pt x="51" y="282"/>
                </a:lnTo>
                <a:lnTo>
                  <a:pt x="51" y="303"/>
                </a:lnTo>
                <a:close/>
                <a:moveTo>
                  <a:pt x="51" y="211"/>
                </a:moveTo>
                <a:lnTo>
                  <a:pt x="51" y="211"/>
                </a:lnTo>
                <a:lnTo>
                  <a:pt x="44" y="222"/>
                </a:lnTo>
                <a:lnTo>
                  <a:pt x="38" y="232"/>
                </a:lnTo>
                <a:lnTo>
                  <a:pt x="34" y="243"/>
                </a:lnTo>
                <a:lnTo>
                  <a:pt x="33" y="253"/>
                </a:lnTo>
                <a:lnTo>
                  <a:pt x="36" y="259"/>
                </a:lnTo>
                <a:lnTo>
                  <a:pt x="38" y="265"/>
                </a:lnTo>
                <a:lnTo>
                  <a:pt x="44" y="270"/>
                </a:lnTo>
                <a:lnTo>
                  <a:pt x="51" y="274"/>
                </a:lnTo>
                <a:lnTo>
                  <a:pt x="51" y="21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18" name="组合 204"/>
          <p:cNvGrpSpPr/>
          <p:nvPr/>
        </p:nvGrpSpPr>
        <p:grpSpPr bwMode="auto">
          <a:xfrm>
            <a:off x="2295525" y="1924050"/>
            <a:ext cx="406400" cy="611188"/>
            <a:chOff x="0" y="0"/>
            <a:chExt cx="404813" cy="611188"/>
          </a:xfrm>
          <a:solidFill>
            <a:schemeClr val="bg1">
              <a:alpha val="70000"/>
            </a:schemeClr>
          </a:solidFill>
        </p:grpSpPr>
        <p:sp>
          <p:nvSpPr>
            <p:cNvPr id="119" name="Freeform 117"/>
            <p:cNvSpPr>
              <a:spLocks noChangeArrowheads="1"/>
            </p:cNvSpPr>
            <p:nvPr/>
          </p:nvSpPr>
          <p:spPr bwMode="auto">
            <a:xfrm>
              <a:off x="123825" y="49212"/>
              <a:ext cx="139700" cy="139700"/>
            </a:xfrm>
            <a:custGeom>
              <a:avLst/>
              <a:gdLst>
                <a:gd name="T0" fmla="*/ 139700 w 88"/>
                <a:gd name="T1" fmla="*/ 69850 h 88"/>
                <a:gd name="T2" fmla="*/ 139700 w 88"/>
                <a:gd name="T3" fmla="*/ 69850 h 88"/>
                <a:gd name="T4" fmla="*/ 136525 w 88"/>
                <a:gd name="T5" fmla="*/ 57150 h 88"/>
                <a:gd name="T6" fmla="*/ 131763 w 88"/>
                <a:gd name="T7" fmla="*/ 42863 h 88"/>
                <a:gd name="T8" fmla="*/ 125413 w 88"/>
                <a:gd name="T9" fmla="*/ 30163 h 88"/>
                <a:gd name="T10" fmla="*/ 117475 w 88"/>
                <a:gd name="T11" fmla="*/ 20638 h 88"/>
                <a:gd name="T12" fmla="*/ 106363 w 88"/>
                <a:gd name="T13" fmla="*/ 11113 h 88"/>
                <a:gd name="T14" fmla="*/ 95250 w 88"/>
                <a:gd name="T15" fmla="*/ 4763 h 88"/>
                <a:gd name="T16" fmla="*/ 82550 w 88"/>
                <a:gd name="T17" fmla="*/ 0 h 88"/>
                <a:gd name="T18" fmla="*/ 68263 w 88"/>
                <a:gd name="T19" fmla="*/ 0 h 88"/>
                <a:gd name="T20" fmla="*/ 68263 w 88"/>
                <a:gd name="T21" fmla="*/ 0 h 88"/>
                <a:gd name="T22" fmla="*/ 55563 w 88"/>
                <a:gd name="T23" fmla="*/ 0 h 88"/>
                <a:gd name="T24" fmla="*/ 42863 w 88"/>
                <a:gd name="T25" fmla="*/ 4763 h 88"/>
                <a:gd name="T26" fmla="*/ 28575 w 88"/>
                <a:gd name="T27" fmla="*/ 11113 h 88"/>
                <a:gd name="T28" fmla="*/ 19050 w 88"/>
                <a:gd name="T29" fmla="*/ 20638 h 88"/>
                <a:gd name="T30" fmla="*/ 9525 w 88"/>
                <a:gd name="T31" fmla="*/ 30163 h 88"/>
                <a:gd name="T32" fmla="*/ 3175 w 88"/>
                <a:gd name="T33" fmla="*/ 42863 h 88"/>
                <a:gd name="T34" fmla="*/ 0 w 88"/>
                <a:gd name="T35" fmla="*/ 57150 h 88"/>
                <a:gd name="T36" fmla="*/ 0 w 88"/>
                <a:gd name="T37" fmla="*/ 69850 h 88"/>
                <a:gd name="T38" fmla="*/ 0 w 88"/>
                <a:gd name="T39" fmla="*/ 69850 h 88"/>
                <a:gd name="T40" fmla="*/ 0 w 88"/>
                <a:gd name="T41" fmla="*/ 84138 h 88"/>
                <a:gd name="T42" fmla="*/ 3175 w 88"/>
                <a:gd name="T43" fmla="*/ 96838 h 88"/>
                <a:gd name="T44" fmla="*/ 9525 w 88"/>
                <a:gd name="T45" fmla="*/ 107950 h 88"/>
                <a:gd name="T46" fmla="*/ 19050 w 88"/>
                <a:gd name="T47" fmla="*/ 119063 h 88"/>
                <a:gd name="T48" fmla="*/ 28575 w 88"/>
                <a:gd name="T49" fmla="*/ 127000 h 88"/>
                <a:gd name="T50" fmla="*/ 42863 w 88"/>
                <a:gd name="T51" fmla="*/ 133350 h 88"/>
                <a:gd name="T52" fmla="*/ 55563 w 88"/>
                <a:gd name="T53" fmla="*/ 138113 h 88"/>
                <a:gd name="T54" fmla="*/ 68263 w 88"/>
                <a:gd name="T55" fmla="*/ 139700 h 88"/>
                <a:gd name="T56" fmla="*/ 68263 w 88"/>
                <a:gd name="T57" fmla="*/ 139700 h 88"/>
                <a:gd name="T58" fmla="*/ 82550 w 88"/>
                <a:gd name="T59" fmla="*/ 138113 h 88"/>
                <a:gd name="T60" fmla="*/ 95250 w 88"/>
                <a:gd name="T61" fmla="*/ 133350 h 88"/>
                <a:gd name="T62" fmla="*/ 106363 w 88"/>
                <a:gd name="T63" fmla="*/ 127000 h 88"/>
                <a:gd name="T64" fmla="*/ 117475 w 88"/>
                <a:gd name="T65" fmla="*/ 119063 h 88"/>
                <a:gd name="T66" fmla="*/ 125413 w 88"/>
                <a:gd name="T67" fmla="*/ 107950 h 88"/>
                <a:gd name="T68" fmla="*/ 131763 w 88"/>
                <a:gd name="T69" fmla="*/ 96838 h 88"/>
                <a:gd name="T70" fmla="*/ 136525 w 88"/>
                <a:gd name="T71" fmla="*/ 84138 h 88"/>
                <a:gd name="T72" fmla="*/ 139700 w 88"/>
                <a:gd name="T73" fmla="*/ 69850 h 88"/>
                <a:gd name="T74" fmla="*/ 139700 w 88"/>
                <a:gd name="T75" fmla="*/ 69850 h 8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8"/>
                <a:gd name="T115" fmla="*/ 0 h 88"/>
                <a:gd name="T116" fmla="*/ 88 w 88"/>
                <a:gd name="T117" fmla="*/ 88 h 8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8" h="88">
                  <a:moveTo>
                    <a:pt x="88" y="44"/>
                  </a:moveTo>
                  <a:lnTo>
                    <a:pt x="88" y="44"/>
                  </a:lnTo>
                  <a:lnTo>
                    <a:pt x="86" y="36"/>
                  </a:lnTo>
                  <a:lnTo>
                    <a:pt x="83" y="27"/>
                  </a:lnTo>
                  <a:lnTo>
                    <a:pt x="79" y="19"/>
                  </a:lnTo>
                  <a:lnTo>
                    <a:pt x="74" y="13"/>
                  </a:lnTo>
                  <a:lnTo>
                    <a:pt x="67" y="7"/>
                  </a:lnTo>
                  <a:lnTo>
                    <a:pt x="60" y="3"/>
                  </a:lnTo>
                  <a:lnTo>
                    <a:pt x="52" y="0"/>
                  </a:lnTo>
                  <a:lnTo>
                    <a:pt x="43" y="0"/>
                  </a:lnTo>
                  <a:lnTo>
                    <a:pt x="35" y="0"/>
                  </a:lnTo>
                  <a:lnTo>
                    <a:pt x="27" y="3"/>
                  </a:lnTo>
                  <a:lnTo>
                    <a:pt x="18" y="7"/>
                  </a:lnTo>
                  <a:lnTo>
                    <a:pt x="12" y="13"/>
                  </a:lnTo>
                  <a:lnTo>
                    <a:pt x="6" y="19"/>
                  </a:lnTo>
                  <a:lnTo>
                    <a:pt x="2" y="27"/>
                  </a:lnTo>
                  <a:lnTo>
                    <a:pt x="0" y="36"/>
                  </a:lnTo>
                  <a:lnTo>
                    <a:pt x="0" y="44"/>
                  </a:lnTo>
                  <a:lnTo>
                    <a:pt x="0" y="53"/>
                  </a:lnTo>
                  <a:lnTo>
                    <a:pt x="2" y="61"/>
                  </a:lnTo>
                  <a:lnTo>
                    <a:pt x="6" y="68"/>
                  </a:lnTo>
                  <a:lnTo>
                    <a:pt x="12" y="75"/>
                  </a:lnTo>
                  <a:lnTo>
                    <a:pt x="18" y="80"/>
                  </a:lnTo>
                  <a:lnTo>
                    <a:pt x="27" y="84"/>
                  </a:lnTo>
                  <a:lnTo>
                    <a:pt x="35" y="87"/>
                  </a:lnTo>
                  <a:lnTo>
                    <a:pt x="43" y="88"/>
                  </a:lnTo>
                  <a:lnTo>
                    <a:pt x="52" y="87"/>
                  </a:lnTo>
                  <a:lnTo>
                    <a:pt x="60" y="84"/>
                  </a:lnTo>
                  <a:lnTo>
                    <a:pt x="67" y="80"/>
                  </a:lnTo>
                  <a:lnTo>
                    <a:pt x="74" y="75"/>
                  </a:lnTo>
                  <a:lnTo>
                    <a:pt x="79" y="68"/>
                  </a:lnTo>
                  <a:lnTo>
                    <a:pt x="83" y="61"/>
                  </a:lnTo>
                  <a:lnTo>
                    <a:pt x="86" y="53"/>
                  </a:lnTo>
                  <a:lnTo>
                    <a:pt x="8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118"/>
            <p:cNvSpPr>
              <a:spLocks noChangeArrowheads="1"/>
            </p:cNvSpPr>
            <p:nvPr/>
          </p:nvSpPr>
          <p:spPr bwMode="auto">
            <a:xfrm>
              <a:off x="0" y="152400"/>
              <a:ext cx="212725" cy="458788"/>
            </a:xfrm>
            <a:custGeom>
              <a:avLst/>
              <a:gdLst>
                <a:gd name="T0" fmla="*/ 212725 w 134"/>
                <a:gd name="T1" fmla="*/ 11113 h 289"/>
                <a:gd name="T2" fmla="*/ 212725 w 134"/>
                <a:gd name="T3" fmla="*/ 11113 h 289"/>
                <a:gd name="T4" fmla="*/ 139700 w 134"/>
                <a:gd name="T5" fmla="*/ 204788 h 289"/>
                <a:gd name="T6" fmla="*/ 66675 w 134"/>
                <a:gd name="T7" fmla="*/ 393700 h 289"/>
                <a:gd name="T8" fmla="*/ 66675 w 134"/>
                <a:gd name="T9" fmla="*/ 393700 h 289"/>
                <a:gd name="T10" fmla="*/ 34925 w 134"/>
                <a:gd name="T11" fmla="*/ 425450 h 289"/>
                <a:gd name="T12" fmla="*/ 12700 w 134"/>
                <a:gd name="T13" fmla="*/ 447675 h 289"/>
                <a:gd name="T14" fmla="*/ 4763 w 134"/>
                <a:gd name="T15" fmla="*/ 454025 h 289"/>
                <a:gd name="T16" fmla="*/ 0 w 134"/>
                <a:gd name="T17" fmla="*/ 458788 h 289"/>
                <a:gd name="T18" fmla="*/ 0 w 134"/>
                <a:gd name="T19" fmla="*/ 458788 h 289"/>
                <a:gd name="T20" fmla="*/ 4763 w 134"/>
                <a:gd name="T21" fmla="*/ 436563 h 289"/>
                <a:gd name="T22" fmla="*/ 23813 w 134"/>
                <a:gd name="T23" fmla="*/ 385763 h 289"/>
                <a:gd name="T24" fmla="*/ 79375 w 134"/>
                <a:gd name="T25" fmla="*/ 228600 h 289"/>
                <a:gd name="T26" fmla="*/ 166688 w 134"/>
                <a:gd name="T27" fmla="*/ 0 h 289"/>
                <a:gd name="T28" fmla="*/ 212725 w 134"/>
                <a:gd name="T29" fmla="*/ 11113 h 28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4"/>
                <a:gd name="T46" fmla="*/ 0 h 289"/>
                <a:gd name="T47" fmla="*/ 134 w 134"/>
                <a:gd name="T48" fmla="*/ 289 h 28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4" h="289">
                  <a:moveTo>
                    <a:pt x="134" y="7"/>
                  </a:moveTo>
                  <a:lnTo>
                    <a:pt x="134" y="7"/>
                  </a:lnTo>
                  <a:lnTo>
                    <a:pt x="88" y="129"/>
                  </a:lnTo>
                  <a:lnTo>
                    <a:pt x="42" y="248"/>
                  </a:lnTo>
                  <a:lnTo>
                    <a:pt x="22" y="268"/>
                  </a:lnTo>
                  <a:lnTo>
                    <a:pt x="8" y="282"/>
                  </a:lnTo>
                  <a:lnTo>
                    <a:pt x="3" y="286"/>
                  </a:lnTo>
                  <a:lnTo>
                    <a:pt x="0" y="289"/>
                  </a:lnTo>
                  <a:lnTo>
                    <a:pt x="3" y="275"/>
                  </a:lnTo>
                  <a:lnTo>
                    <a:pt x="15" y="243"/>
                  </a:lnTo>
                  <a:lnTo>
                    <a:pt x="50" y="144"/>
                  </a:lnTo>
                  <a:lnTo>
                    <a:pt x="105" y="0"/>
                  </a:lnTo>
                  <a:lnTo>
                    <a:pt x="134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119"/>
            <p:cNvSpPr>
              <a:spLocks noChangeArrowheads="1"/>
            </p:cNvSpPr>
            <p:nvPr/>
          </p:nvSpPr>
          <p:spPr bwMode="auto">
            <a:xfrm>
              <a:off x="169863" y="152400"/>
              <a:ext cx="234950" cy="449263"/>
            </a:xfrm>
            <a:custGeom>
              <a:avLst/>
              <a:gdLst>
                <a:gd name="T0" fmla="*/ 3175 w 148"/>
                <a:gd name="T1" fmla="*/ 20638 h 283"/>
                <a:gd name="T2" fmla="*/ 173038 w 148"/>
                <a:gd name="T3" fmla="*/ 387350 h 283"/>
                <a:gd name="T4" fmla="*/ 234950 w 148"/>
                <a:gd name="T5" fmla="*/ 449263 h 283"/>
                <a:gd name="T6" fmla="*/ 217488 w 148"/>
                <a:gd name="T7" fmla="*/ 363538 h 283"/>
                <a:gd name="T8" fmla="*/ 52388 w 148"/>
                <a:gd name="T9" fmla="*/ 0 h 283"/>
                <a:gd name="T10" fmla="*/ 0 w 148"/>
                <a:gd name="T11" fmla="*/ 15875 h 283"/>
                <a:gd name="T12" fmla="*/ 3175 w 148"/>
                <a:gd name="T13" fmla="*/ 20638 h 2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8"/>
                <a:gd name="T22" fmla="*/ 0 h 283"/>
                <a:gd name="T23" fmla="*/ 148 w 148"/>
                <a:gd name="T24" fmla="*/ 283 h 2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8" h="283">
                  <a:moveTo>
                    <a:pt x="2" y="13"/>
                  </a:moveTo>
                  <a:lnTo>
                    <a:pt x="109" y="244"/>
                  </a:lnTo>
                  <a:lnTo>
                    <a:pt x="148" y="283"/>
                  </a:lnTo>
                  <a:lnTo>
                    <a:pt x="137" y="229"/>
                  </a:lnTo>
                  <a:lnTo>
                    <a:pt x="33" y="0"/>
                  </a:lnTo>
                  <a:lnTo>
                    <a:pt x="0" y="10"/>
                  </a:lnTo>
                  <a:lnTo>
                    <a:pt x="2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120"/>
            <p:cNvSpPr>
              <a:spLocks noChangeArrowheads="1"/>
            </p:cNvSpPr>
            <p:nvPr/>
          </p:nvSpPr>
          <p:spPr bwMode="auto">
            <a:xfrm>
              <a:off x="174625" y="0"/>
              <a:ext cx="25400" cy="77788"/>
            </a:xfrm>
            <a:custGeom>
              <a:avLst/>
              <a:gdLst>
                <a:gd name="T0" fmla="*/ 0 w 16"/>
                <a:gd name="T1" fmla="*/ 65088 h 49"/>
                <a:gd name="T2" fmla="*/ 0 w 16"/>
                <a:gd name="T3" fmla="*/ 65088 h 49"/>
                <a:gd name="T4" fmla="*/ 0 w 16"/>
                <a:gd name="T5" fmla="*/ 69850 h 49"/>
                <a:gd name="T6" fmla="*/ 4763 w 16"/>
                <a:gd name="T7" fmla="*/ 73025 h 49"/>
                <a:gd name="T8" fmla="*/ 6350 w 16"/>
                <a:gd name="T9" fmla="*/ 76200 h 49"/>
                <a:gd name="T10" fmla="*/ 12700 w 16"/>
                <a:gd name="T11" fmla="*/ 77788 h 49"/>
                <a:gd name="T12" fmla="*/ 12700 w 16"/>
                <a:gd name="T13" fmla="*/ 77788 h 49"/>
                <a:gd name="T14" fmla="*/ 17463 w 16"/>
                <a:gd name="T15" fmla="*/ 76200 h 49"/>
                <a:gd name="T16" fmla="*/ 22225 w 16"/>
                <a:gd name="T17" fmla="*/ 73025 h 49"/>
                <a:gd name="T18" fmla="*/ 23813 w 16"/>
                <a:gd name="T19" fmla="*/ 69850 h 49"/>
                <a:gd name="T20" fmla="*/ 25400 w 16"/>
                <a:gd name="T21" fmla="*/ 65088 h 49"/>
                <a:gd name="T22" fmla="*/ 25400 w 16"/>
                <a:gd name="T23" fmla="*/ 12700 h 49"/>
                <a:gd name="T24" fmla="*/ 25400 w 16"/>
                <a:gd name="T25" fmla="*/ 12700 h 49"/>
                <a:gd name="T26" fmla="*/ 23813 w 16"/>
                <a:gd name="T27" fmla="*/ 9525 h 49"/>
                <a:gd name="T28" fmla="*/ 22225 w 16"/>
                <a:gd name="T29" fmla="*/ 4763 h 49"/>
                <a:gd name="T30" fmla="*/ 17463 w 16"/>
                <a:gd name="T31" fmla="*/ 0 h 49"/>
                <a:gd name="T32" fmla="*/ 12700 w 16"/>
                <a:gd name="T33" fmla="*/ 0 h 49"/>
                <a:gd name="T34" fmla="*/ 12700 w 16"/>
                <a:gd name="T35" fmla="*/ 0 h 49"/>
                <a:gd name="T36" fmla="*/ 6350 w 16"/>
                <a:gd name="T37" fmla="*/ 0 h 49"/>
                <a:gd name="T38" fmla="*/ 4763 w 16"/>
                <a:gd name="T39" fmla="*/ 4763 h 49"/>
                <a:gd name="T40" fmla="*/ 0 w 16"/>
                <a:gd name="T41" fmla="*/ 9525 h 49"/>
                <a:gd name="T42" fmla="*/ 0 w 16"/>
                <a:gd name="T43" fmla="*/ 12700 h 49"/>
                <a:gd name="T44" fmla="*/ 0 w 16"/>
                <a:gd name="T45" fmla="*/ 65088 h 4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6"/>
                <a:gd name="T70" fmla="*/ 0 h 49"/>
                <a:gd name="T71" fmla="*/ 16 w 16"/>
                <a:gd name="T72" fmla="*/ 49 h 4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6" h="49">
                  <a:moveTo>
                    <a:pt x="0" y="41"/>
                  </a:moveTo>
                  <a:lnTo>
                    <a:pt x="0" y="41"/>
                  </a:lnTo>
                  <a:lnTo>
                    <a:pt x="0" y="44"/>
                  </a:lnTo>
                  <a:lnTo>
                    <a:pt x="3" y="46"/>
                  </a:lnTo>
                  <a:lnTo>
                    <a:pt x="4" y="48"/>
                  </a:lnTo>
                  <a:lnTo>
                    <a:pt x="8" y="49"/>
                  </a:lnTo>
                  <a:lnTo>
                    <a:pt x="11" y="48"/>
                  </a:lnTo>
                  <a:lnTo>
                    <a:pt x="14" y="46"/>
                  </a:lnTo>
                  <a:lnTo>
                    <a:pt x="15" y="44"/>
                  </a:lnTo>
                  <a:lnTo>
                    <a:pt x="16" y="41"/>
                  </a:lnTo>
                  <a:lnTo>
                    <a:pt x="16" y="8"/>
                  </a:lnTo>
                  <a:lnTo>
                    <a:pt x="15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3" name="组合 201"/>
          <p:cNvGrpSpPr/>
          <p:nvPr/>
        </p:nvGrpSpPr>
        <p:grpSpPr bwMode="auto">
          <a:xfrm>
            <a:off x="3206750" y="1584325"/>
            <a:ext cx="601663" cy="601663"/>
            <a:chOff x="0" y="0"/>
            <a:chExt cx="601663" cy="601663"/>
          </a:xfrm>
          <a:solidFill>
            <a:schemeClr val="bg1">
              <a:alpha val="70000"/>
            </a:schemeClr>
          </a:solidFill>
        </p:grpSpPr>
        <p:sp>
          <p:nvSpPr>
            <p:cNvPr id="124" name="Freeform 121"/>
            <p:cNvSpPr>
              <a:spLocks noEditPoints="1" noChangeArrowheads="1"/>
            </p:cNvSpPr>
            <p:nvPr/>
          </p:nvSpPr>
          <p:spPr bwMode="auto">
            <a:xfrm>
              <a:off x="188912" y="0"/>
              <a:ext cx="223838" cy="601663"/>
            </a:xfrm>
            <a:custGeom>
              <a:avLst/>
              <a:gdLst>
                <a:gd name="T0" fmla="*/ 112713 w 141"/>
                <a:gd name="T1" fmla="*/ 0 h 379"/>
                <a:gd name="T2" fmla="*/ 133350 w 141"/>
                <a:gd name="T3" fmla="*/ 6350 h 379"/>
                <a:gd name="T4" fmla="*/ 155575 w 141"/>
                <a:gd name="T5" fmla="*/ 23813 h 379"/>
                <a:gd name="T6" fmla="*/ 174625 w 141"/>
                <a:gd name="T7" fmla="*/ 52388 h 379"/>
                <a:gd name="T8" fmla="*/ 188913 w 141"/>
                <a:gd name="T9" fmla="*/ 88900 h 379"/>
                <a:gd name="T10" fmla="*/ 215900 w 141"/>
                <a:gd name="T11" fmla="*/ 185738 h 379"/>
                <a:gd name="T12" fmla="*/ 223838 w 141"/>
                <a:gd name="T13" fmla="*/ 301625 h 379"/>
                <a:gd name="T14" fmla="*/ 222250 w 141"/>
                <a:gd name="T15" fmla="*/ 361950 h 379"/>
                <a:gd name="T16" fmla="*/ 204788 w 141"/>
                <a:gd name="T17" fmla="*/ 468313 h 379"/>
                <a:gd name="T18" fmla="*/ 182563 w 141"/>
                <a:gd name="T19" fmla="*/ 533400 h 379"/>
                <a:gd name="T20" fmla="*/ 166688 w 141"/>
                <a:gd name="T21" fmla="*/ 565150 h 379"/>
                <a:gd name="T22" fmla="*/ 144463 w 141"/>
                <a:gd name="T23" fmla="*/ 588963 h 379"/>
                <a:gd name="T24" fmla="*/ 122238 w 141"/>
                <a:gd name="T25" fmla="*/ 600075 h 379"/>
                <a:gd name="T26" fmla="*/ 112713 w 141"/>
                <a:gd name="T27" fmla="*/ 601663 h 379"/>
                <a:gd name="T28" fmla="*/ 112713 w 141"/>
                <a:gd name="T29" fmla="*/ 552450 h 379"/>
                <a:gd name="T30" fmla="*/ 112713 w 141"/>
                <a:gd name="T31" fmla="*/ 552450 h 379"/>
                <a:gd name="T32" fmla="*/ 131763 w 141"/>
                <a:gd name="T33" fmla="*/ 549275 h 379"/>
                <a:gd name="T34" fmla="*/ 149225 w 141"/>
                <a:gd name="T35" fmla="*/ 533400 h 379"/>
                <a:gd name="T36" fmla="*/ 163513 w 141"/>
                <a:gd name="T37" fmla="*/ 509588 h 379"/>
                <a:gd name="T38" fmla="*/ 188913 w 141"/>
                <a:gd name="T39" fmla="*/ 442913 h 379"/>
                <a:gd name="T40" fmla="*/ 203200 w 141"/>
                <a:gd name="T41" fmla="*/ 352425 h 379"/>
                <a:gd name="T42" fmla="*/ 204788 w 141"/>
                <a:gd name="T43" fmla="*/ 301625 h 379"/>
                <a:gd name="T44" fmla="*/ 198438 w 141"/>
                <a:gd name="T45" fmla="*/ 203200 h 379"/>
                <a:gd name="T46" fmla="*/ 179388 w 141"/>
                <a:gd name="T47" fmla="*/ 122238 h 379"/>
                <a:gd name="T48" fmla="*/ 157163 w 141"/>
                <a:gd name="T49" fmla="*/ 79375 h 379"/>
                <a:gd name="T50" fmla="*/ 139700 w 141"/>
                <a:gd name="T51" fmla="*/ 60325 h 379"/>
                <a:gd name="T52" fmla="*/ 120650 w 141"/>
                <a:gd name="T53" fmla="*/ 49213 h 379"/>
                <a:gd name="T54" fmla="*/ 112713 w 141"/>
                <a:gd name="T55" fmla="*/ 49213 h 379"/>
                <a:gd name="T56" fmla="*/ 112713 w 141"/>
                <a:gd name="T57" fmla="*/ 0 h 379"/>
                <a:gd name="T58" fmla="*/ 112713 w 141"/>
                <a:gd name="T59" fmla="*/ 601663 h 379"/>
                <a:gd name="T60" fmla="*/ 90488 w 141"/>
                <a:gd name="T61" fmla="*/ 595313 h 379"/>
                <a:gd name="T62" fmla="*/ 69850 w 141"/>
                <a:gd name="T63" fmla="*/ 579438 h 379"/>
                <a:gd name="T64" fmla="*/ 49213 w 141"/>
                <a:gd name="T65" fmla="*/ 550863 h 379"/>
                <a:gd name="T66" fmla="*/ 34925 w 141"/>
                <a:gd name="T67" fmla="*/ 514350 h 379"/>
                <a:gd name="T68" fmla="*/ 11113 w 141"/>
                <a:gd name="T69" fmla="*/ 419100 h 379"/>
                <a:gd name="T70" fmla="*/ 0 w 141"/>
                <a:gd name="T71" fmla="*/ 301625 h 379"/>
                <a:gd name="T72" fmla="*/ 4763 w 141"/>
                <a:gd name="T73" fmla="*/ 241300 h 379"/>
                <a:gd name="T74" fmla="*/ 19050 w 141"/>
                <a:gd name="T75" fmla="*/ 133350 h 379"/>
                <a:gd name="T76" fmla="*/ 41275 w 141"/>
                <a:gd name="T77" fmla="*/ 69850 h 379"/>
                <a:gd name="T78" fmla="*/ 58738 w 141"/>
                <a:gd name="T79" fmla="*/ 36513 h 379"/>
                <a:gd name="T80" fmla="*/ 79375 w 141"/>
                <a:gd name="T81" fmla="*/ 12700 h 379"/>
                <a:gd name="T82" fmla="*/ 101600 w 141"/>
                <a:gd name="T83" fmla="*/ 3175 h 379"/>
                <a:gd name="T84" fmla="*/ 112713 w 141"/>
                <a:gd name="T85" fmla="*/ 49213 h 379"/>
                <a:gd name="T86" fmla="*/ 103188 w 141"/>
                <a:gd name="T87" fmla="*/ 49213 h 379"/>
                <a:gd name="T88" fmla="*/ 84138 w 141"/>
                <a:gd name="T89" fmla="*/ 60325 h 379"/>
                <a:gd name="T90" fmla="*/ 66675 w 141"/>
                <a:gd name="T91" fmla="*/ 79375 h 379"/>
                <a:gd name="T92" fmla="*/ 46038 w 141"/>
                <a:gd name="T93" fmla="*/ 122238 h 379"/>
                <a:gd name="T94" fmla="*/ 26988 w 141"/>
                <a:gd name="T95" fmla="*/ 203200 h 379"/>
                <a:gd name="T96" fmla="*/ 19050 w 141"/>
                <a:gd name="T97" fmla="*/ 301625 h 379"/>
                <a:gd name="T98" fmla="*/ 22225 w 141"/>
                <a:gd name="T99" fmla="*/ 352425 h 379"/>
                <a:gd name="T100" fmla="*/ 34925 w 141"/>
                <a:gd name="T101" fmla="*/ 442913 h 379"/>
                <a:gd name="T102" fmla="*/ 60325 w 141"/>
                <a:gd name="T103" fmla="*/ 509588 h 379"/>
                <a:gd name="T104" fmla="*/ 76200 w 141"/>
                <a:gd name="T105" fmla="*/ 533400 h 379"/>
                <a:gd name="T106" fmla="*/ 93663 w 141"/>
                <a:gd name="T107" fmla="*/ 549275 h 379"/>
                <a:gd name="T108" fmla="*/ 112713 w 141"/>
                <a:gd name="T109" fmla="*/ 552450 h 37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1"/>
                <a:gd name="T166" fmla="*/ 0 h 379"/>
                <a:gd name="T167" fmla="*/ 141 w 141"/>
                <a:gd name="T168" fmla="*/ 379 h 379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1" h="379">
                  <a:moveTo>
                    <a:pt x="71" y="0"/>
                  </a:moveTo>
                  <a:lnTo>
                    <a:pt x="71" y="0"/>
                  </a:lnTo>
                  <a:lnTo>
                    <a:pt x="77" y="2"/>
                  </a:lnTo>
                  <a:lnTo>
                    <a:pt x="84" y="4"/>
                  </a:lnTo>
                  <a:lnTo>
                    <a:pt x="91" y="8"/>
                  </a:lnTo>
                  <a:lnTo>
                    <a:pt x="98" y="15"/>
                  </a:lnTo>
                  <a:lnTo>
                    <a:pt x="105" y="23"/>
                  </a:lnTo>
                  <a:lnTo>
                    <a:pt x="110" y="33"/>
                  </a:lnTo>
                  <a:lnTo>
                    <a:pt x="115" y="44"/>
                  </a:lnTo>
                  <a:lnTo>
                    <a:pt x="119" y="56"/>
                  </a:lnTo>
                  <a:lnTo>
                    <a:pt x="129" y="84"/>
                  </a:lnTo>
                  <a:lnTo>
                    <a:pt x="136" y="117"/>
                  </a:lnTo>
                  <a:lnTo>
                    <a:pt x="140" y="152"/>
                  </a:lnTo>
                  <a:lnTo>
                    <a:pt x="141" y="190"/>
                  </a:lnTo>
                  <a:lnTo>
                    <a:pt x="140" y="228"/>
                  </a:lnTo>
                  <a:lnTo>
                    <a:pt x="136" y="264"/>
                  </a:lnTo>
                  <a:lnTo>
                    <a:pt x="129" y="295"/>
                  </a:lnTo>
                  <a:lnTo>
                    <a:pt x="119" y="324"/>
                  </a:lnTo>
                  <a:lnTo>
                    <a:pt x="115" y="336"/>
                  </a:lnTo>
                  <a:lnTo>
                    <a:pt x="110" y="347"/>
                  </a:lnTo>
                  <a:lnTo>
                    <a:pt x="105" y="356"/>
                  </a:lnTo>
                  <a:lnTo>
                    <a:pt x="98" y="365"/>
                  </a:lnTo>
                  <a:lnTo>
                    <a:pt x="91" y="371"/>
                  </a:lnTo>
                  <a:lnTo>
                    <a:pt x="84" y="375"/>
                  </a:lnTo>
                  <a:lnTo>
                    <a:pt x="77" y="378"/>
                  </a:lnTo>
                  <a:lnTo>
                    <a:pt x="71" y="379"/>
                  </a:lnTo>
                  <a:lnTo>
                    <a:pt x="71" y="348"/>
                  </a:lnTo>
                  <a:lnTo>
                    <a:pt x="76" y="348"/>
                  </a:lnTo>
                  <a:lnTo>
                    <a:pt x="83" y="346"/>
                  </a:lnTo>
                  <a:lnTo>
                    <a:pt x="88" y="342"/>
                  </a:lnTo>
                  <a:lnTo>
                    <a:pt x="94" y="336"/>
                  </a:lnTo>
                  <a:lnTo>
                    <a:pt x="99" y="329"/>
                  </a:lnTo>
                  <a:lnTo>
                    <a:pt x="103" y="321"/>
                  </a:lnTo>
                  <a:lnTo>
                    <a:pt x="113" y="302"/>
                  </a:lnTo>
                  <a:lnTo>
                    <a:pt x="119" y="279"/>
                  </a:lnTo>
                  <a:lnTo>
                    <a:pt x="125" y="252"/>
                  </a:lnTo>
                  <a:lnTo>
                    <a:pt x="128" y="222"/>
                  </a:lnTo>
                  <a:lnTo>
                    <a:pt x="129" y="190"/>
                  </a:lnTo>
                  <a:lnTo>
                    <a:pt x="128" y="157"/>
                  </a:lnTo>
                  <a:lnTo>
                    <a:pt x="125" y="128"/>
                  </a:lnTo>
                  <a:lnTo>
                    <a:pt x="119" y="102"/>
                  </a:lnTo>
                  <a:lnTo>
                    <a:pt x="113" y="77"/>
                  </a:lnTo>
                  <a:lnTo>
                    <a:pt x="103" y="59"/>
                  </a:lnTo>
                  <a:lnTo>
                    <a:pt x="99" y="50"/>
                  </a:lnTo>
                  <a:lnTo>
                    <a:pt x="94" y="44"/>
                  </a:lnTo>
                  <a:lnTo>
                    <a:pt x="88" y="38"/>
                  </a:lnTo>
                  <a:lnTo>
                    <a:pt x="83" y="34"/>
                  </a:lnTo>
                  <a:lnTo>
                    <a:pt x="76" y="31"/>
                  </a:lnTo>
                  <a:lnTo>
                    <a:pt x="71" y="31"/>
                  </a:lnTo>
                  <a:lnTo>
                    <a:pt x="71" y="0"/>
                  </a:lnTo>
                  <a:close/>
                  <a:moveTo>
                    <a:pt x="71" y="379"/>
                  </a:moveTo>
                  <a:lnTo>
                    <a:pt x="71" y="379"/>
                  </a:lnTo>
                  <a:lnTo>
                    <a:pt x="64" y="378"/>
                  </a:lnTo>
                  <a:lnTo>
                    <a:pt x="57" y="375"/>
                  </a:lnTo>
                  <a:lnTo>
                    <a:pt x="50" y="371"/>
                  </a:lnTo>
                  <a:lnTo>
                    <a:pt x="44" y="365"/>
                  </a:lnTo>
                  <a:lnTo>
                    <a:pt x="37" y="356"/>
                  </a:lnTo>
                  <a:lnTo>
                    <a:pt x="31" y="347"/>
                  </a:lnTo>
                  <a:lnTo>
                    <a:pt x="26" y="336"/>
                  </a:lnTo>
                  <a:lnTo>
                    <a:pt x="22" y="324"/>
                  </a:lnTo>
                  <a:lnTo>
                    <a:pt x="12" y="295"/>
                  </a:lnTo>
                  <a:lnTo>
                    <a:pt x="7" y="264"/>
                  </a:lnTo>
                  <a:lnTo>
                    <a:pt x="3" y="228"/>
                  </a:lnTo>
                  <a:lnTo>
                    <a:pt x="0" y="190"/>
                  </a:lnTo>
                  <a:lnTo>
                    <a:pt x="3" y="152"/>
                  </a:lnTo>
                  <a:lnTo>
                    <a:pt x="7" y="117"/>
                  </a:lnTo>
                  <a:lnTo>
                    <a:pt x="12" y="84"/>
                  </a:lnTo>
                  <a:lnTo>
                    <a:pt x="22" y="56"/>
                  </a:lnTo>
                  <a:lnTo>
                    <a:pt x="26" y="44"/>
                  </a:lnTo>
                  <a:lnTo>
                    <a:pt x="31" y="33"/>
                  </a:lnTo>
                  <a:lnTo>
                    <a:pt x="37" y="23"/>
                  </a:lnTo>
                  <a:lnTo>
                    <a:pt x="44" y="15"/>
                  </a:lnTo>
                  <a:lnTo>
                    <a:pt x="50" y="8"/>
                  </a:lnTo>
                  <a:lnTo>
                    <a:pt x="57" y="4"/>
                  </a:lnTo>
                  <a:lnTo>
                    <a:pt x="64" y="2"/>
                  </a:lnTo>
                  <a:lnTo>
                    <a:pt x="71" y="0"/>
                  </a:lnTo>
                  <a:lnTo>
                    <a:pt x="71" y="31"/>
                  </a:lnTo>
                  <a:lnTo>
                    <a:pt x="65" y="31"/>
                  </a:lnTo>
                  <a:lnTo>
                    <a:pt x="59" y="34"/>
                  </a:lnTo>
                  <a:lnTo>
                    <a:pt x="53" y="38"/>
                  </a:lnTo>
                  <a:lnTo>
                    <a:pt x="48" y="44"/>
                  </a:lnTo>
                  <a:lnTo>
                    <a:pt x="42" y="50"/>
                  </a:lnTo>
                  <a:lnTo>
                    <a:pt x="38" y="59"/>
                  </a:lnTo>
                  <a:lnTo>
                    <a:pt x="29" y="77"/>
                  </a:lnTo>
                  <a:lnTo>
                    <a:pt x="22" y="102"/>
                  </a:lnTo>
                  <a:lnTo>
                    <a:pt x="17" y="128"/>
                  </a:lnTo>
                  <a:lnTo>
                    <a:pt x="14" y="157"/>
                  </a:lnTo>
                  <a:lnTo>
                    <a:pt x="12" y="190"/>
                  </a:lnTo>
                  <a:lnTo>
                    <a:pt x="14" y="222"/>
                  </a:lnTo>
                  <a:lnTo>
                    <a:pt x="17" y="252"/>
                  </a:lnTo>
                  <a:lnTo>
                    <a:pt x="22" y="279"/>
                  </a:lnTo>
                  <a:lnTo>
                    <a:pt x="29" y="302"/>
                  </a:lnTo>
                  <a:lnTo>
                    <a:pt x="38" y="321"/>
                  </a:lnTo>
                  <a:lnTo>
                    <a:pt x="42" y="329"/>
                  </a:lnTo>
                  <a:lnTo>
                    <a:pt x="48" y="336"/>
                  </a:lnTo>
                  <a:lnTo>
                    <a:pt x="53" y="342"/>
                  </a:lnTo>
                  <a:lnTo>
                    <a:pt x="59" y="346"/>
                  </a:lnTo>
                  <a:lnTo>
                    <a:pt x="65" y="348"/>
                  </a:lnTo>
                  <a:lnTo>
                    <a:pt x="71" y="348"/>
                  </a:lnTo>
                  <a:lnTo>
                    <a:pt x="71" y="3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122"/>
            <p:cNvSpPr>
              <a:spLocks noEditPoints="1" noChangeArrowheads="1"/>
            </p:cNvSpPr>
            <p:nvPr/>
          </p:nvSpPr>
          <p:spPr bwMode="auto">
            <a:xfrm>
              <a:off x="0" y="192087"/>
              <a:ext cx="601663" cy="220663"/>
            </a:xfrm>
            <a:custGeom>
              <a:avLst/>
              <a:gdLst>
                <a:gd name="T0" fmla="*/ 301625 w 379"/>
                <a:gd name="T1" fmla="*/ 0 h 139"/>
                <a:gd name="T2" fmla="*/ 361950 w 379"/>
                <a:gd name="T3" fmla="*/ 1588 h 139"/>
                <a:gd name="T4" fmla="*/ 468313 w 379"/>
                <a:gd name="T5" fmla="*/ 17463 h 139"/>
                <a:gd name="T6" fmla="*/ 533400 w 379"/>
                <a:gd name="T7" fmla="*/ 38100 h 139"/>
                <a:gd name="T8" fmla="*/ 565150 w 379"/>
                <a:gd name="T9" fmla="*/ 55563 h 139"/>
                <a:gd name="T10" fmla="*/ 588963 w 379"/>
                <a:gd name="T11" fmla="*/ 77788 h 139"/>
                <a:gd name="T12" fmla="*/ 600075 w 379"/>
                <a:gd name="T13" fmla="*/ 98425 h 139"/>
                <a:gd name="T14" fmla="*/ 601663 w 379"/>
                <a:gd name="T15" fmla="*/ 109538 h 139"/>
                <a:gd name="T16" fmla="*/ 595313 w 379"/>
                <a:gd name="T17" fmla="*/ 130175 h 139"/>
                <a:gd name="T18" fmla="*/ 577850 w 379"/>
                <a:gd name="T19" fmla="*/ 152400 h 139"/>
                <a:gd name="T20" fmla="*/ 550863 w 379"/>
                <a:gd name="T21" fmla="*/ 171450 h 139"/>
                <a:gd name="T22" fmla="*/ 514350 w 379"/>
                <a:gd name="T23" fmla="*/ 188913 h 139"/>
                <a:gd name="T24" fmla="*/ 419100 w 379"/>
                <a:gd name="T25" fmla="*/ 212725 h 139"/>
                <a:gd name="T26" fmla="*/ 301625 w 379"/>
                <a:gd name="T27" fmla="*/ 220663 h 139"/>
                <a:gd name="T28" fmla="*/ 301625 w 379"/>
                <a:gd name="T29" fmla="*/ 201613 h 139"/>
                <a:gd name="T30" fmla="*/ 301625 w 379"/>
                <a:gd name="T31" fmla="*/ 201613 h 139"/>
                <a:gd name="T32" fmla="*/ 400050 w 379"/>
                <a:gd name="T33" fmla="*/ 195263 h 139"/>
                <a:gd name="T34" fmla="*/ 479425 w 379"/>
                <a:gd name="T35" fmla="*/ 176213 h 139"/>
                <a:gd name="T36" fmla="*/ 522288 w 379"/>
                <a:gd name="T37" fmla="*/ 153988 h 139"/>
                <a:gd name="T38" fmla="*/ 541338 w 379"/>
                <a:gd name="T39" fmla="*/ 136525 h 139"/>
                <a:gd name="T40" fmla="*/ 552450 w 379"/>
                <a:gd name="T41" fmla="*/ 117475 h 139"/>
                <a:gd name="T42" fmla="*/ 552450 w 379"/>
                <a:gd name="T43" fmla="*/ 109538 h 139"/>
                <a:gd name="T44" fmla="*/ 552450 w 379"/>
                <a:gd name="T45" fmla="*/ 100013 h 139"/>
                <a:gd name="T46" fmla="*/ 541338 w 379"/>
                <a:gd name="T47" fmla="*/ 80963 h 139"/>
                <a:gd name="T48" fmla="*/ 522288 w 379"/>
                <a:gd name="T49" fmla="*/ 63500 h 139"/>
                <a:gd name="T50" fmla="*/ 479425 w 379"/>
                <a:gd name="T51" fmla="*/ 44450 h 139"/>
                <a:gd name="T52" fmla="*/ 400050 w 379"/>
                <a:gd name="T53" fmla="*/ 23813 h 139"/>
                <a:gd name="T54" fmla="*/ 301625 w 379"/>
                <a:gd name="T55" fmla="*/ 17463 h 139"/>
                <a:gd name="T56" fmla="*/ 301625 w 379"/>
                <a:gd name="T57" fmla="*/ 0 h 139"/>
                <a:gd name="T58" fmla="*/ 0 w 379"/>
                <a:gd name="T59" fmla="*/ 109538 h 139"/>
                <a:gd name="T60" fmla="*/ 6350 w 379"/>
                <a:gd name="T61" fmla="*/ 87313 h 139"/>
                <a:gd name="T62" fmla="*/ 23813 w 379"/>
                <a:gd name="T63" fmla="*/ 66675 h 139"/>
                <a:gd name="T64" fmla="*/ 52388 w 379"/>
                <a:gd name="T65" fmla="*/ 47625 h 139"/>
                <a:gd name="T66" fmla="*/ 88900 w 379"/>
                <a:gd name="T67" fmla="*/ 31750 h 139"/>
                <a:gd name="T68" fmla="*/ 185738 w 379"/>
                <a:gd name="T69" fmla="*/ 7938 h 139"/>
                <a:gd name="T70" fmla="*/ 301625 w 379"/>
                <a:gd name="T71" fmla="*/ 0 h 139"/>
                <a:gd name="T72" fmla="*/ 301625 w 379"/>
                <a:gd name="T73" fmla="*/ 17463 h 139"/>
                <a:gd name="T74" fmla="*/ 201613 w 379"/>
                <a:gd name="T75" fmla="*/ 23813 h 139"/>
                <a:gd name="T76" fmla="*/ 122238 w 379"/>
                <a:gd name="T77" fmla="*/ 44450 h 139"/>
                <a:gd name="T78" fmla="*/ 79375 w 379"/>
                <a:gd name="T79" fmla="*/ 63500 h 139"/>
                <a:gd name="T80" fmla="*/ 60325 w 379"/>
                <a:gd name="T81" fmla="*/ 80963 h 139"/>
                <a:gd name="T82" fmla="*/ 49213 w 379"/>
                <a:gd name="T83" fmla="*/ 100013 h 139"/>
                <a:gd name="T84" fmla="*/ 49213 w 379"/>
                <a:gd name="T85" fmla="*/ 109538 h 139"/>
                <a:gd name="T86" fmla="*/ 53975 w 379"/>
                <a:gd name="T87" fmla="*/ 128588 h 139"/>
                <a:gd name="T88" fmla="*/ 68263 w 379"/>
                <a:gd name="T89" fmla="*/ 146050 h 139"/>
                <a:gd name="T90" fmla="*/ 92075 w 379"/>
                <a:gd name="T91" fmla="*/ 160338 h 139"/>
                <a:gd name="T92" fmla="*/ 161925 w 379"/>
                <a:gd name="T93" fmla="*/ 187325 h 139"/>
                <a:gd name="T94" fmla="*/ 249238 w 379"/>
                <a:gd name="T95" fmla="*/ 200025 h 139"/>
                <a:gd name="T96" fmla="*/ 301625 w 379"/>
                <a:gd name="T97" fmla="*/ 220663 h 139"/>
                <a:gd name="T98" fmla="*/ 241300 w 379"/>
                <a:gd name="T99" fmla="*/ 219075 h 139"/>
                <a:gd name="T100" fmla="*/ 133350 w 379"/>
                <a:gd name="T101" fmla="*/ 201613 h 139"/>
                <a:gd name="T102" fmla="*/ 68263 w 379"/>
                <a:gd name="T103" fmla="*/ 180975 h 139"/>
                <a:gd name="T104" fmla="*/ 36513 w 379"/>
                <a:gd name="T105" fmla="*/ 163513 h 139"/>
                <a:gd name="T106" fmla="*/ 12700 w 379"/>
                <a:gd name="T107" fmla="*/ 141288 h 139"/>
                <a:gd name="T108" fmla="*/ 1588 w 379"/>
                <a:gd name="T109" fmla="*/ 120650 h 139"/>
                <a:gd name="T110" fmla="*/ 0 w 379"/>
                <a:gd name="T111" fmla="*/ 109538 h 13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79"/>
                <a:gd name="T169" fmla="*/ 0 h 139"/>
                <a:gd name="T170" fmla="*/ 379 w 379"/>
                <a:gd name="T171" fmla="*/ 139 h 13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79" h="139">
                  <a:moveTo>
                    <a:pt x="190" y="0"/>
                  </a:moveTo>
                  <a:lnTo>
                    <a:pt x="190" y="0"/>
                  </a:lnTo>
                  <a:lnTo>
                    <a:pt x="228" y="1"/>
                  </a:lnTo>
                  <a:lnTo>
                    <a:pt x="264" y="5"/>
                  </a:lnTo>
                  <a:lnTo>
                    <a:pt x="295" y="11"/>
                  </a:lnTo>
                  <a:lnTo>
                    <a:pt x="324" y="20"/>
                  </a:lnTo>
                  <a:lnTo>
                    <a:pt x="336" y="24"/>
                  </a:lnTo>
                  <a:lnTo>
                    <a:pt x="347" y="30"/>
                  </a:lnTo>
                  <a:lnTo>
                    <a:pt x="356" y="35"/>
                  </a:lnTo>
                  <a:lnTo>
                    <a:pt x="364" y="42"/>
                  </a:lnTo>
                  <a:lnTo>
                    <a:pt x="371" y="49"/>
                  </a:lnTo>
                  <a:lnTo>
                    <a:pt x="375" y="55"/>
                  </a:lnTo>
                  <a:lnTo>
                    <a:pt x="378" y="62"/>
                  </a:lnTo>
                  <a:lnTo>
                    <a:pt x="379" y="69"/>
                  </a:lnTo>
                  <a:lnTo>
                    <a:pt x="378" y="76"/>
                  </a:lnTo>
                  <a:lnTo>
                    <a:pt x="375" y="82"/>
                  </a:lnTo>
                  <a:lnTo>
                    <a:pt x="371" y="89"/>
                  </a:lnTo>
                  <a:lnTo>
                    <a:pt x="364" y="96"/>
                  </a:lnTo>
                  <a:lnTo>
                    <a:pt x="356" y="103"/>
                  </a:lnTo>
                  <a:lnTo>
                    <a:pt x="347" y="108"/>
                  </a:lnTo>
                  <a:lnTo>
                    <a:pt x="336" y="114"/>
                  </a:lnTo>
                  <a:lnTo>
                    <a:pt x="324" y="119"/>
                  </a:lnTo>
                  <a:lnTo>
                    <a:pt x="295" y="127"/>
                  </a:lnTo>
                  <a:lnTo>
                    <a:pt x="264" y="134"/>
                  </a:lnTo>
                  <a:lnTo>
                    <a:pt x="228" y="138"/>
                  </a:lnTo>
                  <a:lnTo>
                    <a:pt x="190" y="139"/>
                  </a:lnTo>
                  <a:lnTo>
                    <a:pt x="190" y="127"/>
                  </a:lnTo>
                  <a:lnTo>
                    <a:pt x="222" y="126"/>
                  </a:lnTo>
                  <a:lnTo>
                    <a:pt x="252" y="123"/>
                  </a:lnTo>
                  <a:lnTo>
                    <a:pt x="279" y="118"/>
                  </a:lnTo>
                  <a:lnTo>
                    <a:pt x="302" y="111"/>
                  </a:lnTo>
                  <a:lnTo>
                    <a:pt x="321" y="101"/>
                  </a:lnTo>
                  <a:lnTo>
                    <a:pt x="329" y="97"/>
                  </a:lnTo>
                  <a:lnTo>
                    <a:pt x="336" y="92"/>
                  </a:lnTo>
                  <a:lnTo>
                    <a:pt x="341" y="86"/>
                  </a:lnTo>
                  <a:lnTo>
                    <a:pt x="345" y="81"/>
                  </a:lnTo>
                  <a:lnTo>
                    <a:pt x="348" y="74"/>
                  </a:lnTo>
                  <a:lnTo>
                    <a:pt x="348" y="69"/>
                  </a:lnTo>
                  <a:lnTo>
                    <a:pt x="348" y="63"/>
                  </a:lnTo>
                  <a:lnTo>
                    <a:pt x="345" y="57"/>
                  </a:lnTo>
                  <a:lnTo>
                    <a:pt x="341" y="51"/>
                  </a:lnTo>
                  <a:lnTo>
                    <a:pt x="336" y="46"/>
                  </a:lnTo>
                  <a:lnTo>
                    <a:pt x="329" y="40"/>
                  </a:lnTo>
                  <a:lnTo>
                    <a:pt x="321" y="36"/>
                  </a:lnTo>
                  <a:lnTo>
                    <a:pt x="302" y="28"/>
                  </a:lnTo>
                  <a:lnTo>
                    <a:pt x="279" y="20"/>
                  </a:lnTo>
                  <a:lnTo>
                    <a:pt x="252" y="15"/>
                  </a:lnTo>
                  <a:lnTo>
                    <a:pt x="222" y="12"/>
                  </a:lnTo>
                  <a:lnTo>
                    <a:pt x="190" y="11"/>
                  </a:lnTo>
                  <a:lnTo>
                    <a:pt x="190" y="0"/>
                  </a:lnTo>
                  <a:close/>
                  <a:moveTo>
                    <a:pt x="0" y="69"/>
                  </a:moveTo>
                  <a:lnTo>
                    <a:pt x="0" y="69"/>
                  </a:lnTo>
                  <a:lnTo>
                    <a:pt x="1" y="62"/>
                  </a:lnTo>
                  <a:lnTo>
                    <a:pt x="4" y="55"/>
                  </a:lnTo>
                  <a:lnTo>
                    <a:pt x="8" y="49"/>
                  </a:lnTo>
                  <a:lnTo>
                    <a:pt x="15" y="42"/>
                  </a:lnTo>
                  <a:lnTo>
                    <a:pt x="23" y="36"/>
                  </a:lnTo>
                  <a:lnTo>
                    <a:pt x="33" y="30"/>
                  </a:lnTo>
                  <a:lnTo>
                    <a:pt x="43" y="24"/>
                  </a:lnTo>
                  <a:lnTo>
                    <a:pt x="56" y="20"/>
                  </a:lnTo>
                  <a:lnTo>
                    <a:pt x="84" y="11"/>
                  </a:lnTo>
                  <a:lnTo>
                    <a:pt x="117" y="5"/>
                  </a:lnTo>
                  <a:lnTo>
                    <a:pt x="152" y="1"/>
                  </a:lnTo>
                  <a:lnTo>
                    <a:pt x="190" y="0"/>
                  </a:lnTo>
                  <a:lnTo>
                    <a:pt x="190" y="11"/>
                  </a:lnTo>
                  <a:lnTo>
                    <a:pt x="157" y="12"/>
                  </a:lnTo>
                  <a:lnTo>
                    <a:pt x="127" y="15"/>
                  </a:lnTo>
                  <a:lnTo>
                    <a:pt x="102" y="20"/>
                  </a:lnTo>
                  <a:lnTo>
                    <a:pt x="77" y="28"/>
                  </a:lnTo>
                  <a:lnTo>
                    <a:pt x="58" y="36"/>
                  </a:lnTo>
                  <a:lnTo>
                    <a:pt x="50" y="40"/>
                  </a:lnTo>
                  <a:lnTo>
                    <a:pt x="43" y="46"/>
                  </a:lnTo>
                  <a:lnTo>
                    <a:pt x="38" y="51"/>
                  </a:lnTo>
                  <a:lnTo>
                    <a:pt x="34" y="57"/>
                  </a:lnTo>
                  <a:lnTo>
                    <a:pt x="31" y="63"/>
                  </a:lnTo>
                  <a:lnTo>
                    <a:pt x="31" y="69"/>
                  </a:lnTo>
                  <a:lnTo>
                    <a:pt x="31" y="74"/>
                  </a:lnTo>
                  <a:lnTo>
                    <a:pt x="34" y="81"/>
                  </a:lnTo>
                  <a:lnTo>
                    <a:pt x="38" y="86"/>
                  </a:lnTo>
                  <a:lnTo>
                    <a:pt x="43" y="92"/>
                  </a:lnTo>
                  <a:lnTo>
                    <a:pt x="50" y="97"/>
                  </a:lnTo>
                  <a:lnTo>
                    <a:pt x="58" y="101"/>
                  </a:lnTo>
                  <a:lnTo>
                    <a:pt x="77" y="111"/>
                  </a:lnTo>
                  <a:lnTo>
                    <a:pt x="102" y="118"/>
                  </a:lnTo>
                  <a:lnTo>
                    <a:pt x="127" y="123"/>
                  </a:lnTo>
                  <a:lnTo>
                    <a:pt x="157" y="126"/>
                  </a:lnTo>
                  <a:lnTo>
                    <a:pt x="190" y="127"/>
                  </a:lnTo>
                  <a:lnTo>
                    <a:pt x="190" y="139"/>
                  </a:lnTo>
                  <a:lnTo>
                    <a:pt x="152" y="138"/>
                  </a:lnTo>
                  <a:lnTo>
                    <a:pt x="117" y="134"/>
                  </a:lnTo>
                  <a:lnTo>
                    <a:pt x="84" y="127"/>
                  </a:lnTo>
                  <a:lnTo>
                    <a:pt x="56" y="119"/>
                  </a:lnTo>
                  <a:lnTo>
                    <a:pt x="43" y="114"/>
                  </a:lnTo>
                  <a:lnTo>
                    <a:pt x="33" y="108"/>
                  </a:lnTo>
                  <a:lnTo>
                    <a:pt x="23" y="103"/>
                  </a:lnTo>
                  <a:lnTo>
                    <a:pt x="15" y="96"/>
                  </a:lnTo>
                  <a:lnTo>
                    <a:pt x="8" y="89"/>
                  </a:lnTo>
                  <a:lnTo>
                    <a:pt x="4" y="82"/>
                  </a:lnTo>
                  <a:lnTo>
                    <a:pt x="1" y="76"/>
                  </a:lnTo>
                  <a:lnTo>
                    <a:pt x="0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123"/>
            <p:cNvSpPr>
              <a:spLocks noEditPoints="1" noChangeArrowheads="1"/>
            </p:cNvSpPr>
            <p:nvPr/>
          </p:nvSpPr>
          <p:spPr bwMode="auto">
            <a:xfrm>
              <a:off x="76200" y="76200"/>
              <a:ext cx="450850" cy="452438"/>
            </a:xfrm>
            <a:custGeom>
              <a:avLst/>
              <a:gdLst>
                <a:gd name="T0" fmla="*/ 225425 w 284"/>
                <a:gd name="T1" fmla="*/ 79375 h 285"/>
                <a:gd name="T2" fmla="*/ 301625 w 284"/>
                <a:gd name="T3" fmla="*/ 147638 h 285"/>
                <a:gd name="T4" fmla="*/ 346075 w 284"/>
                <a:gd name="T5" fmla="*/ 190500 h 285"/>
                <a:gd name="T6" fmla="*/ 409575 w 284"/>
                <a:gd name="T7" fmla="*/ 279400 h 285"/>
                <a:gd name="T8" fmla="*/ 439738 w 284"/>
                <a:gd name="T9" fmla="*/ 339725 h 285"/>
                <a:gd name="T10" fmla="*/ 449263 w 284"/>
                <a:gd name="T11" fmla="*/ 376238 h 285"/>
                <a:gd name="T12" fmla="*/ 450850 w 284"/>
                <a:gd name="T13" fmla="*/ 406400 h 285"/>
                <a:gd name="T14" fmla="*/ 444500 w 284"/>
                <a:gd name="T15" fmla="*/ 430213 h 285"/>
                <a:gd name="T16" fmla="*/ 438150 w 284"/>
                <a:gd name="T17" fmla="*/ 438150 h 285"/>
                <a:gd name="T18" fmla="*/ 422275 w 284"/>
                <a:gd name="T19" fmla="*/ 449263 h 285"/>
                <a:gd name="T20" fmla="*/ 403225 w 284"/>
                <a:gd name="T21" fmla="*/ 452438 h 285"/>
                <a:gd name="T22" fmla="*/ 354013 w 284"/>
                <a:gd name="T23" fmla="*/ 444500 h 285"/>
                <a:gd name="T24" fmla="*/ 292100 w 284"/>
                <a:gd name="T25" fmla="*/ 415925 h 285"/>
                <a:gd name="T26" fmla="*/ 225425 w 284"/>
                <a:gd name="T27" fmla="*/ 373063 h 285"/>
                <a:gd name="T28" fmla="*/ 225425 w 284"/>
                <a:gd name="T29" fmla="*/ 347663 h 285"/>
                <a:gd name="T30" fmla="*/ 280988 w 284"/>
                <a:gd name="T31" fmla="*/ 385763 h 285"/>
                <a:gd name="T32" fmla="*/ 331788 w 284"/>
                <a:gd name="T33" fmla="*/ 407988 h 285"/>
                <a:gd name="T34" fmla="*/ 373063 w 284"/>
                <a:gd name="T35" fmla="*/ 414338 h 285"/>
                <a:gd name="T36" fmla="*/ 390525 w 284"/>
                <a:gd name="T37" fmla="*/ 412750 h 285"/>
                <a:gd name="T38" fmla="*/ 403225 w 284"/>
                <a:gd name="T39" fmla="*/ 403225 h 285"/>
                <a:gd name="T40" fmla="*/ 403225 w 284"/>
                <a:gd name="T41" fmla="*/ 403225 h 285"/>
                <a:gd name="T42" fmla="*/ 412750 w 284"/>
                <a:gd name="T43" fmla="*/ 385763 h 285"/>
                <a:gd name="T44" fmla="*/ 414338 w 284"/>
                <a:gd name="T45" fmla="*/ 365125 h 285"/>
                <a:gd name="T46" fmla="*/ 409575 w 284"/>
                <a:gd name="T47" fmla="*/ 336550 h 285"/>
                <a:gd name="T48" fmla="*/ 379413 w 284"/>
                <a:gd name="T49" fmla="*/ 269875 h 285"/>
                <a:gd name="T50" fmla="*/ 325438 w 284"/>
                <a:gd name="T51" fmla="*/ 196850 h 285"/>
                <a:gd name="T52" fmla="*/ 292100 w 284"/>
                <a:gd name="T53" fmla="*/ 160338 h 285"/>
                <a:gd name="T54" fmla="*/ 225425 w 284"/>
                <a:gd name="T55" fmla="*/ 103188 h 285"/>
                <a:gd name="T56" fmla="*/ 12700 w 284"/>
                <a:gd name="T57" fmla="*/ 12700 h 285"/>
                <a:gd name="T58" fmla="*/ 19050 w 284"/>
                <a:gd name="T59" fmla="*/ 7938 h 285"/>
                <a:gd name="T60" fmla="*/ 36513 w 284"/>
                <a:gd name="T61" fmla="*/ 0 h 285"/>
                <a:gd name="T62" fmla="*/ 69850 w 284"/>
                <a:gd name="T63" fmla="*/ 0 h 285"/>
                <a:gd name="T64" fmla="*/ 125413 w 284"/>
                <a:gd name="T65" fmla="*/ 17463 h 285"/>
                <a:gd name="T66" fmla="*/ 190500 w 284"/>
                <a:gd name="T67" fmla="*/ 53975 h 285"/>
                <a:gd name="T68" fmla="*/ 225425 w 284"/>
                <a:gd name="T69" fmla="*/ 103188 h 285"/>
                <a:gd name="T70" fmla="*/ 196850 w 284"/>
                <a:gd name="T71" fmla="*/ 80963 h 285"/>
                <a:gd name="T72" fmla="*/ 141288 w 284"/>
                <a:gd name="T73" fmla="*/ 50800 h 285"/>
                <a:gd name="T74" fmla="*/ 95250 w 284"/>
                <a:gd name="T75" fmla="*/ 36513 h 285"/>
                <a:gd name="T76" fmla="*/ 68263 w 284"/>
                <a:gd name="T77" fmla="*/ 36513 h 285"/>
                <a:gd name="T78" fmla="*/ 52388 w 284"/>
                <a:gd name="T79" fmla="*/ 42863 h 285"/>
                <a:gd name="T80" fmla="*/ 46038 w 284"/>
                <a:gd name="T81" fmla="*/ 46038 h 285"/>
                <a:gd name="T82" fmla="*/ 38100 w 284"/>
                <a:gd name="T83" fmla="*/ 63500 h 285"/>
                <a:gd name="T84" fmla="*/ 36513 w 284"/>
                <a:gd name="T85" fmla="*/ 87313 h 285"/>
                <a:gd name="T86" fmla="*/ 39688 w 284"/>
                <a:gd name="T87" fmla="*/ 112713 h 285"/>
                <a:gd name="T88" fmla="*/ 69850 w 284"/>
                <a:gd name="T89" fmla="*/ 179388 h 285"/>
                <a:gd name="T90" fmla="*/ 123825 w 284"/>
                <a:gd name="T91" fmla="*/ 252413 h 285"/>
                <a:gd name="T92" fmla="*/ 158750 w 284"/>
                <a:gd name="T93" fmla="*/ 292100 h 285"/>
                <a:gd name="T94" fmla="*/ 225425 w 284"/>
                <a:gd name="T95" fmla="*/ 347663 h 285"/>
                <a:gd name="T96" fmla="*/ 225425 w 284"/>
                <a:gd name="T97" fmla="*/ 373063 h 285"/>
                <a:gd name="T98" fmla="*/ 147638 w 284"/>
                <a:gd name="T99" fmla="*/ 304800 h 285"/>
                <a:gd name="T100" fmla="*/ 104775 w 284"/>
                <a:gd name="T101" fmla="*/ 260350 h 285"/>
                <a:gd name="T102" fmla="*/ 39688 w 284"/>
                <a:gd name="T103" fmla="*/ 171450 h 285"/>
                <a:gd name="T104" fmla="*/ 9525 w 284"/>
                <a:gd name="T105" fmla="*/ 111125 h 285"/>
                <a:gd name="T106" fmla="*/ 1588 w 284"/>
                <a:gd name="T107" fmla="*/ 74613 h 285"/>
                <a:gd name="T108" fmla="*/ 0 w 284"/>
                <a:gd name="T109" fmla="*/ 44450 h 285"/>
                <a:gd name="T110" fmla="*/ 6350 w 284"/>
                <a:gd name="T111" fmla="*/ 20638 h 285"/>
                <a:gd name="T112" fmla="*/ 12700 w 284"/>
                <a:gd name="T113" fmla="*/ 12700 h 28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4"/>
                <a:gd name="T172" fmla="*/ 0 h 285"/>
                <a:gd name="T173" fmla="*/ 284 w 284"/>
                <a:gd name="T174" fmla="*/ 285 h 28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4" h="285">
                  <a:moveTo>
                    <a:pt x="142" y="50"/>
                  </a:moveTo>
                  <a:lnTo>
                    <a:pt x="142" y="50"/>
                  </a:lnTo>
                  <a:lnTo>
                    <a:pt x="166" y="70"/>
                  </a:lnTo>
                  <a:lnTo>
                    <a:pt x="190" y="93"/>
                  </a:lnTo>
                  <a:lnTo>
                    <a:pt x="218" y="120"/>
                  </a:lnTo>
                  <a:lnTo>
                    <a:pt x="239" y="149"/>
                  </a:lnTo>
                  <a:lnTo>
                    <a:pt x="258" y="176"/>
                  </a:lnTo>
                  <a:lnTo>
                    <a:pt x="272" y="201"/>
                  </a:lnTo>
                  <a:lnTo>
                    <a:pt x="277" y="214"/>
                  </a:lnTo>
                  <a:lnTo>
                    <a:pt x="280" y="226"/>
                  </a:lnTo>
                  <a:lnTo>
                    <a:pt x="283" y="237"/>
                  </a:lnTo>
                  <a:lnTo>
                    <a:pt x="284" y="246"/>
                  </a:lnTo>
                  <a:lnTo>
                    <a:pt x="284" y="256"/>
                  </a:lnTo>
                  <a:lnTo>
                    <a:pt x="283" y="264"/>
                  </a:lnTo>
                  <a:lnTo>
                    <a:pt x="280" y="271"/>
                  </a:lnTo>
                  <a:lnTo>
                    <a:pt x="276" y="276"/>
                  </a:lnTo>
                  <a:lnTo>
                    <a:pt x="272" y="280"/>
                  </a:lnTo>
                  <a:lnTo>
                    <a:pt x="266" y="283"/>
                  </a:lnTo>
                  <a:lnTo>
                    <a:pt x="261" y="284"/>
                  </a:lnTo>
                  <a:lnTo>
                    <a:pt x="254" y="285"/>
                  </a:lnTo>
                  <a:lnTo>
                    <a:pt x="239" y="284"/>
                  </a:lnTo>
                  <a:lnTo>
                    <a:pt x="223" y="280"/>
                  </a:lnTo>
                  <a:lnTo>
                    <a:pt x="204" y="273"/>
                  </a:lnTo>
                  <a:lnTo>
                    <a:pt x="184" y="262"/>
                  </a:lnTo>
                  <a:lnTo>
                    <a:pt x="163" y="250"/>
                  </a:lnTo>
                  <a:lnTo>
                    <a:pt x="142" y="235"/>
                  </a:lnTo>
                  <a:lnTo>
                    <a:pt x="142" y="219"/>
                  </a:lnTo>
                  <a:lnTo>
                    <a:pt x="159" y="233"/>
                  </a:lnTo>
                  <a:lnTo>
                    <a:pt x="177" y="243"/>
                  </a:lnTo>
                  <a:lnTo>
                    <a:pt x="195" y="252"/>
                  </a:lnTo>
                  <a:lnTo>
                    <a:pt x="209" y="257"/>
                  </a:lnTo>
                  <a:lnTo>
                    <a:pt x="223" y="261"/>
                  </a:lnTo>
                  <a:lnTo>
                    <a:pt x="235" y="261"/>
                  </a:lnTo>
                  <a:lnTo>
                    <a:pt x="241" y="261"/>
                  </a:lnTo>
                  <a:lnTo>
                    <a:pt x="246" y="260"/>
                  </a:lnTo>
                  <a:lnTo>
                    <a:pt x="250" y="257"/>
                  </a:lnTo>
                  <a:lnTo>
                    <a:pt x="254" y="254"/>
                  </a:lnTo>
                  <a:lnTo>
                    <a:pt x="258" y="249"/>
                  </a:lnTo>
                  <a:lnTo>
                    <a:pt x="260" y="243"/>
                  </a:lnTo>
                  <a:lnTo>
                    <a:pt x="261" y="237"/>
                  </a:lnTo>
                  <a:lnTo>
                    <a:pt x="261" y="230"/>
                  </a:lnTo>
                  <a:lnTo>
                    <a:pt x="260" y="220"/>
                  </a:lnTo>
                  <a:lnTo>
                    <a:pt x="258" y="212"/>
                  </a:lnTo>
                  <a:lnTo>
                    <a:pt x="250" y="192"/>
                  </a:lnTo>
                  <a:lnTo>
                    <a:pt x="239" y="170"/>
                  </a:lnTo>
                  <a:lnTo>
                    <a:pt x="223" y="147"/>
                  </a:lnTo>
                  <a:lnTo>
                    <a:pt x="205" y="124"/>
                  </a:lnTo>
                  <a:lnTo>
                    <a:pt x="184" y="101"/>
                  </a:lnTo>
                  <a:lnTo>
                    <a:pt x="162" y="81"/>
                  </a:lnTo>
                  <a:lnTo>
                    <a:pt x="142" y="65"/>
                  </a:lnTo>
                  <a:lnTo>
                    <a:pt x="142" y="50"/>
                  </a:lnTo>
                  <a:close/>
                  <a:moveTo>
                    <a:pt x="8" y="8"/>
                  </a:moveTo>
                  <a:lnTo>
                    <a:pt x="8" y="8"/>
                  </a:lnTo>
                  <a:lnTo>
                    <a:pt x="12" y="5"/>
                  </a:lnTo>
                  <a:lnTo>
                    <a:pt x="17" y="2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44" y="0"/>
                  </a:lnTo>
                  <a:lnTo>
                    <a:pt x="60" y="4"/>
                  </a:lnTo>
                  <a:lnTo>
                    <a:pt x="79" y="11"/>
                  </a:lnTo>
                  <a:lnTo>
                    <a:pt x="100" y="21"/>
                  </a:lnTo>
                  <a:lnTo>
                    <a:pt x="120" y="34"/>
                  </a:lnTo>
                  <a:lnTo>
                    <a:pt x="142" y="50"/>
                  </a:lnTo>
                  <a:lnTo>
                    <a:pt x="142" y="65"/>
                  </a:lnTo>
                  <a:lnTo>
                    <a:pt x="124" y="51"/>
                  </a:lnTo>
                  <a:lnTo>
                    <a:pt x="107" y="40"/>
                  </a:lnTo>
                  <a:lnTo>
                    <a:pt x="89" y="32"/>
                  </a:lnTo>
                  <a:lnTo>
                    <a:pt x="74" y="27"/>
                  </a:lnTo>
                  <a:lnTo>
                    <a:pt x="60" y="23"/>
                  </a:lnTo>
                  <a:lnTo>
                    <a:pt x="48" y="23"/>
                  </a:lnTo>
                  <a:lnTo>
                    <a:pt x="43" y="23"/>
                  </a:lnTo>
                  <a:lnTo>
                    <a:pt x="37" y="24"/>
                  </a:lnTo>
                  <a:lnTo>
                    <a:pt x="33" y="27"/>
                  </a:lnTo>
                  <a:lnTo>
                    <a:pt x="29" y="29"/>
                  </a:lnTo>
                  <a:lnTo>
                    <a:pt x="25" y="35"/>
                  </a:lnTo>
                  <a:lnTo>
                    <a:pt x="24" y="40"/>
                  </a:lnTo>
                  <a:lnTo>
                    <a:pt x="23" y="47"/>
                  </a:lnTo>
                  <a:lnTo>
                    <a:pt x="23" y="55"/>
                  </a:lnTo>
                  <a:lnTo>
                    <a:pt x="24" y="63"/>
                  </a:lnTo>
                  <a:lnTo>
                    <a:pt x="25" y="71"/>
                  </a:lnTo>
                  <a:lnTo>
                    <a:pt x="33" y="92"/>
                  </a:lnTo>
                  <a:lnTo>
                    <a:pt x="44" y="113"/>
                  </a:lnTo>
                  <a:lnTo>
                    <a:pt x="60" y="136"/>
                  </a:lnTo>
                  <a:lnTo>
                    <a:pt x="78" y="159"/>
                  </a:lnTo>
                  <a:lnTo>
                    <a:pt x="100" y="184"/>
                  </a:lnTo>
                  <a:lnTo>
                    <a:pt x="121" y="203"/>
                  </a:lnTo>
                  <a:lnTo>
                    <a:pt x="142" y="219"/>
                  </a:lnTo>
                  <a:lnTo>
                    <a:pt x="142" y="235"/>
                  </a:lnTo>
                  <a:lnTo>
                    <a:pt x="117" y="215"/>
                  </a:lnTo>
                  <a:lnTo>
                    <a:pt x="93" y="192"/>
                  </a:lnTo>
                  <a:lnTo>
                    <a:pt x="66" y="164"/>
                  </a:lnTo>
                  <a:lnTo>
                    <a:pt x="44" y="135"/>
                  </a:lnTo>
                  <a:lnTo>
                    <a:pt x="25" y="108"/>
                  </a:lnTo>
                  <a:lnTo>
                    <a:pt x="12" y="82"/>
                  </a:lnTo>
                  <a:lnTo>
                    <a:pt x="6" y="70"/>
                  </a:lnTo>
                  <a:lnTo>
                    <a:pt x="4" y="58"/>
                  </a:lnTo>
                  <a:lnTo>
                    <a:pt x="1" y="47"/>
                  </a:lnTo>
                  <a:lnTo>
                    <a:pt x="0" y="38"/>
                  </a:lnTo>
                  <a:lnTo>
                    <a:pt x="0" y="28"/>
                  </a:lnTo>
                  <a:lnTo>
                    <a:pt x="1" y="20"/>
                  </a:lnTo>
                  <a:lnTo>
                    <a:pt x="4" y="13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124"/>
            <p:cNvSpPr>
              <a:spLocks noEditPoints="1" noChangeArrowheads="1"/>
            </p:cNvSpPr>
            <p:nvPr/>
          </p:nvSpPr>
          <p:spPr bwMode="auto">
            <a:xfrm>
              <a:off x="76200" y="76200"/>
              <a:ext cx="450850" cy="452438"/>
            </a:xfrm>
            <a:custGeom>
              <a:avLst/>
              <a:gdLst>
                <a:gd name="T0" fmla="*/ 225425 w 284"/>
                <a:gd name="T1" fmla="*/ 79375 h 285"/>
                <a:gd name="T2" fmla="*/ 292100 w 284"/>
                <a:gd name="T3" fmla="*/ 33338 h 285"/>
                <a:gd name="T4" fmla="*/ 354013 w 284"/>
                <a:gd name="T5" fmla="*/ 6350 h 285"/>
                <a:gd name="T6" fmla="*/ 403225 w 284"/>
                <a:gd name="T7" fmla="*/ 0 h 285"/>
                <a:gd name="T8" fmla="*/ 422275 w 284"/>
                <a:gd name="T9" fmla="*/ 3175 h 285"/>
                <a:gd name="T10" fmla="*/ 438150 w 284"/>
                <a:gd name="T11" fmla="*/ 12700 h 285"/>
                <a:gd name="T12" fmla="*/ 444500 w 284"/>
                <a:gd name="T13" fmla="*/ 20638 h 285"/>
                <a:gd name="T14" fmla="*/ 450850 w 284"/>
                <a:gd name="T15" fmla="*/ 44450 h 285"/>
                <a:gd name="T16" fmla="*/ 449263 w 284"/>
                <a:gd name="T17" fmla="*/ 74613 h 285"/>
                <a:gd name="T18" fmla="*/ 439738 w 284"/>
                <a:gd name="T19" fmla="*/ 111125 h 285"/>
                <a:gd name="T20" fmla="*/ 409575 w 284"/>
                <a:gd name="T21" fmla="*/ 171450 h 285"/>
                <a:gd name="T22" fmla="*/ 346075 w 284"/>
                <a:gd name="T23" fmla="*/ 260350 h 285"/>
                <a:gd name="T24" fmla="*/ 301625 w 284"/>
                <a:gd name="T25" fmla="*/ 304800 h 285"/>
                <a:gd name="T26" fmla="*/ 225425 w 284"/>
                <a:gd name="T27" fmla="*/ 373063 h 285"/>
                <a:gd name="T28" fmla="*/ 225425 w 284"/>
                <a:gd name="T29" fmla="*/ 347663 h 285"/>
                <a:gd name="T30" fmla="*/ 292100 w 284"/>
                <a:gd name="T31" fmla="*/ 292100 h 285"/>
                <a:gd name="T32" fmla="*/ 325438 w 284"/>
                <a:gd name="T33" fmla="*/ 252413 h 285"/>
                <a:gd name="T34" fmla="*/ 379413 w 284"/>
                <a:gd name="T35" fmla="*/ 179388 h 285"/>
                <a:gd name="T36" fmla="*/ 409575 w 284"/>
                <a:gd name="T37" fmla="*/ 112713 h 285"/>
                <a:gd name="T38" fmla="*/ 414338 w 284"/>
                <a:gd name="T39" fmla="*/ 87313 h 285"/>
                <a:gd name="T40" fmla="*/ 412750 w 284"/>
                <a:gd name="T41" fmla="*/ 63500 h 285"/>
                <a:gd name="T42" fmla="*/ 403225 w 284"/>
                <a:gd name="T43" fmla="*/ 46038 h 285"/>
                <a:gd name="T44" fmla="*/ 403225 w 284"/>
                <a:gd name="T45" fmla="*/ 46038 h 285"/>
                <a:gd name="T46" fmla="*/ 390525 w 284"/>
                <a:gd name="T47" fmla="*/ 38100 h 285"/>
                <a:gd name="T48" fmla="*/ 373063 w 284"/>
                <a:gd name="T49" fmla="*/ 36513 h 285"/>
                <a:gd name="T50" fmla="*/ 331788 w 284"/>
                <a:gd name="T51" fmla="*/ 42863 h 285"/>
                <a:gd name="T52" fmla="*/ 280988 w 284"/>
                <a:gd name="T53" fmla="*/ 63500 h 285"/>
                <a:gd name="T54" fmla="*/ 225425 w 284"/>
                <a:gd name="T55" fmla="*/ 103188 h 285"/>
                <a:gd name="T56" fmla="*/ 12700 w 284"/>
                <a:gd name="T57" fmla="*/ 438150 h 285"/>
                <a:gd name="T58" fmla="*/ 6350 w 284"/>
                <a:gd name="T59" fmla="*/ 430213 h 285"/>
                <a:gd name="T60" fmla="*/ 0 w 284"/>
                <a:gd name="T61" fmla="*/ 406400 h 285"/>
                <a:gd name="T62" fmla="*/ 1588 w 284"/>
                <a:gd name="T63" fmla="*/ 376238 h 285"/>
                <a:gd name="T64" fmla="*/ 9525 w 284"/>
                <a:gd name="T65" fmla="*/ 339725 h 285"/>
                <a:gd name="T66" fmla="*/ 39688 w 284"/>
                <a:gd name="T67" fmla="*/ 279400 h 285"/>
                <a:gd name="T68" fmla="*/ 104775 w 284"/>
                <a:gd name="T69" fmla="*/ 190500 h 285"/>
                <a:gd name="T70" fmla="*/ 147638 w 284"/>
                <a:gd name="T71" fmla="*/ 147638 h 285"/>
                <a:gd name="T72" fmla="*/ 225425 w 284"/>
                <a:gd name="T73" fmla="*/ 79375 h 285"/>
                <a:gd name="T74" fmla="*/ 225425 w 284"/>
                <a:gd name="T75" fmla="*/ 103188 h 285"/>
                <a:gd name="T76" fmla="*/ 158750 w 284"/>
                <a:gd name="T77" fmla="*/ 160338 h 285"/>
                <a:gd name="T78" fmla="*/ 123825 w 284"/>
                <a:gd name="T79" fmla="*/ 196850 h 285"/>
                <a:gd name="T80" fmla="*/ 69850 w 284"/>
                <a:gd name="T81" fmla="*/ 269875 h 285"/>
                <a:gd name="T82" fmla="*/ 39688 w 284"/>
                <a:gd name="T83" fmla="*/ 336550 h 285"/>
                <a:gd name="T84" fmla="*/ 36513 w 284"/>
                <a:gd name="T85" fmla="*/ 365125 h 285"/>
                <a:gd name="T86" fmla="*/ 38100 w 284"/>
                <a:gd name="T87" fmla="*/ 385763 h 285"/>
                <a:gd name="T88" fmla="*/ 46038 w 284"/>
                <a:gd name="T89" fmla="*/ 403225 h 285"/>
                <a:gd name="T90" fmla="*/ 52388 w 284"/>
                <a:gd name="T91" fmla="*/ 407988 h 285"/>
                <a:gd name="T92" fmla="*/ 68263 w 284"/>
                <a:gd name="T93" fmla="*/ 414338 h 285"/>
                <a:gd name="T94" fmla="*/ 95250 w 284"/>
                <a:gd name="T95" fmla="*/ 414338 h 285"/>
                <a:gd name="T96" fmla="*/ 141288 w 284"/>
                <a:gd name="T97" fmla="*/ 400050 h 285"/>
                <a:gd name="T98" fmla="*/ 196850 w 284"/>
                <a:gd name="T99" fmla="*/ 369888 h 285"/>
                <a:gd name="T100" fmla="*/ 225425 w 284"/>
                <a:gd name="T101" fmla="*/ 373063 h 285"/>
                <a:gd name="T102" fmla="*/ 190500 w 284"/>
                <a:gd name="T103" fmla="*/ 396875 h 285"/>
                <a:gd name="T104" fmla="*/ 125413 w 284"/>
                <a:gd name="T105" fmla="*/ 433388 h 285"/>
                <a:gd name="T106" fmla="*/ 69850 w 284"/>
                <a:gd name="T107" fmla="*/ 450850 h 285"/>
                <a:gd name="T108" fmla="*/ 36513 w 284"/>
                <a:gd name="T109" fmla="*/ 450850 h 285"/>
                <a:gd name="T110" fmla="*/ 19050 w 284"/>
                <a:gd name="T111" fmla="*/ 444500 h 285"/>
                <a:gd name="T112" fmla="*/ 12700 w 284"/>
                <a:gd name="T113" fmla="*/ 438150 h 28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4"/>
                <a:gd name="T172" fmla="*/ 0 h 285"/>
                <a:gd name="T173" fmla="*/ 284 w 284"/>
                <a:gd name="T174" fmla="*/ 285 h 28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4" h="285">
                  <a:moveTo>
                    <a:pt x="142" y="50"/>
                  </a:moveTo>
                  <a:lnTo>
                    <a:pt x="142" y="50"/>
                  </a:lnTo>
                  <a:lnTo>
                    <a:pt x="163" y="34"/>
                  </a:lnTo>
                  <a:lnTo>
                    <a:pt x="184" y="21"/>
                  </a:lnTo>
                  <a:lnTo>
                    <a:pt x="204" y="11"/>
                  </a:lnTo>
                  <a:lnTo>
                    <a:pt x="223" y="4"/>
                  </a:lnTo>
                  <a:lnTo>
                    <a:pt x="239" y="0"/>
                  </a:lnTo>
                  <a:lnTo>
                    <a:pt x="254" y="0"/>
                  </a:lnTo>
                  <a:lnTo>
                    <a:pt x="261" y="0"/>
                  </a:lnTo>
                  <a:lnTo>
                    <a:pt x="266" y="2"/>
                  </a:lnTo>
                  <a:lnTo>
                    <a:pt x="272" y="4"/>
                  </a:lnTo>
                  <a:lnTo>
                    <a:pt x="276" y="8"/>
                  </a:lnTo>
                  <a:lnTo>
                    <a:pt x="280" y="13"/>
                  </a:lnTo>
                  <a:lnTo>
                    <a:pt x="283" y="20"/>
                  </a:lnTo>
                  <a:lnTo>
                    <a:pt x="284" y="28"/>
                  </a:lnTo>
                  <a:lnTo>
                    <a:pt x="284" y="38"/>
                  </a:lnTo>
                  <a:lnTo>
                    <a:pt x="283" y="47"/>
                  </a:lnTo>
                  <a:lnTo>
                    <a:pt x="280" y="58"/>
                  </a:lnTo>
                  <a:lnTo>
                    <a:pt x="277" y="70"/>
                  </a:lnTo>
                  <a:lnTo>
                    <a:pt x="272" y="82"/>
                  </a:lnTo>
                  <a:lnTo>
                    <a:pt x="258" y="108"/>
                  </a:lnTo>
                  <a:lnTo>
                    <a:pt x="239" y="135"/>
                  </a:lnTo>
                  <a:lnTo>
                    <a:pt x="218" y="164"/>
                  </a:lnTo>
                  <a:lnTo>
                    <a:pt x="190" y="192"/>
                  </a:lnTo>
                  <a:lnTo>
                    <a:pt x="166" y="215"/>
                  </a:lnTo>
                  <a:lnTo>
                    <a:pt x="142" y="235"/>
                  </a:lnTo>
                  <a:lnTo>
                    <a:pt x="142" y="219"/>
                  </a:lnTo>
                  <a:lnTo>
                    <a:pt x="162" y="203"/>
                  </a:lnTo>
                  <a:lnTo>
                    <a:pt x="184" y="184"/>
                  </a:lnTo>
                  <a:lnTo>
                    <a:pt x="205" y="159"/>
                  </a:lnTo>
                  <a:lnTo>
                    <a:pt x="223" y="136"/>
                  </a:lnTo>
                  <a:lnTo>
                    <a:pt x="239" y="113"/>
                  </a:lnTo>
                  <a:lnTo>
                    <a:pt x="250" y="92"/>
                  </a:lnTo>
                  <a:lnTo>
                    <a:pt x="258" y="71"/>
                  </a:lnTo>
                  <a:lnTo>
                    <a:pt x="260" y="63"/>
                  </a:lnTo>
                  <a:lnTo>
                    <a:pt x="261" y="55"/>
                  </a:lnTo>
                  <a:lnTo>
                    <a:pt x="261" y="47"/>
                  </a:lnTo>
                  <a:lnTo>
                    <a:pt x="260" y="40"/>
                  </a:lnTo>
                  <a:lnTo>
                    <a:pt x="258" y="35"/>
                  </a:lnTo>
                  <a:lnTo>
                    <a:pt x="254" y="29"/>
                  </a:lnTo>
                  <a:lnTo>
                    <a:pt x="250" y="27"/>
                  </a:lnTo>
                  <a:lnTo>
                    <a:pt x="246" y="24"/>
                  </a:lnTo>
                  <a:lnTo>
                    <a:pt x="241" y="23"/>
                  </a:lnTo>
                  <a:lnTo>
                    <a:pt x="235" y="23"/>
                  </a:lnTo>
                  <a:lnTo>
                    <a:pt x="223" y="23"/>
                  </a:lnTo>
                  <a:lnTo>
                    <a:pt x="209" y="27"/>
                  </a:lnTo>
                  <a:lnTo>
                    <a:pt x="195" y="32"/>
                  </a:lnTo>
                  <a:lnTo>
                    <a:pt x="177" y="40"/>
                  </a:lnTo>
                  <a:lnTo>
                    <a:pt x="159" y="51"/>
                  </a:lnTo>
                  <a:lnTo>
                    <a:pt x="142" y="65"/>
                  </a:lnTo>
                  <a:lnTo>
                    <a:pt x="142" y="50"/>
                  </a:lnTo>
                  <a:close/>
                  <a:moveTo>
                    <a:pt x="8" y="276"/>
                  </a:moveTo>
                  <a:lnTo>
                    <a:pt x="8" y="276"/>
                  </a:lnTo>
                  <a:lnTo>
                    <a:pt x="4" y="271"/>
                  </a:lnTo>
                  <a:lnTo>
                    <a:pt x="1" y="264"/>
                  </a:lnTo>
                  <a:lnTo>
                    <a:pt x="0" y="256"/>
                  </a:lnTo>
                  <a:lnTo>
                    <a:pt x="0" y="246"/>
                  </a:lnTo>
                  <a:lnTo>
                    <a:pt x="1" y="237"/>
                  </a:lnTo>
                  <a:lnTo>
                    <a:pt x="4" y="226"/>
                  </a:lnTo>
                  <a:lnTo>
                    <a:pt x="6" y="214"/>
                  </a:lnTo>
                  <a:lnTo>
                    <a:pt x="12" y="201"/>
                  </a:lnTo>
                  <a:lnTo>
                    <a:pt x="25" y="176"/>
                  </a:lnTo>
                  <a:lnTo>
                    <a:pt x="44" y="149"/>
                  </a:lnTo>
                  <a:lnTo>
                    <a:pt x="66" y="120"/>
                  </a:lnTo>
                  <a:lnTo>
                    <a:pt x="93" y="93"/>
                  </a:lnTo>
                  <a:lnTo>
                    <a:pt x="117" y="70"/>
                  </a:lnTo>
                  <a:lnTo>
                    <a:pt x="142" y="50"/>
                  </a:lnTo>
                  <a:lnTo>
                    <a:pt x="142" y="65"/>
                  </a:lnTo>
                  <a:lnTo>
                    <a:pt x="121" y="81"/>
                  </a:lnTo>
                  <a:lnTo>
                    <a:pt x="100" y="101"/>
                  </a:lnTo>
                  <a:lnTo>
                    <a:pt x="78" y="124"/>
                  </a:lnTo>
                  <a:lnTo>
                    <a:pt x="60" y="147"/>
                  </a:lnTo>
                  <a:lnTo>
                    <a:pt x="44" y="170"/>
                  </a:lnTo>
                  <a:lnTo>
                    <a:pt x="33" y="192"/>
                  </a:lnTo>
                  <a:lnTo>
                    <a:pt x="25" y="212"/>
                  </a:lnTo>
                  <a:lnTo>
                    <a:pt x="24" y="220"/>
                  </a:lnTo>
                  <a:lnTo>
                    <a:pt x="23" y="230"/>
                  </a:lnTo>
                  <a:lnTo>
                    <a:pt x="23" y="237"/>
                  </a:lnTo>
                  <a:lnTo>
                    <a:pt x="24" y="243"/>
                  </a:lnTo>
                  <a:lnTo>
                    <a:pt x="25" y="249"/>
                  </a:lnTo>
                  <a:lnTo>
                    <a:pt x="29" y="254"/>
                  </a:lnTo>
                  <a:lnTo>
                    <a:pt x="33" y="257"/>
                  </a:lnTo>
                  <a:lnTo>
                    <a:pt x="37" y="260"/>
                  </a:lnTo>
                  <a:lnTo>
                    <a:pt x="43" y="261"/>
                  </a:lnTo>
                  <a:lnTo>
                    <a:pt x="48" y="261"/>
                  </a:lnTo>
                  <a:lnTo>
                    <a:pt x="60" y="261"/>
                  </a:lnTo>
                  <a:lnTo>
                    <a:pt x="74" y="257"/>
                  </a:lnTo>
                  <a:lnTo>
                    <a:pt x="89" y="252"/>
                  </a:lnTo>
                  <a:lnTo>
                    <a:pt x="107" y="243"/>
                  </a:lnTo>
                  <a:lnTo>
                    <a:pt x="124" y="233"/>
                  </a:lnTo>
                  <a:lnTo>
                    <a:pt x="142" y="219"/>
                  </a:lnTo>
                  <a:lnTo>
                    <a:pt x="142" y="235"/>
                  </a:lnTo>
                  <a:lnTo>
                    <a:pt x="120" y="250"/>
                  </a:lnTo>
                  <a:lnTo>
                    <a:pt x="100" y="262"/>
                  </a:lnTo>
                  <a:lnTo>
                    <a:pt x="79" y="273"/>
                  </a:lnTo>
                  <a:lnTo>
                    <a:pt x="60" y="280"/>
                  </a:lnTo>
                  <a:lnTo>
                    <a:pt x="44" y="284"/>
                  </a:lnTo>
                  <a:lnTo>
                    <a:pt x="29" y="285"/>
                  </a:lnTo>
                  <a:lnTo>
                    <a:pt x="23" y="284"/>
                  </a:lnTo>
                  <a:lnTo>
                    <a:pt x="17" y="283"/>
                  </a:lnTo>
                  <a:lnTo>
                    <a:pt x="12" y="280"/>
                  </a:lnTo>
                  <a:lnTo>
                    <a:pt x="8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125"/>
            <p:cNvSpPr>
              <a:spLocks noChangeArrowheads="1"/>
            </p:cNvSpPr>
            <p:nvPr/>
          </p:nvSpPr>
          <p:spPr bwMode="auto">
            <a:xfrm>
              <a:off x="254000" y="254000"/>
              <a:ext cx="92075" cy="95250"/>
            </a:xfrm>
            <a:custGeom>
              <a:avLst/>
              <a:gdLst>
                <a:gd name="T0" fmla="*/ 0 w 58"/>
                <a:gd name="T1" fmla="*/ 47625 h 60"/>
                <a:gd name="T2" fmla="*/ 0 w 58"/>
                <a:gd name="T3" fmla="*/ 47625 h 60"/>
                <a:gd name="T4" fmla="*/ 1588 w 58"/>
                <a:gd name="T5" fmla="*/ 38100 h 60"/>
                <a:gd name="T6" fmla="*/ 4763 w 58"/>
                <a:gd name="T7" fmla="*/ 30163 h 60"/>
                <a:gd name="T8" fmla="*/ 7938 w 58"/>
                <a:gd name="T9" fmla="*/ 22225 h 60"/>
                <a:gd name="T10" fmla="*/ 14288 w 58"/>
                <a:gd name="T11" fmla="*/ 15875 h 60"/>
                <a:gd name="T12" fmla="*/ 20638 w 58"/>
                <a:gd name="T13" fmla="*/ 9525 h 60"/>
                <a:gd name="T14" fmla="*/ 28575 w 58"/>
                <a:gd name="T15" fmla="*/ 4763 h 60"/>
                <a:gd name="T16" fmla="*/ 38100 w 58"/>
                <a:gd name="T17" fmla="*/ 1588 h 60"/>
                <a:gd name="T18" fmla="*/ 47625 w 58"/>
                <a:gd name="T19" fmla="*/ 0 h 60"/>
                <a:gd name="T20" fmla="*/ 47625 w 58"/>
                <a:gd name="T21" fmla="*/ 0 h 60"/>
                <a:gd name="T22" fmla="*/ 55563 w 58"/>
                <a:gd name="T23" fmla="*/ 1588 h 60"/>
                <a:gd name="T24" fmla="*/ 65088 w 58"/>
                <a:gd name="T25" fmla="*/ 4763 h 60"/>
                <a:gd name="T26" fmla="*/ 73025 w 58"/>
                <a:gd name="T27" fmla="*/ 9525 h 60"/>
                <a:gd name="T28" fmla="*/ 79375 w 58"/>
                <a:gd name="T29" fmla="*/ 15875 h 60"/>
                <a:gd name="T30" fmla="*/ 85725 w 58"/>
                <a:gd name="T31" fmla="*/ 22225 h 60"/>
                <a:gd name="T32" fmla="*/ 90488 w 58"/>
                <a:gd name="T33" fmla="*/ 30163 h 60"/>
                <a:gd name="T34" fmla="*/ 92075 w 58"/>
                <a:gd name="T35" fmla="*/ 38100 h 60"/>
                <a:gd name="T36" fmla="*/ 92075 w 58"/>
                <a:gd name="T37" fmla="*/ 47625 h 60"/>
                <a:gd name="T38" fmla="*/ 92075 w 58"/>
                <a:gd name="T39" fmla="*/ 47625 h 60"/>
                <a:gd name="T40" fmla="*/ 92075 w 58"/>
                <a:gd name="T41" fmla="*/ 55563 h 60"/>
                <a:gd name="T42" fmla="*/ 90488 w 58"/>
                <a:gd name="T43" fmla="*/ 65088 h 60"/>
                <a:gd name="T44" fmla="*/ 85725 w 58"/>
                <a:gd name="T45" fmla="*/ 73025 h 60"/>
                <a:gd name="T46" fmla="*/ 79375 w 58"/>
                <a:gd name="T47" fmla="*/ 79375 h 60"/>
                <a:gd name="T48" fmla="*/ 73025 w 58"/>
                <a:gd name="T49" fmla="*/ 85725 h 60"/>
                <a:gd name="T50" fmla="*/ 65088 w 58"/>
                <a:gd name="T51" fmla="*/ 90488 h 60"/>
                <a:gd name="T52" fmla="*/ 55563 w 58"/>
                <a:gd name="T53" fmla="*/ 92075 h 60"/>
                <a:gd name="T54" fmla="*/ 47625 w 58"/>
                <a:gd name="T55" fmla="*/ 95250 h 60"/>
                <a:gd name="T56" fmla="*/ 47625 w 58"/>
                <a:gd name="T57" fmla="*/ 95250 h 60"/>
                <a:gd name="T58" fmla="*/ 38100 w 58"/>
                <a:gd name="T59" fmla="*/ 92075 h 60"/>
                <a:gd name="T60" fmla="*/ 28575 w 58"/>
                <a:gd name="T61" fmla="*/ 90488 h 60"/>
                <a:gd name="T62" fmla="*/ 20638 w 58"/>
                <a:gd name="T63" fmla="*/ 85725 h 60"/>
                <a:gd name="T64" fmla="*/ 14288 w 58"/>
                <a:gd name="T65" fmla="*/ 79375 h 60"/>
                <a:gd name="T66" fmla="*/ 7938 w 58"/>
                <a:gd name="T67" fmla="*/ 73025 h 60"/>
                <a:gd name="T68" fmla="*/ 4763 w 58"/>
                <a:gd name="T69" fmla="*/ 65088 h 60"/>
                <a:gd name="T70" fmla="*/ 1588 w 58"/>
                <a:gd name="T71" fmla="*/ 55563 h 60"/>
                <a:gd name="T72" fmla="*/ 0 w 58"/>
                <a:gd name="T73" fmla="*/ 47625 h 60"/>
                <a:gd name="T74" fmla="*/ 0 w 58"/>
                <a:gd name="T75" fmla="*/ 47625 h 6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8"/>
                <a:gd name="T115" fmla="*/ 0 h 60"/>
                <a:gd name="T116" fmla="*/ 58 w 58"/>
                <a:gd name="T117" fmla="*/ 60 h 6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8" h="60">
                  <a:moveTo>
                    <a:pt x="0" y="30"/>
                  </a:moveTo>
                  <a:lnTo>
                    <a:pt x="0" y="30"/>
                  </a:lnTo>
                  <a:lnTo>
                    <a:pt x="1" y="24"/>
                  </a:lnTo>
                  <a:lnTo>
                    <a:pt x="3" y="19"/>
                  </a:lnTo>
                  <a:lnTo>
                    <a:pt x="5" y="14"/>
                  </a:lnTo>
                  <a:lnTo>
                    <a:pt x="9" y="10"/>
                  </a:lnTo>
                  <a:lnTo>
                    <a:pt x="13" y="6"/>
                  </a:lnTo>
                  <a:lnTo>
                    <a:pt x="18" y="3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5" y="1"/>
                  </a:lnTo>
                  <a:lnTo>
                    <a:pt x="41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54" y="14"/>
                  </a:lnTo>
                  <a:lnTo>
                    <a:pt x="57" y="19"/>
                  </a:lnTo>
                  <a:lnTo>
                    <a:pt x="58" y="24"/>
                  </a:lnTo>
                  <a:lnTo>
                    <a:pt x="58" y="30"/>
                  </a:lnTo>
                  <a:lnTo>
                    <a:pt x="58" y="35"/>
                  </a:lnTo>
                  <a:lnTo>
                    <a:pt x="57" y="41"/>
                  </a:lnTo>
                  <a:lnTo>
                    <a:pt x="54" y="46"/>
                  </a:lnTo>
                  <a:lnTo>
                    <a:pt x="50" y="50"/>
                  </a:lnTo>
                  <a:lnTo>
                    <a:pt x="46" y="54"/>
                  </a:lnTo>
                  <a:lnTo>
                    <a:pt x="41" y="57"/>
                  </a:lnTo>
                  <a:lnTo>
                    <a:pt x="35" y="58"/>
                  </a:lnTo>
                  <a:lnTo>
                    <a:pt x="30" y="60"/>
                  </a:lnTo>
                  <a:lnTo>
                    <a:pt x="24" y="58"/>
                  </a:lnTo>
                  <a:lnTo>
                    <a:pt x="18" y="57"/>
                  </a:lnTo>
                  <a:lnTo>
                    <a:pt x="13" y="54"/>
                  </a:lnTo>
                  <a:lnTo>
                    <a:pt x="9" y="50"/>
                  </a:lnTo>
                  <a:lnTo>
                    <a:pt x="5" y="46"/>
                  </a:lnTo>
                  <a:lnTo>
                    <a:pt x="3" y="41"/>
                  </a:lnTo>
                  <a:lnTo>
                    <a:pt x="1" y="3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9" name="组合 203"/>
          <p:cNvGrpSpPr/>
          <p:nvPr/>
        </p:nvGrpSpPr>
        <p:grpSpPr bwMode="auto">
          <a:xfrm>
            <a:off x="2587625" y="1412875"/>
            <a:ext cx="381000" cy="484188"/>
            <a:chOff x="0" y="0"/>
            <a:chExt cx="381000" cy="484187"/>
          </a:xfrm>
          <a:solidFill>
            <a:schemeClr val="bg1">
              <a:alpha val="70000"/>
            </a:schemeClr>
          </a:solidFill>
        </p:grpSpPr>
        <p:sp>
          <p:nvSpPr>
            <p:cNvPr id="130" name="Freeform 126"/>
            <p:cNvSpPr>
              <a:spLocks noEditPoints="1" noChangeArrowheads="1"/>
            </p:cNvSpPr>
            <p:nvPr/>
          </p:nvSpPr>
          <p:spPr bwMode="auto">
            <a:xfrm>
              <a:off x="0" y="4762"/>
              <a:ext cx="254000" cy="479425"/>
            </a:xfrm>
            <a:custGeom>
              <a:avLst/>
              <a:gdLst>
                <a:gd name="T0" fmla="*/ 254000 w 160"/>
                <a:gd name="T1" fmla="*/ 0 h 302"/>
                <a:gd name="T2" fmla="*/ 254000 w 160"/>
                <a:gd name="T3" fmla="*/ 479425 h 302"/>
                <a:gd name="T4" fmla="*/ 149225 w 160"/>
                <a:gd name="T5" fmla="*/ 479425 h 302"/>
                <a:gd name="T6" fmla="*/ 149225 w 160"/>
                <a:gd name="T7" fmla="*/ 414338 h 302"/>
                <a:gd name="T8" fmla="*/ 215900 w 160"/>
                <a:gd name="T9" fmla="*/ 414338 h 302"/>
                <a:gd name="T10" fmla="*/ 215900 w 160"/>
                <a:gd name="T11" fmla="*/ 184150 h 302"/>
                <a:gd name="T12" fmla="*/ 215900 w 160"/>
                <a:gd name="T13" fmla="*/ 184150 h 302"/>
                <a:gd name="T14" fmla="*/ 149225 w 160"/>
                <a:gd name="T15" fmla="*/ 300038 h 302"/>
                <a:gd name="T16" fmla="*/ 149225 w 160"/>
                <a:gd name="T17" fmla="*/ 196850 h 302"/>
                <a:gd name="T18" fmla="*/ 254000 w 160"/>
                <a:gd name="T19" fmla="*/ 0 h 302"/>
                <a:gd name="T20" fmla="*/ 149225 w 160"/>
                <a:gd name="T21" fmla="*/ 479425 h 302"/>
                <a:gd name="T22" fmla="*/ 0 w 160"/>
                <a:gd name="T23" fmla="*/ 479425 h 302"/>
                <a:gd name="T24" fmla="*/ 149225 w 160"/>
                <a:gd name="T25" fmla="*/ 196850 h 302"/>
                <a:gd name="T26" fmla="*/ 149225 w 160"/>
                <a:gd name="T27" fmla="*/ 300038 h 302"/>
                <a:gd name="T28" fmla="*/ 84138 w 160"/>
                <a:gd name="T29" fmla="*/ 414338 h 302"/>
                <a:gd name="T30" fmla="*/ 149225 w 160"/>
                <a:gd name="T31" fmla="*/ 414338 h 302"/>
                <a:gd name="T32" fmla="*/ 149225 w 160"/>
                <a:gd name="T33" fmla="*/ 479425 h 3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0"/>
                <a:gd name="T52" fmla="*/ 0 h 302"/>
                <a:gd name="T53" fmla="*/ 160 w 160"/>
                <a:gd name="T54" fmla="*/ 302 h 3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0" h="302">
                  <a:moveTo>
                    <a:pt x="160" y="0"/>
                  </a:moveTo>
                  <a:lnTo>
                    <a:pt x="160" y="302"/>
                  </a:lnTo>
                  <a:lnTo>
                    <a:pt x="94" y="302"/>
                  </a:lnTo>
                  <a:lnTo>
                    <a:pt x="94" y="261"/>
                  </a:lnTo>
                  <a:lnTo>
                    <a:pt x="136" y="261"/>
                  </a:lnTo>
                  <a:lnTo>
                    <a:pt x="136" y="116"/>
                  </a:lnTo>
                  <a:lnTo>
                    <a:pt x="94" y="189"/>
                  </a:lnTo>
                  <a:lnTo>
                    <a:pt x="94" y="124"/>
                  </a:lnTo>
                  <a:lnTo>
                    <a:pt x="160" y="0"/>
                  </a:lnTo>
                  <a:close/>
                  <a:moveTo>
                    <a:pt x="94" y="302"/>
                  </a:moveTo>
                  <a:lnTo>
                    <a:pt x="0" y="302"/>
                  </a:lnTo>
                  <a:lnTo>
                    <a:pt x="94" y="124"/>
                  </a:lnTo>
                  <a:lnTo>
                    <a:pt x="94" y="189"/>
                  </a:lnTo>
                  <a:lnTo>
                    <a:pt x="53" y="261"/>
                  </a:lnTo>
                  <a:lnTo>
                    <a:pt x="94" y="261"/>
                  </a:lnTo>
                  <a:lnTo>
                    <a:pt x="94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Rectangle 127"/>
            <p:cNvSpPr>
              <a:spLocks noChangeArrowheads="1"/>
            </p:cNvSpPr>
            <p:nvPr/>
          </p:nvSpPr>
          <p:spPr bwMode="auto">
            <a:xfrm>
              <a:off x="317500" y="0"/>
              <a:ext cx="63500" cy="471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</p:grpSp>
      <p:sp>
        <p:nvSpPr>
          <p:cNvPr id="132" name="Freeform 128"/>
          <p:cNvSpPr>
            <a:spLocks noEditPoints="1" noChangeArrowheads="1"/>
          </p:cNvSpPr>
          <p:nvPr/>
        </p:nvSpPr>
        <p:spPr bwMode="auto">
          <a:xfrm>
            <a:off x="4505325" y="3779838"/>
            <a:ext cx="508000" cy="396875"/>
          </a:xfrm>
          <a:custGeom>
            <a:avLst/>
            <a:gdLst>
              <a:gd name="T0" fmla="*/ 473075 w 320"/>
              <a:gd name="T1" fmla="*/ 90488 h 250"/>
              <a:gd name="T2" fmla="*/ 508000 w 320"/>
              <a:gd name="T3" fmla="*/ 219075 h 250"/>
              <a:gd name="T4" fmla="*/ 481013 w 320"/>
              <a:gd name="T5" fmla="*/ 336550 h 250"/>
              <a:gd name="T6" fmla="*/ 430213 w 320"/>
              <a:gd name="T7" fmla="*/ 388938 h 250"/>
              <a:gd name="T8" fmla="*/ 417513 w 320"/>
              <a:gd name="T9" fmla="*/ 369888 h 250"/>
              <a:gd name="T10" fmla="*/ 442913 w 320"/>
              <a:gd name="T11" fmla="*/ 339725 h 250"/>
              <a:gd name="T12" fmla="*/ 438150 w 320"/>
              <a:gd name="T13" fmla="*/ 303213 h 250"/>
              <a:gd name="T14" fmla="*/ 414338 w 320"/>
              <a:gd name="T15" fmla="*/ 261938 h 250"/>
              <a:gd name="T16" fmla="*/ 455613 w 320"/>
              <a:gd name="T17" fmla="*/ 261938 h 250"/>
              <a:gd name="T18" fmla="*/ 474663 w 320"/>
              <a:gd name="T19" fmla="*/ 242888 h 250"/>
              <a:gd name="T20" fmla="*/ 474663 w 320"/>
              <a:gd name="T21" fmla="*/ 200025 h 250"/>
              <a:gd name="T22" fmla="*/ 449263 w 320"/>
              <a:gd name="T23" fmla="*/ 177800 h 250"/>
              <a:gd name="T24" fmla="*/ 414338 w 320"/>
              <a:gd name="T25" fmla="*/ 158750 h 250"/>
              <a:gd name="T26" fmla="*/ 441325 w 320"/>
              <a:gd name="T27" fmla="*/ 152400 h 250"/>
              <a:gd name="T28" fmla="*/ 455613 w 320"/>
              <a:gd name="T29" fmla="*/ 117475 h 250"/>
              <a:gd name="T30" fmla="*/ 444500 w 320"/>
              <a:gd name="T31" fmla="*/ 92075 h 250"/>
              <a:gd name="T32" fmla="*/ 377825 w 320"/>
              <a:gd name="T33" fmla="*/ 12700 h 250"/>
              <a:gd name="T34" fmla="*/ 414338 w 320"/>
              <a:gd name="T35" fmla="*/ 79375 h 250"/>
              <a:gd name="T36" fmla="*/ 384175 w 320"/>
              <a:gd name="T37" fmla="*/ 93663 h 250"/>
              <a:gd name="T38" fmla="*/ 377825 w 320"/>
              <a:gd name="T39" fmla="*/ 53975 h 250"/>
              <a:gd name="T40" fmla="*/ 414338 w 320"/>
              <a:gd name="T41" fmla="*/ 392113 h 250"/>
              <a:gd name="T42" fmla="*/ 387350 w 320"/>
              <a:gd name="T43" fmla="*/ 373063 h 250"/>
              <a:gd name="T44" fmla="*/ 414338 w 320"/>
              <a:gd name="T45" fmla="*/ 392113 h 250"/>
              <a:gd name="T46" fmla="*/ 414338 w 320"/>
              <a:gd name="T47" fmla="*/ 179388 h 250"/>
              <a:gd name="T48" fmla="*/ 388938 w 320"/>
              <a:gd name="T49" fmla="*/ 214313 h 250"/>
              <a:gd name="T50" fmla="*/ 400050 w 320"/>
              <a:gd name="T51" fmla="*/ 246063 h 250"/>
              <a:gd name="T52" fmla="*/ 406400 w 320"/>
              <a:gd name="T53" fmla="*/ 276225 h 250"/>
              <a:gd name="T54" fmla="*/ 377825 w 320"/>
              <a:gd name="T55" fmla="*/ 130175 h 250"/>
              <a:gd name="T56" fmla="*/ 404813 w 320"/>
              <a:gd name="T57" fmla="*/ 158750 h 250"/>
              <a:gd name="T58" fmla="*/ 377825 w 320"/>
              <a:gd name="T59" fmla="*/ 12700 h 250"/>
              <a:gd name="T60" fmla="*/ 371475 w 320"/>
              <a:gd name="T61" fmla="*/ 31750 h 250"/>
              <a:gd name="T62" fmla="*/ 347663 w 320"/>
              <a:gd name="T63" fmla="*/ 3175 h 250"/>
              <a:gd name="T64" fmla="*/ 347663 w 320"/>
              <a:gd name="T65" fmla="*/ 341313 h 250"/>
              <a:gd name="T66" fmla="*/ 363538 w 320"/>
              <a:gd name="T67" fmla="*/ 360363 h 250"/>
              <a:gd name="T68" fmla="*/ 377825 w 320"/>
              <a:gd name="T69" fmla="*/ 61913 h 250"/>
              <a:gd name="T70" fmla="*/ 377825 w 320"/>
              <a:gd name="T71" fmla="*/ 276225 h 250"/>
              <a:gd name="T72" fmla="*/ 358775 w 320"/>
              <a:gd name="T73" fmla="*/ 292100 h 250"/>
              <a:gd name="T74" fmla="*/ 357188 w 320"/>
              <a:gd name="T75" fmla="*/ 80963 h 250"/>
              <a:gd name="T76" fmla="*/ 377825 w 320"/>
              <a:gd name="T77" fmla="*/ 61913 h 250"/>
              <a:gd name="T78" fmla="*/ 212725 w 320"/>
              <a:gd name="T79" fmla="*/ 12700 h 250"/>
              <a:gd name="T80" fmla="*/ 347663 w 320"/>
              <a:gd name="T81" fmla="*/ 3175 h 250"/>
              <a:gd name="T82" fmla="*/ 334963 w 320"/>
              <a:gd name="T83" fmla="*/ 25400 h 250"/>
              <a:gd name="T84" fmla="*/ 322263 w 320"/>
              <a:gd name="T85" fmla="*/ 66675 h 250"/>
              <a:gd name="T86" fmla="*/ 347663 w 320"/>
              <a:gd name="T87" fmla="*/ 84138 h 250"/>
              <a:gd name="T88" fmla="*/ 346075 w 320"/>
              <a:gd name="T89" fmla="*/ 333375 h 250"/>
              <a:gd name="T90" fmla="*/ 307975 w 320"/>
              <a:gd name="T91" fmla="*/ 365125 h 250"/>
              <a:gd name="T92" fmla="*/ 198438 w 320"/>
              <a:gd name="T93" fmla="*/ 304800 h 250"/>
              <a:gd name="T94" fmla="*/ 107950 w 320"/>
              <a:gd name="T95" fmla="*/ 260350 h 250"/>
              <a:gd name="T96" fmla="*/ 133350 w 320"/>
              <a:gd name="T97" fmla="*/ 252413 h 250"/>
              <a:gd name="T98" fmla="*/ 165100 w 320"/>
              <a:gd name="T99" fmla="*/ 207963 h 250"/>
              <a:gd name="T100" fmla="*/ 150813 w 320"/>
              <a:gd name="T101" fmla="*/ 158750 h 250"/>
              <a:gd name="T102" fmla="*/ 0 w 320"/>
              <a:gd name="T103" fmla="*/ 215900 h 250"/>
              <a:gd name="T104" fmla="*/ 7938 w 320"/>
              <a:gd name="T105" fmla="*/ 152400 h 250"/>
              <a:gd name="T106" fmla="*/ 71438 w 320"/>
              <a:gd name="T107" fmla="*/ 69850 h 250"/>
              <a:gd name="T108" fmla="*/ 107950 w 320"/>
              <a:gd name="T109" fmla="*/ 139700 h 250"/>
              <a:gd name="T110" fmla="*/ 60325 w 320"/>
              <a:gd name="T111" fmla="*/ 160338 h 250"/>
              <a:gd name="T112" fmla="*/ 49213 w 320"/>
              <a:gd name="T113" fmla="*/ 214313 h 250"/>
              <a:gd name="T114" fmla="*/ 90488 w 320"/>
              <a:gd name="T115" fmla="*/ 257175 h 250"/>
              <a:gd name="T116" fmla="*/ 66675 w 320"/>
              <a:gd name="T117" fmla="*/ 300038 h 250"/>
              <a:gd name="T118" fmla="*/ 4763 w 320"/>
              <a:gd name="T119" fmla="*/ 238125 h 25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320"/>
              <a:gd name="T181" fmla="*/ 0 h 250"/>
              <a:gd name="T182" fmla="*/ 320 w 320"/>
              <a:gd name="T183" fmla="*/ 250 h 250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320" h="250">
                <a:moveTo>
                  <a:pt x="261" y="19"/>
                </a:moveTo>
                <a:lnTo>
                  <a:pt x="261" y="19"/>
                </a:lnTo>
                <a:lnTo>
                  <a:pt x="276" y="30"/>
                </a:lnTo>
                <a:lnTo>
                  <a:pt x="288" y="42"/>
                </a:lnTo>
                <a:lnTo>
                  <a:pt x="298" y="57"/>
                </a:lnTo>
                <a:lnTo>
                  <a:pt x="306" y="71"/>
                </a:lnTo>
                <a:lnTo>
                  <a:pt x="312" y="88"/>
                </a:lnTo>
                <a:lnTo>
                  <a:pt x="316" y="104"/>
                </a:lnTo>
                <a:lnTo>
                  <a:pt x="318" y="120"/>
                </a:lnTo>
                <a:lnTo>
                  <a:pt x="320" y="138"/>
                </a:lnTo>
                <a:lnTo>
                  <a:pt x="320" y="154"/>
                </a:lnTo>
                <a:lnTo>
                  <a:pt x="317" y="170"/>
                </a:lnTo>
                <a:lnTo>
                  <a:pt x="314" y="185"/>
                </a:lnTo>
                <a:lnTo>
                  <a:pt x="310" y="200"/>
                </a:lnTo>
                <a:lnTo>
                  <a:pt x="303" y="212"/>
                </a:lnTo>
                <a:lnTo>
                  <a:pt x="297" y="223"/>
                </a:lnTo>
                <a:lnTo>
                  <a:pt x="290" y="233"/>
                </a:lnTo>
                <a:lnTo>
                  <a:pt x="282" y="239"/>
                </a:lnTo>
                <a:lnTo>
                  <a:pt x="271" y="245"/>
                </a:lnTo>
                <a:lnTo>
                  <a:pt x="261" y="247"/>
                </a:lnTo>
                <a:lnTo>
                  <a:pt x="261" y="233"/>
                </a:lnTo>
                <a:lnTo>
                  <a:pt x="263" y="233"/>
                </a:lnTo>
                <a:lnTo>
                  <a:pt x="268" y="229"/>
                </a:lnTo>
                <a:lnTo>
                  <a:pt x="272" y="224"/>
                </a:lnTo>
                <a:lnTo>
                  <a:pt x="276" y="219"/>
                </a:lnTo>
                <a:lnTo>
                  <a:pt x="279" y="214"/>
                </a:lnTo>
                <a:lnTo>
                  <a:pt x="280" y="208"/>
                </a:lnTo>
                <a:lnTo>
                  <a:pt x="280" y="203"/>
                </a:lnTo>
                <a:lnTo>
                  <a:pt x="279" y="196"/>
                </a:lnTo>
                <a:lnTo>
                  <a:pt x="276" y="191"/>
                </a:lnTo>
                <a:lnTo>
                  <a:pt x="274" y="185"/>
                </a:lnTo>
                <a:lnTo>
                  <a:pt x="271" y="181"/>
                </a:lnTo>
                <a:lnTo>
                  <a:pt x="267" y="178"/>
                </a:lnTo>
                <a:lnTo>
                  <a:pt x="261" y="176"/>
                </a:lnTo>
                <a:lnTo>
                  <a:pt x="261" y="165"/>
                </a:lnTo>
                <a:lnTo>
                  <a:pt x="268" y="168"/>
                </a:lnTo>
                <a:lnTo>
                  <a:pt x="275" y="168"/>
                </a:lnTo>
                <a:lnTo>
                  <a:pt x="280" y="168"/>
                </a:lnTo>
                <a:lnTo>
                  <a:pt x="287" y="165"/>
                </a:lnTo>
                <a:lnTo>
                  <a:pt x="293" y="162"/>
                </a:lnTo>
                <a:lnTo>
                  <a:pt x="297" y="158"/>
                </a:lnTo>
                <a:lnTo>
                  <a:pt x="299" y="153"/>
                </a:lnTo>
                <a:lnTo>
                  <a:pt x="302" y="149"/>
                </a:lnTo>
                <a:lnTo>
                  <a:pt x="303" y="143"/>
                </a:lnTo>
                <a:lnTo>
                  <a:pt x="303" y="136"/>
                </a:lnTo>
                <a:lnTo>
                  <a:pt x="302" y="131"/>
                </a:lnTo>
                <a:lnTo>
                  <a:pt x="299" y="126"/>
                </a:lnTo>
                <a:lnTo>
                  <a:pt x="297" y="122"/>
                </a:lnTo>
                <a:lnTo>
                  <a:pt x="293" y="118"/>
                </a:lnTo>
                <a:lnTo>
                  <a:pt x="288" y="113"/>
                </a:lnTo>
                <a:lnTo>
                  <a:pt x="283" y="112"/>
                </a:lnTo>
                <a:lnTo>
                  <a:pt x="279" y="111"/>
                </a:lnTo>
                <a:lnTo>
                  <a:pt x="272" y="109"/>
                </a:lnTo>
                <a:lnTo>
                  <a:pt x="267" y="111"/>
                </a:lnTo>
                <a:lnTo>
                  <a:pt x="261" y="112"/>
                </a:lnTo>
                <a:lnTo>
                  <a:pt x="261" y="100"/>
                </a:lnTo>
                <a:lnTo>
                  <a:pt x="268" y="100"/>
                </a:lnTo>
                <a:lnTo>
                  <a:pt x="274" y="99"/>
                </a:lnTo>
                <a:lnTo>
                  <a:pt x="278" y="96"/>
                </a:lnTo>
                <a:lnTo>
                  <a:pt x="282" y="92"/>
                </a:lnTo>
                <a:lnTo>
                  <a:pt x="284" y="88"/>
                </a:lnTo>
                <a:lnTo>
                  <a:pt x="286" y="84"/>
                </a:lnTo>
                <a:lnTo>
                  <a:pt x="287" y="78"/>
                </a:lnTo>
                <a:lnTo>
                  <a:pt x="287" y="74"/>
                </a:lnTo>
                <a:lnTo>
                  <a:pt x="286" y="69"/>
                </a:lnTo>
                <a:lnTo>
                  <a:pt x="284" y="63"/>
                </a:lnTo>
                <a:lnTo>
                  <a:pt x="280" y="58"/>
                </a:lnTo>
                <a:lnTo>
                  <a:pt x="275" y="54"/>
                </a:lnTo>
                <a:lnTo>
                  <a:pt x="270" y="51"/>
                </a:lnTo>
                <a:lnTo>
                  <a:pt x="261" y="50"/>
                </a:lnTo>
                <a:lnTo>
                  <a:pt x="261" y="19"/>
                </a:lnTo>
                <a:close/>
                <a:moveTo>
                  <a:pt x="238" y="8"/>
                </a:moveTo>
                <a:lnTo>
                  <a:pt x="238" y="8"/>
                </a:lnTo>
                <a:lnTo>
                  <a:pt x="251" y="12"/>
                </a:lnTo>
                <a:lnTo>
                  <a:pt x="261" y="19"/>
                </a:lnTo>
                <a:lnTo>
                  <a:pt x="261" y="50"/>
                </a:lnTo>
                <a:lnTo>
                  <a:pt x="256" y="50"/>
                </a:lnTo>
                <a:lnTo>
                  <a:pt x="251" y="53"/>
                </a:lnTo>
                <a:lnTo>
                  <a:pt x="247" y="55"/>
                </a:lnTo>
                <a:lnTo>
                  <a:pt x="242" y="59"/>
                </a:lnTo>
                <a:lnTo>
                  <a:pt x="240" y="63"/>
                </a:lnTo>
                <a:lnTo>
                  <a:pt x="238" y="67"/>
                </a:lnTo>
                <a:lnTo>
                  <a:pt x="238" y="39"/>
                </a:lnTo>
                <a:lnTo>
                  <a:pt x="238" y="34"/>
                </a:lnTo>
                <a:lnTo>
                  <a:pt x="238" y="27"/>
                </a:lnTo>
                <a:lnTo>
                  <a:pt x="238" y="8"/>
                </a:lnTo>
                <a:close/>
                <a:moveTo>
                  <a:pt x="261" y="247"/>
                </a:moveTo>
                <a:lnTo>
                  <a:pt x="261" y="247"/>
                </a:lnTo>
                <a:lnTo>
                  <a:pt x="249" y="250"/>
                </a:lnTo>
                <a:lnTo>
                  <a:pt x="238" y="250"/>
                </a:lnTo>
                <a:lnTo>
                  <a:pt x="238" y="233"/>
                </a:lnTo>
                <a:lnTo>
                  <a:pt x="244" y="235"/>
                </a:lnTo>
                <a:lnTo>
                  <a:pt x="249" y="235"/>
                </a:lnTo>
                <a:lnTo>
                  <a:pt x="256" y="235"/>
                </a:lnTo>
                <a:lnTo>
                  <a:pt x="261" y="233"/>
                </a:lnTo>
                <a:lnTo>
                  <a:pt x="261" y="247"/>
                </a:lnTo>
                <a:close/>
                <a:moveTo>
                  <a:pt x="261" y="100"/>
                </a:moveTo>
                <a:lnTo>
                  <a:pt x="261" y="112"/>
                </a:lnTo>
                <a:lnTo>
                  <a:pt x="261" y="113"/>
                </a:lnTo>
                <a:lnTo>
                  <a:pt x="256" y="116"/>
                </a:lnTo>
                <a:lnTo>
                  <a:pt x="252" y="120"/>
                </a:lnTo>
                <a:lnTo>
                  <a:pt x="249" y="124"/>
                </a:lnTo>
                <a:lnTo>
                  <a:pt x="247" y="130"/>
                </a:lnTo>
                <a:lnTo>
                  <a:pt x="245" y="135"/>
                </a:lnTo>
                <a:lnTo>
                  <a:pt x="245" y="141"/>
                </a:lnTo>
                <a:lnTo>
                  <a:pt x="247" y="146"/>
                </a:lnTo>
                <a:lnTo>
                  <a:pt x="249" y="151"/>
                </a:lnTo>
                <a:lnTo>
                  <a:pt x="252" y="155"/>
                </a:lnTo>
                <a:lnTo>
                  <a:pt x="255" y="159"/>
                </a:lnTo>
                <a:lnTo>
                  <a:pt x="261" y="165"/>
                </a:lnTo>
                <a:lnTo>
                  <a:pt x="261" y="176"/>
                </a:lnTo>
                <a:lnTo>
                  <a:pt x="256" y="174"/>
                </a:lnTo>
                <a:lnTo>
                  <a:pt x="251" y="173"/>
                </a:lnTo>
                <a:lnTo>
                  <a:pt x="244" y="173"/>
                </a:lnTo>
                <a:lnTo>
                  <a:pt x="238" y="174"/>
                </a:lnTo>
                <a:lnTo>
                  <a:pt x="238" y="82"/>
                </a:lnTo>
                <a:lnTo>
                  <a:pt x="240" y="86"/>
                </a:lnTo>
                <a:lnTo>
                  <a:pt x="244" y="92"/>
                </a:lnTo>
                <a:lnTo>
                  <a:pt x="249" y="97"/>
                </a:lnTo>
                <a:lnTo>
                  <a:pt x="255" y="100"/>
                </a:lnTo>
                <a:lnTo>
                  <a:pt x="261" y="100"/>
                </a:lnTo>
                <a:close/>
                <a:moveTo>
                  <a:pt x="219" y="2"/>
                </a:moveTo>
                <a:lnTo>
                  <a:pt x="219" y="2"/>
                </a:lnTo>
                <a:lnTo>
                  <a:pt x="238" y="8"/>
                </a:lnTo>
                <a:lnTo>
                  <a:pt x="238" y="27"/>
                </a:lnTo>
                <a:lnTo>
                  <a:pt x="237" y="24"/>
                </a:lnTo>
                <a:lnTo>
                  <a:pt x="234" y="20"/>
                </a:lnTo>
                <a:lnTo>
                  <a:pt x="230" y="17"/>
                </a:lnTo>
                <a:lnTo>
                  <a:pt x="225" y="15"/>
                </a:lnTo>
                <a:lnTo>
                  <a:pt x="219" y="15"/>
                </a:lnTo>
                <a:lnTo>
                  <a:pt x="219" y="2"/>
                </a:lnTo>
                <a:close/>
                <a:moveTo>
                  <a:pt x="238" y="250"/>
                </a:moveTo>
                <a:lnTo>
                  <a:pt x="238" y="250"/>
                </a:lnTo>
                <a:lnTo>
                  <a:pt x="229" y="247"/>
                </a:lnTo>
                <a:lnTo>
                  <a:pt x="219" y="245"/>
                </a:lnTo>
                <a:lnTo>
                  <a:pt x="219" y="215"/>
                </a:lnTo>
                <a:lnTo>
                  <a:pt x="221" y="218"/>
                </a:lnTo>
                <a:lnTo>
                  <a:pt x="225" y="223"/>
                </a:lnTo>
                <a:lnTo>
                  <a:pt x="229" y="227"/>
                </a:lnTo>
                <a:lnTo>
                  <a:pt x="233" y="231"/>
                </a:lnTo>
                <a:lnTo>
                  <a:pt x="238" y="233"/>
                </a:lnTo>
                <a:lnTo>
                  <a:pt x="238" y="250"/>
                </a:lnTo>
                <a:close/>
                <a:moveTo>
                  <a:pt x="238" y="39"/>
                </a:moveTo>
                <a:lnTo>
                  <a:pt x="238" y="67"/>
                </a:lnTo>
                <a:lnTo>
                  <a:pt x="237" y="74"/>
                </a:lnTo>
                <a:lnTo>
                  <a:pt x="238" y="82"/>
                </a:lnTo>
                <a:lnTo>
                  <a:pt x="238" y="174"/>
                </a:lnTo>
                <a:lnTo>
                  <a:pt x="236" y="176"/>
                </a:lnTo>
                <a:lnTo>
                  <a:pt x="230" y="180"/>
                </a:lnTo>
                <a:lnTo>
                  <a:pt x="226" y="184"/>
                </a:lnTo>
                <a:lnTo>
                  <a:pt x="222" y="188"/>
                </a:lnTo>
                <a:lnTo>
                  <a:pt x="219" y="193"/>
                </a:lnTo>
                <a:lnTo>
                  <a:pt x="219" y="53"/>
                </a:lnTo>
                <a:lnTo>
                  <a:pt x="225" y="51"/>
                </a:lnTo>
                <a:lnTo>
                  <a:pt x="229" y="50"/>
                </a:lnTo>
                <a:lnTo>
                  <a:pt x="234" y="46"/>
                </a:lnTo>
                <a:lnTo>
                  <a:pt x="238" y="39"/>
                </a:lnTo>
                <a:close/>
                <a:moveTo>
                  <a:pt x="68" y="31"/>
                </a:moveTo>
                <a:lnTo>
                  <a:pt x="68" y="31"/>
                </a:lnTo>
                <a:lnTo>
                  <a:pt x="91" y="21"/>
                </a:lnTo>
                <a:lnTo>
                  <a:pt x="112" y="13"/>
                </a:lnTo>
                <a:lnTo>
                  <a:pt x="134" y="8"/>
                </a:lnTo>
                <a:lnTo>
                  <a:pt x="153" y="4"/>
                </a:lnTo>
                <a:lnTo>
                  <a:pt x="172" y="1"/>
                </a:lnTo>
                <a:lnTo>
                  <a:pt x="190" y="0"/>
                </a:lnTo>
                <a:lnTo>
                  <a:pt x="205" y="1"/>
                </a:lnTo>
                <a:lnTo>
                  <a:pt x="219" y="2"/>
                </a:lnTo>
                <a:lnTo>
                  <a:pt x="219" y="15"/>
                </a:lnTo>
                <a:lnTo>
                  <a:pt x="215" y="15"/>
                </a:lnTo>
                <a:lnTo>
                  <a:pt x="211" y="16"/>
                </a:lnTo>
                <a:lnTo>
                  <a:pt x="206" y="20"/>
                </a:lnTo>
                <a:lnTo>
                  <a:pt x="202" y="27"/>
                </a:lnTo>
                <a:lnTo>
                  <a:pt x="200" y="34"/>
                </a:lnTo>
                <a:lnTo>
                  <a:pt x="203" y="42"/>
                </a:lnTo>
                <a:lnTo>
                  <a:pt x="206" y="46"/>
                </a:lnTo>
                <a:lnTo>
                  <a:pt x="210" y="50"/>
                </a:lnTo>
                <a:lnTo>
                  <a:pt x="215" y="51"/>
                </a:lnTo>
                <a:lnTo>
                  <a:pt x="219" y="53"/>
                </a:lnTo>
                <a:lnTo>
                  <a:pt x="219" y="193"/>
                </a:lnTo>
                <a:lnTo>
                  <a:pt x="218" y="199"/>
                </a:lnTo>
                <a:lnTo>
                  <a:pt x="218" y="204"/>
                </a:lnTo>
                <a:lnTo>
                  <a:pt x="218" y="210"/>
                </a:lnTo>
                <a:lnTo>
                  <a:pt x="219" y="215"/>
                </a:lnTo>
                <a:lnTo>
                  <a:pt x="219" y="245"/>
                </a:lnTo>
                <a:lnTo>
                  <a:pt x="207" y="238"/>
                </a:lnTo>
                <a:lnTo>
                  <a:pt x="194" y="230"/>
                </a:lnTo>
                <a:lnTo>
                  <a:pt x="169" y="212"/>
                </a:lnTo>
                <a:lnTo>
                  <a:pt x="157" y="203"/>
                </a:lnTo>
                <a:lnTo>
                  <a:pt x="145" y="196"/>
                </a:lnTo>
                <a:lnTo>
                  <a:pt x="131" y="192"/>
                </a:lnTo>
                <a:lnTo>
                  <a:pt x="125" y="192"/>
                </a:lnTo>
                <a:lnTo>
                  <a:pt x="118" y="192"/>
                </a:lnTo>
                <a:lnTo>
                  <a:pt x="92" y="193"/>
                </a:lnTo>
                <a:lnTo>
                  <a:pt x="68" y="193"/>
                </a:lnTo>
                <a:lnTo>
                  <a:pt x="68" y="164"/>
                </a:lnTo>
                <a:lnTo>
                  <a:pt x="76" y="162"/>
                </a:lnTo>
                <a:lnTo>
                  <a:pt x="84" y="159"/>
                </a:lnTo>
                <a:lnTo>
                  <a:pt x="91" y="155"/>
                </a:lnTo>
                <a:lnTo>
                  <a:pt x="96" y="150"/>
                </a:lnTo>
                <a:lnTo>
                  <a:pt x="100" y="145"/>
                </a:lnTo>
                <a:lnTo>
                  <a:pt x="103" y="138"/>
                </a:lnTo>
                <a:lnTo>
                  <a:pt x="104" y="131"/>
                </a:lnTo>
                <a:lnTo>
                  <a:pt x="104" y="123"/>
                </a:lnTo>
                <a:lnTo>
                  <a:pt x="103" y="116"/>
                </a:lnTo>
                <a:lnTo>
                  <a:pt x="100" y="109"/>
                </a:lnTo>
                <a:lnTo>
                  <a:pt x="95" y="100"/>
                </a:lnTo>
                <a:lnTo>
                  <a:pt x="87" y="93"/>
                </a:lnTo>
                <a:lnTo>
                  <a:pt x="77" y="89"/>
                </a:lnTo>
                <a:lnTo>
                  <a:pt x="68" y="88"/>
                </a:lnTo>
                <a:lnTo>
                  <a:pt x="68" y="31"/>
                </a:lnTo>
                <a:close/>
                <a:moveTo>
                  <a:pt x="0" y="136"/>
                </a:moveTo>
                <a:lnTo>
                  <a:pt x="0" y="136"/>
                </a:lnTo>
                <a:lnTo>
                  <a:pt x="0" y="124"/>
                </a:lnTo>
                <a:lnTo>
                  <a:pt x="0" y="115"/>
                </a:lnTo>
                <a:lnTo>
                  <a:pt x="3" y="104"/>
                </a:lnTo>
                <a:lnTo>
                  <a:pt x="5" y="96"/>
                </a:lnTo>
                <a:lnTo>
                  <a:pt x="10" y="86"/>
                </a:lnTo>
                <a:lnTo>
                  <a:pt x="14" y="78"/>
                </a:lnTo>
                <a:lnTo>
                  <a:pt x="24" y="65"/>
                </a:lnTo>
                <a:lnTo>
                  <a:pt x="35" y="53"/>
                </a:lnTo>
                <a:lnTo>
                  <a:pt x="45" y="44"/>
                </a:lnTo>
                <a:lnTo>
                  <a:pt x="54" y="38"/>
                </a:lnTo>
                <a:lnTo>
                  <a:pt x="68" y="31"/>
                </a:lnTo>
                <a:lnTo>
                  <a:pt x="68" y="88"/>
                </a:lnTo>
                <a:lnTo>
                  <a:pt x="58" y="89"/>
                </a:lnTo>
                <a:lnTo>
                  <a:pt x="50" y="92"/>
                </a:lnTo>
                <a:lnTo>
                  <a:pt x="43" y="96"/>
                </a:lnTo>
                <a:lnTo>
                  <a:pt x="38" y="101"/>
                </a:lnTo>
                <a:lnTo>
                  <a:pt x="34" y="108"/>
                </a:lnTo>
                <a:lnTo>
                  <a:pt x="31" y="113"/>
                </a:lnTo>
                <a:lnTo>
                  <a:pt x="30" y="122"/>
                </a:lnTo>
                <a:lnTo>
                  <a:pt x="30" y="128"/>
                </a:lnTo>
                <a:lnTo>
                  <a:pt x="31" y="135"/>
                </a:lnTo>
                <a:lnTo>
                  <a:pt x="34" y="143"/>
                </a:lnTo>
                <a:lnTo>
                  <a:pt x="39" y="151"/>
                </a:lnTo>
                <a:lnTo>
                  <a:pt x="47" y="158"/>
                </a:lnTo>
                <a:lnTo>
                  <a:pt x="57" y="162"/>
                </a:lnTo>
                <a:lnTo>
                  <a:pt x="68" y="164"/>
                </a:lnTo>
                <a:lnTo>
                  <a:pt x="68" y="193"/>
                </a:lnTo>
                <a:lnTo>
                  <a:pt x="54" y="192"/>
                </a:lnTo>
                <a:lnTo>
                  <a:pt x="42" y="189"/>
                </a:lnTo>
                <a:lnTo>
                  <a:pt x="31" y="185"/>
                </a:lnTo>
                <a:lnTo>
                  <a:pt x="22" y="178"/>
                </a:lnTo>
                <a:lnTo>
                  <a:pt x="14" y="172"/>
                </a:lnTo>
                <a:lnTo>
                  <a:pt x="8" y="162"/>
                </a:lnTo>
                <a:lnTo>
                  <a:pt x="3" y="150"/>
                </a:lnTo>
                <a:lnTo>
                  <a:pt x="0" y="136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33" name="组合 206"/>
          <p:cNvGrpSpPr/>
          <p:nvPr/>
        </p:nvGrpSpPr>
        <p:grpSpPr bwMode="auto">
          <a:xfrm>
            <a:off x="2987675" y="4176713"/>
            <a:ext cx="495300" cy="644525"/>
            <a:chOff x="0" y="0"/>
            <a:chExt cx="495300" cy="644526"/>
          </a:xfrm>
          <a:solidFill>
            <a:schemeClr val="bg1">
              <a:alpha val="70000"/>
            </a:schemeClr>
          </a:solidFill>
        </p:grpSpPr>
        <p:sp>
          <p:nvSpPr>
            <p:cNvPr id="134" name="Freeform 129"/>
            <p:cNvSpPr>
              <a:spLocks noChangeArrowheads="1"/>
            </p:cNvSpPr>
            <p:nvPr/>
          </p:nvSpPr>
          <p:spPr bwMode="auto">
            <a:xfrm>
              <a:off x="0" y="0"/>
              <a:ext cx="495300" cy="496888"/>
            </a:xfrm>
            <a:custGeom>
              <a:avLst/>
              <a:gdLst>
                <a:gd name="T0" fmla="*/ 131763 w 312"/>
                <a:gd name="T1" fmla="*/ 25400 h 313"/>
                <a:gd name="T2" fmla="*/ 90488 w 312"/>
                <a:gd name="T3" fmla="*/ 65088 h 313"/>
                <a:gd name="T4" fmla="*/ 58738 w 312"/>
                <a:gd name="T5" fmla="*/ 112713 h 313"/>
                <a:gd name="T6" fmla="*/ 39688 w 312"/>
                <a:gd name="T7" fmla="*/ 163513 h 313"/>
                <a:gd name="T8" fmla="*/ 33338 w 312"/>
                <a:gd name="T9" fmla="*/ 222250 h 313"/>
                <a:gd name="T10" fmla="*/ 33338 w 312"/>
                <a:gd name="T11" fmla="*/ 247650 h 313"/>
                <a:gd name="T12" fmla="*/ 42863 w 312"/>
                <a:gd name="T13" fmla="*/ 295275 h 313"/>
                <a:gd name="T14" fmla="*/ 63500 w 312"/>
                <a:gd name="T15" fmla="*/ 338138 h 313"/>
                <a:gd name="T16" fmla="*/ 88900 w 312"/>
                <a:gd name="T17" fmla="*/ 376238 h 313"/>
                <a:gd name="T18" fmla="*/ 120650 w 312"/>
                <a:gd name="T19" fmla="*/ 411163 h 313"/>
                <a:gd name="T20" fmla="*/ 160338 w 312"/>
                <a:gd name="T21" fmla="*/ 436563 h 313"/>
                <a:gd name="T22" fmla="*/ 203200 w 312"/>
                <a:gd name="T23" fmla="*/ 455613 h 313"/>
                <a:gd name="T24" fmla="*/ 249238 w 312"/>
                <a:gd name="T25" fmla="*/ 465138 h 313"/>
                <a:gd name="T26" fmla="*/ 276225 w 312"/>
                <a:gd name="T27" fmla="*/ 466725 h 313"/>
                <a:gd name="T28" fmla="*/ 333375 w 312"/>
                <a:gd name="T29" fmla="*/ 458788 h 313"/>
                <a:gd name="T30" fmla="*/ 385763 w 312"/>
                <a:gd name="T31" fmla="*/ 438150 h 313"/>
                <a:gd name="T32" fmla="*/ 433388 w 312"/>
                <a:gd name="T33" fmla="*/ 407988 h 313"/>
                <a:gd name="T34" fmla="*/ 469900 w 312"/>
                <a:gd name="T35" fmla="*/ 369888 h 313"/>
                <a:gd name="T36" fmla="*/ 495300 w 312"/>
                <a:gd name="T37" fmla="*/ 388938 h 313"/>
                <a:gd name="T38" fmla="*/ 452438 w 312"/>
                <a:gd name="T39" fmla="*/ 434975 h 313"/>
                <a:gd name="T40" fmla="*/ 400050 w 312"/>
                <a:gd name="T41" fmla="*/ 468313 h 313"/>
                <a:gd name="T42" fmla="*/ 339725 w 312"/>
                <a:gd name="T43" fmla="*/ 490538 h 313"/>
                <a:gd name="T44" fmla="*/ 276225 w 312"/>
                <a:gd name="T45" fmla="*/ 496888 h 313"/>
                <a:gd name="T46" fmla="*/ 247650 w 312"/>
                <a:gd name="T47" fmla="*/ 496888 h 313"/>
                <a:gd name="T48" fmla="*/ 193675 w 312"/>
                <a:gd name="T49" fmla="*/ 485775 h 313"/>
                <a:gd name="T50" fmla="*/ 144463 w 312"/>
                <a:gd name="T51" fmla="*/ 465138 h 313"/>
                <a:gd name="T52" fmla="*/ 101600 w 312"/>
                <a:gd name="T53" fmla="*/ 434975 h 313"/>
                <a:gd name="T54" fmla="*/ 63500 w 312"/>
                <a:gd name="T55" fmla="*/ 398463 h 313"/>
                <a:gd name="T56" fmla="*/ 33338 w 312"/>
                <a:gd name="T57" fmla="*/ 352425 h 313"/>
                <a:gd name="T58" fmla="*/ 12700 w 312"/>
                <a:gd name="T59" fmla="*/ 303213 h 313"/>
                <a:gd name="T60" fmla="*/ 3175 w 312"/>
                <a:gd name="T61" fmla="*/ 252413 h 313"/>
                <a:gd name="T62" fmla="*/ 0 w 312"/>
                <a:gd name="T63" fmla="*/ 222250 h 313"/>
                <a:gd name="T64" fmla="*/ 9525 w 312"/>
                <a:gd name="T65" fmla="*/ 157163 h 313"/>
                <a:gd name="T66" fmla="*/ 30163 w 312"/>
                <a:gd name="T67" fmla="*/ 96838 h 313"/>
                <a:gd name="T68" fmla="*/ 66675 w 312"/>
                <a:gd name="T69" fmla="*/ 42863 h 313"/>
                <a:gd name="T70" fmla="*/ 112713 w 312"/>
                <a:gd name="T71" fmla="*/ 0 h 3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12"/>
                <a:gd name="T109" fmla="*/ 0 h 313"/>
                <a:gd name="T110" fmla="*/ 312 w 312"/>
                <a:gd name="T111" fmla="*/ 313 h 31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130"/>
            <p:cNvSpPr>
              <a:spLocks noEditPoints="1" noChangeArrowheads="1"/>
            </p:cNvSpPr>
            <p:nvPr/>
          </p:nvSpPr>
          <p:spPr bwMode="auto">
            <a:xfrm>
              <a:off x="53975" y="9525"/>
              <a:ext cx="436563" cy="434975"/>
            </a:xfrm>
            <a:custGeom>
              <a:avLst/>
              <a:gdLst>
                <a:gd name="T0" fmla="*/ 241300 w 275"/>
                <a:gd name="T1" fmla="*/ 1588 h 274"/>
                <a:gd name="T2" fmla="*/ 303213 w 275"/>
                <a:gd name="T3" fmla="*/ 15875 h 274"/>
                <a:gd name="T4" fmla="*/ 357188 w 275"/>
                <a:gd name="T5" fmla="*/ 50800 h 274"/>
                <a:gd name="T6" fmla="*/ 400050 w 275"/>
                <a:gd name="T7" fmla="*/ 96838 h 274"/>
                <a:gd name="T8" fmla="*/ 425450 w 275"/>
                <a:gd name="T9" fmla="*/ 153988 h 274"/>
                <a:gd name="T10" fmla="*/ 436563 w 275"/>
                <a:gd name="T11" fmla="*/ 219075 h 274"/>
                <a:gd name="T12" fmla="*/ 431800 w 275"/>
                <a:gd name="T13" fmla="*/ 261938 h 274"/>
                <a:gd name="T14" fmla="*/ 411163 w 275"/>
                <a:gd name="T15" fmla="*/ 322263 h 274"/>
                <a:gd name="T16" fmla="*/ 371475 w 275"/>
                <a:gd name="T17" fmla="*/ 373063 h 274"/>
                <a:gd name="T18" fmla="*/ 322263 w 275"/>
                <a:gd name="T19" fmla="*/ 409575 h 274"/>
                <a:gd name="T20" fmla="*/ 261938 w 275"/>
                <a:gd name="T21" fmla="*/ 431800 h 274"/>
                <a:gd name="T22" fmla="*/ 217488 w 275"/>
                <a:gd name="T23" fmla="*/ 434975 h 274"/>
                <a:gd name="T24" fmla="*/ 217488 w 275"/>
                <a:gd name="T25" fmla="*/ 427038 h 274"/>
                <a:gd name="T26" fmla="*/ 260350 w 275"/>
                <a:gd name="T27" fmla="*/ 422275 h 274"/>
                <a:gd name="T28" fmla="*/ 319088 w 275"/>
                <a:gd name="T29" fmla="*/ 401638 h 274"/>
                <a:gd name="T30" fmla="*/ 365125 w 275"/>
                <a:gd name="T31" fmla="*/ 365125 h 274"/>
                <a:gd name="T32" fmla="*/ 401638 w 275"/>
                <a:gd name="T33" fmla="*/ 317500 h 274"/>
                <a:gd name="T34" fmla="*/ 422275 w 275"/>
                <a:gd name="T35" fmla="*/ 258763 h 274"/>
                <a:gd name="T36" fmla="*/ 425450 w 275"/>
                <a:gd name="T37" fmla="*/ 219075 h 274"/>
                <a:gd name="T38" fmla="*/ 417513 w 275"/>
                <a:gd name="T39" fmla="*/ 155575 h 274"/>
                <a:gd name="T40" fmla="*/ 392113 w 275"/>
                <a:gd name="T41" fmla="*/ 103188 h 274"/>
                <a:gd name="T42" fmla="*/ 350838 w 275"/>
                <a:gd name="T43" fmla="*/ 57150 h 274"/>
                <a:gd name="T44" fmla="*/ 298450 w 275"/>
                <a:gd name="T45" fmla="*/ 26988 h 274"/>
                <a:gd name="T46" fmla="*/ 239713 w 275"/>
                <a:gd name="T47" fmla="*/ 12700 h 274"/>
                <a:gd name="T48" fmla="*/ 217488 w 275"/>
                <a:gd name="T49" fmla="*/ 0 h 274"/>
                <a:gd name="T50" fmla="*/ 217488 w 275"/>
                <a:gd name="T51" fmla="*/ 434975 h 274"/>
                <a:gd name="T52" fmla="*/ 152400 w 275"/>
                <a:gd name="T53" fmla="*/ 427038 h 274"/>
                <a:gd name="T54" fmla="*/ 96838 w 275"/>
                <a:gd name="T55" fmla="*/ 398463 h 274"/>
                <a:gd name="T56" fmla="*/ 49213 w 275"/>
                <a:gd name="T57" fmla="*/ 355600 h 274"/>
                <a:gd name="T58" fmla="*/ 17463 w 275"/>
                <a:gd name="T59" fmla="*/ 303213 h 274"/>
                <a:gd name="T60" fmla="*/ 3175 w 275"/>
                <a:gd name="T61" fmla="*/ 239713 h 274"/>
                <a:gd name="T62" fmla="*/ 3175 w 275"/>
                <a:gd name="T63" fmla="*/ 195263 h 274"/>
                <a:gd name="T64" fmla="*/ 17463 w 275"/>
                <a:gd name="T65" fmla="*/ 133350 h 274"/>
                <a:gd name="T66" fmla="*/ 49213 w 275"/>
                <a:gd name="T67" fmla="*/ 79375 h 274"/>
                <a:gd name="T68" fmla="*/ 96838 w 275"/>
                <a:gd name="T69" fmla="*/ 38100 h 274"/>
                <a:gd name="T70" fmla="*/ 152400 w 275"/>
                <a:gd name="T71" fmla="*/ 9525 h 274"/>
                <a:gd name="T72" fmla="*/ 217488 w 275"/>
                <a:gd name="T73" fmla="*/ 0 h 274"/>
                <a:gd name="T74" fmla="*/ 198438 w 275"/>
                <a:gd name="T75" fmla="*/ 12700 h 274"/>
                <a:gd name="T76" fmla="*/ 138113 w 275"/>
                <a:gd name="T77" fmla="*/ 26988 h 274"/>
                <a:gd name="T78" fmla="*/ 85725 w 275"/>
                <a:gd name="T79" fmla="*/ 57150 h 274"/>
                <a:gd name="T80" fmla="*/ 46038 w 275"/>
                <a:gd name="T81" fmla="*/ 103188 h 274"/>
                <a:gd name="T82" fmla="*/ 19050 w 275"/>
                <a:gd name="T83" fmla="*/ 155575 h 274"/>
                <a:gd name="T84" fmla="*/ 11113 w 275"/>
                <a:gd name="T85" fmla="*/ 219075 h 274"/>
                <a:gd name="T86" fmla="*/ 15875 w 275"/>
                <a:gd name="T87" fmla="*/ 258763 h 274"/>
                <a:gd name="T88" fmla="*/ 34925 w 275"/>
                <a:gd name="T89" fmla="*/ 317500 h 274"/>
                <a:gd name="T90" fmla="*/ 71438 w 275"/>
                <a:gd name="T91" fmla="*/ 365125 h 274"/>
                <a:gd name="T92" fmla="*/ 119063 w 275"/>
                <a:gd name="T93" fmla="*/ 401638 h 274"/>
                <a:gd name="T94" fmla="*/ 176213 w 275"/>
                <a:gd name="T95" fmla="*/ 422275 h 274"/>
                <a:gd name="T96" fmla="*/ 217488 w 275"/>
                <a:gd name="T97" fmla="*/ 434975 h 27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75"/>
                <a:gd name="T148" fmla="*/ 0 h 274"/>
                <a:gd name="T149" fmla="*/ 275 w 275"/>
                <a:gd name="T150" fmla="*/ 274 h 27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75" h="274">
                  <a:moveTo>
                    <a:pt x="137" y="0"/>
                  </a:moveTo>
                  <a:lnTo>
                    <a:pt x="137" y="0"/>
                  </a:lnTo>
                  <a:lnTo>
                    <a:pt x="152" y="1"/>
                  </a:lnTo>
                  <a:lnTo>
                    <a:pt x="165" y="2"/>
                  </a:lnTo>
                  <a:lnTo>
                    <a:pt x="179" y="6"/>
                  </a:lnTo>
                  <a:lnTo>
                    <a:pt x="191" y="10"/>
                  </a:lnTo>
                  <a:lnTo>
                    <a:pt x="203" y="17"/>
                  </a:lnTo>
                  <a:lnTo>
                    <a:pt x="214" y="24"/>
                  </a:lnTo>
                  <a:lnTo>
                    <a:pt x="225" y="32"/>
                  </a:lnTo>
                  <a:lnTo>
                    <a:pt x="234" y="40"/>
                  </a:lnTo>
                  <a:lnTo>
                    <a:pt x="244" y="50"/>
                  </a:lnTo>
                  <a:lnTo>
                    <a:pt x="252" y="61"/>
                  </a:lnTo>
                  <a:lnTo>
                    <a:pt x="259" y="71"/>
                  </a:lnTo>
                  <a:lnTo>
                    <a:pt x="264" y="84"/>
                  </a:lnTo>
                  <a:lnTo>
                    <a:pt x="268" y="97"/>
                  </a:lnTo>
                  <a:lnTo>
                    <a:pt x="272" y="109"/>
                  </a:lnTo>
                  <a:lnTo>
                    <a:pt x="274" y="123"/>
                  </a:lnTo>
                  <a:lnTo>
                    <a:pt x="275" y="138"/>
                  </a:lnTo>
                  <a:lnTo>
                    <a:pt x="274" y="151"/>
                  </a:lnTo>
                  <a:lnTo>
                    <a:pt x="272" y="165"/>
                  </a:lnTo>
                  <a:lnTo>
                    <a:pt x="268" y="178"/>
                  </a:lnTo>
                  <a:lnTo>
                    <a:pt x="264" y="191"/>
                  </a:lnTo>
                  <a:lnTo>
                    <a:pt x="259" y="203"/>
                  </a:lnTo>
                  <a:lnTo>
                    <a:pt x="252" y="215"/>
                  </a:lnTo>
                  <a:lnTo>
                    <a:pt x="244" y="224"/>
                  </a:lnTo>
                  <a:lnTo>
                    <a:pt x="234" y="235"/>
                  </a:lnTo>
                  <a:lnTo>
                    <a:pt x="225" y="243"/>
                  </a:lnTo>
                  <a:lnTo>
                    <a:pt x="214" y="251"/>
                  </a:lnTo>
                  <a:lnTo>
                    <a:pt x="203" y="258"/>
                  </a:lnTo>
                  <a:lnTo>
                    <a:pt x="191" y="264"/>
                  </a:lnTo>
                  <a:lnTo>
                    <a:pt x="179" y="269"/>
                  </a:lnTo>
                  <a:lnTo>
                    <a:pt x="165" y="272"/>
                  </a:lnTo>
                  <a:lnTo>
                    <a:pt x="152" y="274"/>
                  </a:lnTo>
                  <a:lnTo>
                    <a:pt x="137" y="274"/>
                  </a:lnTo>
                  <a:lnTo>
                    <a:pt x="137" y="269"/>
                  </a:lnTo>
                  <a:lnTo>
                    <a:pt x="151" y="268"/>
                  </a:lnTo>
                  <a:lnTo>
                    <a:pt x="164" y="266"/>
                  </a:lnTo>
                  <a:lnTo>
                    <a:pt x="176" y="262"/>
                  </a:lnTo>
                  <a:lnTo>
                    <a:pt x="188" y="258"/>
                  </a:lnTo>
                  <a:lnTo>
                    <a:pt x="201" y="253"/>
                  </a:lnTo>
                  <a:lnTo>
                    <a:pt x="211" y="246"/>
                  </a:lnTo>
                  <a:lnTo>
                    <a:pt x="221" y="238"/>
                  </a:lnTo>
                  <a:lnTo>
                    <a:pt x="230" y="230"/>
                  </a:lnTo>
                  <a:lnTo>
                    <a:pt x="239" y="220"/>
                  </a:lnTo>
                  <a:lnTo>
                    <a:pt x="247" y="211"/>
                  </a:lnTo>
                  <a:lnTo>
                    <a:pt x="253" y="200"/>
                  </a:lnTo>
                  <a:lnTo>
                    <a:pt x="259" y="188"/>
                  </a:lnTo>
                  <a:lnTo>
                    <a:pt x="263" y="177"/>
                  </a:lnTo>
                  <a:lnTo>
                    <a:pt x="266" y="163"/>
                  </a:lnTo>
                  <a:lnTo>
                    <a:pt x="268" y="151"/>
                  </a:lnTo>
                  <a:lnTo>
                    <a:pt x="268" y="138"/>
                  </a:lnTo>
                  <a:lnTo>
                    <a:pt x="268" y="124"/>
                  </a:lnTo>
                  <a:lnTo>
                    <a:pt x="266" y="111"/>
                  </a:lnTo>
                  <a:lnTo>
                    <a:pt x="263" y="98"/>
                  </a:lnTo>
                  <a:lnTo>
                    <a:pt x="259" y="86"/>
                  </a:lnTo>
                  <a:lnTo>
                    <a:pt x="253" y="75"/>
                  </a:lnTo>
                  <a:lnTo>
                    <a:pt x="247" y="65"/>
                  </a:lnTo>
                  <a:lnTo>
                    <a:pt x="239" y="54"/>
                  </a:lnTo>
                  <a:lnTo>
                    <a:pt x="230" y="44"/>
                  </a:lnTo>
                  <a:lnTo>
                    <a:pt x="221" y="36"/>
                  </a:lnTo>
                  <a:lnTo>
                    <a:pt x="211" y="29"/>
                  </a:lnTo>
                  <a:lnTo>
                    <a:pt x="201" y="23"/>
                  </a:lnTo>
                  <a:lnTo>
                    <a:pt x="188" y="17"/>
                  </a:lnTo>
                  <a:lnTo>
                    <a:pt x="176" y="12"/>
                  </a:lnTo>
                  <a:lnTo>
                    <a:pt x="164" y="9"/>
                  </a:lnTo>
                  <a:lnTo>
                    <a:pt x="151" y="8"/>
                  </a:lnTo>
                  <a:lnTo>
                    <a:pt x="137" y="6"/>
                  </a:lnTo>
                  <a:lnTo>
                    <a:pt x="137" y="0"/>
                  </a:lnTo>
                  <a:close/>
                  <a:moveTo>
                    <a:pt x="137" y="274"/>
                  </a:moveTo>
                  <a:lnTo>
                    <a:pt x="137" y="274"/>
                  </a:lnTo>
                  <a:lnTo>
                    <a:pt x="123" y="274"/>
                  </a:lnTo>
                  <a:lnTo>
                    <a:pt x="110" y="272"/>
                  </a:lnTo>
                  <a:lnTo>
                    <a:pt x="96" y="269"/>
                  </a:lnTo>
                  <a:lnTo>
                    <a:pt x="84" y="264"/>
                  </a:lnTo>
                  <a:lnTo>
                    <a:pt x="72" y="258"/>
                  </a:lnTo>
                  <a:lnTo>
                    <a:pt x="61" y="251"/>
                  </a:lnTo>
                  <a:lnTo>
                    <a:pt x="50" y="243"/>
                  </a:lnTo>
                  <a:lnTo>
                    <a:pt x="41" y="235"/>
                  </a:lnTo>
                  <a:lnTo>
                    <a:pt x="31" y="224"/>
                  </a:lnTo>
                  <a:lnTo>
                    <a:pt x="23" y="215"/>
                  </a:lnTo>
                  <a:lnTo>
                    <a:pt x="16" y="203"/>
                  </a:lnTo>
                  <a:lnTo>
                    <a:pt x="11" y="191"/>
                  </a:lnTo>
                  <a:lnTo>
                    <a:pt x="7" y="178"/>
                  </a:lnTo>
                  <a:lnTo>
                    <a:pt x="3" y="165"/>
                  </a:lnTo>
                  <a:lnTo>
                    <a:pt x="2" y="151"/>
                  </a:lnTo>
                  <a:lnTo>
                    <a:pt x="0" y="138"/>
                  </a:lnTo>
                  <a:lnTo>
                    <a:pt x="2" y="123"/>
                  </a:lnTo>
                  <a:lnTo>
                    <a:pt x="3" y="109"/>
                  </a:lnTo>
                  <a:lnTo>
                    <a:pt x="7" y="97"/>
                  </a:lnTo>
                  <a:lnTo>
                    <a:pt x="11" y="84"/>
                  </a:lnTo>
                  <a:lnTo>
                    <a:pt x="16" y="71"/>
                  </a:lnTo>
                  <a:lnTo>
                    <a:pt x="23" y="61"/>
                  </a:lnTo>
                  <a:lnTo>
                    <a:pt x="31" y="50"/>
                  </a:lnTo>
                  <a:lnTo>
                    <a:pt x="41" y="40"/>
                  </a:lnTo>
                  <a:lnTo>
                    <a:pt x="50" y="32"/>
                  </a:lnTo>
                  <a:lnTo>
                    <a:pt x="61" y="24"/>
                  </a:lnTo>
                  <a:lnTo>
                    <a:pt x="72" y="17"/>
                  </a:lnTo>
                  <a:lnTo>
                    <a:pt x="84" y="10"/>
                  </a:lnTo>
                  <a:lnTo>
                    <a:pt x="96" y="6"/>
                  </a:lnTo>
                  <a:lnTo>
                    <a:pt x="110" y="2"/>
                  </a:lnTo>
                  <a:lnTo>
                    <a:pt x="123" y="1"/>
                  </a:lnTo>
                  <a:lnTo>
                    <a:pt x="137" y="0"/>
                  </a:lnTo>
                  <a:lnTo>
                    <a:pt x="137" y="6"/>
                  </a:lnTo>
                  <a:lnTo>
                    <a:pt x="125" y="8"/>
                  </a:lnTo>
                  <a:lnTo>
                    <a:pt x="111" y="9"/>
                  </a:lnTo>
                  <a:lnTo>
                    <a:pt x="99" y="12"/>
                  </a:lnTo>
                  <a:lnTo>
                    <a:pt x="87" y="17"/>
                  </a:lnTo>
                  <a:lnTo>
                    <a:pt x="75" y="23"/>
                  </a:lnTo>
                  <a:lnTo>
                    <a:pt x="64" y="29"/>
                  </a:lnTo>
                  <a:lnTo>
                    <a:pt x="54" y="36"/>
                  </a:lnTo>
                  <a:lnTo>
                    <a:pt x="45" y="44"/>
                  </a:lnTo>
                  <a:lnTo>
                    <a:pt x="37" y="54"/>
                  </a:lnTo>
                  <a:lnTo>
                    <a:pt x="29" y="65"/>
                  </a:lnTo>
                  <a:lnTo>
                    <a:pt x="22" y="75"/>
                  </a:lnTo>
                  <a:lnTo>
                    <a:pt x="16" y="86"/>
                  </a:lnTo>
                  <a:lnTo>
                    <a:pt x="12" y="98"/>
                  </a:lnTo>
                  <a:lnTo>
                    <a:pt x="10" y="111"/>
                  </a:lnTo>
                  <a:lnTo>
                    <a:pt x="7" y="124"/>
                  </a:lnTo>
                  <a:lnTo>
                    <a:pt x="7" y="138"/>
                  </a:lnTo>
                  <a:lnTo>
                    <a:pt x="7" y="151"/>
                  </a:lnTo>
                  <a:lnTo>
                    <a:pt x="10" y="163"/>
                  </a:lnTo>
                  <a:lnTo>
                    <a:pt x="12" y="177"/>
                  </a:lnTo>
                  <a:lnTo>
                    <a:pt x="16" y="188"/>
                  </a:lnTo>
                  <a:lnTo>
                    <a:pt x="22" y="200"/>
                  </a:lnTo>
                  <a:lnTo>
                    <a:pt x="29" y="211"/>
                  </a:lnTo>
                  <a:lnTo>
                    <a:pt x="37" y="220"/>
                  </a:lnTo>
                  <a:lnTo>
                    <a:pt x="45" y="230"/>
                  </a:lnTo>
                  <a:lnTo>
                    <a:pt x="54" y="238"/>
                  </a:lnTo>
                  <a:lnTo>
                    <a:pt x="64" y="246"/>
                  </a:lnTo>
                  <a:lnTo>
                    <a:pt x="75" y="253"/>
                  </a:lnTo>
                  <a:lnTo>
                    <a:pt x="87" y="258"/>
                  </a:lnTo>
                  <a:lnTo>
                    <a:pt x="99" y="262"/>
                  </a:lnTo>
                  <a:lnTo>
                    <a:pt x="111" y="266"/>
                  </a:lnTo>
                  <a:lnTo>
                    <a:pt x="125" y="268"/>
                  </a:lnTo>
                  <a:lnTo>
                    <a:pt x="137" y="269"/>
                  </a:lnTo>
                  <a:lnTo>
                    <a:pt x="137" y="2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131"/>
            <p:cNvSpPr>
              <a:spLocks noChangeArrowheads="1"/>
            </p:cNvSpPr>
            <p:nvPr/>
          </p:nvSpPr>
          <p:spPr bwMode="auto">
            <a:xfrm>
              <a:off x="47625" y="17463"/>
              <a:ext cx="434975" cy="423863"/>
            </a:xfrm>
            <a:custGeom>
              <a:avLst/>
              <a:gdLst>
                <a:gd name="T0" fmla="*/ 315913 w 274"/>
                <a:gd name="T1" fmla="*/ 28575 h 267"/>
                <a:gd name="T2" fmla="*/ 322263 w 274"/>
                <a:gd name="T3" fmla="*/ 58738 h 267"/>
                <a:gd name="T4" fmla="*/ 339725 w 274"/>
                <a:gd name="T5" fmla="*/ 55563 h 267"/>
                <a:gd name="T6" fmla="*/ 350838 w 274"/>
                <a:gd name="T7" fmla="*/ 68263 h 267"/>
                <a:gd name="T8" fmla="*/ 377825 w 274"/>
                <a:gd name="T9" fmla="*/ 88900 h 267"/>
                <a:gd name="T10" fmla="*/ 407988 w 274"/>
                <a:gd name="T11" fmla="*/ 127000 h 267"/>
                <a:gd name="T12" fmla="*/ 398463 w 274"/>
                <a:gd name="T13" fmla="*/ 144463 h 267"/>
                <a:gd name="T14" fmla="*/ 406400 w 274"/>
                <a:gd name="T15" fmla="*/ 147638 h 267"/>
                <a:gd name="T16" fmla="*/ 415925 w 274"/>
                <a:gd name="T17" fmla="*/ 134938 h 267"/>
                <a:gd name="T18" fmla="*/ 419100 w 274"/>
                <a:gd name="T19" fmla="*/ 147638 h 267"/>
                <a:gd name="T20" fmla="*/ 411163 w 274"/>
                <a:gd name="T21" fmla="*/ 174625 h 267"/>
                <a:gd name="T22" fmla="*/ 392113 w 274"/>
                <a:gd name="T23" fmla="*/ 177800 h 267"/>
                <a:gd name="T24" fmla="*/ 368300 w 274"/>
                <a:gd name="T25" fmla="*/ 201613 h 267"/>
                <a:gd name="T26" fmla="*/ 349250 w 274"/>
                <a:gd name="T27" fmla="*/ 223838 h 267"/>
                <a:gd name="T28" fmla="*/ 320675 w 274"/>
                <a:gd name="T29" fmla="*/ 244475 h 267"/>
                <a:gd name="T30" fmla="*/ 331788 w 274"/>
                <a:gd name="T31" fmla="*/ 290513 h 267"/>
                <a:gd name="T32" fmla="*/ 346075 w 274"/>
                <a:gd name="T33" fmla="*/ 339725 h 267"/>
                <a:gd name="T34" fmla="*/ 333375 w 274"/>
                <a:gd name="T35" fmla="*/ 376238 h 267"/>
                <a:gd name="T36" fmla="*/ 358775 w 274"/>
                <a:gd name="T37" fmla="*/ 361950 h 267"/>
                <a:gd name="T38" fmla="*/ 392113 w 274"/>
                <a:gd name="T39" fmla="*/ 304800 h 267"/>
                <a:gd name="T40" fmla="*/ 419100 w 274"/>
                <a:gd name="T41" fmla="*/ 223838 h 267"/>
                <a:gd name="T42" fmla="*/ 434975 w 274"/>
                <a:gd name="T43" fmla="*/ 182563 h 267"/>
                <a:gd name="T44" fmla="*/ 246063 w 274"/>
                <a:gd name="T45" fmla="*/ 423863 h 267"/>
                <a:gd name="T46" fmla="*/ 282575 w 274"/>
                <a:gd name="T47" fmla="*/ 390525 h 267"/>
                <a:gd name="T48" fmla="*/ 242888 w 274"/>
                <a:gd name="T49" fmla="*/ 388938 h 267"/>
                <a:gd name="T50" fmla="*/ 230188 w 274"/>
                <a:gd name="T51" fmla="*/ 400050 h 267"/>
                <a:gd name="T52" fmla="*/ 198438 w 274"/>
                <a:gd name="T53" fmla="*/ 393700 h 267"/>
                <a:gd name="T54" fmla="*/ 157163 w 274"/>
                <a:gd name="T55" fmla="*/ 395288 h 267"/>
                <a:gd name="T56" fmla="*/ 192088 w 274"/>
                <a:gd name="T57" fmla="*/ 423863 h 267"/>
                <a:gd name="T58" fmla="*/ 0 w 274"/>
                <a:gd name="T59" fmla="*/ 204788 h 267"/>
                <a:gd name="T60" fmla="*/ 98425 w 274"/>
                <a:gd name="T61" fmla="*/ 41275 h 267"/>
                <a:gd name="T62" fmla="*/ 30163 w 274"/>
                <a:gd name="T63" fmla="*/ 138113 h 267"/>
                <a:gd name="T64" fmla="*/ 49213 w 274"/>
                <a:gd name="T65" fmla="*/ 133350 h 267"/>
                <a:gd name="T66" fmla="*/ 79375 w 274"/>
                <a:gd name="T67" fmla="*/ 144463 h 267"/>
                <a:gd name="T68" fmla="*/ 95250 w 274"/>
                <a:gd name="T69" fmla="*/ 139700 h 267"/>
                <a:gd name="T70" fmla="*/ 73025 w 274"/>
                <a:gd name="T71" fmla="*/ 168275 h 267"/>
                <a:gd name="T72" fmla="*/ 55563 w 274"/>
                <a:gd name="T73" fmla="*/ 193675 h 267"/>
                <a:gd name="T74" fmla="*/ 71438 w 274"/>
                <a:gd name="T75" fmla="*/ 249238 h 267"/>
                <a:gd name="T76" fmla="*/ 85725 w 274"/>
                <a:gd name="T77" fmla="*/ 285750 h 267"/>
                <a:gd name="T78" fmla="*/ 138113 w 274"/>
                <a:gd name="T79" fmla="*/ 333375 h 267"/>
                <a:gd name="T80" fmla="*/ 150813 w 274"/>
                <a:gd name="T81" fmla="*/ 298450 h 267"/>
                <a:gd name="T82" fmla="*/ 155575 w 274"/>
                <a:gd name="T83" fmla="*/ 268288 h 267"/>
                <a:gd name="T84" fmla="*/ 165100 w 274"/>
                <a:gd name="T85" fmla="*/ 217488 h 267"/>
                <a:gd name="T86" fmla="*/ 185738 w 274"/>
                <a:gd name="T87" fmla="*/ 193675 h 267"/>
                <a:gd name="T88" fmla="*/ 241300 w 274"/>
                <a:gd name="T89" fmla="*/ 198438 h 267"/>
                <a:gd name="T90" fmla="*/ 261938 w 274"/>
                <a:gd name="T91" fmla="*/ 168275 h 267"/>
                <a:gd name="T92" fmla="*/ 255588 w 274"/>
                <a:gd name="T93" fmla="*/ 128588 h 267"/>
                <a:gd name="T94" fmla="*/ 212725 w 274"/>
                <a:gd name="T95" fmla="*/ 92075 h 267"/>
                <a:gd name="T96" fmla="*/ 176213 w 274"/>
                <a:gd name="T97" fmla="*/ 90488 h 267"/>
                <a:gd name="T98" fmla="*/ 146050 w 274"/>
                <a:gd name="T99" fmla="*/ 107950 h 267"/>
                <a:gd name="T100" fmla="*/ 109538 w 274"/>
                <a:gd name="T101" fmla="*/ 101600 h 267"/>
                <a:gd name="T102" fmla="*/ 115888 w 274"/>
                <a:gd name="T103" fmla="*/ 88900 h 267"/>
                <a:gd name="T104" fmla="*/ 127000 w 274"/>
                <a:gd name="T105" fmla="*/ 71438 h 267"/>
                <a:gd name="T106" fmla="*/ 128588 w 274"/>
                <a:gd name="T107" fmla="*/ 60325 h 267"/>
                <a:gd name="T108" fmla="*/ 152400 w 274"/>
                <a:gd name="T109" fmla="*/ 77788 h 267"/>
                <a:gd name="T110" fmla="*/ 188913 w 274"/>
                <a:gd name="T111" fmla="*/ 74613 h 267"/>
                <a:gd name="T112" fmla="*/ 217488 w 274"/>
                <a:gd name="T113" fmla="*/ 71438 h 267"/>
                <a:gd name="T114" fmla="*/ 223838 w 274"/>
                <a:gd name="T115" fmla="*/ 44450 h 267"/>
                <a:gd name="T116" fmla="*/ 255588 w 274"/>
                <a:gd name="T117" fmla="*/ 34925 h 267"/>
                <a:gd name="T118" fmla="*/ 209550 w 274"/>
                <a:gd name="T119" fmla="*/ 12700 h 26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74"/>
                <a:gd name="T181" fmla="*/ 0 h 267"/>
                <a:gd name="T182" fmla="*/ 274 w 274"/>
                <a:gd name="T183" fmla="*/ 267 h 26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Freeform 132"/>
            <p:cNvSpPr>
              <a:spLocks noChangeArrowheads="1"/>
            </p:cNvSpPr>
            <p:nvPr/>
          </p:nvSpPr>
          <p:spPr bwMode="auto">
            <a:xfrm>
              <a:off x="246063" y="481013"/>
              <a:ext cx="136525" cy="163513"/>
            </a:xfrm>
            <a:custGeom>
              <a:avLst/>
              <a:gdLst>
                <a:gd name="T0" fmla="*/ 42863 w 86"/>
                <a:gd name="T1" fmla="*/ 9525 h 103"/>
                <a:gd name="T2" fmla="*/ 42863 w 86"/>
                <a:gd name="T3" fmla="*/ 60325 h 103"/>
                <a:gd name="T4" fmla="*/ 42863 w 86"/>
                <a:gd name="T5" fmla="*/ 60325 h 103"/>
                <a:gd name="T6" fmla="*/ 44450 w 86"/>
                <a:gd name="T7" fmla="*/ 65088 h 103"/>
                <a:gd name="T8" fmla="*/ 53975 w 86"/>
                <a:gd name="T9" fmla="*/ 74613 h 103"/>
                <a:gd name="T10" fmla="*/ 66675 w 86"/>
                <a:gd name="T11" fmla="*/ 87313 h 103"/>
                <a:gd name="T12" fmla="*/ 74613 w 86"/>
                <a:gd name="T13" fmla="*/ 90488 h 103"/>
                <a:gd name="T14" fmla="*/ 85725 w 86"/>
                <a:gd name="T15" fmla="*/ 95250 h 103"/>
                <a:gd name="T16" fmla="*/ 85725 w 86"/>
                <a:gd name="T17" fmla="*/ 95250 h 103"/>
                <a:gd name="T18" fmla="*/ 104775 w 86"/>
                <a:gd name="T19" fmla="*/ 103188 h 103"/>
                <a:gd name="T20" fmla="*/ 123825 w 86"/>
                <a:gd name="T21" fmla="*/ 114300 h 103"/>
                <a:gd name="T22" fmla="*/ 130175 w 86"/>
                <a:gd name="T23" fmla="*/ 119063 h 103"/>
                <a:gd name="T24" fmla="*/ 134938 w 86"/>
                <a:gd name="T25" fmla="*/ 125413 h 103"/>
                <a:gd name="T26" fmla="*/ 136525 w 86"/>
                <a:gd name="T27" fmla="*/ 130175 h 103"/>
                <a:gd name="T28" fmla="*/ 136525 w 86"/>
                <a:gd name="T29" fmla="*/ 136525 h 103"/>
                <a:gd name="T30" fmla="*/ 136525 w 86"/>
                <a:gd name="T31" fmla="*/ 136525 h 103"/>
                <a:gd name="T32" fmla="*/ 134938 w 86"/>
                <a:gd name="T33" fmla="*/ 142875 h 103"/>
                <a:gd name="T34" fmla="*/ 128588 w 86"/>
                <a:gd name="T35" fmla="*/ 147638 h 103"/>
                <a:gd name="T36" fmla="*/ 120650 w 86"/>
                <a:gd name="T37" fmla="*/ 150813 h 103"/>
                <a:gd name="T38" fmla="*/ 104775 w 86"/>
                <a:gd name="T39" fmla="*/ 155575 h 103"/>
                <a:gd name="T40" fmla="*/ 87313 w 86"/>
                <a:gd name="T41" fmla="*/ 160338 h 103"/>
                <a:gd name="T42" fmla="*/ 63500 w 86"/>
                <a:gd name="T43" fmla="*/ 161925 h 103"/>
                <a:gd name="T44" fmla="*/ 33338 w 86"/>
                <a:gd name="T45" fmla="*/ 163513 h 103"/>
                <a:gd name="T46" fmla="*/ 0 w 86"/>
                <a:gd name="T47" fmla="*/ 163513 h 103"/>
                <a:gd name="T48" fmla="*/ 0 w 86"/>
                <a:gd name="T49" fmla="*/ 0 h 103"/>
                <a:gd name="T50" fmla="*/ 42863 w 86"/>
                <a:gd name="T51" fmla="*/ 9525 h 10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6"/>
                <a:gd name="T79" fmla="*/ 0 h 103"/>
                <a:gd name="T80" fmla="*/ 86 w 86"/>
                <a:gd name="T81" fmla="*/ 103 h 10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6" h="103">
                  <a:moveTo>
                    <a:pt x="27" y="6"/>
                  </a:moveTo>
                  <a:lnTo>
                    <a:pt x="27" y="38"/>
                  </a:lnTo>
                  <a:lnTo>
                    <a:pt x="28" y="41"/>
                  </a:lnTo>
                  <a:lnTo>
                    <a:pt x="34" y="47"/>
                  </a:lnTo>
                  <a:lnTo>
                    <a:pt x="42" y="55"/>
                  </a:lnTo>
                  <a:lnTo>
                    <a:pt x="47" y="57"/>
                  </a:lnTo>
                  <a:lnTo>
                    <a:pt x="54" y="60"/>
                  </a:lnTo>
                  <a:lnTo>
                    <a:pt x="66" y="65"/>
                  </a:lnTo>
                  <a:lnTo>
                    <a:pt x="78" y="72"/>
                  </a:lnTo>
                  <a:lnTo>
                    <a:pt x="82" y="75"/>
                  </a:lnTo>
                  <a:lnTo>
                    <a:pt x="85" y="79"/>
                  </a:lnTo>
                  <a:lnTo>
                    <a:pt x="86" y="82"/>
                  </a:lnTo>
                  <a:lnTo>
                    <a:pt x="86" y="86"/>
                  </a:lnTo>
                  <a:lnTo>
                    <a:pt x="85" y="90"/>
                  </a:lnTo>
                  <a:lnTo>
                    <a:pt x="81" y="93"/>
                  </a:lnTo>
                  <a:lnTo>
                    <a:pt x="76" y="95"/>
                  </a:lnTo>
                  <a:lnTo>
                    <a:pt x="66" y="98"/>
                  </a:lnTo>
                  <a:lnTo>
                    <a:pt x="55" y="101"/>
                  </a:lnTo>
                  <a:lnTo>
                    <a:pt x="40" y="102"/>
                  </a:lnTo>
                  <a:lnTo>
                    <a:pt x="21" y="103"/>
                  </a:lnTo>
                  <a:lnTo>
                    <a:pt x="0" y="103"/>
                  </a:lnTo>
                  <a:lnTo>
                    <a:pt x="0" y="0"/>
                  </a:lnTo>
                  <a:lnTo>
                    <a:pt x="27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Freeform 133"/>
            <p:cNvSpPr>
              <a:spLocks noChangeArrowheads="1"/>
            </p:cNvSpPr>
            <p:nvPr/>
          </p:nvSpPr>
          <p:spPr bwMode="auto">
            <a:xfrm>
              <a:off x="130175" y="481013"/>
              <a:ext cx="130175" cy="163513"/>
            </a:xfrm>
            <a:custGeom>
              <a:avLst/>
              <a:gdLst>
                <a:gd name="T0" fmla="*/ 100013 w 82"/>
                <a:gd name="T1" fmla="*/ 9525 h 103"/>
                <a:gd name="T2" fmla="*/ 100013 w 82"/>
                <a:gd name="T3" fmla="*/ 60325 h 103"/>
                <a:gd name="T4" fmla="*/ 100013 w 82"/>
                <a:gd name="T5" fmla="*/ 60325 h 103"/>
                <a:gd name="T6" fmla="*/ 98425 w 82"/>
                <a:gd name="T7" fmla="*/ 65088 h 103"/>
                <a:gd name="T8" fmla="*/ 92075 w 82"/>
                <a:gd name="T9" fmla="*/ 74613 h 103"/>
                <a:gd name="T10" fmla="*/ 80963 w 82"/>
                <a:gd name="T11" fmla="*/ 87313 h 103"/>
                <a:gd name="T12" fmla="*/ 73025 w 82"/>
                <a:gd name="T13" fmla="*/ 90488 h 103"/>
                <a:gd name="T14" fmla="*/ 61913 w 82"/>
                <a:gd name="T15" fmla="*/ 95250 h 103"/>
                <a:gd name="T16" fmla="*/ 61913 w 82"/>
                <a:gd name="T17" fmla="*/ 95250 h 103"/>
                <a:gd name="T18" fmla="*/ 39688 w 82"/>
                <a:gd name="T19" fmla="*/ 103188 h 103"/>
                <a:gd name="T20" fmla="*/ 19050 w 82"/>
                <a:gd name="T21" fmla="*/ 114300 h 103"/>
                <a:gd name="T22" fmla="*/ 9525 w 82"/>
                <a:gd name="T23" fmla="*/ 119063 h 103"/>
                <a:gd name="T24" fmla="*/ 6350 w 82"/>
                <a:gd name="T25" fmla="*/ 125413 h 103"/>
                <a:gd name="T26" fmla="*/ 1588 w 82"/>
                <a:gd name="T27" fmla="*/ 130175 h 103"/>
                <a:gd name="T28" fmla="*/ 0 w 82"/>
                <a:gd name="T29" fmla="*/ 136525 h 103"/>
                <a:gd name="T30" fmla="*/ 0 w 82"/>
                <a:gd name="T31" fmla="*/ 136525 h 103"/>
                <a:gd name="T32" fmla="*/ 3175 w 82"/>
                <a:gd name="T33" fmla="*/ 142875 h 103"/>
                <a:gd name="T34" fmla="*/ 12700 w 82"/>
                <a:gd name="T35" fmla="*/ 147638 h 103"/>
                <a:gd name="T36" fmla="*/ 23813 w 82"/>
                <a:gd name="T37" fmla="*/ 150813 h 103"/>
                <a:gd name="T38" fmla="*/ 38100 w 82"/>
                <a:gd name="T39" fmla="*/ 155575 h 103"/>
                <a:gd name="T40" fmla="*/ 57150 w 82"/>
                <a:gd name="T41" fmla="*/ 160338 h 103"/>
                <a:gd name="T42" fmla="*/ 79375 w 82"/>
                <a:gd name="T43" fmla="*/ 161925 h 103"/>
                <a:gd name="T44" fmla="*/ 130175 w 82"/>
                <a:gd name="T45" fmla="*/ 163513 h 103"/>
                <a:gd name="T46" fmla="*/ 130175 w 82"/>
                <a:gd name="T47" fmla="*/ 0 h 103"/>
                <a:gd name="T48" fmla="*/ 100013 w 82"/>
                <a:gd name="T49" fmla="*/ 9525 h 10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2"/>
                <a:gd name="T76" fmla="*/ 0 h 103"/>
                <a:gd name="T77" fmla="*/ 82 w 82"/>
                <a:gd name="T78" fmla="*/ 103 h 10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2" h="103">
                  <a:moveTo>
                    <a:pt x="63" y="6"/>
                  </a:moveTo>
                  <a:lnTo>
                    <a:pt x="63" y="38"/>
                  </a:lnTo>
                  <a:lnTo>
                    <a:pt x="62" y="41"/>
                  </a:lnTo>
                  <a:lnTo>
                    <a:pt x="58" y="47"/>
                  </a:lnTo>
                  <a:lnTo>
                    <a:pt x="51" y="55"/>
                  </a:lnTo>
                  <a:lnTo>
                    <a:pt x="46" y="57"/>
                  </a:lnTo>
                  <a:lnTo>
                    <a:pt x="39" y="60"/>
                  </a:lnTo>
                  <a:lnTo>
                    <a:pt x="25" y="65"/>
                  </a:lnTo>
                  <a:lnTo>
                    <a:pt x="12" y="72"/>
                  </a:lnTo>
                  <a:lnTo>
                    <a:pt x="6" y="75"/>
                  </a:lnTo>
                  <a:lnTo>
                    <a:pt x="4" y="79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2" y="90"/>
                  </a:lnTo>
                  <a:lnTo>
                    <a:pt x="8" y="93"/>
                  </a:lnTo>
                  <a:lnTo>
                    <a:pt x="15" y="95"/>
                  </a:lnTo>
                  <a:lnTo>
                    <a:pt x="24" y="98"/>
                  </a:lnTo>
                  <a:lnTo>
                    <a:pt x="36" y="101"/>
                  </a:lnTo>
                  <a:lnTo>
                    <a:pt x="50" y="102"/>
                  </a:lnTo>
                  <a:lnTo>
                    <a:pt x="82" y="103"/>
                  </a:lnTo>
                  <a:lnTo>
                    <a:pt x="82" y="0"/>
                  </a:lnTo>
                  <a:lnTo>
                    <a:pt x="63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134"/>
            <p:cNvSpPr>
              <a:spLocks noChangeArrowheads="1"/>
            </p:cNvSpPr>
            <p:nvPr/>
          </p:nvSpPr>
          <p:spPr bwMode="auto">
            <a:xfrm>
              <a:off x="0" y="0"/>
              <a:ext cx="495300" cy="496888"/>
            </a:xfrm>
            <a:custGeom>
              <a:avLst/>
              <a:gdLst>
                <a:gd name="T0" fmla="*/ 131763 w 312"/>
                <a:gd name="T1" fmla="*/ 25400 h 313"/>
                <a:gd name="T2" fmla="*/ 90488 w 312"/>
                <a:gd name="T3" fmla="*/ 65088 h 313"/>
                <a:gd name="T4" fmla="*/ 58738 w 312"/>
                <a:gd name="T5" fmla="*/ 112713 h 313"/>
                <a:gd name="T6" fmla="*/ 39688 w 312"/>
                <a:gd name="T7" fmla="*/ 163513 h 313"/>
                <a:gd name="T8" fmla="*/ 33338 w 312"/>
                <a:gd name="T9" fmla="*/ 222250 h 313"/>
                <a:gd name="T10" fmla="*/ 33338 w 312"/>
                <a:gd name="T11" fmla="*/ 247650 h 313"/>
                <a:gd name="T12" fmla="*/ 42863 w 312"/>
                <a:gd name="T13" fmla="*/ 295275 h 313"/>
                <a:gd name="T14" fmla="*/ 63500 w 312"/>
                <a:gd name="T15" fmla="*/ 338138 h 313"/>
                <a:gd name="T16" fmla="*/ 88900 w 312"/>
                <a:gd name="T17" fmla="*/ 376238 h 313"/>
                <a:gd name="T18" fmla="*/ 120650 w 312"/>
                <a:gd name="T19" fmla="*/ 411163 h 313"/>
                <a:gd name="T20" fmla="*/ 160338 w 312"/>
                <a:gd name="T21" fmla="*/ 436563 h 313"/>
                <a:gd name="T22" fmla="*/ 203200 w 312"/>
                <a:gd name="T23" fmla="*/ 455613 h 313"/>
                <a:gd name="T24" fmla="*/ 249238 w 312"/>
                <a:gd name="T25" fmla="*/ 465138 h 313"/>
                <a:gd name="T26" fmla="*/ 276225 w 312"/>
                <a:gd name="T27" fmla="*/ 466725 h 313"/>
                <a:gd name="T28" fmla="*/ 333375 w 312"/>
                <a:gd name="T29" fmla="*/ 458788 h 313"/>
                <a:gd name="T30" fmla="*/ 385763 w 312"/>
                <a:gd name="T31" fmla="*/ 438150 h 313"/>
                <a:gd name="T32" fmla="*/ 433388 w 312"/>
                <a:gd name="T33" fmla="*/ 407988 h 313"/>
                <a:gd name="T34" fmla="*/ 469900 w 312"/>
                <a:gd name="T35" fmla="*/ 369888 h 313"/>
                <a:gd name="T36" fmla="*/ 495300 w 312"/>
                <a:gd name="T37" fmla="*/ 388938 h 313"/>
                <a:gd name="T38" fmla="*/ 452438 w 312"/>
                <a:gd name="T39" fmla="*/ 434975 h 313"/>
                <a:gd name="T40" fmla="*/ 400050 w 312"/>
                <a:gd name="T41" fmla="*/ 468313 h 313"/>
                <a:gd name="T42" fmla="*/ 339725 w 312"/>
                <a:gd name="T43" fmla="*/ 490538 h 313"/>
                <a:gd name="T44" fmla="*/ 276225 w 312"/>
                <a:gd name="T45" fmla="*/ 496888 h 313"/>
                <a:gd name="T46" fmla="*/ 247650 w 312"/>
                <a:gd name="T47" fmla="*/ 496888 h 313"/>
                <a:gd name="T48" fmla="*/ 193675 w 312"/>
                <a:gd name="T49" fmla="*/ 485775 h 313"/>
                <a:gd name="T50" fmla="*/ 144463 w 312"/>
                <a:gd name="T51" fmla="*/ 465138 h 313"/>
                <a:gd name="T52" fmla="*/ 101600 w 312"/>
                <a:gd name="T53" fmla="*/ 434975 h 313"/>
                <a:gd name="T54" fmla="*/ 63500 w 312"/>
                <a:gd name="T55" fmla="*/ 398463 h 313"/>
                <a:gd name="T56" fmla="*/ 33338 w 312"/>
                <a:gd name="T57" fmla="*/ 352425 h 313"/>
                <a:gd name="T58" fmla="*/ 12700 w 312"/>
                <a:gd name="T59" fmla="*/ 303213 h 313"/>
                <a:gd name="T60" fmla="*/ 3175 w 312"/>
                <a:gd name="T61" fmla="*/ 252413 h 313"/>
                <a:gd name="T62" fmla="*/ 0 w 312"/>
                <a:gd name="T63" fmla="*/ 222250 h 313"/>
                <a:gd name="T64" fmla="*/ 9525 w 312"/>
                <a:gd name="T65" fmla="*/ 157163 h 313"/>
                <a:gd name="T66" fmla="*/ 30163 w 312"/>
                <a:gd name="T67" fmla="*/ 96838 h 313"/>
                <a:gd name="T68" fmla="*/ 66675 w 312"/>
                <a:gd name="T69" fmla="*/ 42863 h 313"/>
                <a:gd name="T70" fmla="*/ 112713 w 312"/>
                <a:gd name="T71" fmla="*/ 0 h 3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12"/>
                <a:gd name="T109" fmla="*/ 0 h 313"/>
                <a:gd name="T110" fmla="*/ 312 w 312"/>
                <a:gd name="T111" fmla="*/ 313 h 31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135"/>
            <p:cNvSpPr>
              <a:spLocks noEditPoints="1" noChangeArrowheads="1"/>
            </p:cNvSpPr>
            <p:nvPr/>
          </p:nvSpPr>
          <p:spPr bwMode="auto">
            <a:xfrm>
              <a:off x="53975" y="9525"/>
              <a:ext cx="436563" cy="434975"/>
            </a:xfrm>
            <a:custGeom>
              <a:avLst/>
              <a:gdLst>
                <a:gd name="T0" fmla="*/ 241300 w 275"/>
                <a:gd name="T1" fmla="*/ 1588 h 274"/>
                <a:gd name="T2" fmla="*/ 303213 w 275"/>
                <a:gd name="T3" fmla="*/ 15875 h 274"/>
                <a:gd name="T4" fmla="*/ 357188 w 275"/>
                <a:gd name="T5" fmla="*/ 50800 h 274"/>
                <a:gd name="T6" fmla="*/ 400050 w 275"/>
                <a:gd name="T7" fmla="*/ 96838 h 274"/>
                <a:gd name="T8" fmla="*/ 425450 w 275"/>
                <a:gd name="T9" fmla="*/ 153988 h 274"/>
                <a:gd name="T10" fmla="*/ 436563 w 275"/>
                <a:gd name="T11" fmla="*/ 219075 h 274"/>
                <a:gd name="T12" fmla="*/ 431800 w 275"/>
                <a:gd name="T13" fmla="*/ 261938 h 274"/>
                <a:gd name="T14" fmla="*/ 411163 w 275"/>
                <a:gd name="T15" fmla="*/ 322263 h 274"/>
                <a:gd name="T16" fmla="*/ 371475 w 275"/>
                <a:gd name="T17" fmla="*/ 373063 h 274"/>
                <a:gd name="T18" fmla="*/ 322263 w 275"/>
                <a:gd name="T19" fmla="*/ 409575 h 274"/>
                <a:gd name="T20" fmla="*/ 261938 w 275"/>
                <a:gd name="T21" fmla="*/ 431800 h 274"/>
                <a:gd name="T22" fmla="*/ 217488 w 275"/>
                <a:gd name="T23" fmla="*/ 434975 h 274"/>
                <a:gd name="T24" fmla="*/ 217488 w 275"/>
                <a:gd name="T25" fmla="*/ 427038 h 274"/>
                <a:gd name="T26" fmla="*/ 260350 w 275"/>
                <a:gd name="T27" fmla="*/ 422275 h 274"/>
                <a:gd name="T28" fmla="*/ 319088 w 275"/>
                <a:gd name="T29" fmla="*/ 401638 h 274"/>
                <a:gd name="T30" fmla="*/ 365125 w 275"/>
                <a:gd name="T31" fmla="*/ 365125 h 274"/>
                <a:gd name="T32" fmla="*/ 401638 w 275"/>
                <a:gd name="T33" fmla="*/ 317500 h 274"/>
                <a:gd name="T34" fmla="*/ 422275 w 275"/>
                <a:gd name="T35" fmla="*/ 258763 h 274"/>
                <a:gd name="T36" fmla="*/ 425450 w 275"/>
                <a:gd name="T37" fmla="*/ 219075 h 274"/>
                <a:gd name="T38" fmla="*/ 417513 w 275"/>
                <a:gd name="T39" fmla="*/ 155575 h 274"/>
                <a:gd name="T40" fmla="*/ 392113 w 275"/>
                <a:gd name="T41" fmla="*/ 103188 h 274"/>
                <a:gd name="T42" fmla="*/ 350838 w 275"/>
                <a:gd name="T43" fmla="*/ 57150 h 274"/>
                <a:gd name="T44" fmla="*/ 298450 w 275"/>
                <a:gd name="T45" fmla="*/ 26988 h 274"/>
                <a:gd name="T46" fmla="*/ 239713 w 275"/>
                <a:gd name="T47" fmla="*/ 12700 h 274"/>
                <a:gd name="T48" fmla="*/ 217488 w 275"/>
                <a:gd name="T49" fmla="*/ 0 h 274"/>
                <a:gd name="T50" fmla="*/ 217488 w 275"/>
                <a:gd name="T51" fmla="*/ 434975 h 274"/>
                <a:gd name="T52" fmla="*/ 152400 w 275"/>
                <a:gd name="T53" fmla="*/ 427038 h 274"/>
                <a:gd name="T54" fmla="*/ 96838 w 275"/>
                <a:gd name="T55" fmla="*/ 398463 h 274"/>
                <a:gd name="T56" fmla="*/ 49213 w 275"/>
                <a:gd name="T57" fmla="*/ 355600 h 274"/>
                <a:gd name="T58" fmla="*/ 17463 w 275"/>
                <a:gd name="T59" fmla="*/ 303213 h 274"/>
                <a:gd name="T60" fmla="*/ 3175 w 275"/>
                <a:gd name="T61" fmla="*/ 239713 h 274"/>
                <a:gd name="T62" fmla="*/ 3175 w 275"/>
                <a:gd name="T63" fmla="*/ 195263 h 274"/>
                <a:gd name="T64" fmla="*/ 17463 w 275"/>
                <a:gd name="T65" fmla="*/ 133350 h 274"/>
                <a:gd name="T66" fmla="*/ 49213 w 275"/>
                <a:gd name="T67" fmla="*/ 79375 h 274"/>
                <a:gd name="T68" fmla="*/ 96838 w 275"/>
                <a:gd name="T69" fmla="*/ 38100 h 274"/>
                <a:gd name="T70" fmla="*/ 152400 w 275"/>
                <a:gd name="T71" fmla="*/ 9525 h 274"/>
                <a:gd name="T72" fmla="*/ 217488 w 275"/>
                <a:gd name="T73" fmla="*/ 0 h 274"/>
                <a:gd name="T74" fmla="*/ 198438 w 275"/>
                <a:gd name="T75" fmla="*/ 12700 h 274"/>
                <a:gd name="T76" fmla="*/ 138113 w 275"/>
                <a:gd name="T77" fmla="*/ 26988 h 274"/>
                <a:gd name="T78" fmla="*/ 85725 w 275"/>
                <a:gd name="T79" fmla="*/ 57150 h 274"/>
                <a:gd name="T80" fmla="*/ 46038 w 275"/>
                <a:gd name="T81" fmla="*/ 103188 h 274"/>
                <a:gd name="T82" fmla="*/ 19050 w 275"/>
                <a:gd name="T83" fmla="*/ 155575 h 274"/>
                <a:gd name="T84" fmla="*/ 11113 w 275"/>
                <a:gd name="T85" fmla="*/ 219075 h 274"/>
                <a:gd name="T86" fmla="*/ 15875 w 275"/>
                <a:gd name="T87" fmla="*/ 258763 h 274"/>
                <a:gd name="T88" fmla="*/ 34925 w 275"/>
                <a:gd name="T89" fmla="*/ 317500 h 274"/>
                <a:gd name="T90" fmla="*/ 71438 w 275"/>
                <a:gd name="T91" fmla="*/ 365125 h 274"/>
                <a:gd name="T92" fmla="*/ 119063 w 275"/>
                <a:gd name="T93" fmla="*/ 401638 h 274"/>
                <a:gd name="T94" fmla="*/ 176213 w 275"/>
                <a:gd name="T95" fmla="*/ 422275 h 274"/>
                <a:gd name="T96" fmla="*/ 217488 w 275"/>
                <a:gd name="T97" fmla="*/ 434975 h 27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75"/>
                <a:gd name="T148" fmla="*/ 0 h 274"/>
                <a:gd name="T149" fmla="*/ 275 w 275"/>
                <a:gd name="T150" fmla="*/ 274 h 27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75" h="274">
                  <a:moveTo>
                    <a:pt x="137" y="0"/>
                  </a:moveTo>
                  <a:lnTo>
                    <a:pt x="137" y="0"/>
                  </a:lnTo>
                  <a:lnTo>
                    <a:pt x="152" y="1"/>
                  </a:lnTo>
                  <a:lnTo>
                    <a:pt x="165" y="2"/>
                  </a:lnTo>
                  <a:lnTo>
                    <a:pt x="179" y="6"/>
                  </a:lnTo>
                  <a:lnTo>
                    <a:pt x="191" y="10"/>
                  </a:lnTo>
                  <a:lnTo>
                    <a:pt x="203" y="17"/>
                  </a:lnTo>
                  <a:lnTo>
                    <a:pt x="214" y="24"/>
                  </a:lnTo>
                  <a:lnTo>
                    <a:pt x="225" y="32"/>
                  </a:lnTo>
                  <a:lnTo>
                    <a:pt x="234" y="40"/>
                  </a:lnTo>
                  <a:lnTo>
                    <a:pt x="244" y="50"/>
                  </a:lnTo>
                  <a:lnTo>
                    <a:pt x="252" y="61"/>
                  </a:lnTo>
                  <a:lnTo>
                    <a:pt x="259" y="71"/>
                  </a:lnTo>
                  <a:lnTo>
                    <a:pt x="264" y="84"/>
                  </a:lnTo>
                  <a:lnTo>
                    <a:pt x="268" y="97"/>
                  </a:lnTo>
                  <a:lnTo>
                    <a:pt x="272" y="109"/>
                  </a:lnTo>
                  <a:lnTo>
                    <a:pt x="274" y="123"/>
                  </a:lnTo>
                  <a:lnTo>
                    <a:pt x="275" y="138"/>
                  </a:lnTo>
                  <a:lnTo>
                    <a:pt x="274" y="151"/>
                  </a:lnTo>
                  <a:lnTo>
                    <a:pt x="272" y="165"/>
                  </a:lnTo>
                  <a:lnTo>
                    <a:pt x="268" y="178"/>
                  </a:lnTo>
                  <a:lnTo>
                    <a:pt x="264" y="191"/>
                  </a:lnTo>
                  <a:lnTo>
                    <a:pt x="259" y="203"/>
                  </a:lnTo>
                  <a:lnTo>
                    <a:pt x="252" y="215"/>
                  </a:lnTo>
                  <a:lnTo>
                    <a:pt x="244" y="224"/>
                  </a:lnTo>
                  <a:lnTo>
                    <a:pt x="234" y="235"/>
                  </a:lnTo>
                  <a:lnTo>
                    <a:pt x="225" y="243"/>
                  </a:lnTo>
                  <a:lnTo>
                    <a:pt x="214" y="251"/>
                  </a:lnTo>
                  <a:lnTo>
                    <a:pt x="203" y="258"/>
                  </a:lnTo>
                  <a:lnTo>
                    <a:pt x="191" y="264"/>
                  </a:lnTo>
                  <a:lnTo>
                    <a:pt x="179" y="269"/>
                  </a:lnTo>
                  <a:lnTo>
                    <a:pt x="165" y="272"/>
                  </a:lnTo>
                  <a:lnTo>
                    <a:pt x="152" y="274"/>
                  </a:lnTo>
                  <a:lnTo>
                    <a:pt x="137" y="274"/>
                  </a:lnTo>
                  <a:lnTo>
                    <a:pt x="137" y="269"/>
                  </a:lnTo>
                  <a:lnTo>
                    <a:pt x="151" y="268"/>
                  </a:lnTo>
                  <a:lnTo>
                    <a:pt x="164" y="266"/>
                  </a:lnTo>
                  <a:lnTo>
                    <a:pt x="176" y="262"/>
                  </a:lnTo>
                  <a:lnTo>
                    <a:pt x="188" y="258"/>
                  </a:lnTo>
                  <a:lnTo>
                    <a:pt x="201" y="253"/>
                  </a:lnTo>
                  <a:lnTo>
                    <a:pt x="211" y="246"/>
                  </a:lnTo>
                  <a:lnTo>
                    <a:pt x="221" y="238"/>
                  </a:lnTo>
                  <a:lnTo>
                    <a:pt x="230" y="230"/>
                  </a:lnTo>
                  <a:lnTo>
                    <a:pt x="239" y="220"/>
                  </a:lnTo>
                  <a:lnTo>
                    <a:pt x="247" y="211"/>
                  </a:lnTo>
                  <a:lnTo>
                    <a:pt x="253" y="200"/>
                  </a:lnTo>
                  <a:lnTo>
                    <a:pt x="259" y="188"/>
                  </a:lnTo>
                  <a:lnTo>
                    <a:pt x="263" y="177"/>
                  </a:lnTo>
                  <a:lnTo>
                    <a:pt x="266" y="163"/>
                  </a:lnTo>
                  <a:lnTo>
                    <a:pt x="268" y="151"/>
                  </a:lnTo>
                  <a:lnTo>
                    <a:pt x="268" y="138"/>
                  </a:lnTo>
                  <a:lnTo>
                    <a:pt x="268" y="124"/>
                  </a:lnTo>
                  <a:lnTo>
                    <a:pt x="266" y="111"/>
                  </a:lnTo>
                  <a:lnTo>
                    <a:pt x="263" y="98"/>
                  </a:lnTo>
                  <a:lnTo>
                    <a:pt x="259" y="86"/>
                  </a:lnTo>
                  <a:lnTo>
                    <a:pt x="253" y="75"/>
                  </a:lnTo>
                  <a:lnTo>
                    <a:pt x="247" y="65"/>
                  </a:lnTo>
                  <a:lnTo>
                    <a:pt x="239" y="54"/>
                  </a:lnTo>
                  <a:lnTo>
                    <a:pt x="230" y="44"/>
                  </a:lnTo>
                  <a:lnTo>
                    <a:pt x="221" y="36"/>
                  </a:lnTo>
                  <a:lnTo>
                    <a:pt x="211" y="29"/>
                  </a:lnTo>
                  <a:lnTo>
                    <a:pt x="201" y="23"/>
                  </a:lnTo>
                  <a:lnTo>
                    <a:pt x="188" y="17"/>
                  </a:lnTo>
                  <a:lnTo>
                    <a:pt x="176" y="12"/>
                  </a:lnTo>
                  <a:lnTo>
                    <a:pt x="164" y="9"/>
                  </a:lnTo>
                  <a:lnTo>
                    <a:pt x="151" y="8"/>
                  </a:lnTo>
                  <a:lnTo>
                    <a:pt x="137" y="6"/>
                  </a:lnTo>
                  <a:lnTo>
                    <a:pt x="137" y="0"/>
                  </a:lnTo>
                  <a:close/>
                  <a:moveTo>
                    <a:pt x="137" y="274"/>
                  </a:moveTo>
                  <a:lnTo>
                    <a:pt x="137" y="274"/>
                  </a:lnTo>
                  <a:lnTo>
                    <a:pt x="123" y="274"/>
                  </a:lnTo>
                  <a:lnTo>
                    <a:pt x="110" y="272"/>
                  </a:lnTo>
                  <a:lnTo>
                    <a:pt x="96" y="269"/>
                  </a:lnTo>
                  <a:lnTo>
                    <a:pt x="84" y="264"/>
                  </a:lnTo>
                  <a:lnTo>
                    <a:pt x="72" y="258"/>
                  </a:lnTo>
                  <a:lnTo>
                    <a:pt x="61" y="251"/>
                  </a:lnTo>
                  <a:lnTo>
                    <a:pt x="50" y="243"/>
                  </a:lnTo>
                  <a:lnTo>
                    <a:pt x="41" y="235"/>
                  </a:lnTo>
                  <a:lnTo>
                    <a:pt x="31" y="224"/>
                  </a:lnTo>
                  <a:lnTo>
                    <a:pt x="23" y="215"/>
                  </a:lnTo>
                  <a:lnTo>
                    <a:pt x="16" y="203"/>
                  </a:lnTo>
                  <a:lnTo>
                    <a:pt x="11" y="191"/>
                  </a:lnTo>
                  <a:lnTo>
                    <a:pt x="7" y="178"/>
                  </a:lnTo>
                  <a:lnTo>
                    <a:pt x="3" y="165"/>
                  </a:lnTo>
                  <a:lnTo>
                    <a:pt x="2" y="151"/>
                  </a:lnTo>
                  <a:lnTo>
                    <a:pt x="0" y="138"/>
                  </a:lnTo>
                  <a:lnTo>
                    <a:pt x="2" y="123"/>
                  </a:lnTo>
                  <a:lnTo>
                    <a:pt x="3" y="109"/>
                  </a:lnTo>
                  <a:lnTo>
                    <a:pt x="7" y="97"/>
                  </a:lnTo>
                  <a:lnTo>
                    <a:pt x="11" y="84"/>
                  </a:lnTo>
                  <a:lnTo>
                    <a:pt x="16" y="71"/>
                  </a:lnTo>
                  <a:lnTo>
                    <a:pt x="23" y="61"/>
                  </a:lnTo>
                  <a:lnTo>
                    <a:pt x="31" y="50"/>
                  </a:lnTo>
                  <a:lnTo>
                    <a:pt x="41" y="40"/>
                  </a:lnTo>
                  <a:lnTo>
                    <a:pt x="50" y="32"/>
                  </a:lnTo>
                  <a:lnTo>
                    <a:pt x="61" y="24"/>
                  </a:lnTo>
                  <a:lnTo>
                    <a:pt x="72" y="17"/>
                  </a:lnTo>
                  <a:lnTo>
                    <a:pt x="84" y="10"/>
                  </a:lnTo>
                  <a:lnTo>
                    <a:pt x="96" y="6"/>
                  </a:lnTo>
                  <a:lnTo>
                    <a:pt x="110" y="2"/>
                  </a:lnTo>
                  <a:lnTo>
                    <a:pt x="123" y="1"/>
                  </a:lnTo>
                  <a:lnTo>
                    <a:pt x="137" y="0"/>
                  </a:lnTo>
                  <a:lnTo>
                    <a:pt x="137" y="6"/>
                  </a:lnTo>
                  <a:lnTo>
                    <a:pt x="125" y="8"/>
                  </a:lnTo>
                  <a:lnTo>
                    <a:pt x="111" y="9"/>
                  </a:lnTo>
                  <a:lnTo>
                    <a:pt x="99" y="12"/>
                  </a:lnTo>
                  <a:lnTo>
                    <a:pt x="87" y="17"/>
                  </a:lnTo>
                  <a:lnTo>
                    <a:pt x="75" y="23"/>
                  </a:lnTo>
                  <a:lnTo>
                    <a:pt x="64" y="29"/>
                  </a:lnTo>
                  <a:lnTo>
                    <a:pt x="54" y="36"/>
                  </a:lnTo>
                  <a:lnTo>
                    <a:pt x="45" y="44"/>
                  </a:lnTo>
                  <a:lnTo>
                    <a:pt x="37" y="54"/>
                  </a:lnTo>
                  <a:lnTo>
                    <a:pt x="29" y="65"/>
                  </a:lnTo>
                  <a:lnTo>
                    <a:pt x="22" y="75"/>
                  </a:lnTo>
                  <a:lnTo>
                    <a:pt x="16" y="86"/>
                  </a:lnTo>
                  <a:lnTo>
                    <a:pt x="12" y="98"/>
                  </a:lnTo>
                  <a:lnTo>
                    <a:pt x="10" y="111"/>
                  </a:lnTo>
                  <a:lnTo>
                    <a:pt x="7" y="124"/>
                  </a:lnTo>
                  <a:lnTo>
                    <a:pt x="7" y="138"/>
                  </a:lnTo>
                  <a:lnTo>
                    <a:pt x="7" y="151"/>
                  </a:lnTo>
                  <a:lnTo>
                    <a:pt x="10" y="163"/>
                  </a:lnTo>
                  <a:lnTo>
                    <a:pt x="12" y="177"/>
                  </a:lnTo>
                  <a:lnTo>
                    <a:pt x="16" y="188"/>
                  </a:lnTo>
                  <a:lnTo>
                    <a:pt x="22" y="200"/>
                  </a:lnTo>
                  <a:lnTo>
                    <a:pt x="29" y="211"/>
                  </a:lnTo>
                  <a:lnTo>
                    <a:pt x="37" y="220"/>
                  </a:lnTo>
                  <a:lnTo>
                    <a:pt x="45" y="230"/>
                  </a:lnTo>
                  <a:lnTo>
                    <a:pt x="54" y="238"/>
                  </a:lnTo>
                  <a:lnTo>
                    <a:pt x="64" y="246"/>
                  </a:lnTo>
                  <a:lnTo>
                    <a:pt x="75" y="253"/>
                  </a:lnTo>
                  <a:lnTo>
                    <a:pt x="87" y="258"/>
                  </a:lnTo>
                  <a:lnTo>
                    <a:pt x="99" y="262"/>
                  </a:lnTo>
                  <a:lnTo>
                    <a:pt x="111" y="266"/>
                  </a:lnTo>
                  <a:lnTo>
                    <a:pt x="125" y="268"/>
                  </a:lnTo>
                  <a:lnTo>
                    <a:pt x="137" y="269"/>
                  </a:lnTo>
                  <a:lnTo>
                    <a:pt x="137" y="2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136"/>
            <p:cNvSpPr>
              <a:spLocks noChangeArrowheads="1"/>
            </p:cNvSpPr>
            <p:nvPr/>
          </p:nvSpPr>
          <p:spPr bwMode="auto">
            <a:xfrm>
              <a:off x="47625" y="17463"/>
              <a:ext cx="434975" cy="423863"/>
            </a:xfrm>
            <a:custGeom>
              <a:avLst/>
              <a:gdLst>
                <a:gd name="T0" fmla="*/ 315913 w 274"/>
                <a:gd name="T1" fmla="*/ 28575 h 267"/>
                <a:gd name="T2" fmla="*/ 322263 w 274"/>
                <a:gd name="T3" fmla="*/ 58738 h 267"/>
                <a:gd name="T4" fmla="*/ 339725 w 274"/>
                <a:gd name="T5" fmla="*/ 55563 h 267"/>
                <a:gd name="T6" fmla="*/ 350838 w 274"/>
                <a:gd name="T7" fmla="*/ 68263 h 267"/>
                <a:gd name="T8" fmla="*/ 377825 w 274"/>
                <a:gd name="T9" fmla="*/ 88900 h 267"/>
                <a:gd name="T10" fmla="*/ 407988 w 274"/>
                <a:gd name="T11" fmla="*/ 127000 h 267"/>
                <a:gd name="T12" fmla="*/ 398463 w 274"/>
                <a:gd name="T13" fmla="*/ 144463 h 267"/>
                <a:gd name="T14" fmla="*/ 406400 w 274"/>
                <a:gd name="T15" fmla="*/ 147638 h 267"/>
                <a:gd name="T16" fmla="*/ 415925 w 274"/>
                <a:gd name="T17" fmla="*/ 134938 h 267"/>
                <a:gd name="T18" fmla="*/ 419100 w 274"/>
                <a:gd name="T19" fmla="*/ 147638 h 267"/>
                <a:gd name="T20" fmla="*/ 411163 w 274"/>
                <a:gd name="T21" fmla="*/ 174625 h 267"/>
                <a:gd name="T22" fmla="*/ 392113 w 274"/>
                <a:gd name="T23" fmla="*/ 177800 h 267"/>
                <a:gd name="T24" fmla="*/ 368300 w 274"/>
                <a:gd name="T25" fmla="*/ 201613 h 267"/>
                <a:gd name="T26" fmla="*/ 349250 w 274"/>
                <a:gd name="T27" fmla="*/ 223838 h 267"/>
                <a:gd name="T28" fmla="*/ 320675 w 274"/>
                <a:gd name="T29" fmla="*/ 244475 h 267"/>
                <a:gd name="T30" fmla="*/ 331788 w 274"/>
                <a:gd name="T31" fmla="*/ 290513 h 267"/>
                <a:gd name="T32" fmla="*/ 346075 w 274"/>
                <a:gd name="T33" fmla="*/ 339725 h 267"/>
                <a:gd name="T34" fmla="*/ 333375 w 274"/>
                <a:gd name="T35" fmla="*/ 376238 h 267"/>
                <a:gd name="T36" fmla="*/ 358775 w 274"/>
                <a:gd name="T37" fmla="*/ 361950 h 267"/>
                <a:gd name="T38" fmla="*/ 392113 w 274"/>
                <a:gd name="T39" fmla="*/ 304800 h 267"/>
                <a:gd name="T40" fmla="*/ 419100 w 274"/>
                <a:gd name="T41" fmla="*/ 223838 h 267"/>
                <a:gd name="T42" fmla="*/ 434975 w 274"/>
                <a:gd name="T43" fmla="*/ 182563 h 267"/>
                <a:gd name="T44" fmla="*/ 246063 w 274"/>
                <a:gd name="T45" fmla="*/ 423863 h 267"/>
                <a:gd name="T46" fmla="*/ 282575 w 274"/>
                <a:gd name="T47" fmla="*/ 390525 h 267"/>
                <a:gd name="T48" fmla="*/ 242888 w 274"/>
                <a:gd name="T49" fmla="*/ 388938 h 267"/>
                <a:gd name="T50" fmla="*/ 230188 w 274"/>
                <a:gd name="T51" fmla="*/ 400050 h 267"/>
                <a:gd name="T52" fmla="*/ 198438 w 274"/>
                <a:gd name="T53" fmla="*/ 393700 h 267"/>
                <a:gd name="T54" fmla="*/ 157163 w 274"/>
                <a:gd name="T55" fmla="*/ 395288 h 267"/>
                <a:gd name="T56" fmla="*/ 192088 w 274"/>
                <a:gd name="T57" fmla="*/ 423863 h 267"/>
                <a:gd name="T58" fmla="*/ 0 w 274"/>
                <a:gd name="T59" fmla="*/ 204788 h 267"/>
                <a:gd name="T60" fmla="*/ 98425 w 274"/>
                <a:gd name="T61" fmla="*/ 41275 h 267"/>
                <a:gd name="T62" fmla="*/ 30163 w 274"/>
                <a:gd name="T63" fmla="*/ 138113 h 267"/>
                <a:gd name="T64" fmla="*/ 49213 w 274"/>
                <a:gd name="T65" fmla="*/ 133350 h 267"/>
                <a:gd name="T66" fmla="*/ 79375 w 274"/>
                <a:gd name="T67" fmla="*/ 144463 h 267"/>
                <a:gd name="T68" fmla="*/ 95250 w 274"/>
                <a:gd name="T69" fmla="*/ 139700 h 267"/>
                <a:gd name="T70" fmla="*/ 73025 w 274"/>
                <a:gd name="T71" fmla="*/ 168275 h 267"/>
                <a:gd name="T72" fmla="*/ 55563 w 274"/>
                <a:gd name="T73" fmla="*/ 193675 h 267"/>
                <a:gd name="T74" fmla="*/ 71438 w 274"/>
                <a:gd name="T75" fmla="*/ 249238 h 267"/>
                <a:gd name="T76" fmla="*/ 85725 w 274"/>
                <a:gd name="T77" fmla="*/ 285750 h 267"/>
                <a:gd name="T78" fmla="*/ 138113 w 274"/>
                <a:gd name="T79" fmla="*/ 333375 h 267"/>
                <a:gd name="T80" fmla="*/ 150813 w 274"/>
                <a:gd name="T81" fmla="*/ 298450 h 267"/>
                <a:gd name="T82" fmla="*/ 155575 w 274"/>
                <a:gd name="T83" fmla="*/ 268288 h 267"/>
                <a:gd name="T84" fmla="*/ 165100 w 274"/>
                <a:gd name="T85" fmla="*/ 217488 h 267"/>
                <a:gd name="T86" fmla="*/ 185738 w 274"/>
                <a:gd name="T87" fmla="*/ 193675 h 267"/>
                <a:gd name="T88" fmla="*/ 241300 w 274"/>
                <a:gd name="T89" fmla="*/ 198438 h 267"/>
                <a:gd name="T90" fmla="*/ 261938 w 274"/>
                <a:gd name="T91" fmla="*/ 168275 h 267"/>
                <a:gd name="T92" fmla="*/ 255588 w 274"/>
                <a:gd name="T93" fmla="*/ 128588 h 267"/>
                <a:gd name="T94" fmla="*/ 212725 w 274"/>
                <a:gd name="T95" fmla="*/ 92075 h 267"/>
                <a:gd name="T96" fmla="*/ 176213 w 274"/>
                <a:gd name="T97" fmla="*/ 90488 h 267"/>
                <a:gd name="T98" fmla="*/ 146050 w 274"/>
                <a:gd name="T99" fmla="*/ 107950 h 267"/>
                <a:gd name="T100" fmla="*/ 109538 w 274"/>
                <a:gd name="T101" fmla="*/ 101600 h 267"/>
                <a:gd name="T102" fmla="*/ 115888 w 274"/>
                <a:gd name="T103" fmla="*/ 88900 h 267"/>
                <a:gd name="T104" fmla="*/ 127000 w 274"/>
                <a:gd name="T105" fmla="*/ 71438 h 267"/>
                <a:gd name="T106" fmla="*/ 128588 w 274"/>
                <a:gd name="T107" fmla="*/ 60325 h 267"/>
                <a:gd name="T108" fmla="*/ 152400 w 274"/>
                <a:gd name="T109" fmla="*/ 77788 h 267"/>
                <a:gd name="T110" fmla="*/ 188913 w 274"/>
                <a:gd name="T111" fmla="*/ 74613 h 267"/>
                <a:gd name="T112" fmla="*/ 217488 w 274"/>
                <a:gd name="T113" fmla="*/ 71438 h 267"/>
                <a:gd name="T114" fmla="*/ 223838 w 274"/>
                <a:gd name="T115" fmla="*/ 44450 h 267"/>
                <a:gd name="T116" fmla="*/ 255588 w 274"/>
                <a:gd name="T117" fmla="*/ 34925 h 267"/>
                <a:gd name="T118" fmla="*/ 209550 w 274"/>
                <a:gd name="T119" fmla="*/ 12700 h 26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74"/>
                <a:gd name="T181" fmla="*/ 0 h 267"/>
                <a:gd name="T182" fmla="*/ 274 w 274"/>
                <a:gd name="T183" fmla="*/ 267 h 26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2" name="组合 198"/>
          <p:cNvGrpSpPr/>
          <p:nvPr/>
        </p:nvGrpSpPr>
        <p:grpSpPr bwMode="auto">
          <a:xfrm>
            <a:off x="4940300" y="1685925"/>
            <a:ext cx="323850" cy="576263"/>
            <a:chOff x="0" y="0"/>
            <a:chExt cx="323850" cy="576262"/>
          </a:xfrm>
          <a:solidFill>
            <a:schemeClr val="bg1">
              <a:alpha val="70000"/>
            </a:schemeClr>
          </a:solidFill>
        </p:grpSpPr>
        <p:sp>
          <p:nvSpPr>
            <p:cNvPr id="143" name="Freeform 137"/>
            <p:cNvSpPr>
              <a:spLocks noEditPoints="1" noChangeArrowheads="1"/>
            </p:cNvSpPr>
            <p:nvPr/>
          </p:nvSpPr>
          <p:spPr bwMode="auto">
            <a:xfrm>
              <a:off x="0" y="0"/>
              <a:ext cx="323850" cy="323850"/>
            </a:xfrm>
            <a:custGeom>
              <a:avLst/>
              <a:gdLst>
                <a:gd name="T0" fmla="*/ 177800 w 204"/>
                <a:gd name="T1" fmla="*/ 0 h 204"/>
                <a:gd name="T2" fmla="*/ 223838 w 204"/>
                <a:gd name="T3" fmla="*/ 12700 h 204"/>
                <a:gd name="T4" fmla="*/ 261938 w 204"/>
                <a:gd name="T5" fmla="*/ 34925 h 204"/>
                <a:gd name="T6" fmla="*/ 293688 w 204"/>
                <a:gd name="T7" fmla="*/ 66675 h 204"/>
                <a:gd name="T8" fmla="*/ 315913 w 204"/>
                <a:gd name="T9" fmla="*/ 107950 h 204"/>
                <a:gd name="T10" fmla="*/ 323850 w 204"/>
                <a:gd name="T11" fmla="*/ 152400 h 204"/>
                <a:gd name="T12" fmla="*/ 322263 w 204"/>
                <a:gd name="T13" fmla="*/ 187325 h 204"/>
                <a:gd name="T14" fmla="*/ 309563 w 204"/>
                <a:gd name="T15" fmla="*/ 231775 h 204"/>
                <a:gd name="T16" fmla="*/ 284163 w 204"/>
                <a:gd name="T17" fmla="*/ 271463 h 204"/>
                <a:gd name="T18" fmla="*/ 247650 w 204"/>
                <a:gd name="T19" fmla="*/ 301625 h 204"/>
                <a:gd name="T20" fmla="*/ 204788 w 204"/>
                <a:gd name="T21" fmla="*/ 320675 h 204"/>
                <a:gd name="T22" fmla="*/ 171450 w 204"/>
                <a:gd name="T23" fmla="*/ 323850 h 204"/>
                <a:gd name="T24" fmla="*/ 161925 w 204"/>
                <a:gd name="T25" fmla="*/ 293688 h 204"/>
                <a:gd name="T26" fmla="*/ 169863 w 204"/>
                <a:gd name="T27" fmla="*/ 293688 h 204"/>
                <a:gd name="T28" fmla="*/ 207963 w 204"/>
                <a:gd name="T29" fmla="*/ 285750 h 204"/>
                <a:gd name="T30" fmla="*/ 260350 w 204"/>
                <a:gd name="T31" fmla="*/ 250825 h 204"/>
                <a:gd name="T32" fmla="*/ 290513 w 204"/>
                <a:gd name="T33" fmla="*/ 195263 h 204"/>
                <a:gd name="T34" fmla="*/ 293688 w 204"/>
                <a:gd name="T35" fmla="*/ 153988 h 204"/>
                <a:gd name="T36" fmla="*/ 280988 w 204"/>
                <a:gd name="T37" fmla="*/ 104775 h 204"/>
                <a:gd name="T38" fmla="*/ 234950 w 204"/>
                <a:gd name="T39" fmla="*/ 50800 h 204"/>
                <a:gd name="T40" fmla="*/ 161925 w 204"/>
                <a:gd name="T41" fmla="*/ 30163 h 204"/>
                <a:gd name="T42" fmla="*/ 152400 w 204"/>
                <a:gd name="T43" fmla="*/ 0 h 204"/>
                <a:gd name="T44" fmla="*/ 161925 w 204"/>
                <a:gd name="T45" fmla="*/ 30163 h 204"/>
                <a:gd name="T46" fmla="*/ 141288 w 204"/>
                <a:gd name="T47" fmla="*/ 31750 h 204"/>
                <a:gd name="T48" fmla="*/ 104775 w 204"/>
                <a:gd name="T49" fmla="*/ 42863 h 204"/>
                <a:gd name="T50" fmla="*/ 49213 w 204"/>
                <a:gd name="T51" fmla="*/ 95250 h 204"/>
                <a:gd name="T52" fmla="*/ 31750 w 204"/>
                <a:gd name="T53" fmla="*/ 141288 h 204"/>
                <a:gd name="T54" fmla="*/ 30163 w 204"/>
                <a:gd name="T55" fmla="*/ 169863 h 204"/>
                <a:gd name="T56" fmla="*/ 55563 w 204"/>
                <a:gd name="T57" fmla="*/ 241300 h 204"/>
                <a:gd name="T58" fmla="*/ 111125 w 204"/>
                <a:gd name="T59" fmla="*/ 284163 h 204"/>
                <a:gd name="T60" fmla="*/ 161925 w 204"/>
                <a:gd name="T61" fmla="*/ 323850 h 204"/>
                <a:gd name="T62" fmla="*/ 131763 w 204"/>
                <a:gd name="T63" fmla="*/ 322263 h 204"/>
                <a:gd name="T64" fmla="*/ 87313 w 204"/>
                <a:gd name="T65" fmla="*/ 307975 h 204"/>
                <a:gd name="T66" fmla="*/ 50800 w 204"/>
                <a:gd name="T67" fmla="*/ 279400 h 204"/>
                <a:gd name="T68" fmla="*/ 20638 w 204"/>
                <a:gd name="T69" fmla="*/ 244475 h 204"/>
                <a:gd name="T70" fmla="*/ 4763 w 204"/>
                <a:gd name="T71" fmla="*/ 201613 h 204"/>
                <a:gd name="T72" fmla="*/ 0 w 204"/>
                <a:gd name="T73" fmla="*/ 171450 h 204"/>
                <a:gd name="T74" fmla="*/ 4763 w 204"/>
                <a:gd name="T75" fmla="*/ 122238 h 204"/>
                <a:gd name="T76" fmla="*/ 23813 w 204"/>
                <a:gd name="T77" fmla="*/ 79375 h 204"/>
                <a:gd name="T78" fmla="*/ 50800 w 204"/>
                <a:gd name="T79" fmla="*/ 42863 h 204"/>
                <a:gd name="T80" fmla="*/ 90488 w 204"/>
                <a:gd name="T81" fmla="*/ 17463 h 204"/>
                <a:gd name="T82" fmla="*/ 138113 w 204"/>
                <a:gd name="T83" fmla="*/ 1588 h 2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4"/>
                <a:gd name="T127" fmla="*/ 0 h 204"/>
                <a:gd name="T128" fmla="*/ 204 w 204"/>
                <a:gd name="T129" fmla="*/ 204 h 20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4" h="204">
                  <a:moveTo>
                    <a:pt x="102" y="0"/>
                  </a:moveTo>
                  <a:lnTo>
                    <a:pt x="102" y="0"/>
                  </a:lnTo>
                  <a:lnTo>
                    <a:pt x="112" y="0"/>
                  </a:lnTo>
                  <a:lnTo>
                    <a:pt x="122" y="1"/>
                  </a:lnTo>
                  <a:lnTo>
                    <a:pt x="131" y="4"/>
                  </a:lnTo>
                  <a:lnTo>
                    <a:pt x="141" y="8"/>
                  </a:lnTo>
                  <a:lnTo>
                    <a:pt x="149" y="11"/>
                  </a:lnTo>
                  <a:lnTo>
                    <a:pt x="157" y="16"/>
                  </a:lnTo>
                  <a:lnTo>
                    <a:pt x="165" y="22"/>
                  </a:lnTo>
                  <a:lnTo>
                    <a:pt x="172" y="28"/>
                  </a:lnTo>
                  <a:lnTo>
                    <a:pt x="179" y="35"/>
                  </a:lnTo>
                  <a:lnTo>
                    <a:pt x="185" y="42"/>
                  </a:lnTo>
                  <a:lnTo>
                    <a:pt x="190" y="50"/>
                  </a:lnTo>
                  <a:lnTo>
                    <a:pt x="195" y="58"/>
                  </a:lnTo>
                  <a:lnTo>
                    <a:pt x="199" y="68"/>
                  </a:lnTo>
                  <a:lnTo>
                    <a:pt x="202" y="77"/>
                  </a:lnTo>
                  <a:lnTo>
                    <a:pt x="203" y="87"/>
                  </a:lnTo>
                  <a:lnTo>
                    <a:pt x="204" y="96"/>
                  </a:lnTo>
                  <a:lnTo>
                    <a:pt x="204" y="107"/>
                  </a:lnTo>
                  <a:lnTo>
                    <a:pt x="203" y="118"/>
                  </a:lnTo>
                  <a:lnTo>
                    <a:pt x="202" y="127"/>
                  </a:lnTo>
                  <a:lnTo>
                    <a:pt x="199" y="137"/>
                  </a:lnTo>
                  <a:lnTo>
                    <a:pt x="195" y="146"/>
                  </a:lnTo>
                  <a:lnTo>
                    <a:pt x="190" y="154"/>
                  </a:lnTo>
                  <a:lnTo>
                    <a:pt x="184" y="162"/>
                  </a:lnTo>
                  <a:lnTo>
                    <a:pt x="179" y="171"/>
                  </a:lnTo>
                  <a:lnTo>
                    <a:pt x="172" y="177"/>
                  </a:lnTo>
                  <a:lnTo>
                    <a:pt x="164" y="184"/>
                  </a:lnTo>
                  <a:lnTo>
                    <a:pt x="156" y="190"/>
                  </a:lnTo>
                  <a:lnTo>
                    <a:pt x="148" y="194"/>
                  </a:lnTo>
                  <a:lnTo>
                    <a:pt x="138" y="198"/>
                  </a:lnTo>
                  <a:lnTo>
                    <a:pt x="129" y="202"/>
                  </a:lnTo>
                  <a:lnTo>
                    <a:pt x="118" y="203"/>
                  </a:lnTo>
                  <a:lnTo>
                    <a:pt x="108" y="204"/>
                  </a:lnTo>
                  <a:lnTo>
                    <a:pt x="102" y="204"/>
                  </a:lnTo>
                  <a:lnTo>
                    <a:pt x="102" y="185"/>
                  </a:lnTo>
                  <a:lnTo>
                    <a:pt x="107" y="185"/>
                  </a:lnTo>
                  <a:lnTo>
                    <a:pt x="115" y="184"/>
                  </a:lnTo>
                  <a:lnTo>
                    <a:pt x="123" y="183"/>
                  </a:lnTo>
                  <a:lnTo>
                    <a:pt x="131" y="180"/>
                  </a:lnTo>
                  <a:lnTo>
                    <a:pt x="138" y="177"/>
                  </a:lnTo>
                  <a:lnTo>
                    <a:pt x="152" y="169"/>
                  </a:lnTo>
                  <a:lnTo>
                    <a:pt x="164" y="158"/>
                  </a:lnTo>
                  <a:lnTo>
                    <a:pt x="173" y="145"/>
                  </a:lnTo>
                  <a:lnTo>
                    <a:pt x="180" y="130"/>
                  </a:lnTo>
                  <a:lnTo>
                    <a:pt x="183" y="123"/>
                  </a:lnTo>
                  <a:lnTo>
                    <a:pt x="184" y="115"/>
                  </a:lnTo>
                  <a:lnTo>
                    <a:pt x="185" y="107"/>
                  </a:lnTo>
                  <a:lnTo>
                    <a:pt x="185" y="97"/>
                  </a:lnTo>
                  <a:lnTo>
                    <a:pt x="183" y="81"/>
                  </a:lnTo>
                  <a:lnTo>
                    <a:pt x="177" y="66"/>
                  </a:lnTo>
                  <a:lnTo>
                    <a:pt x="169" y="53"/>
                  </a:lnTo>
                  <a:lnTo>
                    <a:pt x="160" y="42"/>
                  </a:lnTo>
                  <a:lnTo>
                    <a:pt x="148" y="32"/>
                  </a:lnTo>
                  <a:lnTo>
                    <a:pt x="133" y="26"/>
                  </a:lnTo>
                  <a:lnTo>
                    <a:pt x="118" y="20"/>
                  </a:lnTo>
                  <a:lnTo>
                    <a:pt x="102" y="19"/>
                  </a:lnTo>
                  <a:lnTo>
                    <a:pt x="102" y="0"/>
                  </a:lnTo>
                  <a:close/>
                  <a:moveTo>
                    <a:pt x="96" y="0"/>
                  </a:moveTo>
                  <a:lnTo>
                    <a:pt x="96" y="0"/>
                  </a:lnTo>
                  <a:lnTo>
                    <a:pt x="102" y="0"/>
                  </a:lnTo>
                  <a:lnTo>
                    <a:pt x="102" y="19"/>
                  </a:lnTo>
                  <a:lnTo>
                    <a:pt x="97" y="19"/>
                  </a:lnTo>
                  <a:lnTo>
                    <a:pt x="89" y="20"/>
                  </a:lnTo>
                  <a:lnTo>
                    <a:pt x="81" y="22"/>
                  </a:lnTo>
                  <a:lnTo>
                    <a:pt x="73" y="24"/>
                  </a:lnTo>
                  <a:lnTo>
                    <a:pt x="66" y="27"/>
                  </a:lnTo>
                  <a:lnTo>
                    <a:pt x="51" y="37"/>
                  </a:lnTo>
                  <a:lnTo>
                    <a:pt x="41" y="46"/>
                  </a:lnTo>
                  <a:lnTo>
                    <a:pt x="31" y="60"/>
                  </a:lnTo>
                  <a:lnTo>
                    <a:pt x="24" y="74"/>
                  </a:lnTo>
                  <a:lnTo>
                    <a:pt x="22" y="81"/>
                  </a:lnTo>
                  <a:lnTo>
                    <a:pt x="20" y="89"/>
                  </a:lnTo>
                  <a:lnTo>
                    <a:pt x="19" y="99"/>
                  </a:lnTo>
                  <a:lnTo>
                    <a:pt x="19" y="107"/>
                  </a:lnTo>
                  <a:lnTo>
                    <a:pt x="22" y="123"/>
                  </a:lnTo>
                  <a:lnTo>
                    <a:pt x="27" y="138"/>
                  </a:lnTo>
                  <a:lnTo>
                    <a:pt x="35" y="152"/>
                  </a:lnTo>
                  <a:lnTo>
                    <a:pt x="45" y="162"/>
                  </a:lnTo>
                  <a:lnTo>
                    <a:pt x="57" y="172"/>
                  </a:lnTo>
                  <a:lnTo>
                    <a:pt x="70" y="179"/>
                  </a:lnTo>
                  <a:lnTo>
                    <a:pt x="87" y="184"/>
                  </a:lnTo>
                  <a:lnTo>
                    <a:pt x="102" y="185"/>
                  </a:lnTo>
                  <a:lnTo>
                    <a:pt x="102" y="204"/>
                  </a:lnTo>
                  <a:lnTo>
                    <a:pt x="92" y="204"/>
                  </a:lnTo>
                  <a:lnTo>
                    <a:pt x="83" y="203"/>
                  </a:lnTo>
                  <a:lnTo>
                    <a:pt x="73" y="200"/>
                  </a:lnTo>
                  <a:lnTo>
                    <a:pt x="64" y="198"/>
                  </a:lnTo>
                  <a:lnTo>
                    <a:pt x="55" y="194"/>
                  </a:lnTo>
                  <a:lnTo>
                    <a:pt x="47" y="188"/>
                  </a:lnTo>
                  <a:lnTo>
                    <a:pt x="39" y="183"/>
                  </a:lnTo>
                  <a:lnTo>
                    <a:pt x="32" y="176"/>
                  </a:lnTo>
                  <a:lnTo>
                    <a:pt x="26" y="169"/>
                  </a:lnTo>
                  <a:lnTo>
                    <a:pt x="19" y="162"/>
                  </a:lnTo>
                  <a:lnTo>
                    <a:pt x="13" y="154"/>
                  </a:lnTo>
                  <a:lnTo>
                    <a:pt x="9" y="146"/>
                  </a:lnTo>
                  <a:lnTo>
                    <a:pt x="5" y="137"/>
                  </a:lnTo>
                  <a:lnTo>
                    <a:pt x="3" y="127"/>
                  </a:lnTo>
                  <a:lnTo>
                    <a:pt x="1" y="118"/>
                  </a:lnTo>
                  <a:lnTo>
                    <a:pt x="0" y="108"/>
                  </a:lnTo>
                  <a:lnTo>
                    <a:pt x="0" y="97"/>
                  </a:lnTo>
                  <a:lnTo>
                    <a:pt x="1" y="87"/>
                  </a:lnTo>
                  <a:lnTo>
                    <a:pt x="3" y="77"/>
                  </a:lnTo>
                  <a:lnTo>
                    <a:pt x="5" y="68"/>
                  </a:lnTo>
                  <a:lnTo>
                    <a:pt x="9" y="58"/>
                  </a:lnTo>
                  <a:lnTo>
                    <a:pt x="15" y="50"/>
                  </a:lnTo>
                  <a:lnTo>
                    <a:pt x="20" y="42"/>
                  </a:lnTo>
                  <a:lnTo>
                    <a:pt x="26" y="34"/>
                  </a:lnTo>
                  <a:lnTo>
                    <a:pt x="32" y="27"/>
                  </a:lnTo>
                  <a:lnTo>
                    <a:pt x="41" y="20"/>
                  </a:lnTo>
                  <a:lnTo>
                    <a:pt x="49" y="15"/>
                  </a:lnTo>
                  <a:lnTo>
                    <a:pt x="57" y="11"/>
                  </a:lnTo>
                  <a:lnTo>
                    <a:pt x="66" y="7"/>
                  </a:lnTo>
                  <a:lnTo>
                    <a:pt x="76" y="3"/>
                  </a:lnTo>
                  <a:lnTo>
                    <a:pt x="87" y="1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138"/>
            <p:cNvSpPr>
              <a:spLocks noChangeArrowheads="1"/>
            </p:cNvSpPr>
            <p:nvPr/>
          </p:nvSpPr>
          <p:spPr bwMode="auto">
            <a:xfrm>
              <a:off x="147638" y="304800"/>
              <a:ext cx="52388" cy="161925"/>
            </a:xfrm>
            <a:custGeom>
              <a:avLst/>
              <a:gdLst>
                <a:gd name="T0" fmla="*/ 9525 w 33"/>
                <a:gd name="T1" fmla="*/ 161925 h 102"/>
                <a:gd name="T2" fmla="*/ 52388 w 33"/>
                <a:gd name="T3" fmla="*/ 158750 h 102"/>
                <a:gd name="T4" fmla="*/ 42863 w 33"/>
                <a:gd name="T5" fmla="*/ 0 h 102"/>
                <a:gd name="T6" fmla="*/ 0 w 33"/>
                <a:gd name="T7" fmla="*/ 3175 h 102"/>
                <a:gd name="T8" fmla="*/ 9525 w 33"/>
                <a:gd name="T9" fmla="*/ 161925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102"/>
                <a:gd name="T17" fmla="*/ 33 w 33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102">
                  <a:moveTo>
                    <a:pt x="6" y="102"/>
                  </a:moveTo>
                  <a:lnTo>
                    <a:pt x="33" y="100"/>
                  </a:lnTo>
                  <a:lnTo>
                    <a:pt x="27" y="0"/>
                  </a:lnTo>
                  <a:lnTo>
                    <a:pt x="0" y="2"/>
                  </a:lnTo>
                  <a:lnTo>
                    <a:pt x="6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139"/>
            <p:cNvSpPr>
              <a:spLocks noChangeArrowheads="1"/>
            </p:cNvSpPr>
            <p:nvPr/>
          </p:nvSpPr>
          <p:spPr bwMode="auto">
            <a:xfrm>
              <a:off x="139700" y="357187"/>
              <a:ext cx="77788" cy="219075"/>
            </a:xfrm>
            <a:custGeom>
              <a:avLst/>
              <a:gdLst>
                <a:gd name="T0" fmla="*/ 7938 w 49"/>
                <a:gd name="T1" fmla="*/ 184150 h 138"/>
                <a:gd name="T2" fmla="*/ 7938 w 49"/>
                <a:gd name="T3" fmla="*/ 184150 h 138"/>
                <a:gd name="T4" fmla="*/ 7938 w 49"/>
                <a:gd name="T5" fmla="*/ 193675 h 138"/>
                <a:gd name="T6" fmla="*/ 11113 w 49"/>
                <a:gd name="T7" fmla="*/ 200025 h 138"/>
                <a:gd name="T8" fmla="*/ 14288 w 49"/>
                <a:gd name="T9" fmla="*/ 203200 h 138"/>
                <a:gd name="T10" fmla="*/ 19050 w 49"/>
                <a:gd name="T11" fmla="*/ 209550 h 138"/>
                <a:gd name="T12" fmla="*/ 25400 w 49"/>
                <a:gd name="T13" fmla="*/ 212725 h 138"/>
                <a:gd name="T14" fmla="*/ 30163 w 49"/>
                <a:gd name="T15" fmla="*/ 215900 h 138"/>
                <a:gd name="T16" fmla="*/ 36513 w 49"/>
                <a:gd name="T17" fmla="*/ 219075 h 138"/>
                <a:gd name="T18" fmla="*/ 44450 w 49"/>
                <a:gd name="T19" fmla="*/ 219075 h 138"/>
                <a:gd name="T20" fmla="*/ 44450 w 49"/>
                <a:gd name="T21" fmla="*/ 219075 h 138"/>
                <a:gd name="T22" fmla="*/ 50800 w 49"/>
                <a:gd name="T23" fmla="*/ 215900 h 138"/>
                <a:gd name="T24" fmla="*/ 58738 w 49"/>
                <a:gd name="T25" fmla="*/ 214313 h 138"/>
                <a:gd name="T26" fmla="*/ 65088 w 49"/>
                <a:gd name="T27" fmla="*/ 209550 h 138"/>
                <a:gd name="T28" fmla="*/ 68263 w 49"/>
                <a:gd name="T29" fmla="*/ 206375 h 138"/>
                <a:gd name="T30" fmla="*/ 73025 w 49"/>
                <a:gd name="T31" fmla="*/ 201613 h 138"/>
                <a:gd name="T32" fmla="*/ 74613 w 49"/>
                <a:gd name="T33" fmla="*/ 195263 h 138"/>
                <a:gd name="T34" fmla="*/ 77788 w 49"/>
                <a:gd name="T35" fmla="*/ 188913 h 138"/>
                <a:gd name="T36" fmla="*/ 77788 w 49"/>
                <a:gd name="T37" fmla="*/ 182563 h 138"/>
                <a:gd name="T38" fmla="*/ 68263 w 49"/>
                <a:gd name="T39" fmla="*/ 31750 h 138"/>
                <a:gd name="T40" fmla="*/ 68263 w 49"/>
                <a:gd name="T41" fmla="*/ 31750 h 138"/>
                <a:gd name="T42" fmla="*/ 68263 w 49"/>
                <a:gd name="T43" fmla="*/ 25400 h 138"/>
                <a:gd name="T44" fmla="*/ 66675 w 49"/>
                <a:gd name="T45" fmla="*/ 19050 h 138"/>
                <a:gd name="T46" fmla="*/ 61913 w 49"/>
                <a:gd name="T47" fmla="*/ 12700 h 138"/>
                <a:gd name="T48" fmla="*/ 58738 w 49"/>
                <a:gd name="T49" fmla="*/ 7938 h 138"/>
                <a:gd name="T50" fmla="*/ 53975 w 49"/>
                <a:gd name="T51" fmla="*/ 3175 h 138"/>
                <a:gd name="T52" fmla="*/ 47625 w 49"/>
                <a:gd name="T53" fmla="*/ 1588 h 138"/>
                <a:gd name="T54" fmla="*/ 41275 w 49"/>
                <a:gd name="T55" fmla="*/ 0 h 138"/>
                <a:gd name="T56" fmla="*/ 31750 w 49"/>
                <a:gd name="T57" fmla="*/ 0 h 138"/>
                <a:gd name="T58" fmla="*/ 31750 w 49"/>
                <a:gd name="T59" fmla="*/ 0 h 138"/>
                <a:gd name="T60" fmla="*/ 25400 w 49"/>
                <a:gd name="T61" fmla="*/ 0 h 138"/>
                <a:gd name="T62" fmla="*/ 19050 w 49"/>
                <a:gd name="T63" fmla="*/ 1588 h 138"/>
                <a:gd name="T64" fmla="*/ 12700 w 49"/>
                <a:gd name="T65" fmla="*/ 6350 h 138"/>
                <a:gd name="T66" fmla="*/ 7938 w 49"/>
                <a:gd name="T67" fmla="*/ 9525 h 138"/>
                <a:gd name="T68" fmla="*/ 4763 w 49"/>
                <a:gd name="T69" fmla="*/ 17463 h 138"/>
                <a:gd name="T70" fmla="*/ 1588 w 49"/>
                <a:gd name="T71" fmla="*/ 23813 h 138"/>
                <a:gd name="T72" fmla="*/ 0 w 49"/>
                <a:gd name="T73" fmla="*/ 30163 h 138"/>
                <a:gd name="T74" fmla="*/ 0 w 49"/>
                <a:gd name="T75" fmla="*/ 36513 h 138"/>
                <a:gd name="T76" fmla="*/ 7938 w 49"/>
                <a:gd name="T77" fmla="*/ 184150 h 13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9"/>
                <a:gd name="T118" fmla="*/ 0 h 138"/>
                <a:gd name="T119" fmla="*/ 49 w 49"/>
                <a:gd name="T120" fmla="*/ 138 h 13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9" h="138">
                  <a:moveTo>
                    <a:pt x="5" y="116"/>
                  </a:moveTo>
                  <a:lnTo>
                    <a:pt x="5" y="116"/>
                  </a:lnTo>
                  <a:lnTo>
                    <a:pt x="5" y="122"/>
                  </a:lnTo>
                  <a:lnTo>
                    <a:pt x="7" y="126"/>
                  </a:lnTo>
                  <a:lnTo>
                    <a:pt x="9" y="128"/>
                  </a:lnTo>
                  <a:lnTo>
                    <a:pt x="12" y="132"/>
                  </a:lnTo>
                  <a:lnTo>
                    <a:pt x="16" y="134"/>
                  </a:lnTo>
                  <a:lnTo>
                    <a:pt x="19" y="136"/>
                  </a:lnTo>
                  <a:lnTo>
                    <a:pt x="23" y="138"/>
                  </a:lnTo>
                  <a:lnTo>
                    <a:pt x="28" y="138"/>
                  </a:lnTo>
                  <a:lnTo>
                    <a:pt x="32" y="136"/>
                  </a:lnTo>
                  <a:lnTo>
                    <a:pt x="37" y="135"/>
                  </a:lnTo>
                  <a:lnTo>
                    <a:pt x="41" y="132"/>
                  </a:lnTo>
                  <a:lnTo>
                    <a:pt x="43" y="130"/>
                  </a:lnTo>
                  <a:lnTo>
                    <a:pt x="46" y="127"/>
                  </a:lnTo>
                  <a:lnTo>
                    <a:pt x="47" y="123"/>
                  </a:lnTo>
                  <a:lnTo>
                    <a:pt x="49" y="119"/>
                  </a:lnTo>
                  <a:lnTo>
                    <a:pt x="49" y="115"/>
                  </a:lnTo>
                  <a:lnTo>
                    <a:pt x="43" y="20"/>
                  </a:lnTo>
                  <a:lnTo>
                    <a:pt x="43" y="16"/>
                  </a:lnTo>
                  <a:lnTo>
                    <a:pt x="42" y="12"/>
                  </a:lnTo>
                  <a:lnTo>
                    <a:pt x="39" y="8"/>
                  </a:lnTo>
                  <a:lnTo>
                    <a:pt x="37" y="5"/>
                  </a:lnTo>
                  <a:lnTo>
                    <a:pt x="34" y="2"/>
                  </a:lnTo>
                  <a:lnTo>
                    <a:pt x="30" y="1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2" y="1"/>
                  </a:lnTo>
                  <a:lnTo>
                    <a:pt x="8" y="4"/>
                  </a:lnTo>
                  <a:lnTo>
                    <a:pt x="5" y="6"/>
                  </a:lnTo>
                  <a:lnTo>
                    <a:pt x="3" y="11"/>
                  </a:lnTo>
                  <a:lnTo>
                    <a:pt x="1" y="15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5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6" name="Freeform 140"/>
          <p:cNvSpPr>
            <a:spLocks noChangeArrowheads="1"/>
          </p:cNvSpPr>
          <p:nvPr/>
        </p:nvSpPr>
        <p:spPr bwMode="auto">
          <a:xfrm>
            <a:off x="3660775" y="1030288"/>
            <a:ext cx="515938" cy="420687"/>
          </a:xfrm>
          <a:custGeom>
            <a:avLst/>
            <a:gdLst>
              <a:gd name="T0" fmla="*/ 263525 w 325"/>
              <a:gd name="T1" fmla="*/ 420687 h 265"/>
              <a:gd name="T2" fmla="*/ 263525 w 325"/>
              <a:gd name="T3" fmla="*/ 420687 h 265"/>
              <a:gd name="T4" fmla="*/ 268288 w 325"/>
              <a:gd name="T5" fmla="*/ 417512 h 265"/>
              <a:gd name="T6" fmla="*/ 280988 w 325"/>
              <a:gd name="T7" fmla="*/ 407987 h 265"/>
              <a:gd name="T8" fmla="*/ 300038 w 325"/>
              <a:gd name="T9" fmla="*/ 396875 h 265"/>
              <a:gd name="T10" fmla="*/ 314325 w 325"/>
              <a:gd name="T11" fmla="*/ 390525 h 265"/>
              <a:gd name="T12" fmla="*/ 328613 w 325"/>
              <a:gd name="T13" fmla="*/ 387350 h 265"/>
              <a:gd name="T14" fmla="*/ 346075 w 325"/>
              <a:gd name="T15" fmla="*/ 382587 h 265"/>
              <a:gd name="T16" fmla="*/ 365125 w 325"/>
              <a:gd name="T17" fmla="*/ 381000 h 265"/>
              <a:gd name="T18" fmla="*/ 384175 w 325"/>
              <a:gd name="T19" fmla="*/ 381000 h 265"/>
              <a:gd name="T20" fmla="*/ 407988 w 325"/>
              <a:gd name="T21" fmla="*/ 382587 h 265"/>
              <a:gd name="T22" fmla="*/ 431800 w 325"/>
              <a:gd name="T23" fmla="*/ 384175 h 265"/>
              <a:gd name="T24" fmla="*/ 457200 w 325"/>
              <a:gd name="T25" fmla="*/ 393700 h 265"/>
              <a:gd name="T26" fmla="*/ 485775 w 325"/>
              <a:gd name="T27" fmla="*/ 404812 h 265"/>
              <a:gd name="T28" fmla="*/ 515938 w 325"/>
              <a:gd name="T29" fmla="*/ 417512 h 265"/>
              <a:gd name="T30" fmla="*/ 515938 w 325"/>
              <a:gd name="T31" fmla="*/ 41275 h 265"/>
              <a:gd name="T32" fmla="*/ 515938 w 325"/>
              <a:gd name="T33" fmla="*/ 41275 h 265"/>
              <a:gd name="T34" fmla="*/ 487363 w 325"/>
              <a:gd name="T35" fmla="*/ 28575 h 265"/>
              <a:gd name="T36" fmla="*/ 457200 w 325"/>
              <a:gd name="T37" fmla="*/ 14287 h 265"/>
              <a:gd name="T38" fmla="*/ 420688 w 325"/>
              <a:gd name="T39" fmla="*/ 6350 h 265"/>
              <a:gd name="T40" fmla="*/ 401638 w 325"/>
              <a:gd name="T41" fmla="*/ 1587 h 265"/>
              <a:gd name="T42" fmla="*/ 381000 w 325"/>
              <a:gd name="T43" fmla="*/ 0 h 265"/>
              <a:gd name="T44" fmla="*/ 358775 w 325"/>
              <a:gd name="T45" fmla="*/ 0 h 265"/>
              <a:gd name="T46" fmla="*/ 336550 w 325"/>
              <a:gd name="T47" fmla="*/ 1587 h 265"/>
              <a:gd name="T48" fmla="*/ 315913 w 325"/>
              <a:gd name="T49" fmla="*/ 6350 h 265"/>
              <a:gd name="T50" fmla="*/ 296863 w 325"/>
              <a:gd name="T51" fmla="*/ 12700 h 265"/>
              <a:gd name="T52" fmla="*/ 277813 w 325"/>
              <a:gd name="T53" fmla="*/ 25400 h 265"/>
              <a:gd name="T54" fmla="*/ 257175 w 325"/>
              <a:gd name="T55" fmla="*/ 41275 h 265"/>
              <a:gd name="T56" fmla="*/ 0 w 325"/>
              <a:gd name="T57" fmla="*/ 41275 h 265"/>
              <a:gd name="T58" fmla="*/ 0 w 325"/>
              <a:gd name="T59" fmla="*/ 419100 h 265"/>
              <a:gd name="T60" fmla="*/ 263525 w 325"/>
              <a:gd name="T61" fmla="*/ 420687 h 26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325"/>
              <a:gd name="T94" fmla="*/ 0 h 265"/>
              <a:gd name="T95" fmla="*/ 325 w 325"/>
              <a:gd name="T96" fmla="*/ 265 h 265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325" h="265">
                <a:moveTo>
                  <a:pt x="166" y="265"/>
                </a:moveTo>
                <a:lnTo>
                  <a:pt x="166" y="265"/>
                </a:lnTo>
                <a:lnTo>
                  <a:pt x="169" y="263"/>
                </a:lnTo>
                <a:lnTo>
                  <a:pt x="177" y="257"/>
                </a:lnTo>
                <a:lnTo>
                  <a:pt x="189" y="250"/>
                </a:lnTo>
                <a:lnTo>
                  <a:pt x="198" y="246"/>
                </a:lnTo>
                <a:lnTo>
                  <a:pt x="207" y="244"/>
                </a:lnTo>
                <a:lnTo>
                  <a:pt x="218" y="241"/>
                </a:lnTo>
                <a:lnTo>
                  <a:pt x="230" y="240"/>
                </a:lnTo>
                <a:lnTo>
                  <a:pt x="242" y="240"/>
                </a:lnTo>
                <a:lnTo>
                  <a:pt x="257" y="241"/>
                </a:lnTo>
                <a:lnTo>
                  <a:pt x="272" y="242"/>
                </a:lnTo>
                <a:lnTo>
                  <a:pt x="288" y="248"/>
                </a:lnTo>
                <a:lnTo>
                  <a:pt x="306" y="255"/>
                </a:lnTo>
                <a:lnTo>
                  <a:pt x="325" y="263"/>
                </a:lnTo>
                <a:lnTo>
                  <a:pt x="325" y="26"/>
                </a:lnTo>
                <a:lnTo>
                  <a:pt x="307" y="18"/>
                </a:lnTo>
                <a:lnTo>
                  <a:pt x="288" y="9"/>
                </a:lnTo>
                <a:lnTo>
                  <a:pt x="265" y="4"/>
                </a:lnTo>
                <a:lnTo>
                  <a:pt x="253" y="1"/>
                </a:lnTo>
                <a:lnTo>
                  <a:pt x="240" y="0"/>
                </a:lnTo>
                <a:lnTo>
                  <a:pt x="226" y="0"/>
                </a:lnTo>
                <a:lnTo>
                  <a:pt x="212" y="1"/>
                </a:lnTo>
                <a:lnTo>
                  <a:pt x="199" y="4"/>
                </a:lnTo>
                <a:lnTo>
                  <a:pt x="187" y="8"/>
                </a:lnTo>
                <a:lnTo>
                  <a:pt x="175" y="16"/>
                </a:lnTo>
                <a:lnTo>
                  <a:pt x="162" y="26"/>
                </a:lnTo>
                <a:lnTo>
                  <a:pt x="0" y="26"/>
                </a:lnTo>
                <a:lnTo>
                  <a:pt x="0" y="264"/>
                </a:lnTo>
                <a:lnTo>
                  <a:pt x="166" y="26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7" name="Freeform 141"/>
          <p:cNvSpPr>
            <a:spLocks noEditPoints="1" noChangeArrowheads="1"/>
          </p:cNvSpPr>
          <p:nvPr/>
        </p:nvSpPr>
        <p:spPr bwMode="auto">
          <a:xfrm>
            <a:off x="3702050" y="3603625"/>
            <a:ext cx="628650" cy="519113"/>
          </a:xfrm>
          <a:custGeom>
            <a:avLst/>
            <a:gdLst>
              <a:gd name="T0" fmla="*/ 579438 w 396"/>
              <a:gd name="T1" fmla="*/ 0 h 327"/>
              <a:gd name="T2" fmla="*/ 608013 w 396"/>
              <a:gd name="T3" fmla="*/ 7938 h 327"/>
              <a:gd name="T4" fmla="*/ 625475 w 396"/>
              <a:gd name="T5" fmla="*/ 30163 h 327"/>
              <a:gd name="T6" fmla="*/ 628650 w 396"/>
              <a:gd name="T7" fmla="*/ 312738 h 327"/>
              <a:gd name="T8" fmla="*/ 625475 w 396"/>
              <a:gd name="T9" fmla="*/ 333375 h 327"/>
              <a:gd name="T10" fmla="*/ 608013 w 396"/>
              <a:gd name="T11" fmla="*/ 355600 h 327"/>
              <a:gd name="T12" fmla="*/ 579438 w 396"/>
              <a:gd name="T13" fmla="*/ 365125 h 327"/>
              <a:gd name="T14" fmla="*/ 468313 w 396"/>
              <a:gd name="T15" fmla="*/ 412750 h 327"/>
              <a:gd name="T16" fmla="*/ 487363 w 396"/>
              <a:gd name="T17" fmla="*/ 415925 h 327"/>
              <a:gd name="T18" fmla="*/ 509588 w 396"/>
              <a:gd name="T19" fmla="*/ 433388 h 327"/>
              <a:gd name="T20" fmla="*/ 517525 w 396"/>
              <a:gd name="T21" fmla="*/ 461963 h 327"/>
              <a:gd name="T22" fmla="*/ 517525 w 396"/>
              <a:gd name="T23" fmla="*/ 479425 h 327"/>
              <a:gd name="T24" fmla="*/ 504825 w 396"/>
              <a:gd name="T25" fmla="*/ 504825 h 327"/>
              <a:gd name="T26" fmla="*/ 479425 w 396"/>
              <a:gd name="T27" fmla="*/ 517525 h 327"/>
              <a:gd name="T28" fmla="*/ 315913 w 396"/>
              <a:gd name="T29" fmla="*/ 330200 h 327"/>
              <a:gd name="T30" fmla="*/ 552450 w 396"/>
              <a:gd name="T31" fmla="*/ 330200 h 327"/>
              <a:gd name="T32" fmla="*/ 573088 w 396"/>
              <a:gd name="T33" fmla="*/ 323850 h 327"/>
              <a:gd name="T34" fmla="*/ 588963 w 396"/>
              <a:gd name="T35" fmla="*/ 304800 h 327"/>
              <a:gd name="T36" fmla="*/ 592138 w 396"/>
              <a:gd name="T37" fmla="*/ 74613 h 327"/>
              <a:gd name="T38" fmla="*/ 588963 w 396"/>
              <a:gd name="T39" fmla="*/ 57150 h 327"/>
              <a:gd name="T40" fmla="*/ 573088 w 396"/>
              <a:gd name="T41" fmla="*/ 39688 h 327"/>
              <a:gd name="T42" fmla="*/ 552450 w 396"/>
              <a:gd name="T43" fmla="*/ 31750 h 327"/>
              <a:gd name="T44" fmla="*/ 201613 w 396"/>
              <a:gd name="T45" fmla="*/ 412750 h 327"/>
              <a:gd name="T46" fmla="*/ 201613 w 396"/>
              <a:gd name="T47" fmla="*/ 365125 h 327"/>
              <a:gd name="T48" fmla="*/ 315913 w 396"/>
              <a:gd name="T49" fmla="*/ 519113 h 327"/>
              <a:gd name="T50" fmla="*/ 244475 w 396"/>
              <a:gd name="T51" fmla="*/ 457200 h 327"/>
              <a:gd name="T52" fmla="*/ 250825 w 396"/>
              <a:gd name="T53" fmla="*/ 455613 h 327"/>
              <a:gd name="T54" fmla="*/ 252413 w 396"/>
              <a:gd name="T55" fmla="*/ 449263 h 327"/>
              <a:gd name="T56" fmla="*/ 246063 w 396"/>
              <a:gd name="T57" fmla="*/ 439738 h 327"/>
              <a:gd name="T58" fmla="*/ 201613 w 396"/>
              <a:gd name="T59" fmla="*/ 412750 h 327"/>
              <a:gd name="T60" fmla="*/ 315913 w 396"/>
              <a:gd name="T61" fmla="*/ 0 h 327"/>
              <a:gd name="T62" fmla="*/ 201613 w 396"/>
              <a:gd name="T63" fmla="*/ 0 h 327"/>
              <a:gd name="T64" fmla="*/ 201613 w 396"/>
              <a:gd name="T65" fmla="*/ 438150 h 327"/>
              <a:gd name="T66" fmla="*/ 153988 w 396"/>
              <a:gd name="T67" fmla="*/ 439738 h 327"/>
              <a:gd name="T68" fmla="*/ 149225 w 396"/>
              <a:gd name="T69" fmla="*/ 449263 h 327"/>
              <a:gd name="T70" fmla="*/ 152400 w 396"/>
              <a:gd name="T71" fmla="*/ 455613 h 327"/>
              <a:gd name="T72" fmla="*/ 158750 w 396"/>
              <a:gd name="T73" fmla="*/ 457200 h 327"/>
              <a:gd name="T74" fmla="*/ 160338 w 396"/>
              <a:gd name="T75" fmla="*/ 519113 h 327"/>
              <a:gd name="T76" fmla="*/ 139700 w 396"/>
              <a:gd name="T77" fmla="*/ 515938 h 327"/>
              <a:gd name="T78" fmla="*/ 117475 w 396"/>
              <a:gd name="T79" fmla="*/ 498475 h 327"/>
              <a:gd name="T80" fmla="*/ 109538 w 396"/>
              <a:gd name="T81" fmla="*/ 468313 h 327"/>
              <a:gd name="T82" fmla="*/ 111125 w 396"/>
              <a:gd name="T83" fmla="*/ 452438 h 327"/>
              <a:gd name="T84" fmla="*/ 123825 w 396"/>
              <a:gd name="T85" fmla="*/ 427038 h 327"/>
              <a:gd name="T86" fmla="*/ 149225 w 396"/>
              <a:gd name="T87" fmla="*/ 412750 h 327"/>
              <a:gd name="T88" fmla="*/ 201613 w 396"/>
              <a:gd name="T89" fmla="*/ 365125 h 327"/>
              <a:gd name="T90" fmla="*/ 39688 w 396"/>
              <a:gd name="T91" fmla="*/ 363538 h 327"/>
              <a:gd name="T92" fmla="*/ 14288 w 396"/>
              <a:gd name="T93" fmla="*/ 349250 h 327"/>
              <a:gd name="T94" fmla="*/ 1588 w 396"/>
              <a:gd name="T95" fmla="*/ 323850 h 327"/>
              <a:gd name="T96" fmla="*/ 0 w 396"/>
              <a:gd name="T97" fmla="*/ 49213 h 327"/>
              <a:gd name="T98" fmla="*/ 7938 w 396"/>
              <a:gd name="T99" fmla="*/ 20638 h 327"/>
              <a:gd name="T100" fmla="*/ 31750 w 396"/>
              <a:gd name="T101" fmla="*/ 3175 h 327"/>
              <a:gd name="T102" fmla="*/ 201613 w 396"/>
              <a:gd name="T103" fmla="*/ 0 h 327"/>
              <a:gd name="T104" fmla="*/ 79375 w 396"/>
              <a:gd name="T105" fmla="*/ 31750 h 327"/>
              <a:gd name="T106" fmla="*/ 55563 w 396"/>
              <a:gd name="T107" fmla="*/ 39688 h 327"/>
              <a:gd name="T108" fmla="*/ 39688 w 396"/>
              <a:gd name="T109" fmla="*/ 57150 h 327"/>
              <a:gd name="T110" fmla="*/ 38100 w 396"/>
              <a:gd name="T111" fmla="*/ 288925 h 327"/>
              <a:gd name="T112" fmla="*/ 39688 w 396"/>
              <a:gd name="T113" fmla="*/ 304800 h 327"/>
              <a:gd name="T114" fmla="*/ 55563 w 396"/>
              <a:gd name="T115" fmla="*/ 323850 h 327"/>
              <a:gd name="T116" fmla="*/ 79375 w 396"/>
              <a:gd name="T117" fmla="*/ 330200 h 327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396"/>
              <a:gd name="T178" fmla="*/ 0 h 327"/>
              <a:gd name="T179" fmla="*/ 396 w 396"/>
              <a:gd name="T180" fmla="*/ 327 h 327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396" h="327">
                <a:moveTo>
                  <a:pt x="199" y="0"/>
                </a:moveTo>
                <a:lnTo>
                  <a:pt x="365" y="0"/>
                </a:lnTo>
                <a:lnTo>
                  <a:pt x="372" y="0"/>
                </a:lnTo>
                <a:lnTo>
                  <a:pt x="377" y="2"/>
                </a:lnTo>
                <a:lnTo>
                  <a:pt x="383" y="5"/>
                </a:lnTo>
                <a:lnTo>
                  <a:pt x="387" y="9"/>
                </a:lnTo>
                <a:lnTo>
                  <a:pt x="391" y="13"/>
                </a:lnTo>
                <a:lnTo>
                  <a:pt x="394" y="19"/>
                </a:lnTo>
                <a:lnTo>
                  <a:pt x="396" y="24"/>
                </a:lnTo>
                <a:lnTo>
                  <a:pt x="396" y="31"/>
                </a:lnTo>
                <a:lnTo>
                  <a:pt x="396" y="197"/>
                </a:lnTo>
                <a:lnTo>
                  <a:pt x="396" y="204"/>
                </a:lnTo>
                <a:lnTo>
                  <a:pt x="394" y="210"/>
                </a:lnTo>
                <a:lnTo>
                  <a:pt x="391" y="215"/>
                </a:lnTo>
                <a:lnTo>
                  <a:pt x="387" y="220"/>
                </a:lnTo>
                <a:lnTo>
                  <a:pt x="383" y="224"/>
                </a:lnTo>
                <a:lnTo>
                  <a:pt x="377" y="227"/>
                </a:lnTo>
                <a:lnTo>
                  <a:pt x="372" y="229"/>
                </a:lnTo>
                <a:lnTo>
                  <a:pt x="365" y="230"/>
                </a:lnTo>
                <a:lnTo>
                  <a:pt x="238" y="230"/>
                </a:lnTo>
                <a:lnTo>
                  <a:pt x="238" y="260"/>
                </a:lnTo>
                <a:lnTo>
                  <a:pt x="295" y="260"/>
                </a:lnTo>
                <a:lnTo>
                  <a:pt x="302" y="260"/>
                </a:lnTo>
                <a:lnTo>
                  <a:pt x="307" y="262"/>
                </a:lnTo>
                <a:lnTo>
                  <a:pt x="312" y="265"/>
                </a:lnTo>
                <a:lnTo>
                  <a:pt x="318" y="269"/>
                </a:lnTo>
                <a:lnTo>
                  <a:pt x="321" y="273"/>
                </a:lnTo>
                <a:lnTo>
                  <a:pt x="325" y="279"/>
                </a:lnTo>
                <a:lnTo>
                  <a:pt x="326" y="285"/>
                </a:lnTo>
                <a:lnTo>
                  <a:pt x="326" y="291"/>
                </a:lnTo>
                <a:lnTo>
                  <a:pt x="326" y="295"/>
                </a:lnTo>
                <a:lnTo>
                  <a:pt x="326" y="302"/>
                </a:lnTo>
                <a:lnTo>
                  <a:pt x="325" y="308"/>
                </a:lnTo>
                <a:lnTo>
                  <a:pt x="321" y="314"/>
                </a:lnTo>
                <a:lnTo>
                  <a:pt x="318" y="318"/>
                </a:lnTo>
                <a:lnTo>
                  <a:pt x="312" y="322"/>
                </a:lnTo>
                <a:lnTo>
                  <a:pt x="307" y="325"/>
                </a:lnTo>
                <a:lnTo>
                  <a:pt x="302" y="326"/>
                </a:lnTo>
                <a:lnTo>
                  <a:pt x="295" y="327"/>
                </a:lnTo>
                <a:lnTo>
                  <a:pt x="199" y="327"/>
                </a:lnTo>
                <a:lnTo>
                  <a:pt x="199" y="208"/>
                </a:lnTo>
                <a:lnTo>
                  <a:pt x="348" y="208"/>
                </a:lnTo>
                <a:lnTo>
                  <a:pt x="352" y="207"/>
                </a:lnTo>
                <a:lnTo>
                  <a:pt x="357" y="205"/>
                </a:lnTo>
                <a:lnTo>
                  <a:pt x="361" y="204"/>
                </a:lnTo>
                <a:lnTo>
                  <a:pt x="365" y="200"/>
                </a:lnTo>
                <a:lnTo>
                  <a:pt x="368" y="196"/>
                </a:lnTo>
                <a:lnTo>
                  <a:pt x="371" y="192"/>
                </a:lnTo>
                <a:lnTo>
                  <a:pt x="372" y="188"/>
                </a:lnTo>
                <a:lnTo>
                  <a:pt x="373" y="182"/>
                </a:lnTo>
                <a:lnTo>
                  <a:pt x="373" y="47"/>
                </a:lnTo>
                <a:lnTo>
                  <a:pt x="372" y="42"/>
                </a:lnTo>
                <a:lnTo>
                  <a:pt x="371" y="36"/>
                </a:lnTo>
                <a:lnTo>
                  <a:pt x="368" y="32"/>
                </a:lnTo>
                <a:lnTo>
                  <a:pt x="365" y="28"/>
                </a:lnTo>
                <a:lnTo>
                  <a:pt x="361" y="25"/>
                </a:lnTo>
                <a:lnTo>
                  <a:pt x="357" y="23"/>
                </a:lnTo>
                <a:lnTo>
                  <a:pt x="352" y="21"/>
                </a:lnTo>
                <a:lnTo>
                  <a:pt x="348" y="20"/>
                </a:lnTo>
                <a:lnTo>
                  <a:pt x="199" y="20"/>
                </a:lnTo>
                <a:lnTo>
                  <a:pt x="199" y="0"/>
                </a:lnTo>
                <a:close/>
                <a:moveTo>
                  <a:pt x="127" y="260"/>
                </a:moveTo>
                <a:lnTo>
                  <a:pt x="159" y="260"/>
                </a:lnTo>
                <a:lnTo>
                  <a:pt x="159" y="230"/>
                </a:lnTo>
                <a:lnTo>
                  <a:pt x="127" y="230"/>
                </a:lnTo>
                <a:lnTo>
                  <a:pt x="127" y="208"/>
                </a:lnTo>
                <a:lnTo>
                  <a:pt x="199" y="208"/>
                </a:lnTo>
                <a:lnTo>
                  <a:pt x="199" y="327"/>
                </a:lnTo>
                <a:lnTo>
                  <a:pt x="127" y="327"/>
                </a:lnTo>
                <a:lnTo>
                  <a:pt x="127" y="288"/>
                </a:lnTo>
                <a:lnTo>
                  <a:pt x="154" y="288"/>
                </a:lnTo>
                <a:lnTo>
                  <a:pt x="155" y="288"/>
                </a:lnTo>
                <a:lnTo>
                  <a:pt x="158" y="287"/>
                </a:lnTo>
                <a:lnTo>
                  <a:pt x="159" y="284"/>
                </a:lnTo>
                <a:lnTo>
                  <a:pt x="159" y="283"/>
                </a:lnTo>
                <a:lnTo>
                  <a:pt x="159" y="280"/>
                </a:lnTo>
                <a:lnTo>
                  <a:pt x="158" y="279"/>
                </a:lnTo>
                <a:lnTo>
                  <a:pt x="155" y="277"/>
                </a:lnTo>
                <a:lnTo>
                  <a:pt x="154" y="276"/>
                </a:lnTo>
                <a:lnTo>
                  <a:pt x="127" y="276"/>
                </a:lnTo>
                <a:lnTo>
                  <a:pt x="127" y="260"/>
                </a:lnTo>
                <a:close/>
                <a:moveTo>
                  <a:pt x="127" y="0"/>
                </a:moveTo>
                <a:lnTo>
                  <a:pt x="199" y="0"/>
                </a:lnTo>
                <a:lnTo>
                  <a:pt x="199" y="20"/>
                </a:lnTo>
                <a:lnTo>
                  <a:pt x="127" y="20"/>
                </a:lnTo>
                <a:lnTo>
                  <a:pt x="127" y="0"/>
                </a:lnTo>
                <a:close/>
                <a:moveTo>
                  <a:pt x="101" y="260"/>
                </a:moveTo>
                <a:lnTo>
                  <a:pt x="127" y="260"/>
                </a:lnTo>
                <a:lnTo>
                  <a:pt x="127" y="276"/>
                </a:lnTo>
                <a:lnTo>
                  <a:pt x="100" y="276"/>
                </a:lnTo>
                <a:lnTo>
                  <a:pt x="97" y="277"/>
                </a:lnTo>
                <a:lnTo>
                  <a:pt x="96" y="279"/>
                </a:lnTo>
                <a:lnTo>
                  <a:pt x="94" y="280"/>
                </a:lnTo>
                <a:lnTo>
                  <a:pt x="94" y="283"/>
                </a:lnTo>
                <a:lnTo>
                  <a:pt x="94" y="284"/>
                </a:lnTo>
                <a:lnTo>
                  <a:pt x="96" y="287"/>
                </a:lnTo>
                <a:lnTo>
                  <a:pt x="97" y="288"/>
                </a:lnTo>
                <a:lnTo>
                  <a:pt x="100" y="288"/>
                </a:lnTo>
                <a:lnTo>
                  <a:pt x="127" y="288"/>
                </a:lnTo>
                <a:lnTo>
                  <a:pt x="127" y="327"/>
                </a:lnTo>
                <a:lnTo>
                  <a:pt x="101" y="327"/>
                </a:lnTo>
                <a:lnTo>
                  <a:pt x="94" y="326"/>
                </a:lnTo>
                <a:lnTo>
                  <a:pt x="88" y="325"/>
                </a:lnTo>
                <a:lnTo>
                  <a:pt x="82" y="322"/>
                </a:lnTo>
                <a:lnTo>
                  <a:pt x="78" y="318"/>
                </a:lnTo>
                <a:lnTo>
                  <a:pt x="74" y="314"/>
                </a:lnTo>
                <a:lnTo>
                  <a:pt x="71" y="308"/>
                </a:lnTo>
                <a:lnTo>
                  <a:pt x="70" y="302"/>
                </a:lnTo>
                <a:lnTo>
                  <a:pt x="69" y="295"/>
                </a:lnTo>
                <a:lnTo>
                  <a:pt x="69" y="291"/>
                </a:lnTo>
                <a:lnTo>
                  <a:pt x="70" y="285"/>
                </a:lnTo>
                <a:lnTo>
                  <a:pt x="71" y="279"/>
                </a:lnTo>
                <a:lnTo>
                  <a:pt x="74" y="273"/>
                </a:lnTo>
                <a:lnTo>
                  <a:pt x="78" y="269"/>
                </a:lnTo>
                <a:lnTo>
                  <a:pt x="82" y="265"/>
                </a:lnTo>
                <a:lnTo>
                  <a:pt x="88" y="262"/>
                </a:lnTo>
                <a:lnTo>
                  <a:pt x="94" y="260"/>
                </a:lnTo>
                <a:lnTo>
                  <a:pt x="101" y="260"/>
                </a:lnTo>
                <a:close/>
                <a:moveTo>
                  <a:pt x="127" y="230"/>
                </a:moveTo>
                <a:lnTo>
                  <a:pt x="32" y="230"/>
                </a:lnTo>
                <a:lnTo>
                  <a:pt x="25" y="229"/>
                </a:lnTo>
                <a:lnTo>
                  <a:pt x="20" y="227"/>
                </a:lnTo>
                <a:lnTo>
                  <a:pt x="14" y="224"/>
                </a:lnTo>
                <a:lnTo>
                  <a:pt x="9" y="220"/>
                </a:lnTo>
                <a:lnTo>
                  <a:pt x="5" y="215"/>
                </a:lnTo>
                <a:lnTo>
                  <a:pt x="2" y="210"/>
                </a:lnTo>
                <a:lnTo>
                  <a:pt x="1" y="204"/>
                </a:lnTo>
                <a:lnTo>
                  <a:pt x="0" y="197"/>
                </a:lnTo>
                <a:lnTo>
                  <a:pt x="0" y="31"/>
                </a:lnTo>
                <a:lnTo>
                  <a:pt x="1" y="24"/>
                </a:lnTo>
                <a:lnTo>
                  <a:pt x="2" y="19"/>
                </a:lnTo>
                <a:lnTo>
                  <a:pt x="5" y="13"/>
                </a:lnTo>
                <a:lnTo>
                  <a:pt x="9" y="9"/>
                </a:lnTo>
                <a:lnTo>
                  <a:pt x="14" y="5"/>
                </a:lnTo>
                <a:lnTo>
                  <a:pt x="20" y="2"/>
                </a:lnTo>
                <a:lnTo>
                  <a:pt x="25" y="0"/>
                </a:lnTo>
                <a:lnTo>
                  <a:pt x="32" y="0"/>
                </a:lnTo>
                <a:lnTo>
                  <a:pt x="127" y="0"/>
                </a:lnTo>
                <a:lnTo>
                  <a:pt x="127" y="20"/>
                </a:lnTo>
                <a:lnTo>
                  <a:pt x="50" y="20"/>
                </a:lnTo>
                <a:lnTo>
                  <a:pt x="44" y="21"/>
                </a:lnTo>
                <a:lnTo>
                  <a:pt x="40" y="23"/>
                </a:lnTo>
                <a:lnTo>
                  <a:pt x="35" y="25"/>
                </a:lnTo>
                <a:lnTo>
                  <a:pt x="31" y="28"/>
                </a:lnTo>
                <a:lnTo>
                  <a:pt x="28" y="32"/>
                </a:lnTo>
                <a:lnTo>
                  <a:pt x="25" y="36"/>
                </a:lnTo>
                <a:lnTo>
                  <a:pt x="24" y="42"/>
                </a:lnTo>
                <a:lnTo>
                  <a:pt x="24" y="47"/>
                </a:lnTo>
                <a:lnTo>
                  <a:pt x="24" y="182"/>
                </a:lnTo>
                <a:lnTo>
                  <a:pt x="24" y="188"/>
                </a:lnTo>
                <a:lnTo>
                  <a:pt x="25" y="192"/>
                </a:lnTo>
                <a:lnTo>
                  <a:pt x="28" y="196"/>
                </a:lnTo>
                <a:lnTo>
                  <a:pt x="31" y="200"/>
                </a:lnTo>
                <a:lnTo>
                  <a:pt x="35" y="204"/>
                </a:lnTo>
                <a:lnTo>
                  <a:pt x="40" y="205"/>
                </a:lnTo>
                <a:lnTo>
                  <a:pt x="44" y="207"/>
                </a:lnTo>
                <a:lnTo>
                  <a:pt x="50" y="208"/>
                </a:lnTo>
                <a:lnTo>
                  <a:pt x="127" y="208"/>
                </a:lnTo>
                <a:lnTo>
                  <a:pt x="127" y="23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8" name="Freeform 142"/>
          <p:cNvSpPr>
            <a:spLocks noEditPoints="1" noChangeArrowheads="1"/>
          </p:cNvSpPr>
          <p:nvPr/>
        </p:nvSpPr>
        <p:spPr bwMode="auto">
          <a:xfrm>
            <a:off x="2409825" y="2562225"/>
            <a:ext cx="808038" cy="941388"/>
          </a:xfrm>
          <a:custGeom>
            <a:avLst/>
            <a:gdLst>
              <a:gd name="T0" fmla="*/ 146050 w 509"/>
              <a:gd name="T1" fmla="*/ 200025 h 593"/>
              <a:gd name="T2" fmla="*/ 233363 w 509"/>
              <a:gd name="T3" fmla="*/ 149225 h 593"/>
              <a:gd name="T4" fmla="*/ 217488 w 509"/>
              <a:gd name="T5" fmla="*/ 211138 h 593"/>
              <a:gd name="T6" fmla="*/ 266700 w 509"/>
              <a:gd name="T7" fmla="*/ 190500 h 593"/>
              <a:gd name="T8" fmla="*/ 249238 w 509"/>
              <a:gd name="T9" fmla="*/ 249238 h 593"/>
              <a:gd name="T10" fmla="*/ 300038 w 509"/>
              <a:gd name="T11" fmla="*/ 228600 h 593"/>
              <a:gd name="T12" fmla="*/ 280988 w 509"/>
              <a:gd name="T13" fmla="*/ 290513 h 593"/>
              <a:gd name="T14" fmla="*/ 333375 w 509"/>
              <a:gd name="T15" fmla="*/ 269875 h 593"/>
              <a:gd name="T16" fmla="*/ 276225 w 509"/>
              <a:gd name="T17" fmla="*/ 361950 h 593"/>
              <a:gd name="T18" fmla="*/ 365125 w 509"/>
              <a:gd name="T19" fmla="*/ 309563 h 593"/>
              <a:gd name="T20" fmla="*/ 347663 w 509"/>
              <a:gd name="T21" fmla="*/ 373063 h 593"/>
              <a:gd name="T22" fmla="*/ 400050 w 509"/>
              <a:gd name="T23" fmla="*/ 350838 h 593"/>
              <a:gd name="T24" fmla="*/ 379413 w 509"/>
              <a:gd name="T25" fmla="*/ 411163 h 593"/>
              <a:gd name="T26" fmla="*/ 431800 w 509"/>
              <a:gd name="T27" fmla="*/ 388938 h 593"/>
              <a:gd name="T28" fmla="*/ 414338 w 509"/>
              <a:gd name="T29" fmla="*/ 452438 h 593"/>
              <a:gd name="T30" fmla="*/ 466725 w 509"/>
              <a:gd name="T31" fmla="*/ 430213 h 593"/>
              <a:gd name="T32" fmla="*/ 409575 w 509"/>
              <a:gd name="T33" fmla="*/ 522288 h 593"/>
              <a:gd name="T34" fmla="*/ 498475 w 509"/>
              <a:gd name="T35" fmla="*/ 471488 h 593"/>
              <a:gd name="T36" fmla="*/ 479425 w 509"/>
              <a:gd name="T37" fmla="*/ 533400 h 593"/>
              <a:gd name="T38" fmla="*/ 530225 w 509"/>
              <a:gd name="T39" fmla="*/ 512763 h 593"/>
              <a:gd name="T40" fmla="*/ 512763 w 509"/>
              <a:gd name="T41" fmla="*/ 574675 h 593"/>
              <a:gd name="T42" fmla="*/ 565150 w 509"/>
              <a:gd name="T43" fmla="*/ 550863 h 593"/>
              <a:gd name="T44" fmla="*/ 546100 w 509"/>
              <a:gd name="T45" fmla="*/ 612775 h 593"/>
              <a:gd name="T46" fmla="*/ 596900 w 509"/>
              <a:gd name="T47" fmla="*/ 592138 h 593"/>
              <a:gd name="T48" fmla="*/ 541338 w 509"/>
              <a:gd name="T49" fmla="*/ 684213 h 593"/>
              <a:gd name="T50" fmla="*/ 630238 w 509"/>
              <a:gd name="T51" fmla="*/ 631825 h 593"/>
              <a:gd name="T52" fmla="*/ 612775 w 509"/>
              <a:gd name="T53" fmla="*/ 695325 h 593"/>
              <a:gd name="T54" fmla="*/ 663575 w 509"/>
              <a:gd name="T55" fmla="*/ 673100 h 593"/>
              <a:gd name="T56" fmla="*/ 644525 w 509"/>
              <a:gd name="T57" fmla="*/ 735013 h 593"/>
              <a:gd name="T58" fmla="*/ 695325 w 509"/>
              <a:gd name="T59" fmla="*/ 714375 h 593"/>
              <a:gd name="T60" fmla="*/ 676275 w 509"/>
              <a:gd name="T61" fmla="*/ 774700 h 593"/>
              <a:gd name="T62" fmla="*/ 728663 w 509"/>
              <a:gd name="T63" fmla="*/ 752475 h 593"/>
              <a:gd name="T64" fmla="*/ 673100 w 509"/>
              <a:gd name="T65" fmla="*/ 844550 h 593"/>
              <a:gd name="T66" fmla="*/ 762000 w 509"/>
              <a:gd name="T67" fmla="*/ 793750 h 593"/>
              <a:gd name="T68" fmla="*/ 693738 w 509"/>
              <a:gd name="T69" fmla="*/ 941388 h 593"/>
              <a:gd name="T70" fmla="*/ 111125 w 509"/>
              <a:gd name="T71" fmla="*/ 130175 h 593"/>
              <a:gd name="T72" fmla="*/ 122238 w 509"/>
              <a:gd name="T73" fmla="*/ 127000 h 593"/>
              <a:gd name="T74" fmla="*/ 130175 w 509"/>
              <a:gd name="T75" fmla="*/ 123825 h 593"/>
              <a:gd name="T76" fmla="*/ 139700 w 509"/>
              <a:gd name="T77" fmla="*/ 103188 h 593"/>
              <a:gd name="T78" fmla="*/ 133350 w 509"/>
              <a:gd name="T79" fmla="*/ 82550 h 593"/>
              <a:gd name="T80" fmla="*/ 128588 w 509"/>
              <a:gd name="T81" fmla="*/ 77788 h 593"/>
              <a:gd name="T82" fmla="*/ 117475 w 509"/>
              <a:gd name="T83" fmla="*/ 71438 h 593"/>
              <a:gd name="T84" fmla="*/ 111125 w 509"/>
              <a:gd name="T85" fmla="*/ 3175 h 593"/>
              <a:gd name="T86" fmla="*/ 223838 w 509"/>
              <a:gd name="T87" fmla="*/ 136525 h 593"/>
              <a:gd name="T88" fmla="*/ 0 w 509"/>
              <a:gd name="T89" fmla="*/ 93663 h 593"/>
              <a:gd name="T90" fmla="*/ 111125 w 509"/>
              <a:gd name="T91" fmla="*/ 71438 h 593"/>
              <a:gd name="T92" fmla="*/ 103188 w 509"/>
              <a:gd name="T93" fmla="*/ 73025 h 593"/>
              <a:gd name="T94" fmla="*/ 93663 w 509"/>
              <a:gd name="T95" fmla="*/ 77788 h 593"/>
              <a:gd name="T96" fmla="*/ 84138 w 509"/>
              <a:gd name="T97" fmla="*/ 96838 h 593"/>
              <a:gd name="T98" fmla="*/ 90488 w 509"/>
              <a:gd name="T99" fmla="*/ 119063 h 593"/>
              <a:gd name="T100" fmla="*/ 90488 w 509"/>
              <a:gd name="T101" fmla="*/ 119063 h 593"/>
              <a:gd name="T102" fmla="*/ 100013 w 509"/>
              <a:gd name="T103" fmla="*/ 125413 h 593"/>
              <a:gd name="T104" fmla="*/ 111125 w 509"/>
              <a:gd name="T105" fmla="*/ 130175 h 593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509"/>
              <a:gd name="T160" fmla="*/ 0 h 593"/>
              <a:gd name="T161" fmla="*/ 509 w 509"/>
              <a:gd name="T162" fmla="*/ 593 h 593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509" h="593">
                <a:moveTo>
                  <a:pt x="141" y="86"/>
                </a:moveTo>
                <a:lnTo>
                  <a:pt x="92" y="126"/>
                </a:lnTo>
                <a:lnTo>
                  <a:pt x="99" y="134"/>
                </a:lnTo>
                <a:lnTo>
                  <a:pt x="147" y="94"/>
                </a:lnTo>
                <a:lnTo>
                  <a:pt x="162" y="111"/>
                </a:lnTo>
                <a:lnTo>
                  <a:pt x="137" y="133"/>
                </a:lnTo>
                <a:lnTo>
                  <a:pt x="142" y="140"/>
                </a:lnTo>
                <a:lnTo>
                  <a:pt x="168" y="120"/>
                </a:lnTo>
                <a:lnTo>
                  <a:pt x="183" y="137"/>
                </a:lnTo>
                <a:lnTo>
                  <a:pt x="157" y="157"/>
                </a:lnTo>
                <a:lnTo>
                  <a:pt x="164" y="166"/>
                </a:lnTo>
                <a:lnTo>
                  <a:pt x="189" y="144"/>
                </a:lnTo>
                <a:lnTo>
                  <a:pt x="203" y="161"/>
                </a:lnTo>
                <a:lnTo>
                  <a:pt x="177" y="183"/>
                </a:lnTo>
                <a:lnTo>
                  <a:pt x="184" y="191"/>
                </a:lnTo>
                <a:lnTo>
                  <a:pt x="210" y="170"/>
                </a:lnTo>
                <a:lnTo>
                  <a:pt x="225" y="187"/>
                </a:lnTo>
                <a:lnTo>
                  <a:pt x="174" y="228"/>
                </a:lnTo>
                <a:lnTo>
                  <a:pt x="181" y="236"/>
                </a:lnTo>
                <a:lnTo>
                  <a:pt x="230" y="195"/>
                </a:lnTo>
                <a:lnTo>
                  <a:pt x="245" y="213"/>
                </a:lnTo>
                <a:lnTo>
                  <a:pt x="219" y="235"/>
                </a:lnTo>
                <a:lnTo>
                  <a:pt x="226" y="241"/>
                </a:lnTo>
                <a:lnTo>
                  <a:pt x="252" y="221"/>
                </a:lnTo>
                <a:lnTo>
                  <a:pt x="267" y="239"/>
                </a:lnTo>
                <a:lnTo>
                  <a:pt x="239" y="259"/>
                </a:lnTo>
                <a:lnTo>
                  <a:pt x="246" y="267"/>
                </a:lnTo>
                <a:lnTo>
                  <a:pt x="272" y="245"/>
                </a:lnTo>
                <a:lnTo>
                  <a:pt x="287" y="263"/>
                </a:lnTo>
                <a:lnTo>
                  <a:pt x="261" y="285"/>
                </a:lnTo>
                <a:lnTo>
                  <a:pt x="267" y="293"/>
                </a:lnTo>
                <a:lnTo>
                  <a:pt x="294" y="271"/>
                </a:lnTo>
                <a:lnTo>
                  <a:pt x="307" y="289"/>
                </a:lnTo>
                <a:lnTo>
                  <a:pt x="258" y="329"/>
                </a:lnTo>
                <a:lnTo>
                  <a:pt x="264" y="338"/>
                </a:lnTo>
                <a:lnTo>
                  <a:pt x="314" y="297"/>
                </a:lnTo>
                <a:lnTo>
                  <a:pt x="329" y="314"/>
                </a:lnTo>
                <a:lnTo>
                  <a:pt x="302" y="336"/>
                </a:lnTo>
                <a:lnTo>
                  <a:pt x="308" y="343"/>
                </a:lnTo>
                <a:lnTo>
                  <a:pt x="334" y="323"/>
                </a:lnTo>
                <a:lnTo>
                  <a:pt x="349" y="340"/>
                </a:lnTo>
                <a:lnTo>
                  <a:pt x="323" y="362"/>
                </a:lnTo>
                <a:lnTo>
                  <a:pt x="329" y="369"/>
                </a:lnTo>
                <a:lnTo>
                  <a:pt x="356" y="347"/>
                </a:lnTo>
                <a:lnTo>
                  <a:pt x="369" y="366"/>
                </a:lnTo>
                <a:lnTo>
                  <a:pt x="344" y="386"/>
                </a:lnTo>
                <a:lnTo>
                  <a:pt x="350" y="394"/>
                </a:lnTo>
                <a:lnTo>
                  <a:pt x="376" y="373"/>
                </a:lnTo>
                <a:lnTo>
                  <a:pt x="391" y="390"/>
                </a:lnTo>
                <a:lnTo>
                  <a:pt x="341" y="431"/>
                </a:lnTo>
                <a:lnTo>
                  <a:pt x="348" y="439"/>
                </a:lnTo>
                <a:lnTo>
                  <a:pt x="397" y="398"/>
                </a:lnTo>
                <a:lnTo>
                  <a:pt x="411" y="416"/>
                </a:lnTo>
                <a:lnTo>
                  <a:pt x="386" y="438"/>
                </a:lnTo>
                <a:lnTo>
                  <a:pt x="391" y="446"/>
                </a:lnTo>
                <a:lnTo>
                  <a:pt x="418" y="424"/>
                </a:lnTo>
                <a:lnTo>
                  <a:pt x="432" y="442"/>
                </a:lnTo>
                <a:lnTo>
                  <a:pt x="406" y="463"/>
                </a:lnTo>
                <a:lnTo>
                  <a:pt x="413" y="470"/>
                </a:lnTo>
                <a:lnTo>
                  <a:pt x="438" y="450"/>
                </a:lnTo>
                <a:lnTo>
                  <a:pt x="453" y="467"/>
                </a:lnTo>
                <a:lnTo>
                  <a:pt x="426" y="488"/>
                </a:lnTo>
                <a:lnTo>
                  <a:pt x="433" y="496"/>
                </a:lnTo>
                <a:lnTo>
                  <a:pt x="459" y="474"/>
                </a:lnTo>
                <a:lnTo>
                  <a:pt x="474" y="492"/>
                </a:lnTo>
                <a:lnTo>
                  <a:pt x="424" y="532"/>
                </a:lnTo>
                <a:lnTo>
                  <a:pt x="430" y="541"/>
                </a:lnTo>
                <a:lnTo>
                  <a:pt x="480" y="500"/>
                </a:lnTo>
                <a:lnTo>
                  <a:pt x="509" y="535"/>
                </a:lnTo>
                <a:lnTo>
                  <a:pt x="437" y="593"/>
                </a:lnTo>
                <a:lnTo>
                  <a:pt x="70" y="145"/>
                </a:lnTo>
                <a:lnTo>
                  <a:pt x="70" y="82"/>
                </a:lnTo>
                <a:lnTo>
                  <a:pt x="77" y="80"/>
                </a:lnTo>
                <a:lnTo>
                  <a:pt x="82" y="78"/>
                </a:lnTo>
                <a:lnTo>
                  <a:pt x="86" y="72"/>
                </a:lnTo>
                <a:lnTo>
                  <a:pt x="88" y="65"/>
                </a:lnTo>
                <a:lnTo>
                  <a:pt x="88" y="59"/>
                </a:lnTo>
                <a:lnTo>
                  <a:pt x="84" y="52"/>
                </a:lnTo>
                <a:lnTo>
                  <a:pt x="81" y="49"/>
                </a:lnTo>
                <a:lnTo>
                  <a:pt x="78" y="46"/>
                </a:lnTo>
                <a:lnTo>
                  <a:pt x="74" y="45"/>
                </a:lnTo>
                <a:lnTo>
                  <a:pt x="70" y="45"/>
                </a:lnTo>
                <a:lnTo>
                  <a:pt x="70" y="2"/>
                </a:lnTo>
                <a:lnTo>
                  <a:pt x="72" y="0"/>
                </a:lnTo>
                <a:lnTo>
                  <a:pt x="141" y="86"/>
                </a:lnTo>
                <a:close/>
                <a:moveTo>
                  <a:pt x="70" y="145"/>
                </a:moveTo>
                <a:lnTo>
                  <a:pt x="0" y="59"/>
                </a:lnTo>
                <a:lnTo>
                  <a:pt x="70" y="2"/>
                </a:lnTo>
                <a:lnTo>
                  <a:pt x="70" y="45"/>
                </a:lnTo>
                <a:lnTo>
                  <a:pt x="65" y="46"/>
                </a:lnTo>
                <a:lnTo>
                  <a:pt x="59" y="49"/>
                </a:lnTo>
                <a:lnTo>
                  <a:pt x="54" y="55"/>
                </a:lnTo>
                <a:lnTo>
                  <a:pt x="53" y="61"/>
                </a:lnTo>
                <a:lnTo>
                  <a:pt x="53" y="68"/>
                </a:lnTo>
                <a:lnTo>
                  <a:pt x="57" y="75"/>
                </a:lnTo>
                <a:lnTo>
                  <a:pt x="59" y="78"/>
                </a:lnTo>
                <a:lnTo>
                  <a:pt x="63" y="79"/>
                </a:lnTo>
                <a:lnTo>
                  <a:pt x="66" y="80"/>
                </a:lnTo>
                <a:lnTo>
                  <a:pt x="70" y="82"/>
                </a:lnTo>
                <a:lnTo>
                  <a:pt x="70" y="14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9" name="Freeform 143"/>
          <p:cNvSpPr>
            <a:spLocks noEditPoints="1" noChangeArrowheads="1"/>
          </p:cNvSpPr>
          <p:nvPr/>
        </p:nvSpPr>
        <p:spPr bwMode="auto">
          <a:xfrm>
            <a:off x="2263775" y="2840038"/>
            <a:ext cx="339725" cy="684212"/>
          </a:xfrm>
          <a:custGeom>
            <a:avLst/>
            <a:gdLst>
              <a:gd name="T0" fmla="*/ 307975 w 214"/>
              <a:gd name="T1" fmla="*/ 684212 h 431"/>
              <a:gd name="T2" fmla="*/ 268288 w 214"/>
              <a:gd name="T3" fmla="*/ 647700 h 431"/>
              <a:gd name="T4" fmla="*/ 331788 w 214"/>
              <a:gd name="T5" fmla="*/ 554037 h 431"/>
              <a:gd name="T6" fmla="*/ 322263 w 214"/>
              <a:gd name="T7" fmla="*/ 541337 h 431"/>
              <a:gd name="T8" fmla="*/ 298450 w 214"/>
              <a:gd name="T9" fmla="*/ 534987 h 431"/>
              <a:gd name="T10" fmla="*/ 285750 w 214"/>
              <a:gd name="T11" fmla="*/ 546100 h 431"/>
              <a:gd name="T12" fmla="*/ 284163 w 214"/>
              <a:gd name="T13" fmla="*/ 560387 h 431"/>
              <a:gd name="T14" fmla="*/ 271463 w 214"/>
              <a:gd name="T15" fmla="*/ 550862 h 431"/>
              <a:gd name="T16" fmla="*/ 198438 w 214"/>
              <a:gd name="T17" fmla="*/ 611187 h 431"/>
              <a:gd name="T18" fmla="*/ 79375 w 214"/>
              <a:gd name="T19" fmla="*/ 307975 h 431"/>
              <a:gd name="T20" fmla="*/ 85725 w 214"/>
              <a:gd name="T21" fmla="*/ 295275 h 431"/>
              <a:gd name="T22" fmla="*/ 128588 w 214"/>
              <a:gd name="T23" fmla="*/ 279400 h 431"/>
              <a:gd name="T24" fmla="*/ 117475 w 214"/>
              <a:gd name="T25" fmla="*/ 274637 h 431"/>
              <a:gd name="T26" fmla="*/ 79375 w 214"/>
              <a:gd name="T27" fmla="*/ 182562 h 431"/>
              <a:gd name="T28" fmla="*/ 157163 w 214"/>
              <a:gd name="T29" fmla="*/ 96837 h 431"/>
              <a:gd name="T30" fmla="*/ 176213 w 214"/>
              <a:gd name="T31" fmla="*/ 103187 h 431"/>
              <a:gd name="T32" fmla="*/ 228600 w 214"/>
              <a:gd name="T33" fmla="*/ 231775 h 431"/>
              <a:gd name="T34" fmla="*/ 228600 w 214"/>
              <a:gd name="T35" fmla="*/ 247650 h 431"/>
              <a:gd name="T36" fmla="*/ 266700 w 214"/>
              <a:gd name="T37" fmla="*/ 550862 h 431"/>
              <a:gd name="T38" fmla="*/ 258763 w 214"/>
              <a:gd name="T39" fmla="*/ 552450 h 431"/>
              <a:gd name="T40" fmla="*/ 242888 w 214"/>
              <a:gd name="T41" fmla="*/ 566737 h 431"/>
              <a:gd name="T42" fmla="*/ 238125 w 214"/>
              <a:gd name="T43" fmla="*/ 569912 h 431"/>
              <a:gd name="T44" fmla="*/ 214313 w 214"/>
              <a:gd name="T45" fmla="*/ 566737 h 431"/>
              <a:gd name="T46" fmla="*/ 204788 w 214"/>
              <a:gd name="T47" fmla="*/ 581025 h 431"/>
              <a:gd name="T48" fmla="*/ 206375 w 214"/>
              <a:gd name="T49" fmla="*/ 604837 h 431"/>
              <a:gd name="T50" fmla="*/ 198438 w 214"/>
              <a:gd name="T51" fmla="*/ 611187 h 431"/>
              <a:gd name="T52" fmla="*/ 79375 w 214"/>
              <a:gd name="T53" fmla="*/ 122237 h 431"/>
              <a:gd name="T54" fmla="*/ 138113 w 214"/>
              <a:gd name="T55" fmla="*/ 44450 h 431"/>
              <a:gd name="T56" fmla="*/ 122238 w 214"/>
              <a:gd name="T57" fmla="*/ 22225 h 431"/>
              <a:gd name="T58" fmla="*/ 98425 w 214"/>
              <a:gd name="T59" fmla="*/ 4762 h 431"/>
              <a:gd name="T60" fmla="*/ 79375 w 214"/>
              <a:gd name="T61" fmla="*/ 0 h 431"/>
              <a:gd name="T62" fmla="*/ 71438 w 214"/>
              <a:gd name="T63" fmla="*/ 303212 h 431"/>
              <a:gd name="T64" fmla="*/ 17463 w 214"/>
              <a:gd name="T65" fmla="*/ 171450 h 431"/>
              <a:gd name="T66" fmla="*/ 19050 w 214"/>
              <a:gd name="T67" fmla="*/ 152400 h 431"/>
              <a:gd name="T68" fmla="*/ 6350 w 214"/>
              <a:gd name="T69" fmla="*/ 96837 h 431"/>
              <a:gd name="T70" fmla="*/ 1588 w 214"/>
              <a:gd name="T71" fmla="*/ 55562 h 431"/>
              <a:gd name="T72" fmla="*/ 23813 w 214"/>
              <a:gd name="T73" fmla="*/ 19050 h 431"/>
              <a:gd name="T74" fmla="*/ 47625 w 214"/>
              <a:gd name="T75" fmla="*/ 4762 h 431"/>
              <a:gd name="T76" fmla="*/ 79375 w 214"/>
              <a:gd name="T77" fmla="*/ 122237 h 431"/>
              <a:gd name="T78" fmla="*/ 79375 w 214"/>
              <a:gd name="T79" fmla="*/ 182562 h 431"/>
              <a:gd name="T80" fmla="*/ 68263 w 214"/>
              <a:gd name="T81" fmla="*/ 155575 h 431"/>
              <a:gd name="T82" fmla="*/ 74613 w 214"/>
              <a:gd name="T83" fmla="*/ 139700 h 431"/>
              <a:gd name="T84" fmla="*/ 34925 w 214"/>
              <a:gd name="T85" fmla="*/ 157162 h 431"/>
              <a:gd name="T86" fmla="*/ 30163 w 214"/>
              <a:gd name="T87" fmla="*/ 176212 h 431"/>
              <a:gd name="T88" fmla="*/ 74613 w 214"/>
              <a:gd name="T89" fmla="*/ 287337 h 431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14"/>
              <a:gd name="T136" fmla="*/ 0 h 431"/>
              <a:gd name="T137" fmla="*/ 214 w 214"/>
              <a:gd name="T138" fmla="*/ 431 h 431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14" h="431">
                <a:moveTo>
                  <a:pt x="168" y="228"/>
                </a:moveTo>
                <a:lnTo>
                  <a:pt x="214" y="349"/>
                </a:lnTo>
                <a:lnTo>
                  <a:pt x="194" y="431"/>
                </a:lnTo>
                <a:lnTo>
                  <a:pt x="168" y="413"/>
                </a:lnTo>
                <a:lnTo>
                  <a:pt x="168" y="405"/>
                </a:lnTo>
                <a:lnTo>
                  <a:pt x="169" y="408"/>
                </a:lnTo>
                <a:lnTo>
                  <a:pt x="196" y="397"/>
                </a:lnTo>
                <a:lnTo>
                  <a:pt x="209" y="349"/>
                </a:lnTo>
                <a:lnTo>
                  <a:pt x="206" y="345"/>
                </a:lnTo>
                <a:lnTo>
                  <a:pt x="203" y="341"/>
                </a:lnTo>
                <a:lnTo>
                  <a:pt x="199" y="337"/>
                </a:lnTo>
                <a:lnTo>
                  <a:pt x="194" y="336"/>
                </a:lnTo>
                <a:lnTo>
                  <a:pt x="188" y="337"/>
                </a:lnTo>
                <a:lnTo>
                  <a:pt x="184" y="340"/>
                </a:lnTo>
                <a:lnTo>
                  <a:pt x="180" y="344"/>
                </a:lnTo>
                <a:lnTo>
                  <a:pt x="179" y="348"/>
                </a:lnTo>
                <a:lnTo>
                  <a:pt x="179" y="353"/>
                </a:lnTo>
                <a:lnTo>
                  <a:pt x="176" y="351"/>
                </a:lnTo>
                <a:lnTo>
                  <a:pt x="173" y="348"/>
                </a:lnTo>
                <a:lnTo>
                  <a:pt x="171" y="347"/>
                </a:lnTo>
                <a:lnTo>
                  <a:pt x="168" y="347"/>
                </a:lnTo>
                <a:lnTo>
                  <a:pt x="168" y="228"/>
                </a:lnTo>
                <a:close/>
                <a:moveTo>
                  <a:pt x="125" y="385"/>
                </a:moveTo>
                <a:lnTo>
                  <a:pt x="51" y="194"/>
                </a:lnTo>
                <a:lnTo>
                  <a:pt x="50" y="194"/>
                </a:lnTo>
                <a:lnTo>
                  <a:pt x="50" y="183"/>
                </a:lnTo>
                <a:lnTo>
                  <a:pt x="54" y="186"/>
                </a:lnTo>
                <a:lnTo>
                  <a:pt x="60" y="184"/>
                </a:lnTo>
                <a:lnTo>
                  <a:pt x="81" y="176"/>
                </a:lnTo>
                <a:lnTo>
                  <a:pt x="79" y="175"/>
                </a:lnTo>
                <a:lnTo>
                  <a:pt x="74" y="173"/>
                </a:lnTo>
                <a:lnTo>
                  <a:pt x="73" y="172"/>
                </a:lnTo>
                <a:lnTo>
                  <a:pt x="70" y="168"/>
                </a:lnTo>
                <a:lnTo>
                  <a:pt x="50" y="115"/>
                </a:lnTo>
                <a:lnTo>
                  <a:pt x="50" y="80"/>
                </a:lnTo>
                <a:lnTo>
                  <a:pt x="99" y="61"/>
                </a:lnTo>
                <a:lnTo>
                  <a:pt x="104" y="61"/>
                </a:lnTo>
                <a:lnTo>
                  <a:pt x="107" y="62"/>
                </a:lnTo>
                <a:lnTo>
                  <a:pt x="111" y="65"/>
                </a:lnTo>
                <a:lnTo>
                  <a:pt x="114" y="69"/>
                </a:lnTo>
                <a:lnTo>
                  <a:pt x="144" y="146"/>
                </a:lnTo>
                <a:lnTo>
                  <a:pt x="144" y="149"/>
                </a:lnTo>
                <a:lnTo>
                  <a:pt x="144" y="153"/>
                </a:lnTo>
                <a:lnTo>
                  <a:pt x="144" y="156"/>
                </a:lnTo>
                <a:lnTo>
                  <a:pt x="141" y="158"/>
                </a:lnTo>
                <a:lnTo>
                  <a:pt x="168" y="228"/>
                </a:lnTo>
                <a:lnTo>
                  <a:pt x="168" y="347"/>
                </a:lnTo>
                <a:lnTo>
                  <a:pt x="163" y="348"/>
                </a:lnTo>
                <a:lnTo>
                  <a:pt x="157" y="349"/>
                </a:lnTo>
                <a:lnTo>
                  <a:pt x="154" y="353"/>
                </a:lnTo>
                <a:lnTo>
                  <a:pt x="153" y="357"/>
                </a:lnTo>
                <a:lnTo>
                  <a:pt x="153" y="363"/>
                </a:lnTo>
                <a:lnTo>
                  <a:pt x="150" y="359"/>
                </a:lnTo>
                <a:lnTo>
                  <a:pt x="145" y="357"/>
                </a:lnTo>
                <a:lnTo>
                  <a:pt x="141" y="356"/>
                </a:lnTo>
                <a:lnTo>
                  <a:pt x="135" y="357"/>
                </a:lnTo>
                <a:lnTo>
                  <a:pt x="131" y="360"/>
                </a:lnTo>
                <a:lnTo>
                  <a:pt x="129" y="366"/>
                </a:lnTo>
                <a:lnTo>
                  <a:pt x="127" y="370"/>
                </a:lnTo>
                <a:lnTo>
                  <a:pt x="127" y="376"/>
                </a:lnTo>
                <a:lnTo>
                  <a:pt x="130" y="381"/>
                </a:lnTo>
                <a:lnTo>
                  <a:pt x="168" y="405"/>
                </a:lnTo>
                <a:lnTo>
                  <a:pt x="168" y="413"/>
                </a:lnTo>
                <a:lnTo>
                  <a:pt x="125" y="385"/>
                </a:lnTo>
                <a:close/>
                <a:moveTo>
                  <a:pt x="50" y="0"/>
                </a:moveTo>
                <a:lnTo>
                  <a:pt x="50" y="77"/>
                </a:lnTo>
                <a:lnTo>
                  <a:pt x="95" y="49"/>
                </a:lnTo>
                <a:lnTo>
                  <a:pt x="87" y="28"/>
                </a:lnTo>
                <a:lnTo>
                  <a:pt x="84" y="23"/>
                </a:lnTo>
                <a:lnTo>
                  <a:pt x="81" y="18"/>
                </a:lnTo>
                <a:lnTo>
                  <a:pt x="77" y="14"/>
                </a:lnTo>
                <a:lnTo>
                  <a:pt x="72" y="10"/>
                </a:lnTo>
                <a:lnTo>
                  <a:pt x="68" y="5"/>
                </a:lnTo>
                <a:lnTo>
                  <a:pt x="62" y="3"/>
                </a:lnTo>
                <a:lnTo>
                  <a:pt x="56" y="1"/>
                </a:lnTo>
                <a:lnTo>
                  <a:pt x="50" y="0"/>
                </a:lnTo>
                <a:close/>
                <a:moveTo>
                  <a:pt x="50" y="194"/>
                </a:moveTo>
                <a:lnTo>
                  <a:pt x="50" y="194"/>
                </a:lnTo>
                <a:lnTo>
                  <a:pt x="45" y="191"/>
                </a:lnTo>
                <a:lnTo>
                  <a:pt x="41" y="186"/>
                </a:lnTo>
                <a:lnTo>
                  <a:pt x="11" y="108"/>
                </a:lnTo>
                <a:lnTo>
                  <a:pt x="9" y="104"/>
                </a:lnTo>
                <a:lnTo>
                  <a:pt x="11" y="99"/>
                </a:lnTo>
                <a:lnTo>
                  <a:pt x="12" y="96"/>
                </a:lnTo>
                <a:lnTo>
                  <a:pt x="16" y="92"/>
                </a:lnTo>
                <a:lnTo>
                  <a:pt x="4" y="61"/>
                </a:lnTo>
                <a:lnTo>
                  <a:pt x="1" y="53"/>
                </a:lnTo>
                <a:lnTo>
                  <a:pt x="0" y="43"/>
                </a:lnTo>
                <a:lnTo>
                  <a:pt x="1" y="35"/>
                </a:lnTo>
                <a:lnTo>
                  <a:pt x="4" y="27"/>
                </a:lnTo>
                <a:lnTo>
                  <a:pt x="8" y="19"/>
                </a:lnTo>
                <a:lnTo>
                  <a:pt x="15" y="12"/>
                </a:lnTo>
                <a:lnTo>
                  <a:pt x="22" y="7"/>
                </a:lnTo>
                <a:lnTo>
                  <a:pt x="30" y="3"/>
                </a:lnTo>
                <a:lnTo>
                  <a:pt x="39" y="0"/>
                </a:lnTo>
                <a:lnTo>
                  <a:pt x="50" y="0"/>
                </a:lnTo>
                <a:lnTo>
                  <a:pt x="50" y="77"/>
                </a:lnTo>
                <a:lnTo>
                  <a:pt x="43" y="81"/>
                </a:lnTo>
                <a:lnTo>
                  <a:pt x="50" y="80"/>
                </a:lnTo>
                <a:lnTo>
                  <a:pt x="50" y="115"/>
                </a:lnTo>
                <a:lnTo>
                  <a:pt x="45" y="100"/>
                </a:lnTo>
                <a:lnTo>
                  <a:pt x="43" y="98"/>
                </a:lnTo>
                <a:lnTo>
                  <a:pt x="45" y="93"/>
                </a:lnTo>
                <a:lnTo>
                  <a:pt x="46" y="91"/>
                </a:lnTo>
                <a:lnTo>
                  <a:pt x="47" y="88"/>
                </a:lnTo>
                <a:lnTo>
                  <a:pt x="26" y="96"/>
                </a:lnTo>
                <a:lnTo>
                  <a:pt x="22" y="99"/>
                </a:lnTo>
                <a:lnTo>
                  <a:pt x="19" y="103"/>
                </a:lnTo>
                <a:lnTo>
                  <a:pt x="19" y="107"/>
                </a:lnTo>
                <a:lnTo>
                  <a:pt x="19" y="111"/>
                </a:lnTo>
                <a:lnTo>
                  <a:pt x="45" y="177"/>
                </a:lnTo>
                <a:lnTo>
                  <a:pt x="47" y="181"/>
                </a:lnTo>
                <a:lnTo>
                  <a:pt x="50" y="183"/>
                </a:lnTo>
                <a:lnTo>
                  <a:pt x="50" y="19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50" name="组合 213"/>
          <p:cNvGrpSpPr/>
          <p:nvPr/>
        </p:nvGrpSpPr>
        <p:grpSpPr bwMode="auto">
          <a:xfrm>
            <a:off x="3251200" y="2925763"/>
            <a:ext cx="571500" cy="574675"/>
            <a:chOff x="0" y="0"/>
            <a:chExt cx="571500" cy="574675"/>
          </a:xfrm>
          <a:solidFill>
            <a:schemeClr val="bg1">
              <a:alpha val="70000"/>
            </a:schemeClr>
          </a:solidFill>
        </p:grpSpPr>
        <p:sp>
          <p:nvSpPr>
            <p:cNvPr id="151" name="Freeform 144"/>
            <p:cNvSpPr>
              <a:spLocks noEditPoints="1" noChangeArrowheads="1"/>
            </p:cNvSpPr>
            <p:nvPr/>
          </p:nvSpPr>
          <p:spPr bwMode="auto">
            <a:xfrm>
              <a:off x="0" y="0"/>
              <a:ext cx="571500" cy="574675"/>
            </a:xfrm>
            <a:custGeom>
              <a:avLst/>
              <a:gdLst>
                <a:gd name="T0" fmla="*/ 285750 w 360"/>
                <a:gd name="T1" fmla="*/ 0 h 362"/>
                <a:gd name="T2" fmla="*/ 368300 w 360"/>
                <a:gd name="T3" fmla="*/ 12700 h 362"/>
                <a:gd name="T4" fmla="*/ 444500 w 360"/>
                <a:gd name="T5" fmla="*/ 49213 h 362"/>
                <a:gd name="T6" fmla="*/ 506413 w 360"/>
                <a:gd name="T7" fmla="*/ 106363 h 362"/>
                <a:gd name="T8" fmla="*/ 549275 w 360"/>
                <a:gd name="T9" fmla="*/ 176213 h 362"/>
                <a:gd name="T10" fmla="*/ 568325 w 360"/>
                <a:gd name="T11" fmla="*/ 258763 h 362"/>
                <a:gd name="T12" fmla="*/ 568325 w 360"/>
                <a:gd name="T13" fmla="*/ 315913 h 362"/>
                <a:gd name="T14" fmla="*/ 549275 w 360"/>
                <a:gd name="T15" fmla="*/ 398463 h 362"/>
                <a:gd name="T16" fmla="*/ 506413 w 360"/>
                <a:gd name="T17" fmla="*/ 468313 h 362"/>
                <a:gd name="T18" fmla="*/ 444500 w 360"/>
                <a:gd name="T19" fmla="*/ 525463 h 362"/>
                <a:gd name="T20" fmla="*/ 368300 w 360"/>
                <a:gd name="T21" fmla="*/ 561975 h 362"/>
                <a:gd name="T22" fmla="*/ 285750 w 360"/>
                <a:gd name="T23" fmla="*/ 574675 h 362"/>
                <a:gd name="T24" fmla="*/ 285750 w 360"/>
                <a:gd name="T25" fmla="*/ 498475 h 362"/>
                <a:gd name="T26" fmla="*/ 306388 w 360"/>
                <a:gd name="T27" fmla="*/ 504825 h 362"/>
                <a:gd name="T28" fmla="*/ 319088 w 360"/>
                <a:gd name="T29" fmla="*/ 522288 h 362"/>
                <a:gd name="T30" fmla="*/ 376238 w 360"/>
                <a:gd name="T31" fmla="*/ 508000 h 362"/>
                <a:gd name="T32" fmla="*/ 425450 w 360"/>
                <a:gd name="T33" fmla="*/ 479425 h 362"/>
                <a:gd name="T34" fmla="*/ 465138 w 360"/>
                <a:gd name="T35" fmla="*/ 441325 h 362"/>
                <a:gd name="T36" fmla="*/ 495300 w 360"/>
                <a:gd name="T37" fmla="*/ 393700 h 362"/>
                <a:gd name="T38" fmla="*/ 515938 w 360"/>
                <a:gd name="T39" fmla="*/ 341313 h 362"/>
                <a:gd name="T40" fmla="*/ 511175 w 360"/>
                <a:gd name="T41" fmla="*/ 315913 h 362"/>
                <a:gd name="T42" fmla="*/ 495300 w 360"/>
                <a:gd name="T43" fmla="*/ 285750 h 362"/>
                <a:gd name="T44" fmla="*/ 501650 w 360"/>
                <a:gd name="T45" fmla="*/ 265113 h 362"/>
                <a:gd name="T46" fmla="*/ 519113 w 360"/>
                <a:gd name="T47" fmla="*/ 252413 h 362"/>
                <a:gd name="T48" fmla="*/ 504825 w 360"/>
                <a:gd name="T49" fmla="*/ 195263 h 362"/>
                <a:gd name="T50" fmla="*/ 476250 w 360"/>
                <a:gd name="T51" fmla="*/ 149225 h 362"/>
                <a:gd name="T52" fmla="*/ 439738 w 360"/>
                <a:gd name="T53" fmla="*/ 106363 h 362"/>
                <a:gd name="T54" fmla="*/ 392113 w 360"/>
                <a:gd name="T55" fmla="*/ 76200 h 362"/>
                <a:gd name="T56" fmla="*/ 339725 w 360"/>
                <a:gd name="T57" fmla="*/ 55563 h 362"/>
                <a:gd name="T58" fmla="*/ 315913 w 360"/>
                <a:gd name="T59" fmla="*/ 61913 h 362"/>
                <a:gd name="T60" fmla="*/ 285750 w 360"/>
                <a:gd name="T61" fmla="*/ 76200 h 362"/>
                <a:gd name="T62" fmla="*/ 285750 w 360"/>
                <a:gd name="T63" fmla="*/ 0 h 362"/>
                <a:gd name="T64" fmla="*/ 285750 w 360"/>
                <a:gd name="T65" fmla="*/ 76200 h 362"/>
                <a:gd name="T66" fmla="*/ 255588 w 360"/>
                <a:gd name="T67" fmla="*/ 61913 h 362"/>
                <a:gd name="T68" fmla="*/ 231775 w 360"/>
                <a:gd name="T69" fmla="*/ 55563 h 362"/>
                <a:gd name="T70" fmla="*/ 177800 w 360"/>
                <a:gd name="T71" fmla="*/ 76200 h 362"/>
                <a:gd name="T72" fmla="*/ 130175 w 360"/>
                <a:gd name="T73" fmla="*/ 106363 h 362"/>
                <a:gd name="T74" fmla="*/ 93663 w 360"/>
                <a:gd name="T75" fmla="*/ 149225 h 362"/>
                <a:gd name="T76" fmla="*/ 66675 w 360"/>
                <a:gd name="T77" fmla="*/ 195263 h 362"/>
                <a:gd name="T78" fmla="*/ 50800 w 360"/>
                <a:gd name="T79" fmla="*/ 252413 h 362"/>
                <a:gd name="T80" fmla="*/ 68263 w 360"/>
                <a:gd name="T81" fmla="*/ 265113 h 362"/>
                <a:gd name="T82" fmla="*/ 74613 w 360"/>
                <a:gd name="T83" fmla="*/ 285750 h 362"/>
                <a:gd name="T84" fmla="*/ 58738 w 360"/>
                <a:gd name="T85" fmla="*/ 315913 h 362"/>
                <a:gd name="T86" fmla="*/ 52388 w 360"/>
                <a:gd name="T87" fmla="*/ 341313 h 362"/>
                <a:gd name="T88" fmla="*/ 73025 w 360"/>
                <a:gd name="T89" fmla="*/ 393700 h 362"/>
                <a:gd name="T90" fmla="*/ 104775 w 360"/>
                <a:gd name="T91" fmla="*/ 441325 h 362"/>
                <a:gd name="T92" fmla="*/ 146050 w 360"/>
                <a:gd name="T93" fmla="*/ 479425 h 362"/>
                <a:gd name="T94" fmla="*/ 195263 w 360"/>
                <a:gd name="T95" fmla="*/ 508000 h 362"/>
                <a:gd name="T96" fmla="*/ 250825 w 360"/>
                <a:gd name="T97" fmla="*/ 522288 h 362"/>
                <a:gd name="T98" fmla="*/ 255588 w 360"/>
                <a:gd name="T99" fmla="*/ 511175 h 362"/>
                <a:gd name="T100" fmla="*/ 285750 w 360"/>
                <a:gd name="T101" fmla="*/ 498475 h 362"/>
                <a:gd name="T102" fmla="*/ 285750 w 360"/>
                <a:gd name="T103" fmla="*/ 574675 h 362"/>
                <a:gd name="T104" fmla="*/ 200025 w 360"/>
                <a:gd name="T105" fmla="*/ 561975 h 362"/>
                <a:gd name="T106" fmla="*/ 123825 w 360"/>
                <a:gd name="T107" fmla="*/ 525463 h 362"/>
                <a:gd name="T108" fmla="*/ 63500 w 360"/>
                <a:gd name="T109" fmla="*/ 468313 h 362"/>
                <a:gd name="T110" fmla="*/ 20638 w 360"/>
                <a:gd name="T111" fmla="*/ 398463 h 362"/>
                <a:gd name="T112" fmla="*/ 0 w 360"/>
                <a:gd name="T113" fmla="*/ 315913 h 362"/>
                <a:gd name="T114" fmla="*/ 0 w 360"/>
                <a:gd name="T115" fmla="*/ 258763 h 362"/>
                <a:gd name="T116" fmla="*/ 20638 w 360"/>
                <a:gd name="T117" fmla="*/ 176213 h 362"/>
                <a:gd name="T118" fmla="*/ 63500 w 360"/>
                <a:gd name="T119" fmla="*/ 106363 h 362"/>
                <a:gd name="T120" fmla="*/ 123825 w 360"/>
                <a:gd name="T121" fmla="*/ 49213 h 362"/>
                <a:gd name="T122" fmla="*/ 200025 w 360"/>
                <a:gd name="T123" fmla="*/ 12700 h 362"/>
                <a:gd name="T124" fmla="*/ 285750 w 360"/>
                <a:gd name="T125" fmla="*/ 0 h 36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60"/>
                <a:gd name="T190" fmla="*/ 0 h 362"/>
                <a:gd name="T191" fmla="*/ 360 w 360"/>
                <a:gd name="T192" fmla="*/ 362 h 36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60" h="362">
                  <a:moveTo>
                    <a:pt x="180" y="0"/>
                  </a:moveTo>
                  <a:lnTo>
                    <a:pt x="180" y="0"/>
                  </a:lnTo>
                  <a:lnTo>
                    <a:pt x="197" y="2"/>
                  </a:lnTo>
                  <a:lnTo>
                    <a:pt x="216" y="4"/>
                  </a:lnTo>
                  <a:lnTo>
                    <a:pt x="232" y="8"/>
                  </a:lnTo>
                  <a:lnTo>
                    <a:pt x="250" y="15"/>
                  </a:lnTo>
                  <a:lnTo>
                    <a:pt x="265" y="22"/>
                  </a:lnTo>
                  <a:lnTo>
                    <a:pt x="280" y="31"/>
                  </a:lnTo>
                  <a:lnTo>
                    <a:pt x="295" y="42"/>
                  </a:lnTo>
                  <a:lnTo>
                    <a:pt x="307" y="53"/>
                  </a:lnTo>
                  <a:lnTo>
                    <a:pt x="319" y="67"/>
                  </a:lnTo>
                  <a:lnTo>
                    <a:pt x="329" y="80"/>
                  </a:lnTo>
                  <a:lnTo>
                    <a:pt x="338" y="95"/>
                  </a:lnTo>
                  <a:lnTo>
                    <a:pt x="346" y="111"/>
                  </a:lnTo>
                  <a:lnTo>
                    <a:pt x="352" y="127"/>
                  </a:lnTo>
                  <a:lnTo>
                    <a:pt x="356" y="145"/>
                  </a:lnTo>
                  <a:lnTo>
                    <a:pt x="358" y="163"/>
                  </a:lnTo>
                  <a:lnTo>
                    <a:pt x="360" y="180"/>
                  </a:lnTo>
                  <a:lnTo>
                    <a:pt x="358" y="199"/>
                  </a:lnTo>
                  <a:lnTo>
                    <a:pt x="356" y="217"/>
                  </a:lnTo>
                  <a:lnTo>
                    <a:pt x="352" y="234"/>
                  </a:lnTo>
                  <a:lnTo>
                    <a:pt x="346" y="251"/>
                  </a:lnTo>
                  <a:lnTo>
                    <a:pt x="338" y="267"/>
                  </a:lnTo>
                  <a:lnTo>
                    <a:pt x="329" y="282"/>
                  </a:lnTo>
                  <a:lnTo>
                    <a:pt x="319" y="295"/>
                  </a:lnTo>
                  <a:lnTo>
                    <a:pt x="307" y="309"/>
                  </a:lnTo>
                  <a:lnTo>
                    <a:pt x="295" y="320"/>
                  </a:lnTo>
                  <a:lnTo>
                    <a:pt x="280" y="331"/>
                  </a:lnTo>
                  <a:lnTo>
                    <a:pt x="265" y="340"/>
                  </a:lnTo>
                  <a:lnTo>
                    <a:pt x="250" y="347"/>
                  </a:lnTo>
                  <a:lnTo>
                    <a:pt x="232" y="354"/>
                  </a:lnTo>
                  <a:lnTo>
                    <a:pt x="216" y="358"/>
                  </a:lnTo>
                  <a:lnTo>
                    <a:pt x="197" y="360"/>
                  </a:lnTo>
                  <a:lnTo>
                    <a:pt x="180" y="362"/>
                  </a:lnTo>
                  <a:lnTo>
                    <a:pt x="180" y="314"/>
                  </a:lnTo>
                  <a:lnTo>
                    <a:pt x="186" y="314"/>
                  </a:lnTo>
                  <a:lnTo>
                    <a:pt x="193" y="318"/>
                  </a:lnTo>
                  <a:lnTo>
                    <a:pt x="199" y="322"/>
                  </a:lnTo>
                  <a:lnTo>
                    <a:pt x="201" y="329"/>
                  </a:lnTo>
                  <a:lnTo>
                    <a:pt x="214" y="327"/>
                  </a:lnTo>
                  <a:lnTo>
                    <a:pt x="226" y="324"/>
                  </a:lnTo>
                  <a:lnTo>
                    <a:pt x="237" y="320"/>
                  </a:lnTo>
                  <a:lnTo>
                    <a:pt x="247" y="314"/>
                  </a:lnTo>
                  <a:lnTo>
                    <a:pt x="258" y="309"/>
                  </a:lnTo>
                  <a:lnTo>
                    <a:pt x="268" y="302"/>
                  </a:lnTo>
                  <a:lnTo>
                    <a:pt x="277" y="294"/>
                  </a:lnTo>
                  <a:lnTo>
                    <a:pt x="285" y="286"/>
                  </a:lnTo>
                  <a:lnTo>
                    <a:pt x="293" y="278"/>
                  </a:lnTo>
                  <a:lnTo>
                    <a:pt x="300" y="268"/>
                  </a:lnTo>
                  <a:lnTo>
                    <a:pt x="307" y="259"/>
                  </a:lnTo>
                  <a:lnTo>
                    <a:pt x="312" y="248"/>
                  </a:lnTo>
                  <a:lnTo>
                    <a:pt x="318" y="237"/>
                  </a:lnTo>
                  <a:lnTo>
                    <a:pt x="322" y="226"/>
                  </a:lnTo>
                  <a:lnTo>
                    <a:pt x="325" y="215"/>
                  </a:lnTo>
                  <a:lnTo>
                    <a:pt x="327" y="203"/>
                  </a:lnTo>
                  <a:lnTo>
                    <a:pt x="322" y="199"/>
                  </a:lnTo>
                  <a:lnTo>
                    <a:pt x="316" y="194"/>
                  </a:lnTo>
                  <a:lnTo>
                    <a:pt x="314" y="188"/>
                  </a:lnTo>
                  <a:lnTo>
                    <a:pt x="312" y="180"/>
                  </a:lnTo>
                  <a:lnTo>
                    <a:pt x="314" y="174"/>
                  </a:lnTo>
                  <a:lnTo>
                    <a:pt x="316" y="167"/>
                  </a:lnTo>
                  <a:lnTo>
                    <a:pt x="322" y="163"/>
                  </a:lnTo>
                  <a:lnTo>
                    <a:pt x="327" y="159"/>
                  </a:lnTo>
                  <a:lnTo>
                    <a:pt x="325" y="146"/>
                  </a:lnTo>
                  <a:lnTo>
                    <a:pt x="322" y="136"/>
                  </a:lnTo>
                  <a:lnTo>
                    <a:pt x="318" y="123"/>
                  </a:lnTo>
                  <a:lnTo>
                    <a:pt x="312" y="113"/>
                  </a:lnTo>
                  <a:lnTo>
                    <a:pt x="307" y="103"/>
                  </a:lnTo>
                  <a:lnTo>
                    <a:pt x="300" y="94"/>
                  </a:lnTo>
                  <a:lnTo>
                    <a:pt x="293" y="84"/>
                  </a:lnTo>
                  <a:lnTo>
                    <a:pt x="285" y="75"/>
                  </a:lnTo>
                  <a:lnTo>
                    <a:pt x="277" y="67"/>
                  </a:lnTo>
                  <a:lnTo>
                    <a:pt x="268" y="60"/>
                  </a:lnTo>
                  <a:lnTo>
                    <a:pt x="258" y="53"/>
                  </a:lnTo>
                  <a:lnTo>
                    <a:pt x="247" y="48"/>
                  </a:lnTo>
                  <a:lnTo>
                    <a:pt x="237" y="42"/>
                  </a:lnTo>
                  <a:lnTo>
                    <a:pt x="226" y="38"/>
                  </a:lnTo>
                  <a:lnTo>
                    <a:pt x="214" y="35"/>
                  </a:lnTo>
                  <a:lnTo>
                    <a:pt x="201" y="33"/>
                  </a:lnTo>
                  <a:lnTo>
                    <a:pt x="199" y="39"/>
                  </a:lnTo>
                  <a:lnTo>
                    <a:pt x="193" y="44"/>
                  </a:lnTo>
                  <a:lnTo>
                    <a:pt x="186" y="46"/>
                  </a:lnTo>
                  <a:lnTo>
                    <a:pt x="180" y="48"/>
                  </a:lnTo>
                  <a:lnTo>
                    <a:pt x="180" y="0"/>
                  </a:lnTo>
                  <a:close/>
                  <a:moveTo>
                    <a:pt x="180" y="0"/>
                  </a:moveTo>
                  <a:lnTo>
                    <a:pt x="180" y="0"/>
                  </a:lnTo>
                  <a:lnTo>
                    <a:pt x="180" y="48"/>
                  </a:lnTo>
                  <a:lnTo>
                    <a:pt x="173" y="46"/>
                  </a:lnTo>
                  <a:lnTo>
                    <a:pt x="166" y="44"/>
                  </a:lnTo>
                  <a:lnTo>
                    <a:pt x="161" y="39"/>
                  </a:lnTo>
                  <a:lnTo>
                    <a:pt x="158" y="33"/>
                  </a:lnTo>
                  <a:lnTo>
                    <a:pt x="146" y="35"/>
                  </a:lnTo>
                  <a:lnTo>
                    <a:pt x="134" y="38"/>
                  </a:lnTo>
                  <a:lnTo>
                    <a:pt x="123" y="42"/>
                  </a:lnTo>
                  <a:lnTo>
                    <a:pt x="112" y="48"/>
                  </a:lnTo>
                  <a:lnTo>
                    <a:pt x="101" y="53"/>
                  </a:lnTo>
                  <a:lnTo>
                    <a:pt x="92" y="60"/>
                  </a:lnTo>
                  <a:lnTo>
                    <a:pt x="82" y="67"/>
                  </a:lnTo>
                  <a:lnTo>
                    <a:pt x="74" y="75"/>
                  </a:lnTo>
                  <a:lnTo>
                    <a:pt x="66" y="84"/>
                  </a:lnTo>
                  <a:lnTo>
                    <a:pt x="59" y="94"/>
                  </a:lnTo>
                  <a:lnTo>
                    <a:pt x="52" y="103"/>
                  </a:lnTo>
                  <a:lnTo>
                    <a:pt x="46" y="113"/>
                  </a:lnTo>
                  <a:lnTo>
                    <a:pt x="42" y="123"/>
                  </a:lnTo>
                  <a:lnTo>
                    <a:pt x="37" y="136"/>
                  </a:lnTo>
                  <a:lnTo>
                    <a:pt x="33" y="146"/>
                  </a:lnTo>
                  <a:lnTo>
                    <a:pt x="32" y="159"/>
                  </a:lnTo>
                  <a:lnTo>
                    <a:pt x="37" y="163"/>
                  </a:lnTo>
                  <a:lnTo>
                    <a:pt x="43" y="167"/>
                  </a:lnTo>
                  <a:lnTo>
                    <a:pt x="46" y="174"/>
                  </a:lnTo>
                  <a:lnTo>
                    <a:pt x="47" y="180"/>
                  </a:lnTo>
                  <a:lnTo>
                    <a:pt x="46" y="188"/>
                  </a:lnTo>
                  <a:lnTo>
                    <a:pt x="43" y="194"/>
                  </a:lnTo>
                  <a:lnTo>
                    <a:pt x="37" y="199"/>
                  </a:lnTo>
                  <a:lnTo>
                    <a:pt x="32" y="203"/>
                  </a:lnTo>
                  <a:lnTo>
                    <a:pt x="33" y="215"/>
                  </a:lnTo>
                  <a:lnTo>
                    <a:pt x="37" y="226"/>
                  </a:lnTo>
                  <a:lnTo>
                    <a:pt x="42" y="237"/>
                  </a:lnTo>
                  <a:lnTo>
                    <a:pt x="46" y="248"/>
                  </a:lnTo>
                  <a:lnTo>
                    <a:pt x="52" y="259"/>
                  </a:lnTo>
                  <a:lnTo>
                    <a:pt x="59" y="268"/>
                  </a:lnTo>
                  <a:lnTo>
                    <a:pt x="66" y="278"/>
                  </a:lnTo>
                  <a:lnTo>
                    <a:pt x="74" y="286"/>
                  </a:lnTo>
                  <a:lnTo>
                    <a:pt x="82" y="294"/>
                  </a:lnTo>
                  <a:lnTo>
                    <a:pt x="92" y="302"/>
                  </a:lnTo>
                  <a:lnTo>
                    <a:pt x="101" y="309"/>
                  </a:lnTo>
                  <a:lnTo>
                    <a:pt x="112" y="314"/>
                  </a:lnTo>
                  <a:lnTo>
                    <a:pt x="123" y="320"/>
                  </a:lnTo>
                  <a:lnTo>
                    <a:pt x="134" y="324"/>
                  </a:lnTo>
                  <a:lnTo>
                    <a:pt x="146" y="327"/>
                  </a:lnTo>
                  <a:lnTo>
                    <a:pt x="158" y="329"/>
                  </a:lnTo>
                  <a:lnTo>
                    <a:pt x="161" y="322"/>
                  </a:lnTo>
                  <a:lnTo>
                    <a:pt x="166" y="318"/>
                  </a:lnTo>
                  <a:lnTo>
                    <a:pt x="173" y="314"/>
                  </a:lnTo>
                  <a:lnTo>
                    <a:pt x="180" y="314"/>
                  </a:lnTo>
                  <a:lnTo>
                    <a:pt x="180" y="362"/>
                  </a:lnTo>
                  <a:lnTo>
                    <a:pt x="161" y="360"/>
                  </a:lnTo>
                  <a:lnTo>
                    <a:pt x="143" y="358"/>
                  </a:lnTo>
                  <a:lnTo>
                    <a:pt x="126" y="354"/>
                  </a:lnTo>
                  <a:lnTo>
                    <a:pt x="109" y="347"/>
                  </a:lnTo>
                  <a:lnTo>
                    <a:pt x="93" y="340"/>
                  </a:lnTo>
                  <a:lnTo>
                    <a:pt x="78" y="331"/>
                  </a:lnTo>
                  <a:lnTo>
                    <a:pt x="65" y="320"/>
                  </a:lnTo>
                  <a:lnTo>
                    <a:pt x="52" y="309"/>
                  </a:lnTo>
                  <a:lnTo>
                    <a:pt x="40" y="295"/>
                  </a:lnTo>
                  <a:lnTo>
                    <a:pt x="29" y="282"/>
                  </a:lnTo>
                  <a:lnTo>
                    <a:pt x="21" y="267"/>
                  </a:lnTo>
                  <a:lnTo>
                    <a:pt x="13" y="251"/>
                  </a:lnTo>
                  <a:lnTo>
                    <a:pt x="8" y="234"/>
                  </a:lnTo>
                  <a:lnTo>
                    <a:pt x="2" y="217"/>
                  </a:lnTo>
                  <a:lnTo>
                    <a:pt x="0" y="199"/>
                  </a:lnTo>
                  <a:lnTo>
                    <a:pt x="0" y="180"/>
                  </a:lnTo>
                  <a:lnTo>
                    <a:pt x="0" y="163"/>
                  </a:lnTo>
                  <a:lnTo>
                    <a:pt x="2" y="145"/>
                  </a:lnTo>
                  <a:lnTo>
                    <a:pt x="8" y="127"/>
                  </a:lnTo>
                  <a:lnTo>
                    <a:pt x="13" y="111"/>
                  </a:lnTo>
                  <a:lnTo>
                    <a:pt x="21" y="95"/>
                  </a:lnTo>
                  <a:lnTo>
                    <a:pt x="29" y="80"/>
                  </a:lnTo>
                  <a:lnTo>
                    <a:pt x="40" y="67"/>
                  </a:lnTo>
                  <a:lnTo>
                    <a:pt x="52" y="53"/>
                  </a:lnTo>
                  <a:lnTo>
                    <a:pt x="65" y="42"/>
                  </a:lnTo>
                  <a:lnTo>
                    <a:pt x="78" y="31"/>
                  </a:lnTo>
                  <a:lnTo>
                    <a:pt x="93" y="22"/>
                  </a:lnTo>
                  <a:lnTo>
                    <a:pt x="109" y="15"/>
                  </a:lnTo>
                  <a:lnTo>
                    <a:pt x="126" y="8"/>
                  </a:lnTo>
                  <a:lnTo>
                    <a:pt x="143" y="4"/>
                  </a:lnTo>
                  <a:lnTo>
                    <a:pt x="161" y="2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145"/>
            <p:cNvSpPr>
              <a:spLocks noChangeArrowheads="1"/>
            </p:cNvSpPr>
            <p:nvPr/>
          </p:nvSpPr>
          <p:spPr bwMode="auto">
            <a:xfrm>
              <a:off x="179388" y="180975"/>
              <a:ext cx="285750" cy="150813"/>
            </a:xfrm>
            <a:custGeom>
              <a:avLst/>
              <a:gdLst>
                <a:gd name="T0" fmla="*/ 20638 w 180"/>
                <a:gd name="T1" fmla="*/ 0 h 95"/>
                <a:gd name="T2" fmla="*/ 85725 w 180"/>
                <a:gd name="T3" fmla="*/ 66675 h 95"/>
                <a:gd name="T4" fmla="*/ 85725 w 180"/>
                <a:gd name="T5" fmla="*/ 66675 h 95"/>
                <a:gd name="T6" fmla="*/ 95250 w 180"/>
                <a:gd name="T7" fmla="*/ 61913 h 95"/>
                <a:gd name="T8" fmla="*/ 106363 w 180"/>
                <a:gd name="T9" fmla="*/ 61913 h 95"/>
                <a:gd name="T10" fmla="*/ 106363 w 180"/>
                <a:gd name="T11" fmla="*/ 61913 h 95"/>
                <a:gd name="T12" fmla="*/ 119063 w 180"/>
                <a:gd name="T13" fmla="*/ 65088 h 95"/>
                <a:gd name="T14" fmla="*/ 131763 w 180"/>
                <a:gd name="T15" fmla="*/ 71438 h 95"/>
                <a:gd name="T16" fmla="*/ 139700 w 180"/>
                <a:gd name="T17" fmla="*/ 79375 h 95"/>
                <a:gd name="T18" fmla="*/ 146050 w 180"/>
                <a:gd name="T19" fmla="*/ 92075 h 95"/>
                <a:gd name="T20" fmla="*/ 285750 w 180"/>
                <a:gd name="T21" fmla="*/ 92075 h 95"/>
                <a:gd name="T22" fmla="*/ 285750 w 180"/>
                <a:gd name="T23" fmla="*/ 120650 h 95"/>
                <a:gd name="T24" fmla="*/ 146050 w 180"/>
                <a:gd name="T25" fmla="*/ 120650 h 95"/>
                <a:gd name="T26" fmla="*/ 146050 w 180"/>
                <a:gd name="T27" fmla="*/ 120650 h 95"/>
                <a:gd name="T28" fmla="*/ 139700 w 180"/>
                <a:gd name="T29" fmla="*/ 133350 h 95"/>
                <a:gd name="T30" fmla="*/ 131763 w 180"/>
                <a:gd name="T31" fmla="*/ 141288 h 95"/>
                <a:gd name="T32" fmla="*/ 119063 w 180"/>
                <a:gd name="T33" fmla="*/ 147638 h 95"/>
                <a:gd name="T34" fmla="*/ 106363 w 180"/>
                <a:gd name="T35" fmla="*/ 150813 h 95"/>
                <a:gd name="T36" fmla="*/ 106363 w 180"/>
                <a:gd name="T37" fmla="*/ 150813 h 95"/>
                <a:gd name="T38" fmla="*/ 96838 w 180"/>
                <a:gd name="T39" fmla="*/ 150813 h 95"/>
                <a:gd name="T40" fmla="*/ 88900 w 180"/>
                <a:gd name="T41" fmla="*/ 146050 h 95"/>
                <a:gd name="T42" fmla="*/ 79375 w 180"/>
                <a:gd name="T43" fmla="*/ 144463 h 95"/>
                <a:gd name="T44" fmla="*/ 73025 w 180"/>
                <a:gd name="T45" fmla="*/ 138113 h 95"/>
                <a:gd name="T46" fmla="*/ 69850 w 180"/>
                <a:gd name="T47" fmla="*/ 131763 h 95"/>
                <a:gd name="T48" fmla="*/ 65088 w 180"/>
                <a:gd name="T49" fmla="*/ 122238 h 95"/>
                <a:gd name="T50" fmla="*/ 63500 w 180"/>
                <a:gd name="T51" fmla="*/ 115888 h 95"/>
                <a:gd name="T52" fmla="*/ 60325 w 180"/>
                <a:gd name="T53" fmla="*/ 104775 h 95"/>
                <a:gd name="T54" fmla="*/ 60325 w 180"/>
                <a:gd name="T55" fmla="*/ 104775 h 95"/>
                <a:gd name="T56" fmla="*/ 63500 w 180"/>
                <a:gd name="T57" fmla="*/ 96838 h 95"/>
                <a:gd name="T58" fmla="*/ 65088 w 180"/>
                <a:gd name="T59" fmla="*/ 85725 h 95"/>
                <a:gd name="T60" fmla="*/ 0 w 180"/>
                <a:gd name="T61" fmla="*/ 20638 h 95"/>
                <a:gd name="T62" fmla="*/ 20638 w 180"/>
                <a:gd name="T63" fmla="*/ 0 h 9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80"/>
                <a:gd name="T97" fmla="*/ 0 h 95"/>
                <a:gd name="T98" fmla="*/ 180 w 180"/>
                <a:gd name="T99" fmla="*/ 95 h 9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80" h="95">
                  <a:moveTo>
                    <a:pt x="13" y="0"/>
                  </a:moveTo>
                  <a:lnTo>
                    <a:pt x="54" y="42"/>
                  </a:lnTo>
                  <a:lnTo>
                    <a:pt x="60" y="39"/>
                  </a:lnTo>
                  <a:lnTo>
                    <a:pt x="67" y="39"/>
                  </a:lnTo>
                  <a:lnTo>
                    <a:pt x="75" y="41"/>
                  </a:lnTo>
                  <a:lnTo>
                    <a:pt x="83" y="45"/>
                  </a:lnTo>
                  <a:lnTo>
                    <a:pt x="88" y="50"/>
                  </a:lnTo>
                  <a:lnTo>
                    <a:pt x="92" y="58"/>
                  </a:lnTo>
                  <a:lnTo>
                    <a:pt x="180" y="58"/>
                  </a:lnTo>
                  <a:lnTo>
                    <a:pt x="180" y="76"/>
                  </a:lnTo>
                  <a:lnTo>
                    <a:pt x="92" y="76"/>
                  </a:lnTo>
                  <a:lnTo>
                    <a:pt x="88" y="84"/>
                  </a:lnTo>
                  <a:lnTo>
                    <a:pt x="83" y="89"/>
                  </a:lnTo>
                  <a:lnTo>
                    <a:pt x="75" y="93"/>
                  </a:lnTo>
                  <a:lnTo>
                    <a:pt x="67" y="95"/>
                  </a:lnTo>
                  <a:lnTo>
                    <a:pt x="61" y="95"/>
                  </a:lnTo>
                  <a:lnTo>
                    <a:pt x="56" y="92"/>
                  </a:lnTo>
                  <a:lnTo>
                    <a:pt x="50" y="91"/>
                  </a:lnTo>
                  <a:lnTo>
                    <a:pt x="46" y="87"/>
                  </a:lnTo>
                  <a:lnTo>
                    <a:pt x="44" y="83"/>
                  </a:lnTo>
                  <a:lnTo>
                    <a:pt x="41" y="77"/>
                  </a:lnTo>
                  <a:lnTo>
                    <a:pt x="40" y="73"/>
                  </a:lnTo>
                  <a:lnTo>
                    <a:pt x="38" y="66"/>
                  </a:lnTo>
                  <a:lnTo>
                    <a:pt x="40" y="61"/>
                  </a:lnTo>
                  <a:lnTo>
                    <a:pt x="41" y="54"/>
                  </a:lnTo>
                  <a:lnTo>
                    <a:pt x="0" y="13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3" name="组合 211"/>
          <p:cNvGrpSpPr/>
          <p:nvPr/>
        </p:nvGrpSpPr>
        <p:grpSpPr bwMode="auto">
          <a:xfrm>
            <a:off x="3146425" y="3663950"/>
            <a:ext cx="447675" cy="422275"/>
            <a:chOff x="0" y="0"/>
            <a:chExt cx="447675" cy="422275"/>
          </a:xfrm>
          <a:solidFill>
            <a:schemeClr val="bg1">
              <a:alpha val="70000"/>
            </a:schemeClr>
          </a:solidFill>
        </p:grpSpPr>
        <p:sp>
          <p:nvSpPr>
            <p:cNvPr id="154" name="Freeform 146"/>
            <p:cNvSpPr>
              <a:spLocks noChangeArrowheads="1"/>
            </p:cNvSpPr>
            <p:nvPr/>
          </p:nvSpPr>
          <p:spPr bwMode="auto">
            <a:xfrm>
              <a:off x="0" y="87312"/>
              <a:ext cx="447675" cy="334963"/>
            </a:xfrm>
            <a:custGeom>
              <a:avLst/>
              <a:gdLst>
                <a:gd name="T0" fmla="*/ 136525 w 282"/>
                <a:gd name="T1" fmla="*/ 0 h 211"/>
                <a:gd name="T2" fmla="*/ 182563 w 282"/>
                <a:gd name="T3" fmla="*/ 9525 h 211"/>
                <a:gd name="T4" fmla="*/ 223838 w 282"/>
                <a:gd name="T5" fmla="*/ 31750 h 211"/>
                <a:gd name="T6" fmla="*/ 242888 w 282"/>
                <a:gd name="T7" fmla="*/ 17463 h 211"/>
                <a:gd name="T8" fmla="*/ 288925 w 282"/>
                <a:gd name="T9" fmla="*/ 1588 h 211"/>
                <a:gd name="T10" fmla="*/ 314325 w 282"/>
                <a:gd name="T11" fmla="*/ 0 h 211"/>
                <a:gd name="T12" fmla="*/ 339725 w 282"/>
                <a:gd name="T13" fmla="*/ 1588 h 211"/>
                <a:gd name="T14" fmla="*/ 388938 w 282"/>
                <a:gd name="T15" fmla="*/ 22225 h 211"/>
                <a:gd name="T16" fmla="*/ 425450 w 282"/>
                <a:gd name="T17" fmla="*/ 55563 h 211"/>
                <a:gd name="T18" fmla="*/ 441325 w 282"/>
                <a:gd name="T19" fmla="*/ 90488 h 211"/>
                <a:gd name="T20" fmla="*/ 447675 w 282"/>
                <a:gd name="T21" fmla="*/ 115888 h 211"/>
                <a:gd name="T22" fmla="*/ 447675 w 282"/>
                <a:gd name="T23" fmla="*/ 128588 h 211"/>
                <a:gd name="T24" fmla="*/ 446088 w 282"/>
                <a:gd name="T25" fmla="*/ 161925 h 211"/>
                <a:gd name="T26" fmla="*/ 434975 w 282"/>
                <a:gd name="T27" fmla="*/ 195263 h 211"/>
                <a:gd name="T28" fmla="*/ 417513 w 282"/>
                <a:gd name="T29" fmla="*/ 230188 h 211"/>
                <a:gd name="T30" fmla="*/ 393700 w 282"/>
                <a:gd name="T31" fmla="*/ 261938 h 211"/>
                <a:gd name="T32" fmla="*/ 361950 w 282"/>
                <a:gd name="T33" fmla="*/ 292100 h 211"/>
                <a:gd name="T34" fmla="*/ 322263 w 282"/>
                <a:gd name="T35" fmla="*/ 315913 h 211"/>
                <a:gd name="T36" fmla="*/ 273050 w 282"/>
                <a:gd name="T37" fmla="*/ 331788 h 211"/>
                <a:gd name="T38" fmla="*/ 217488 w 282"/>
                <a:gd name="T39" fmla="*/ 334963 h 211"/>
                <a:gd name="T40" fmla="*/ 187325 w 282"/>
                <a:gd name="T41" fmla="*/ 334963 h 211"/>
                <a:gd name="T42" fmla="*/ 136525 w 282"/>
                <a:gd name="T43" fmla="*/ 322263 h 211"/>
                <a:gd name="T44" fmla="*/ 92075 w 282"/>
                <a:gd name="T45" fmla="*/ 303213 h 211"/>
                <a:gd name="T46" fmla="*/ 60325 w 282"/>
                <a:gd name="T47" fmla="*/ 274638 h 211"/>
                <a:gd name="T48" fmla="*/ 34925 w 282"/>
                <a:gd name="T49" fmla="*/ 242888 h 211"/>
                <a:gd name="T50" fmla="*/ 17463 w 282"/>
                <a:gd name="T51" fmla="*/ 211138 h 211"/>
                <a:gd name="T52" fmla="*/ 6350 w 282"/>
                <a:gd name="T53" fmla="*/ 176213 h 211"/>
                <a:gd name="T54" fmla="*/ 0 w 282"/>
                <a:gd name="T55" fmla="*/ 128588 h 211"/>
                <a:gd name="T56" fmla="*/ 0 w 282"/>
                <a:gd name="T57" fmla="*/ 115888 h 211"/>
                <a:gd name="T58" fmla="*/ 6350 w 282"/>
                <a:gd name="T59" fmla="*/ 90488 h 211"/>
                <a:gd name="T60" fmla="*/ 23813 w 282"/>
                <a:gd name="T61" fmla="*/ 55563 h 211"/>
                <a:gd name="T62" fmla="*/ 60325 w 282"/>
                <a:gd name="T63" fmla="*/ 22225 h 211"/>
                <a:gd name="T64" fmla="*/ 107950 w 282"/>
                <a:gd name="T65" fmla="*/ 1588 h 211"/>
                <a:gd name="T66" fmla="*/ 136525 w 282"/>
                <a:gd name="T67" fmla="*/ 0 h 21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82"/>
                <a:gd name="T103" fmla="*/ 0 h 211"/>
                <a:gd name="T104" fmla="*/ 282 w 282"/>
                <a:gd name="T105" fmla="*/ 211 h 21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82" h="211">
                  <a:moveTo>
                    <a:pt x="86" y="0"/>
                  </a:moveTo>
                  <a:lnTo>
                    <a:pt x="86" y="0"/>
                  </a:lnTo>
                  <a:lnTo>
                    <a:pt x="100" y="1"/>
                  </a:lnTo>
                  <a:lnTo>
                    <a:pt x="115" y="6"/>
                  </a:lnTo>
                  <a:lnTo>
                    <a:pt x="129" y="11"/>
                  </a:lnTo>
                  <a:lnTo>
                    <a:pt x="141" y="20"/>
                  </a:lnTo>
                  <a:lnTo>
                    <a:pt x="153" y="11"/>
                  </a:lnTo>
                  <a:lnTo>
                    <a:pt x="167" y="6"/>
                  </a:lnTo>
                  <a:lnTo>
                    <a:pt x="182" y="1"/>
                  </a:lnTo>
                  <a:lnTo>
                    <a:pt x="198" y="0"/>
                  </a:lnTo>
                  <a:lnTo>
                    <a:pt x="206" y="0"/>
                  </a:lnTo>
                  <a:lnTo>
                    <a:pt x="214" y="1"/>
                  </a:lnTo>
                  <a:lnTo>
                    <a:pt x="230" y="6"/>
                  </a:lnTo>
                  <a:lnTo>
                    <a:pt x="245" y="14"/>
                  </a:lnTo>
                  <a:lnTo>
                    <a:pt x="258" y="23"/>
                  </a:lnTo>
                  <a:lnTo>
                    <a:pt x="268" y="35"/>
                  </a:lnTo>
                  <a:lnTo>
                    <a:pt x="275" y="49"/>
                  </a:lnTo>
                  <a:lnTo>
                    <a:pt x="278" y="57"/>
                  </a:lnTo>
                  <a:lnTo>
                    <a:pt x="281" y="65"/>
                  </a:lnTo>
                  <a:lnTo>
                    <a:pt x="282" y="73"/>
                  </a:lnTo>
                  <a:lnTo>
                    <a:pt x="282" y="81"/>
                  </a:lnTo>
                  <a:lnTo>
                    <a:pt x="282" y="91"/>
                  </a:lnTo>
                  <a:lnTo>
                    <a:pt x="281" y="102"/>
                  </a:lnTo>
                  <a:lnTo>
                    <a:pt x="278" y="112"/>
                  </a:lnTo>
                  <a:lnTo>
                    <a:pt x="274" y="123"/>
                  </a:lnTo>
                  <a:lnTo>
                    <a:pt x="270" y="134"/>
                  </a:lnTo>
                  <a:lnTo>
                    <a:pt x="263" y="145"/>
                  </a:lnTo>
                  <a:lnTo>
                    <a:pt x="256" y="156"/>
                  </a:lnTo>
                  <a:lnTo>
                    <a:pt x="248" y="165"/>
                  </a:lnTo>
                  <a:lnTo>
                    <a:pt x="239" y="175"/>
                  </a:lnTo>
                  <a:lnTo>
                    <a:pt x="228" y="184"/>
                  </a:lnTo>
                  <a:lnTo>
                    <a:pt x="216" y="192"/>
                  </a:lnTo>
                  <a:lnTo>
                    <a:pt x="203" y="199"/>
                  </a:lnTo>
                  <a:lnTo>
                    <a:pt x="188" y="205"/>
                  </a:lnTo>
                  <a:lnTo>
                    <a:pt x="172" y="209"/>
                  </a:lnTo>
                  <a:lnTo>
                    <a:pt x="156" y="211"/>
                  </a:lnTo>
                  <a:lnTo>
                    <a:pt x="137" y="211"/>
                  </a:lnTo>
                  <a:lnTo>
                    <a:pt x="118" y="211"/>
                  </a:lnTo>
                  <a:lnTo>
                    <a:pt x="100" y="209"/>
                  </a:lnTo>
                  <a:lnTo>
                    <a:pt x="86" y="203"/>
                  </a:lnTo>
                  <a:lnTo>
                    <a:pt x="71" y="198"/>
                  </a:lnTo>
                  <a:lnTo>
                    <a:pt x="58" y="191"/>
                  </a:lnTo>
                  <a:lnTo>
                    <a:pt x="48" y="183"/>
                  </a:lnTo>
                  <a:lnTo>
                    <a:pt x="38" y="173"/>
                  </a:lnTo>
                  <a:lnTo>
                    <a:pt x="29" y="164"/>
                  </a:lnTo>
                  <a:lnTo>
                    <a:pt x="22" y="153"/>
                  </a:lnTo>
                  <a:lnTo>
                    <a:pt x="15" y="144"/>
                  </a:lnTo>
                  <a:lnTo>
                    <a:pt x="11" y="133"/>
                  </a:lnTo>
                  <a:lnTo>
                    <a:pt x="7" y="121"/>
                  </a:lnTo>
                  <a:lnTo>
                    <a:pt x="4" y="111"/>
                  </a:lnTo>
                  <a:lnTo>
                    <a:pt x="2" y="100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7" y="49"/>
                  </a:lnTo>
                  <a:lnTo>
                    <a:pt x="15" y="35"/>
                  </a:lnTo>
                  <a:lnTo>
                    <a:pt x="25" y="23"/>
                  </a:lnTo>
                  <a:lnTo>
                    <a:pt x="38" y="14"/>
                  </a:lnTo>
                  <a:lnTo>
                    <a:pt x="52" y="6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147"/>
            <p:cNvSpPr>
              <a:spLocks noChangeArrowheads="1"/>
            </p:cNvSpPr>
            <p:nvPr/>
          </p:nvSpPr>
          <p:spPr bwMode="auto">
            <a:xfrm>
              <a:off x="127000" y="0"/>
              <a:ext cx="107950" cy="153988"/>
            </a:xfrm>
            <a:custGeom>
              <a:avLst/>
              <a:gdLst>
                <a:gd name="T0" fmla="*/ 95250 w 68"/>
                <a:gd name="T1" fmla="*/ 153988 h 97"/>
                <a:gd name="T2" fmla="*/ 95250 w 68"/>
                <a:gd name="T3" fmla="*/ 153988 h 97"/>
                <a:gd name="T4" fmla="*/ 103188 w 68"/>
                <a:gd name="T5" fmla="*/ 134938 h 97"/>
                <a:gd name="T6" fmla="*/ 107950 w 68"/>
                <a:gd name="T7" fmla="*/ 112713 h 97"/>
                <a:gd name="T8" fmla="*/ 107950 w 68"/>
                <a:gd name="T9" fmla="*/ 92075 h 97"/>
                <a:gd name="T10" fmla="*/ 104775 w 68"/>
                <a:gd name="T11" fmla="*/ 73025 h 97"/>
                <a:gd name="T12" fmla="*/ 98425 w 68"/>
                <a:gd name="T13" fmla="*/ 52388 h 97"/>
                <a:gd name="T14" fmla="*/ 88900 w 68"/>
                <a:gd name="T15" fmla="*/ 33338 h 97"/>
                <a:gd name="T16" fmla="*/ 77788 w 68"/>
                <a:gd name="T17" fmla="*/ 15875 h 97"/>
                <a:gd name="T18" fmla="*/ 61913 w 68"/>
                <a:gd name="T19" fmla="*/ 0 h 97"/>
                <a:gd name="T20" fmla="*/ 0 w 68"/>
                <a:gd name="T21" fmla="*/ 9525 h 97"/>
                <a:gd name="T22" fmla="*/ 0 w 68"/>
                <a:gd name="T23" fmla="*/ 9525 h 97"/>
                <a:gd name="T24" fmla="*/ 22225 w 68"/>
                <a:gd name="T25" fmla="*/ 23813 h 97"/>
                <a:gd name="T26" fmla="*/ 38100 w 68"/>
                <a:gd name="T27" fmla="*/ 36513 h 97"/>
                <a:gd name="T28" fmla="*/ 55563 w 68"/>
                <a:gd name="T29" fmla="*/ 50800 h 97"/>
                <a:gd name="T30" fmla="*/ 68263 w 68"/>
                <a:gd name="T31" fmla="*/ 66675 h 97"/>
                <a:gd name="T32" fmla="*/ 79375 w 68"/>
                <a:gd name="T33" fmla="*/ 85725 h 97"/>
                <a:gd name="T34" fmla="*/ 88900 w 68"/>
                <a:gd name="T35" fmla="*/ 104775 h 97"/>
                <a:gd name="T36" fmla="*/ 92075 w 68"/>
                <a:gd name="T37" fmla="*/ 128588 h 97"/>
                <a:gd name="T38" fmla="*/ 95250 w 68"/>
                <a:gd name="T39" fmla="*/ 153988 h 97"/>
                <a:gd name="T40" fmla="*/ 95250 w 68"/>
                <a:gd name="T41" fmla="*/ 153988 h 9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8"/>
                <a:gd name="T64" fmla="*/ 0 h 97"/>
                <a:gd name="T65" fmla="*/ 68 w 68"/>
                <a:gd name="T66" fmla="*/ 97 h 9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8" h="97">
                  <a:moveTo>
                    <a:pt x="60" y="97"/>
                  </a:moveTo>
                  <a:lnTo>
                    <a:pt x="60" y="97"/>
                  </a:lnTo>
                  <a:lnTo>
                    <a:pt x="65" y="85"/>
                  </a:lnTo>
                  <a:lnTo>
                    <a:pt x="68" y="71"/>
                  </a:lnTo>
                  <a:lnTo>
                    <a:pt x="68" y="58"/>
                  </a:lnTo>
                  <a:lnTo>
                    <a:pt x="66" y="46"/>
                  </a:lnTo>
                  <a:lnTo>
                    <a:pt x="62" y="33"/>
                  </a:lnTo>
                  <a:lnTo>
                    <a:pt x="56" y="21"/>
                  </a:lnTo>
                  <a:lnTo>
                    <a:pt x="49" y="10"/>
                  </a:lnTo>
                  <a:lnTo>
                    <a:pt x="39" y="0"/>
                  </a:lnTo>
                  <a:lnTo>
                    <a:pt x="0" y="6"/>
                  </a:lnTo>
                  <a:lnTo>
                    <a:pt x="14" y="15"/>
                  </a:lnTo>
                  <a:lnTo>
                    <a:pt x="24" y="23"/>
                  </a:lnTo>
                  <a:lnTo>
                    <a:pt x="35" y="32"/>
                  </a:lnTo>
                  <a:lnTo>
                    <a:pt x="43" y="42"/>
                  </a:lnTo>
                  <a:lnTo>
                    <a:pt x="50" y="54"/>
                  </a:lnTo>
                  <a:lnTo>
                    <a:pt x="56" y="66"/>
                  </a:lnTo>
                  <a:lnTo>
                    <a:pt x="58" y="81"/>
                  </a:lnTo>
                  <a:lnTo>
                    <a:pt x="60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6" name="组合 200"/>
          <p:cNvGrpSpPr/>
          <p:nvPr/>
        </p:nvGrpSpPr>
        <p:grpSpPr bwMode="auto">
          <a:xfrm>
            <a:off x="4286250" y="1101725"/>
            <a:ext cx="676275" cy="555625"/>
            <a:chOff x="0" y="0"/>
            <a:chExt cx="676275" cy="555625"/>
          </a:xfrm>
          <a:solidFill>
            <a:schemeClr val="bg1">
              <a:alpha val="70000"/>
            </a:schemeClr>
          </a:solidFill>
        </p:grpSpPr>
        <p:sp>
          <p:nvSpPr>
            <p:cNvPr id="157" name="Freeform 148"/>
            <p:cNvSpPr>
              <a:spLocks noChangeArrowheads="1"/>
            </p:cNvSpPr>
            <p:nvPr/>
          </p:nvSpPr>
          <p:spPr bwMode="auto">
            <a:xfrm>
              <a:off x="19050" y="26987"/>
              <a:ext cx="657225" cy="528638"/>
            </a:xfrm>
            <a:custGeom>
              <a:avLst/>
              <a:gdLst>
                <a:gd name="T0" fmla="*/ 0 w 414"/>
                <a:gd name="T1" fmla="*/ 185738 h 333"/>
                <a:gd name="T2" fmla="*/ 15875 w 414"/>
                <a:gd name="T3" fmla="*/ 161925 h 333"/>
                <a:gd name="T4" fmla="*/ 501650 w 414"/>
                <a:gd name="T5" fmla="*/ 485775 h 333"/>
                <a:gd name="T6" fmla="*/ 501650 w 414"/>
                <a:gd name="T7" fmla="*/ 485775 h 333"/>
                <a:gd name="T8" fmla="*/ 515938 w 414"/>
                <a:gd name="T9" fmla="*/ 492125 h 333"/>
                <a:gd name="T10" fmla="*/ 531813 w 414"/>
                <a:gd name="T11" fmla="*/ 496888 h 333"/>
                <a:gd name="T12" fmla="*/ 544513 w 414"/>
                <a:gd name="T13" fmla="*/ 496888 h 333"/>
                <a:gd name="T14" fmla="*/ 558800 w 414"/>
                <a:gd name="T15" fmla="*/ 495300 h 333"/>
                <a:gd name="T16" fmla="*/ 574675 w 414"/>
                <a:gd name="T17" fmla="*/ 490538 h 333"/>
                <a:gd name="T18" fmla="*/ 588963 w 414"/>
                <a:gd name="T19" fmla="*/ 482600 h 333"/>
                <a:gd name="T20" fmla="*/ 600075 w 414"/>
                <a:gd name="T21" fmla="*/ 471488 h 333"/>
                <a:gd name="T22" fmla="*/ 611188 w 414"/>
                <a:gd name="T23" fmla="*/ 458788 h 333"/>
                <a:gd name="T24" fmla="*/ 611188 w 414"/>
                <a:gd name="T25" fmla="*/ 458788 h 333"/>
                <a:gd name="T26" fmla="*/ 619125 w 414"/>
                <a:gd name="T27" fmla="*/ 442913 h 333"/>
                <a:gd name="T28" fmla="*/ 623888 w 414"/>
                <a:gd name="T29" fmla="*/ 428625 h 333"/>
                <a:gd name="T30" fmla="*/ 625475 w 414"/>
                <a:gd name="T31" fmla="*/ 412750 h 333"/>
                <a:gd name="T32" fmla="*/ 625475 w 414"/>
                <a:gd name="T33" fmla="*/ 398463 h 333"/>
                <a:gd name="T34" fmla="*/ 620713 w 414"/>
                <a:gd name="T35" fmla="*/ 382588 h 333"/>
                <a:gd name="T36" fmla="*/ 614363 w 414"/>
                <a:gd name="T37" fmla="*/ 368300 h 333"/>
                <a:gd name="T38" fmla="*/ 606425 w 414"/>
                <a:gd name="T39" fmla="*/ 357188 h 333"/>
                <a:gd name="T40" fmla="*/ 595313 w 414"/>
                <a:gd name="T41" fmla="*/ 346075 h 333"/>
                <a:gd name="T42" fmla="*/ 109538 w 414"/>
                <a:gd name="T43" fmla="*/ 22225 h 333"/>
                <a:gd name="T44" fmla="*/ 125413 w 414"/>
                <a:gd name="T45" fmla="*/ 0 h 333"/>
                <a:gd name="T46" fmla="*/ 617538 w 414"/>
                <a:gd name="T47" fmla="*/ 328613 h 333"/>
                <a:gd name="T48" fmla="*/ 617538 w 414"/>
                <a:gd name="T49" fmla="*/ 328613 h 333"/>
                <a:gd name="T50" fmla="*/ 631825 w 414"/>
                <a:gd name="T51" fmla="*/ 342900 h 333"/>
                <a:gd name="T52" fmla="*/ 642938 w 414"/>
                <a:gd name="T53" fmla="*/ 357188 h 333"/>
                <a:gd name="T54" fmla="*/ 650875 w 414"/>
                <a:gd name="T55" fmla="*/ 374650 h 333"/>
                <a:gd name="T56" fmla="*/ 657225 w 414"/>
                <a:gd name="T57" fmla="*/ 393700 h 333"/>
                <a:gd name="T58" fmla="*/ 657225 w 414"/>
                <a:gd name="T59" fmla="*/ 415925 h 333"/>
                <a:gd name="T60" fmla="*/ 655638 w 414"/>
                <a:gd name="T61" fmla="*/ 436563 h 333"/>
                <a:gd name="T62" fmla="*/ 649288 w 414"/>
                <a:gd name="T63" fmla="*/ 455613 h 333"/>
                <a:gd name="T64" fmla="*/ 638175 w 414"/>
                <a:gd name="T65" fmla="*/ 476250 h 333"/>
                <a:gd name="T66" fmla="*/ 638175 w 414"/>
                <a:gd name="T67" fmla="*/ 476250 h 333"/>
                <a:gd name="T68" fmla="*/ 623888 w 414"/>
                <a:gd name="T69" fmla="*/ 495300 h 333"/>
                <a:gd name="T70" fmla="*/ 606425 w 414"/>
                <a:gd name="T71" fmla="*/ 508000 h 333"/>
                <a:gd name="T72" fmla="*/ 588963 w 414"/>
                <a:gd name="T73" fmla="*/ 519113 h 333"/>
                <a:gd name="T74" fmla="*/ 569913 w 414"/>
                <a:gd name="T75" fmla="*/ 525463 h 333"/>
                <a:gd name="T76" fmla="*/ 550863 w 414"/>
                <a:gd name="T77" fmla="*/ 528638 h 333"/>
                <a:gd name="T78" fmla="*/ 531813 w 414"/>
                <a:gd name="T79" fmla="*/ 527050 h 333"/>
                <a:gd name="T80" fmla="*/ 511175 w 414"/>
                <a:gd name="T81" fmla="*/ 522288 h 333"/>
                <a:gd name="T82" fmla="*/ 492125 w 414"/>
                <a:gd name="T83" fmla="*/ 512763 h 333"/>
                <a:gd name="T84" fmla="*/ 0 w 414"/>
                <a:gd name="T85" fmla="*/ 185738 h 33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14"/>
                <a:gd name="T130" fmla="*/ 0 h 333"/>
                <a:gd name="T131" fmla="*/ 414 w 414"/>
                <a:gd name="T132" fmla="*/ 333 h 33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14" h="333">
                  <a:moveTo>
                    <a:pt x="0" y="117"/>
                  </a:moveTo>
                  <a:lnTo>
                    <a:pt x="10" y="102"/>
                  </a:lnTo>
                  <a:lnTo>
                    <a:pt x="316" y="306"/>
                  </a:lnTo>
                  <a:lnTo>
                    <a:pt x="325" y="310"/>
                  </a:lnTo>
                  <a:lnTo>
                    <a:pt x="335" y="313"/>
                  </a:lnTo>
                  <a:lnTo>
                    <a:pt x="343" y="313"/>
                  </a:lnTo>
                  <a:lnTo>
                    <a:pt x="352" y="312"/>
                  </a:lnTo>
                  <a:lnTo>
                    <a:pt x="362" y="309"/>
                  </a:lnTo>
                  <a:lnTo>
                    <a:pt x="371" y="304"/>
                  </a:lnTo>
                  <a:lnTo>
                    <a:pt x="378" y="297"/>
                  </a:lnTo>
                  <a:lnTo>
                    <a:pt x="385" y="289"/>
                  </a:lnTo>
                  <a:lnTo>
                    <a:pt x="390" y="279"/>
                  </a:lnTo>
                  <a:lnTo>
                    <a:pt x="393" y="270"/>
                  </a:lnTo>
                  <a:lnTo>
                    <a:pt x="394" y="260"/>
                  </a:lnTo>
                  <a:lnTo>
                    <a:pt x="394" y="251"/>
                  </a:lnTo>
                  <a:lnTo>
                    <a:pt x="391" y="241"/>
                  </a:lnTo>
                  <a:lnTo>
                    <a:pt x="387" y="232"/>
                  </a:lnTo>
                  <a:lnTo>
                    <a:pt x="382" y="225"/>
                  </a:lnTo>
                  <a:lnTo>
                    <a:pt x="375" y="218"/>
                  </a:lnTo>
                  <a:lnTo>
                    <a:pt x="69" y="14"/>
                  </a:lnTo>
                  <a:lnTo>
                    <a:pt x="79" y="0"/>
                  </a:lnTo>
                  <a:lnTo>
                    <a:pt x="389" y="207"/>
                  </a:lnTo>
                  <a:lnTo>
                    <a:pt x="398" y="216"/>
                  </a:lnTo>
                  <a:lnTo>
                    <a:pt x="405" y="225"/>
                  </a:lnTo>
                  <a:lnTo>
                    <a:pt x="410" y="236"/>
                  </a:lnTo>
                  <a:lnTo>
                    <a:pt x="414" y="248"/>
                  </a:lnTo>
                  <a:lnTo>
                    <a:pt x="414" y="262"/>
                  </a:lnTo>
                  <a:lnTo>
                    <a:pt x="413" y="275"/>
                  </a:lnTo>
                  <a:lnTo>
                    <a:pt x="409" y="287"/>
                  </a:lnTo>
                  <a:lnTo>
                    <a:pt x="402" y="300"/>
                  </a:lnTo>
                  <a:lnTo>
                    <a:pt x="393" y="312"/>
                  </a:lnTo>
                  <a:lnTo>
                    <a:pt x="382" y="320"/>
                  </a:lnTo>
                  <a:lnTo>
                    <a:pt x="371" y="327"/>
                  </a:lnTo>
                  <a:lnTo>
                    <a:pt x="359" y="331"/>
                  </a:lnTo>
                  <a:lnTo>
                    <a:pt x="347" y="333"/>
                  </a:lnTo>
                  <a:lnTo>
                    <a:pt x="335" y="332"/>
                  </a:lnTo>
                  <a:lnTo>
                    <a:pt x="322" y="329"/>
                  </a:lnTo>
                  <a:lnTo>
                    <a:pt x="310" y="323"/>
                  </a:lnTo>
                  <a:lnTo>
                    <a:pt x="0" y="1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149"/>
            <p:cNvSpPr>
              <a:spLocks noChangeArrowheads="1"/>
            </p:cNvSpPr>
            <p:nvPr/>
          </p:nvSpPr>
          <p:spPr bwMode="auto">
            <a:xfrm>
              <a:off x="0" y="0"/>
              <a:ext cx="176213" cy="246063"/>
            </a:xfrm>
            <a:custGeom>
              <a:avLst/>
              <a:gdLst>
                <a:gd name="T0" fmla="*/ 7938 w 111"/>
                <a:gd name="T1" fmla="*/ 244475 h 155"/>
                <a:gd name="T2" fmla="*/ 7938 w 111"/>
                <a:gd name="T3" fmla="*/ 244475 h 155"/>
                <a:gd name="T4" fmla="*/ 14288 w 111"/>
                <a:gd name="T5" fmla="*/ 246063 h 155"/>
                <a:gd name="T6" fmla="*/ 23813 w 111"/>
                <a:gd name="T7" fmla="*/ 246063 h 155"/>
                <a:gd name="T8" fmla="*/ 30163 w 111"/>
                <a:gd name="T9" fmla="*/ 244475 h 155"/>
                <a:gd name="T10" fmla="*/ 36513 w 111"/>
                <a:gd name="T11" fmla="*/ 238125 h 155"/>
                <a:gd name="T12" fmla="*/ 174625 w 111"/>
                <a:gd name="T13" fmla="*/ 31750 h 155"/>
                <a:gd name="T14" fmla="*/ 174625 w 111"/>
                <a:gd name="T15" fmla="*/ 31750 h 155"/>
                <a:gd name="T16" fmla="*/ 176213 w 111"/>
                <a:gd name="T17" fmla="*/ 23813 h 155"/>
                <a:gd name="T18" fmla="*/ 176213 w 111"/>
                <a:gd name="T19" fmla="*/ 17463 h 155"/>
                <a:gd name="T20" fmla="*/ 174625 w 111"/>
                <a:gd name="T21" fmla="*/ 7938 h 155"/>
                <a:gd name="T22" fmla="*/ 168275 w 111"/>
                <a:gd name="T23" fmla="*/ 3175 h 155"/>
                <a:gd name="T24" fmla="*/ 168275 w 111"/>
                <a:gd name="T25" fmla="*/ 3175 h 155"/>
                <a:gd name="T26" fmla="*/ 160338 w 111"/>
                <a:gd name="T27" fmla="*/ 0 h 155"/>
                <a:gd name="T28" fmla="*/ 152400 w 111"/>
                <a:gd name="T29" fmla="*/ 0 h 155"/>
                <a:gd name="T30" fmla="*/ 146050 w 111"/>
                <a:gd name="T31" fmla="*/ 3175 h 155"/>
                <a:gd name="T32" fmla="*/ 141288 w 111"/>
                <a:gd name="T33" fmla="*/ 7938 h 155"/>
                <a:gd name="T34" fmla="*/ 1588 w 111"/>
                <a:gd name="T35" fmla="*/ 215900 h 155"/>
                <a:gd name="T36" fmla="*/ 1588 w 111"/>
                <a:gd name="T37" fmla="*/ 215900 h 155"/>
                <a:gd name="T38" fmla="*/ 0 w 111"/>
                <a:gd name="T39" fmla="*/ 222250 h 155"/>
                <a:gd name="T40" fmla="*/ 0 w 111"/>
                <a:gd name="T41" fmla="*/ 231775 h 155"/>
                <a:gd name="T42" fmla="*/ 1588 w 111"/>
                <a:gd name="T43" fmla="*/ 238125 h 155"/>
                <a:gd name="T44" fmla="*/ 7938 w 111"/>
                <a:gd name="T45" fmla="*/ 244475 h 155"/>
                <a:gd name="T46" fmla="*/ 7938 w 111"/>
                <a:gd name="T47" fmla="*/ 244475 h 15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1"/>
                <a:gd name="T73" fmla="*/ 0 h 155"/>
                <a:gd name="T74" fmla="*/ 111 w 111"/>
                <a:gd name="T75" fmla="*/ 155 h 15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1" h="155">
                  <a:moveTo>
                    <a:pt x="5" y="154"/>
                  </a:moveTo>
                  <a:lnTo>
                    <a:pt x="5" y="154"/>
                  </a:lnTo>
                  <a:lnTo>
                    <a:pt x="9" y="155"/>
                  </a:lnTo>
                  <a:lnTo>
                    <a:pt x="15" y="155"/>
                  </a:lnTo>
                  <a:lnTo>
                    <a:pt x="19" y="154"/>
                  </a:lnTo>
                  <a:lnTo>
                    <a:pt x="23" y="150"/>
                  </a:lnTo>
                  <a:lnTo>
                    <a:pt x="110" y="20"/>
                  </a:lnTo>
                  <a:lnTo>
                    <a:pt x="111" y="15"/>
                  </a:lnTo>
                  <a:lnTo>
                    <a:pt x="111" y="11"/>
                  </a:lnTo>
                  <a:lnTo>
                    <a:pt x="110" y="5"/>
                  </a:lnTo>
                  <a:lnTo>
                    <a:pt x="106" y="2"/>
                  </a:lnTo>
                  <a:lnTo>
                    <a:pt x="101" y="0"/>
                  </a:lnTo>
                  <a:lnTo>
                    <a:pt x="96" y="0"/>
                  </a:lnTo>
                  <a:lnTo>
                    <a:pt x="92" y="2"/>
                  </a:lnTo>
                  <a:lnTo>
                    <a:pt x="89" y="5"/>
                  </a:lnTo>
                  <a:lnTo>
                    <a:pt x="1" y="136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1" y="150"/>
                  </a:lnTo>
                  <a:lnTo>
                    <a:pt x="5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150"/>
            <p:cNvSpPr>
              <a:spLocks noChangeArrowheads="1"/>
            </p:cNvSpPr>
            <p:nvPr/>
          </p:nvSpPr>
          <p:spPr bwMode="auto">
            <a:xfrm>
              <a:off x="96837" y="169862"/>
              <a:ext cx="504825" cy="323850"/>
            </a:xfrm>
            <a:custGeom>
              <a:avLst/>
              <a:gdLst>
                <a:gd name="T0" fmla="*/ 0 w 318"/>
                <a:gd name="T1" fmla="*/ 30163 h 204"/>
                <a:gd name="T2" fmla="*/ 17463 w 318"/>
                <a:gd name="T3" fmla="*/ 0 h 204"/>
                <a:gd name="T4" fmla="*/ 450850 w 318"/>
                <a:gd name="T5" fmla="*/ 288925 h 204"/>
                <a:gd name="T6" fmla="*/ 450850 w 318"/>
                <a:gd name="T7" fmla="*/ 288925 h 204"/>
                <a:gd name="T8" fmla="*/ 463550 w 318"/>
                <a:gd name="T9" fmla="*/ 295275 h 204"/>
                <a:gd name="T10" fmla="*/ 479425 w 318"/>
                <a:gd name="T11" fmla="*/ 298450 h 204"/>
                <a:gd name="T12" fmla="*/ 492125 w 318"/>
                <a:gd name="T13" fmla="*/ 298450 h 204"/>
                <a:gd name="T14" fmla="*/ 504825 w 318"/>
                <a:gd name="T15" fmla="*/ 293688 h 204"/>
                <a:gd name="T16" fmla="*/ 504825 w 318"/>
                <a:gd name="T17" fmla="*/ 293688 h 204"/>
                <a:gd name="T18" fmla="*/ 503238 w 318"/>
                <a:gd name="T19" fmla="*/ 295275 h 204"/>
                <a:gd name="T20" fmla="*/ 503238 w 318"/>
                <a:gd name="T21" fmla="*/ 295275 h 204"/>
                <a:gd name="T22" fmla="*/ 496888 w 318"/>
                <a:gd name="T23" fmla="*/ 304800 h 204"/>
                <a:gd name="T24" fmla="*/ 487363 w 318"/>
                <a:gd name="T25" fmla="*/ 312738 h 204"/>
                <a:gd name="T26" fmla="*/ 479425 w 318"/>
                <a:gd name="T27" fmla="*/ 317500 h 204"/>
                <a:gd name="T28" fmla="*/ 468313 w 318"/>
                <a:gd name="T29" fmla="*/ 322263 h 204"/>
                <a:gd name="T30" fmla="*/ 457200 w 318"/>
                <a:gd name="T31" fmla="*/ 323850 h 204"/>
                <a:gd name="T32" fmla="*/ 447675 w 318"/>
                <a:gd name="T33" fmla="*/ 322263 h 204"/>
                <a:gd name="T34" fmla="*/ 438150 w 318"/>
                <a:gd name="T35" fmla="*/ 319088 h 204"/>
                <a:gd name="T36" fmla="*/ 427038 w 318"/>
                <a:gd name="T37" fmla="*/ 315913 h 204"/>
                <a:gd name="T38" fmla="*/ 0 w 318"/>
                <a:gd name="T39" fmla="*/ 30163 h 2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18"/>
                <a:gd name="T61" fmla="*/ 0 h 204"/>
                <a:gd name="T62" fmla="*/ 318 w 318"/>
                <a:gd name="T63" fmla="*/ 204 h 2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18" h="204">
                  <a:moveTo>
                    <a:pt x="0" y="19"/>
                  </a:moveTo>
                  <a:lnTo>
                    <a:pt x="11" y="0"/>
                  </a:lnTo>
                  <a:lnTo>
                    <a:pt x="284" y="182"/>
                  </a:lnTo>
                  <a:lnTo>
                    <a:pt x="292" y="186"/>
                  </a:lnTo>
                  <a:lnTo>
                    <a:pt x="302" y="188"/>
                  </a:lnTo>
                  <a:lnTo>
                    <a:pt x="310" y="188"/>
                  </a:lnTo>
                  <a:lnTo>
                    <a:pt x="318" y="185"/>
                  </a:lnTo>
                  <a:lnTo>
                    <a:pt x="317" y="186"/>
                  </a:lnTo>
                  <a:lnTo>
                    <a:pt x="313" y="192"/>
                  </a:lnTo>
                  <a:lnTo>
                    <a:pt x="307" y="197"/>
                  </a:lnTo>
                  <a:lnTo>
                    <a:pt x="302" y="200"/>
                  </a:lnTo>
                  <a:lnTo>
                    <a:pt x="295" y="203"/>
                  </a:lnTo>
                  <a:lnTo>
                    <a:pt x="288" y="204"/>
                  </a:lnTo>
                  <a:lnTo>
                    <a:pt x="282" y="203"/>
                  </a:lnTo>
                  <a:lnTo>
                    <a:pt x="276" y="201"/>
                  </a:lnTo>
                  <a:lnTo>
                    <a:pt x="269" y="199"/>
                  </a:ln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0" name="Freeform 151"/>
          <p:cNvSpPr>
            <a:spLocks noEditPoints="1" noChangeArrowheads="1"/>
          </p:cNvSpPr>
          <p:nvPr/>
        </p:nvSpPr>
        <p:spPr bwMode="auto">
          <a:xfrm>
            <a:off x="2647950" y="3503613"/>
            <a:ext cx="381000" cy="660400"/>
          </a:xfrm>
          <a:custGeom>
            <a:avLst/>
            <a:gdLst>
              <a:gd name="T0" fmla="*/ 228600 w 240"/>
              <a:gd name="T1" fmla="*/ 558800 h 416"/>
              <a:gd name="T2" fmla="*/ 244475 w 240"/>
              <a:gd name="T3" fmla="*/ 561975 h 416"/>
              <a:gd name="T4" fmla="*/ 260350 w 240"/>
              <a:gd name="T5" fmla="*/ 569913 h 416"/>
              <a:gd name="T6" fmla="*/ 271463 w 240"/>
              <a:gd name="T7" fmla="*/ 581025 h 416"/>
              <a:gd name="T8" fmla="*/ 277813 w 240"/>
              <a:gd name="T9" fmla="*/ 595313 h 416"/>
              <a:gd name="T10" fmla="*/ 279400 w 240"/>
              <a:gd name="T11" fmla="*/ 606425 h 416"/>
              <a:gd name="T12" fmla="*/ 277813 w 240"/>
              <a:gd name="T13" fmla="*/ 625475 h 416"/>
              <a:gd name="T14" fmla="*/ 266700 w 240"/>
              <a:gd name="T15" fmla="*/ 642938 h 416"/>
              <a:gd name="T16" fmla="*/ 250825 w 240"/>
              <a:gd name="T17" fmla="*/ 655638 h 416"/>
              <a:gd name="T18" fmla="*/ 241300 w 240"/>
              <a:gd name="T19" fmla="*/ 658813 h 416"/>
              <a:gd name="T20" fmla="*/ 228600 w 240"/>
              <a:gd name="T21" fmla="*/ 558800 h 416"/>
              <a:gd name="T22" fmla="*/ 228600 w 240"/>
              <a:gd name="T23" fmla="*/ 515938 h 416"/>
              <a:gd name="T24" fmla="*/ 228600 w 240"/>
              <a:gd name="T25" fmla="*/ 223838 h 416"/>
              <a:gd name="T26" fmla="*/ 258763 w 240"/>
              <a:gd name="T27" fmla="*/ 254000 h 416"/>
              <a:gd name="T28" fmla="*/ 277813 w 240"/>
              <a:gd name="T29" fmla="*/ 300038 h 416"/>
              <a:gd name="T30" fmla="*/ 298450 w 240"/>
              <a:gd name="T31" fmla="*/ 385763 h 416"/>
              <a:gd name="T32" fmla="*/ 304800 w 240"/>
              <a:gd name="T33" fmla="*/ 398463 h 416"/>
              <a:gd name="T34" fmla="*/ 325438 w 240"/>
              <a:gd name="T35" fmla="*/ 412750 h 416"/>
              <a:gd name="T36" fmla="*/ 357188 w 240"/>
              <a:gd name="T37" fmla="*/ 419100 h 416"/>
              <a:gd name="T38" fmla="*/ 381000 w 240"/>
              <a:gd name="T39" fmla="*/ 476250 h 416"/>
              <a:gd name="T40" fmla="*/ 214313 w 240"/>
              <a:gd name="T41" fmla="*/ 558800 h 416"/>
              <a:gd name="T42" fmla="*/ 228600 w 240"/>
              <a:gd name="T43" fmla="*/ 558800 h 416"/>
              <a:gd name="T44" fmla="*/ 228600 w 240"/>
              <a:gd name="T45" fmla="*/ 660400 h 416"/>
              <a:gd name="T46" fmla="*/ 212725 w 240"/>
              <a:gd name="T47" fmla="*/ 658813 h 416"/>
              <a:gd name="T48" fmla="*/ 198438 w 240"/>
              <a:gd name="T49" fmla="*/ 649288 h 416"/>
              <a:gd name="T50" fmla="*/ 187325 w 240"/>
              <a:gd name="T51" fmla="*/ 639763 h 416"/>
              <a:gd name="T52" fmla="*/ 177800 w 240"/>
              <a:gd name="T53" fmla="*/ 622300 h 416"/>
              <a:gd name="T54" fmla="*/ 177800 w 240"/>
              <a:gd name="T55" fmla="*/ 612775 h 416"/>
              <a:gd name="T56" fmla="*/ 180975 w 240"/>
              <a:gd name="T57" fmla="*/ 593725 h 416"/>
              <a:gd name="T58" fmla="*/ 192088 w 240"/>
              <a:gd name="T59" fmla="*/ 576263 h 416"/>
              <a:gd name="T60" fmla="*/ 206375 w 240"/>
              <a:gd name="T61" fmla="*/ 563563 h 416"/>
              <a:gd name="T62" fmla="*/ 214313 w 240"/>
              <a:gd name="T63" fmla="*/ 558800 h 416"/>
              <a:gd name="T64" fmla="*/ 228600 w 240"/>
              <a:gd name="T65" fmla="*/ 223838 h 416"/>
              <a:gd name="T66" fmla="*/ 193675 w 240"/>
              <a:gd name="T67" fmla="*/ 206375 h 416"/>
              <a:gd name="T68" fmla="*/ 155575 w 240"/>
              <a:gd name="T69" fmla="*/ 200025 h 416"/>
              <a:gd name="T70" fmla="*/ 109538 w 240"/>
              <a:gd name="T71" fmla="*/ 30163 h 416"/>
              <a:gd name="T72" fmla="*/ 103188 w 240"/>
              <a:gd name="T73" fmla="*/ 15875 h 416"/>
              <a:gd name="T74" fmla="*/ 92075 w 240"/>
              <a:gd name="T75" fmla="*/ 6350 h 416"/>
              <a:gd name="T76" fmla="*/ 77788 w 240"/>
              <a:gd name="T77" fmla="*/ 0 h 416"/>
              <a:gd name="T78" fmla="*/ 61913 w 240"/>
              <a:gd name="T79" fmla="*/ 3175 h 416"/>
              <a:gd name="T80" fmla="*/ 53975 w 240"/>
              <a:gd name="T81" fmla="*/ 4763 h 416"/>
              <a:gd name="T82" fmla="*/ 41275 w 240"/>
              <a:gd name="T83" fmla="*/ 15875 h 416"/>
              <a:gd name="T84" fmla="*/ 34925 w 240"/>
              <a:gd name="T85" fmla="*/ 28575 h 416"/>
              <a:gd name="T86" fmla="*/ 31750 w 240"/>
              <a:gd name="T87" fmla="*/ 42863 h 416"/>
              <a:gd name="T88" fmla="*/ 77788 w 240"/>
              <a:gd name="T89" fmla="*/ 220663 h 416"/>
              <a:gd name="T90" fmla="*/ 60325 w 240"/>
              <a:gd name="T91" fmla="*/ 230188 h 416"/>
              <a:gd name="T92" fmla="*/ 31750 w 240"/>
              <a:gd name="T93" fmla="*/ 260350 h 416"/>
              <a:gd name="T94" fmla="*/ 17463 w 240"/>
              <a:gd name="T95" fmla="*/ 296863 h 416"/>
              <a:gd name="T96" fmla="*/ 12700 w 240"/>
              <a:gd name="T97" fmla="*/ 342900 h 416"/>
              <a:gd name="T98" fmla="*/ 17463 w 240"/>
              <a:gd name="T99" fmla="*/ 368300 h 416"/>
              <a:gd name="T100" fmla="*/ 41275 w 240"/>
              <a:gd name="T101" fmla="*/ 452438 h 416"/>
              <a:gd name="T102" fmla="*/ 41275 w 240"/>
              <a:gd name="T103" fmla="*/ 466725 h 416"/>
              <a:gd name="T104" fmla="*/ 31750 w 240"/>
              <a:gd name="T105" fmla="*/ 488950 h 416"/>
              <a:gd name="T106" fmla="*/ 7938 w 240"/>
              <a:gd name="T107" fmla="*/ 509588 h 416"/>
              <a:gd name="T108" fmla="*/ 15875 w 240"/>
              <a:gd name="T109" fmla="*/ 573088 h 416"/>
              <a:gd name="T110" fmla="*/ 228600 w 240"/>
              <a:gd name="T111" fmla="*/ 223838 h 41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40"/>
              <a:gd name="T169" fmla="*/ 0 h 416"/>
              <a:gd name="T170" fmla="*/ 240 w 240"/>
              <a:gd name="T171" fmla="*/ 416 h 41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40" h="416">
                <a:moveTo>
                  <a:pt x="144" y="352"/>
                </a:moveTo>
                <a:lnTo>
                  <a:pt x="144" y="352"/>
                </a:lnTo>
                <a:lnTo>
                  <a:pt x="149" y="352"/>
                </a:lnTo>
                <a:lnTo>
                  <a:pt x="154" y="354"/>
                </a:lnTo>
                <a:lnTo>
                  <a:pt x="160" y="355"/>
                </a:lnTo>
                <a:lnTo>
                  <a:pt x="164" y="359"/>
                </a:lnTo>
                <a:lnTo>
                  <a:pt x="168" y="362"/>
                </a:lnTo>
                <a:lnTo>
                  <a:pt x="171" y="366"/>
                </a:lnTo>
                <a:lnTo>
                  <a:pt x="173" y="371"/>
                </a:lnTo>
                <a:lnTo>
                  <a:pt x="175" y="375"/>
                </a:lnTo>
                <a:lnTo>
                  <a:pt x="176" y="382"/>
                </a:lnTo>
                <a:lnTo>
                  <a:pt x="176" y="389"/>
                </a:lnTo>
                <a:lnTo>
                  <a:pt x="175" y="394"/>
                </a:lnTo>
                <a:lnTo>
                  <a:pt x="172" y="400"/>
                </a:lnTo>
                <a:lnTo>
                  <a:pt x="168" y="405"/>
                </a:lnTo>
                <a:lnTo>
                  <a:pt x="164" y="409"/>
                </a:lnTo>
                <a:lnTo>
                  <a:pt x="158" y="413"/>
                </a:lnTo>
                <a:lnTo>
                  <a:pt x="152" y="415"/>
                </a:lnTo>
                <a:lnTo>
                  <a:pt x="144" y="416"/>
                </a:lnTo>
                <a:lnTo>
                  <a:pt x="144" y="352"/>
                </a:lnTo>
                <a:close/>
                <a:moveTo>
                  <a:pt x="144" y="325"/>
                </a:moveTo>
                <a:lnTo>
                  <a:pt x="144" y="141"/>
                </a:lnTo>
                <a:lnTo>
                  <a:pt x="154" y="149"/>
                </a:lnTo>
                <a:lnTo>
                  <a:pt x="163" y="160"/>
                </a:lnTo>
                <a:lnTo>
                  <a:pt x="169" y="174"/>
                </a:lnTo>
                <a:lnTo>
                  <a:pt x="175" y="189"/>
                </a:lnTo>
                <a:lnTo>
                  <a:pt x="188" y="243"/>
                </a:lnTo>
                <a:lnTo>
                  <a:pt x="192" y="251"/>
                </a:lnTo>
                <a:lnTo>
                  <a:pt x="198" y="256"/>
                </a:lnTo>
                <a:lnTo>
                  <a:pt x="205" y="260"/>
                </a:lnTo>
                <a:lnTo>
                  <a:pt x="211" y="263"/>
                </a:lnTo>
                <a:lnTo>
                  <a:pt x="225" y="264"/>
                </a:lnTo>
                <a:lnTo>
                  <a:pt x="230" y="264"/>
                </a:lnTo>
                <a:lnTo>
                  <a:pt x="240" y="300"/>
                </a:lnTo>
                <a:lnTo>
                  <a:pt x="144" y="325"/>
                </a:lnTo>
                <a:close/>
                <a:moveTo>
                  <a:pt x="135" y="352"/>
                </a:moveTo>
                <a:lnTo>
                  <a:pt x="135" y="352"/>
                </a:lnTo>
                <a:lnTo>
                  <a:pt x="144" y="352"/>
                </a:lnTo>
                <a:lnTo>
                  <a:pt x="144" y="416"/>
                </a:lnTo>
                <a:lnTo>
                  <a:pt x="138" y="416"/>
                </a:lnTo>
                <a:lnTo>
                  <a:pt x="134" y="415"/>
                </a:lnTo>
                <a:lnTo>
                  <a:pt x="129" y="412"/>
                </a:lnTo>
                <a:lnTo>
                  <a:pt x="125" y="409"/>
                </a:lnTo>
                <a:lnTo>
                  <a:pt x="121" y="407"/>
                </a:lnTo>
                <a:lnTo>
                  <a:pt x="118" y="403"/>
                </a:lnTo>
                <a:lnTo>
                  <a:pt x="115" y="397"/>
                </a:lnTo>
                <a:lnTo>
                  <a:pt x="112" y="392"/>
                </a:lnTo>
                <a:lnTo>
                  <a:pt x="112" y="386"/>
                </a:lnTo>
                <a:lnTo>
                  <a:pt x="112" y="380"/>
                </a:lnTo>
                <a:lnTo>
                  <a:pt x="114" y="374"/>
                </a:lnTo>
                <a:lnTo>
                  <a:pt x="117" y="367"/>
                </a:lnTo>
                <a:lnTo>
                  <a:pt x="121" y="363"/>
                </a:lnTo>
                <a:lnTo>
                  <a:pt x="125" y="359"/>
                </a:lnTo>
                <a:lnTo>
                  <a:pt x="130" y="355"/>
                </a:lnTo>
                <a:lnTo>
                  <a:pt x="135" y="352"/>
                </a:lnTo>
                <a:close/>
                <a:moveTo>
                  <a:pt x="144" y="141"/>
                </a:moveTo>
                <a:lnTo>
                  <a:pt x="144" y="141"/>
                </a:lnTo>
                <a:lnTo>
                  <a:pt x="133" y="134"/>
                </a:lnTo>
                <a:lnTo>
                  <a:pt x="122" y="130"/>
                </a:lnTo>
                <a:lnTo>
                  <a:pt x="110" y="128"/>
                </a:lnTo>
                <a:lnTo>
                  <a:pt x="98" y="126"/>
                </a:lnTo>
                <a:lnTo>
                  <a:pt x="69" y="19"/>
                </a:lnTo>
                <a:lnTo>
                  <a:pt x="68" y="15"/>
                </a:lnTo>
                <a:lnTo>
                  <a:pt x="65" y="10"/>
                </a:lnTo>
                <a:lnTo>
                  <a:pt x="61" y="7"/>
                </a:lnTo>
                <a:lnTo>
                  <a:pt x="58" y="4"/>
                </a:lnTo>
                <a:lnTo>
                  <a:pt x="53" y="2"/>
                </a:lnTo>
                <a:lnTo>
                  <a:pt x="49" y="0"/>
                </a:lnTo>
                <a:lnTo>
                  <a:pt x="43" y="0"/>
                </a:lnTo>
                <a:lnTo>
                  <a:pt x="39" y="2"/>
                </a:lnTo>
                <a:lnTo>
                  <a:pt x="34" y="3"/>
                </a:lnTo>
                <a:lnTo>
                  <a:pt x="30" y="6"/>
                </a:lnTo>
                <a:lnTo>
                  <a:pt x="26" y="10"/>
                </a:lnTo>
                <a:lnTo>
                  <a:pt x="23" y="13"/>
                </a:lnTo>
                <a:lnTo>
                  <a:pt x="22" y="18"/>
                </a:lnTo>
                <a:lnTo>
                  <a:pt x="20" y="22"/>
                </a:lnTo>
                <a:lnTo>
                  <a:pt x="20" y="27"/>
                </a:lnTo>
                <a:lnTo>
                  <a:pt x="20" y="32"/>
                </a:lnTo>
                <a:lnTo>
                  <a:pt x="49" y="139"/>
                </a:lnTo>
                <a:lnTo>
                  <a:pt x="38" y="145"/>
                </a:lnTo>
                <a:lnTo>
                  <a:pt x="28" y="155"/>
                </a:lnTo>
                <a:lnTo>
                  <a:pt x="20" y="164"/>
                </a:lnTo>
                <a:lnTo>
                  <a:pt x="15" y="175"/>
                </a:lnTo>
                <a:lnTo>
                  <a:pt x="11" y="187"/>
                </a:lnTo>
                <a:lnTo>
                  <a:pt x="8" y="201"/>
                </a:lnTo>
                <a:lnTo>
                  <a:pt x="8" y="216"/>
                </a:lnTo>
                <a:lnTo>
                  <a:pt x="11" y="232"/>
                </a:lnTo>
                <a:lnTo>
                  <a:pt x="26" y="285"/>
                </a:lnTo>
                <a:lnTo>
                  <a:pt x="26" y="294"/>
                </a:lnTo>
                <a:lnTo>
                  <a:pt x="24" y="301"/>
                </a:lnTo>
                <a:lnTo>
                  <a:pt x="20" y="308"/>
                </a:lnTo>
                <a:lnTo>
                  <a:pt x="15" y="313"/>
                </a:lnTo>
                <a:lnTo>
                  <a:pt x="5" y="321"/>
                </a:lnTo>
                <a:lnTo>
                  <a:pt x="0" y="324"/>
                </a:lnTo>
                <a:lnTo>
                  <a:pt x="10" y="361"/>
                </a:lnTo>
                <a:lnTo>
                  <a:pt x="144" y="325"/>
                </a:lnTo>
                <a:lnTo>
                  <a:pt x="144" y="14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1" name="Freeform 152"/>
          <p:cNvSpPr>
            <a:spLocks noEditPoints="1" noChangeArrowheads="1"/>
          </p:cNvSpPr>
          <p:nvPr/>
        </p:nvSpPr>
        <p:spPr bwMode="auto">
          <a:xfrm>
            <a:off x="5019675" y="2640013"/>
            <a:ext cx="547688" cy="595312"/>
          </a:xfrm>
          <a:custGeom>
            <a:avLst/>
            <a:gdLst>
              <a:gd name="T0" fmla="*/ 425450 w 345"/>
              <a:gd name="T1" fmla="*/ 273050 h 375"/>
              <a:gd name="T2" fmla="*/ 409575 w 345"/>
              <a:gd name="T3" fmla="*/ 206375 h 375"/>
              <a:gd name="T4" fmla="*/ 419100 w 345"/>
              <a:gd name="T5" fmla="*/ 400050 h 375"/>
              <a:gd name="T6" fmla="*/ 469900 w 345"/>
              <a:gd name="T7" fmla="*/ 461962 h 375"/>
              <a:gd name="T8" fmla="*/ 446088 w 345"/>
              <a:gd name="T9" fmla="*/ 468312 h 375"/>
              <a:gd name="T10" fmla="*/ 446088 w 345"/>
              <a:gd name="T11" fmla="*/ 79375 h 375"/>
              <a:gd name="T12" fmla="*/ 469900 w 345"/>
              <a:gd name="T13" fmla="*/ 84137 h 375"/>
              <a:gd name="T14" fmla="*/ 419100 w 345"/>
              <a:gd name="T15" fmla="*/ 149225 h 375"/>
              <a:gd name="T16" fmla="*/ 450850 w 345"/>
              <a:gd name="T17" fmla="*/ 273050 h 375"/>
              <a:gd name="T18" fmla="*/ 533400 w 345"/>
              <a:gd name="T19" fmla="*/ 260350 h 375"/>
              <a:gd name="T20" fmla="*/ 546100 w 345"/>
              <a:gd name="T21" fmla="*/ 279400 h 375"/>
              <a:gd name="T22" fmla="*/ 458788 w 345"/>
              <a:gd name="T23" fmla="*/ 285750 h 375"/>
              <a:gd name="T24" fmla="*/ 274638 w 345"/>
              <a:gd name="T25" fmla="*/ 122237 h 375"/>
              <a:gd name="T26" fmla="*/ 385763 w 345"/>
              <a:gd name="T27" fmla="*/ 171450 h 375"/>
              <a:gd name="T28" fmla="*/ 388938 w 345"/>
              <a:gd name="T29" fmla="*/ 374650 h 375"/>
              <a:gd name="T30" fmla="*/ 352425 w 345"/>
              <a:gd name="T31" fmla="*/ 547687 h 375"/>
              <a:gd name="T32" fmla="*/ 282575 w 345"/>
              <a:gd name="T33" fmla="*/ 595312 h 375"/>
              <a:gd name="T34" fmla="*/ 328613 w 345"/>
              <a:gd name="T35" fmla="*/ 384175 h 375"/>
              <a:gd name="T36" fmla="*/ 377825 w 345"/>
              <a:gd name="T37" fmla="*/ 334962 h 375"/>
              <a:gd name="T38" fmla="*/ 393700 w 345"/>
              <a:gd name="T39" fmla="*/ 249237 h 375"/>
              <a:gd name="T40" fmla="*/ 322263 w 345"/>
              <a:gd name="T41" fmla="*/ 163512 h 375"/>
              <a:gd name="T42" fmla="*/ 274638 w 345"/>
              <a:gd name="T43" fmla="*/ 122237 h 375"/>
              <a:gd name="T44" fmla="*/ 396875 w 345"/>
              <a:gd name="T45" fmla="*/ 144462 h 375"/>
              <a:gd name="T46" fmla="*/ 409575 w 345"/>
              <a:gd name="T47" fmla="*/ 115887 h 375"/>
              <a:gd name="T48" fmla="*/ 396875 w 345"/>
              <a:gd name="T49" fmla="*/ 404812 h 375"/>
              <a:gd name="T50" fmla="*/ 409575 w 345"/>
              <a:gd name="T51" fmla="*/ 395287 h 375"/>
              <a:gd name="T52" fmla="*/ 285750 w 345"/>
              <a:gd name="T53" fmla="*/ 9525 h 375"/>
              <a:gd name="T54" fmla="*/ 279400 w 345"/>
              <a:gd name="T55" fmla="*/ 95250 h 375"/>
              <a:gd name="T56" fmla="*/ 249238 w 345"/>
              <a:gd name="T57" fmla="*/ 593725 h 375"/>
              <a:gd name="T58" fmla="*/ 190500 w 345"/>
              <a:gd name="T59" fmla="*/ 534987 h 375"/>
              <a:gd name="T60" fmla="*/ 147638 w 345"/>
              <a:gd name="T61" fmla="*/ 355600 h 375"/>
              <a:gd name="T62" fmla="*/ 176213 w 345"/>
              <a:gd name="T63" fmla="*/ 158750 h 375"/>
              <a:gd name="T64" fmla="*/ 274638 w 345"/>
              <a:gd name="T65" fmla="*/ 152400 h 375"/>
              <a:gd name="T66" fmla="*/ 188913 w 345"/>
              <a:gd name="T67" fmla="*/ 188912 h 375"/>
              <a:gd name="T68" fmla="*/ 153988 w 345"/>
              <a:gd name="T69" fmla="*/ 290512 h 375"/>
              <a:gd name="T70" fmla="*/ 200025 w 345"/>
              <a:gd name="T71" fmla="*/ 368300 h 375"/>
              <a:gd name="T72" fmla="*/ 220663 w 345"/>
              <a:gd name="T73" fmla="*/ 460375 h 375"/>
              <a:gd name="T74" fmla="*/ 274638 w 345"/>
              <a:gd name="T75" fmla="*/ 95250 h 375"/>
              <a:gd name="T76" fmla="*/ 260350 w 345"/>
              <a:gd name="T77" fmla="*/ 85725 h 375"/>
              <a:gd name="T78" fmla="*/ 268288 w 345"/>
              <a:gd name="T79" fmla="*/ 0 h 375"/>
              <a:gd name="T80" fmla="*/ 147638 w 345"/>
              <a:gd name="T81" fmla="*/ 419100 h 375"/>
              <a:gd name="T82" fmla="*/ 147638 w 345"/>
              <a:gd name="T83" fmla="*/ 400050 h 375"/>
              <a:gd name="T84" fmla="*/ 136525 w 345"/>
              <a:gd name="T85" fmla="*/ 152400 h 375"/>
              <a:gd name="T86" fmla="*/ 149225 w 345"/>
              <a:gd name="T87" fmla="*/ 133350 h 375"/>
              <a:gd name="T88" fmla="*/ 130175 w 345"/>
              <a:gd name="T89" fmla="*/ 322262 h 375"/>
              <a:gd name="T90" fmla="*/ 127000 w 345"/>
              <a:gd name="T91" fmla="*/ 241300 h 375"/>
              <a:gd name="T92" fmla="*/ 136525 w 345"/>
              <a:gd name="T93" fmla="*/ 152400 h 375"/>
              <a:gd name="T94" fmla="*/ 79375 w 345"/>
              <a:gd name="T95" fmla="*/ 101600 h 375"/>
              <a:gd name="T96" fmla="*/ 84138 w 345"/>
              <a:gd name="T97" fmla="*/ 77787 h 375"/>
              <a:gd name="T98" fmla="*/ 136525 w 345"/>
              <a:gd name="T99" fmla="*/ 395287 h 375"/>
              <a:gd name="T100" fmla="*/ 84138 w 345"/>
              <a:gd name="T101" fmla="*/ 471487 h 375"/>
              <a:gd name="T102" fmla="*/ 79375 w 345"/>
              <a:gd name="T103" fmla="*/ 447675 h 375"/>
              <a:gd name="T104" fmla="*/ 136525 w 345"/>
              <a:gd name="T105" fmla="*/ 395287 h 375"/>
              <a:gd name="T106" fmla="*/ 90488 w 345"/>
              <a:gd name="T107" fmla="*/ 265112 h 375"/>
              <a:gd name="T108" fmla="*/ 85725 w 345"/>
              <a:gd name="T109" fmla="*/ 285750 h 375"/>
              <a:gd name="T110" fmla="*/ 0 w 345"/>
              <a:gd name="T111" fmla="*/ 279400 h 375"/>
              <a:gd name="T112" fmla="*/ 12700 w 345"/>
              <a:gd name="T113" fmla="*/ 260350 h 37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345"/>
              <a:gd name="T172" fmla="*/ 0 h 375"/>
              <a:gd name="T173" fmla="*/ 345 w 345"/>
              <a:gd name="T174" fmla="*/ 375 h 375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345" h="375">
                <a:moveTo>
                  <a:pt x="258" y="130"/>
                </a:moveTo>
                <a:lnTo>
                  <a:pt x="258" y="130"/>
                </a:lnTo>
                <a:lnTo>
                  <a:pt x="262" y="141"/>
                </a:lnTo>
                <a:lnTo>
                  <a:pt x="266" y="150"/>
                </a:lnTo>
                <a:lnTo>
                  <a:pt x="268" y="161"/>
                </a:lnTo>
                <a:lnTo>
                  <a:pt x="268" y="172"/>
                </a:lnTo>
                <a:lnTo>
                  <a:pt x="268" y="184"/>
                </a:lnTo>
                <a:lnTo>
                  <a:pt x="266" y="194"/>
                </a:lnTo>
                <a:lnTo>
                  <a:pt x="262" y="205"/>
                </a:lnTo>
                <a:lnTo>
                  <a:pt x="258" y="214"/>
                </a:lnTo>
                <a:lnTo>
                  <a:pt x="258" y="130"/>
                </a:lnTo>
                <a:close/>
                <a:moveTo>
                  <a:pt x="258" y="272"/>
                </a:moveTo>
                <a:lnTo>
                  <a:pt x="258" y="249"/>
                </a:lnTo>
                <a:lnTo>
                  <a:pt x="261" y="251"/>
                </a:lnTo>
                <a:lnTo>
                  <a:pt x="264" y="252"/>
                </a:lnTo>
                <a:lnTo>
                  <a:pt x="295" y="282"/>
                </a:lnTo>
                <a:lnTo>
                  <a:pt x="296" y="286"/>
                </a:lnTo>
                <a:lnTo>
                  <a:pt x="296" y="289"/>
                </a:lnTo>
                <a:lnTo>
                  <a:pt x="296" y="291"/>
                </a:lnTo>
                <a:lnTo>
                  <a:pt x="295" y="295"/>
                </a:lnTo>
                <a:lnTo>
                  <a:pt x="291" y="297"/>
                </a:lnTo>
                <a:lnTo>
                  <a:pt x="288" y="298"/>
                </a:lnTo>
                <a:lnTo>
                  <a:pt x="284" y="297"/>
                </a:lnTo>
                <a:lnTo>
                  <a:pt x="281" y="295"/>
                </a:lnTo>
                <a:lnTo>
                  <a:pt x="258" y="272"/>
                </a:lnTo>
                <a:close/>
                <a:moveTo>
                  <a:pt x="258" y="96"/>
                </a:moveTo>
                <a:lnTo>
                  <a:pt x="258" y="73"/>
                </a:lnTo>
                <a:lnTo>
                  <a:pt x="281" y="50"/>
                </a:lnTo>
                <a:lnTo>
                  <a:pt x="284" y="49"/>
                </a:lnTo>
                <a:lnTo>
                  <a:pt x="288" y="48"/>
                </a:lnTo>
                <a:lnTo>
                  <a:pt x="291" y="49"/>
                </a:lnTo>
                <a:lnTo>
                  <a:pt x="295" y="50"/>
                </a:lnTo>
                <a:lnTo>
                  <a:pt x="296" y="53"/>
                </a:lnTo>
                <a:lnTo>
                  <a:pt x="296" y="57"/>
                </a:lnTo>
                <a:lnTo>
                  <a:pt x="296" y="60"/>
                </a:lnTo>
                <a:lnTo>
                  <a:pt x="295" y="64"/>
                </a:lnTo>
                <a:lnTo>
                  <a:pt x="264" y="94"/>
                </a:lnTo>
                <a:lnTo>
                  <a:pt x="261" y="95"/>
                </a:lnTo>
                <a:lnTo>
                  <a:pt x="258" y="96"/>
                </a:lnTo>
                <a:close/>
                <a:moveTo>
                  <a:pt x="284" y="172"/>
                </a:moveTo>
                <a:lnTo>
                  <a:pt x="284" y="172"/>
                </a:lnTo>
                <a:lnTo>
                  <a:pt x="285" y="169"/>
                </a:lnTo>
                <a:lnTo>
                  <a:pt x="287" y="167"/>
                </a:lnTo>
                <a:lnTo>
                  <a:pt x="289" y="164"/>
                </a:lnTo>
                <a:lnTo>
                  <a:pt x="294" y="164"/>
                </a:lnTo>
                <a:lnTo>
                  <a:pt x="336" y="164"/>
                </a:lnTo>
                <a:lnTo>
                  <a:pt x="340" y="164"/>
                </a:lnTo>
                <a:lnTo>
                  <a:pt x="342" y="167"/>
                </a:lnTo>
                <a:lnTo>
                  <a:pt x="344" y="169"/>
                </a:lnTo>
                <a:lnTo>
                  <a:pt x="345" y="172"/>
                </a:lnTo>
                <a:lnTo>
                  <a:pt x="344" y="176"/>
                </a:lnTo>
                <a:lnTo>
                  <a:pt x="342" y="179"/>
                </a:lnTo>
                <a:lnTo>
                  <a:pt x="340" y="180"/>
                </a:lnTo>
                <a:lnTo>
                  <a:pt x="336" y="182"/>
                </a:lnTo>
                <a:lnTo>
                  <a:pt x="294" y="182"/>
                </a:lnTo>
                <a:lnTo>
                  <a:pt x="289" y="180"/>
                </a:lnTo>
                <a:lnTo>
                  <a:pt x="287" y="179"/>
                </a:lnTo>
                <a:lnTo>
                  <a:pt x="285" y="176"/>
                </a:lnTo>
                <a:lnTo>
                  <a:pt x="284" y="172"/>
                </a:lnTo>
                <a:close/>
                <a:moveTo>
                  <a:pt x="173" y="77"/>
                </a:moveTo>
                <a:lnTo>
                  <a:pt x="173" y="77"/>
                </a:lnTo>
                <a:lnTo>
                  <a:pt x="187" y="79"/>
                </a:lnTo>
                <a:lnTo>
                  <a:pt x="200" y="81"/>
                </a:lnTo>
                <a:lnTo>
                  <a:pt x="212" y="85"/>
                </a:lnTo>
                <a:lnTo>
                  <a:pt x="224" y="92"/>
                </a:lnTo>
                <a:lnTo>
                  <a:pt x="235" y="100"/>
                </a:lnTo>
                <a:lnTo>
                  <a:pt x="243" y="108"/>
                </a:lnTo>
                <a:lnTo>
                  <a:pt x="252" y="119"/>
                </a:lnTo>
                <a:lnTo>
                  <a:pt x="258" y="130"/>
                </a:lnTo>
                <a:lnTo>
                  <a:pt x="258" y="214"/>
                </a:lnTo>
                <a:lnTo>
                  <a:pt x="252" y="225"/>
                </a:lnTo>
                <a:lnTo>
                  <a:pt x="245" y="236"/>
                </a:lnTo>
                <a:lnTo>
                  <a:pt x="235" y="245"/>
                </a:lnTo>
                <a:lnTo>
                  <a:pt x="224" y="252"/>
                </a:lnTo>
                <a:lnTo>
                  <a:pt x="224" y="328"/>
                </a:lnTo>
                <a:lnTo>
                  <a:pt x="224" y="337"/>
                </a:lnTo>
                <a:lnTo>
                  <a:pt x="222" y="345"/>
                </a:lnTo>
                <a:lnTo>
                  <a:pt x="216" y="354"/>
                </a:lnTo>
                <a:lnTo>
                  <a:pt x="211" y="360"/>
                </a:lnTo>
                <a:lnTo>
                  <a:pt x="204" y="367"/>
                </a:lnTo>
                <a:lnTo>
                  <a:pt x="196" y="371"/>
                </a:lnTo>
                <a:lnTo>
                  <a:pt x="188" y="374"/>
                </a:lnTo>
                <a:lnTo>
                  <a:pt x="178" y="375"/>
                </a:lnTo>
                <a:lnTo>
                  <a:pt x="173" y="375"/>
                </a:lnTo>
                <a:lnTo>
                  <a:pt x="173" y="290"/>
                </a:lnTo>
                <a:lnTo>
                  <a:pt x="206" y="290"/>
                </a:lnTo>
                <a:lnTo>
                  <a:pt x="206" y="247"/>
                </a:lnTo>
                <a:lnTo>
                  <a:pt x="207" y="242"/>
                </a:lnTo>
                <a:lnTo>
                  <a:pt x="211" y="238"/>
                </a:lnTo>
                <a:lnTo>
                  <a:pt x="219" y="233"/>
                </a:lnTo>
                <a:lnTo>
                  <a:pt x="226" y="226"/>
                </a:lnTo>
                <a:lnTo>
                  <a:pt x="233" y="219"/>
                </a:lnTo>
                <a:lnTo>
                  <a:pt x="238" y="211"/>
                </a:lnTo>
                <a:lnTo>
                  <a:pt x="242" y="202"/>
                </a:lnTo>
                <a:lnTo>
                  <a:pt x="246" y="192"/>
                </a:lnTo>
                <a:lnTo>
                  <a:pt x="248" y="183"/>
                </a:lnTo>
                <a:lnTo>
                  <a:pt x="249" y="172"/>
                </a:lnTo>
                <a:lnTo>
                  <a:pt x="248" y="157"/>
                </a:lnTo>
                <a:lnTo>
                  <a:pt x="242" y="144"/>
                </a:lnTo>
                <a:lnTo>
                  <a:pt x="235" y="130"/>
                </a:lnTo>
                <a:lnTo>
                  <a:pt x="226" y="119"/>
                </a:lnTo>
                <a:lnTo>
                  <a:pt x="215" y="110"/>
                </a:lnTo>
                <a:lnTo>
                  <a:pt x="203" y="103"/>
                </a:lnTo>
                <a:lnTo>
                  <a:pt x="188" y="99"/>
                </a:lnTo>
                <a:lnTo>
                  <a:pt x="173" y="96"/>
                </a:lnTo>
                <a:lnTo>
                  <a:pt x="173" y="77"/>
                </a:lnTo>
                <a:close/>
                <a:moveTo>
                  <a:pt x="258" y="73"/>
                </a:moveTo>
                <a:lnTo>
                  <a:pt x="252" y="81"/>
                </a:lnTo>
                <a:lnTo>
                  <a:pt x="250" y="84"/>
                </a:lnTo>
                <a:lnTo>
                  <a:pt x="249" y="87"/>
                </a:lnTo>
                <a:lnTo>
                  <a:pt x="250" y="91"/>
                </a:lnTo>
                <a:lnTo>
                  <a:pt x="252" y="94"/>
                </a:lnTo>
                <a:lnTo>
                  <a:pt x="254" y="95"/>
                </a:lnTo>
                <a:lnTo>
                  <a:pt x="258" y="96"/>
                </a:lnTo>
                <a:lnTo>
                  <a:pt x="258" y="73"/>
                </a:lnTo>
                <a:close/>
                <a:moveTo>
                  <a:pt x="258" y="249"/>
                </a:moveTo>
                <a:lnTo>
                  <a:pt x="258" y="249"/>
                </a:lnTo>
                <a:lnTo>
                  <a:pt x="254" y="251"/>
                </a:lnTo>
                <a:lnTo>
                  <a:pt x="252" y="252"/>
                </a:lnTo>
                <a:lnTo>
                  <a:pt x="250" y="255"/>
                </a:lnTo>
                <a:lnTo>
                  <a:pt x="249" y="259"/>
                </a:lnTo>
                <a:lnTo>
                  <a:pt x="250" y="261"/>
                </a:lnTo>
                <a:lnTo>
                  <a:pt x="252" y="264"/>
                </a:lnTo>
                <a:lnTo>
                  <a:pt x="258" y="272"/>
                </a:lnTo>
                <a:lnTo>
                  <a:pt x="258" y="249"/>
                </a:lnTo>
                <a:close/>
                <a:moveTo>
                  <a:pt x="173" y="60"/>
                </a:moveTo>
                <a:lnTo>
                  <a:pt x="173" y="0"/>
                </a:lnTo>
                <a:lnTo>
                  <a:pt x="176" y="1"/>
                </a:lnTo>
                <a:lnTo>
                  <a:pt x="178" y="3"/>
                </a:lnTo>
                <a:lnTo>
                  <a:pt x="180" y="6"/>
                </a:lnTo>
                <a:lnTo>
                  <a:pt x="181" y="8"/>
                </a:lnTo>
                <a:lnTo>
                  <a:pt x="181" y="52"/>
                </a:lnTo>
                <a:lnTo>
                  <a:pt x="180" y="54"/>
                </a:lnTo>
                <a:lnTo>
                  <a:pt x="178" y="57"/>
                </a:lnTo>
                <a:lnTo>
                  <a:pt x="176" y="60"/>
                </a:lnTo>
                <a:lnTo>
                  <a:pt x="173" y="60"/>
                </a:lnTo>
                <a:close/>
                <a:moveTo>
                  <a:pt x="173" y="375"/>
                </a:moveTo>
                <a:lnTo>
                  <a:pt x="166" y="375"/>
                </a:lnTo>
                <a:lnTo>
                  <a:pt x="157" y="374"/>
                </a:lnTo>
                <a:lnTo>
                  <a:pt x="147" y="371"/>
                </a:lnTo>
                <a:lnTo>
                  <a:pt x="139" y="367"/>
                </a:lnTo>
                <a:lnTo>
                  <a:pt x="132" y="360"/>
                </a:lnTo>
                <a:lnTo>
                  <a:pt x="127" y="354"/>
                </a:lnTo>
                <a:lnTo>
                  <a:pt x="123" y="345"/>
                </a:lnTo>
                <a:lnTo>
                  <a:pt x="120" y="337"/>
                </a:lnTo>
                <a:lnTo>
                  <a:pt x="119" y="328"/>
                </a:lnTo>
                <a:lnTo>
                  <a:pt x="119" y="252"/>
                </a:lnTo>
                <a:lnTo>
                  <a:pt x="109" y="244"/>
                </a:lnTo>
                <a:lnTo>
                  <a:pt x="100" y="234"/>
                </a:lnTo>
                <a:lnTo>
                  <a:pt x="93" y="224"/>
                </a:lnTo>
                <a:lnTo>
                  <a:pt x="86" y="213"/>
                </a:lnTo>
                <a:lnTo>
                  <a:pt x="86" y="131"/>
                </a:lnTo>
                <a:lnTo>
                  <a:pt x="93" y="121"/>
                </a:lnTo>
                <a:lnTo>
                  <a:pt x="101" y="110"/>
                </a:lnTo>
                <a:lnTo>
                  <a:pt x="111" y="100"/>
                </a:lnTo>
                <a:lnTo>
                  <a:pt x="122" y="92"/>
                </a:lnTo>
                <a:lnTo>
                  <a:pt x="132" y="85"/>
                </a:lnTo>
                <a:lnTo>
                  <a:pt x="146" y="81"/>
                </a:lnTo>
                <a:lnTo>
                  <a:pt x="158" y="79"/>
                </a:lnTo>
                <a:lnTo>
                  <a:pt x="173" y="77"/>
                </a:lnTo>
                <a:lnTo>
                  <a:pt x="173" y="96"/>
                </a:lnTo>
                <a:lnTo>
                  <a:pt x="158" y="99"/>
                </a:lnTo>
                <a:lnTo>
                  <a:pt x="143" y="103"/>
                </a:lnTo>
                <a:lnTo>
                  <a:pt x="131" y="110"/>
                </a:lnTo>
                <a:lnTo>
                  <a:pt x="119" y="119"/>
                </a:lnTo>
                <a:lnTo>
                  <a:pt x="109" y="130"/>
                </a:lnTo>
                <a:lnTo>
                  <a:pt x="103" y="144"/>
                </a:lnTo>
                <a:lnTo>
                  <a:pt x="99" y="157"/>
                </a:lnTo>
                <a:lnTo>
                  <a:pt x="97" y="172"/>
                </a:lnTo>
                <a:lnTo>
                  <a:pt x="97" y="183"/>
                </a:lnTo>
                <a:lnTo>
                  <a:pt x="100" y="192"/>
                </a:lnTo>
                <a:lnTo>
                  <a:pt x="103" y="202"/>
                </a:lnTo>
                <a:lnTo>
                  <a:pt x="107" y="210"/>
                </a:lnTo>
                <a:lnTo>
                  <a:pt x="112" y="218"/>
                </a:lnTo>
                <a:lnTo>
                  <a:pt x="119" y="226"/>
                </a:lnTo>
                <a:lnTo>
                  <a:pt x="126" y="232"/>
                </a:lnTo>
                <a:lnTo>
                  <a:pt x="134" y="237"/>
                </a:lnTo>
                <a:lnTo>
                  <a:pt x="138" y="241"/>
                </a:lnTo>
                <a:lnTo>
                  <a:pt x="139" y="247"/>
                </a:lnTo>
                <a:lnTo>
                  <a:pt x="139" y="290"/>
                </a:lnTo>
                <a:lnTo>
                  <a:pt x="173" y="290"/>
                </a:lnTo>
                <a:lnTo>
                  <a:pt x="173" y="375"/>
                </a:lnTo>
                <a:close/>
                <a:moveTo>
                  <a:pt x="173" y="0"/>
                </a:moveTo>
                <a:lnTo>
                  <a:pt x="173" y="60"/>
                </a:lnTo>
                <a:lnTo>
                  <a:pt x="172" y="60"/>
                </a:lnTo>
                <a:lnTo>
                  <a:pt x="169" y="60"/>
                </a:lnTo>
                <a:lnTo>
                  <a:pt x="166" y="58"/>
                </a:lnTo>
                <a:lnTo>
                  <a:pt x="164" y="54"/>
                </a:lnTo>
                <a:lnTo>
                  <a:pt x="164" y="52"/>
                </a:lnTo>
                <a:lnTo>
                  <a:pt x="164" y="8"/>
                </a:lnTo>
                <a:lnTo>
                  <a:pt x="164" y="6"/>
                </a:lnTo>
                <a:lnTo>
                  <a:pt x="166" y="3"/>
                </a:lnTo>
                <a:lnTo>
                  <a:pt x="169" y="0"/>
                </a:lnTo>
                <a:lnTo>
                  <a:pt x="172" y="0"/>
                </a:lnTo>
                <a:lnTo>
                  <a:pt x="173" y="0"/>
                </a:lnTo>
                <a:close/>
                <a:moveTo>
                  <a:pt x="86" y="271"/>
                </a:moveTo>
                <a:lnTo>
                  <a:pt x="93" y="264"/>
                </a:lnTo>
                <a:lnTo>
                  <a:pt x="94" y="261"/>
                </a:lnTo>
                <a:lnTo>
                  <a:pt x="96" y="259"/>
                </a:lnTo>
                <a:lnTo>
                  <a:pt x="94" y="255"/>
                </a:lnTo>
                <a:lnTo>
                  <a:pt x="93" y="252"/>
                </a:lnTo>
                <a:lnTo>
                  <a:pt x="90" y="251"/>
                </a:lnTo>
                <a:lnTo>
                  <a:pt x="86" y="249"/>
                </a:lnTo>
                <a:lnTo>
                  <a:pt x="86" y="271"/>
                </a:lnTo>
                <a:close/>
                <a:moveTo>
                  <a:pt x="86" y="96"/>
                </a:moveTo>
                <a:lnTo>
                  <a:pt x="86" y="96"/>
                </a:lnTo>
                <a:lnTo>
                  <a:pt x="90" y="95"/>
                </a:lnTo>
                <a:lnTo>
                  <a:pt x="93" y="94"/>
                </a:lnTo>
                <a:lnTo>
                  <a:pt x="94" y="91"/>
                </a:lnTo>
                <a:lnTo>
                  <a:pt x="96" y="87"/>
                </a:lnTo>
                <a:lnTo>
                  <a:pt x="94" y="84"/>
                </a:lnTo>
                <a:lnTo>
                  <a:pt x="93" y="81"/>
                </a:lnTo>
                <a:lnTo>
                  <a:pt x="86" y="75"/>
                </a:lnTo>
                <a:lnTo>
                  <a:pt x="86" y="96"/>
                </a:lnTo>
                <a:close/>
                <a:moveTo>
                  <a:pt x="86" y="213"/>
                </a:moveTo>
                <a:lnTo>
                  <a:pt x="86" y="213"/>
                </a:lnTo>
                <a:lnTo>
                  <a:pt x="82" y="203"/>
                </a:lnTo>
                <a:lnTo>
                  <a:pt x="80" y="194"/>
                </a:lnTo>
                <a:lnTo>
                  <a:pt x="78" y="183"/>
                </a:lnTo>
                <a:lnTo>
                  <a:pt x="77" y="172"/>
                </a:lnTo>
                <a:lnTo>
                  <a:pt x="78" y="161"/>
                </a:lnTo>
                <a:lnTo>
                  <a:pt x="80" y="152"/>
                </a:lnTo>
                <a:lnTo>
                  <a:pt x="82" y="141"/>
                </a:lnTo>
                <a:lnTo>
                  <a:pt x="86" y="131"/>
                </a:lnTo>
                <a:lnTo>
                  <a:pt x="86" y="213"/>
                </a:lnTo>
                <a:close/>
                <a:moveTo>
                  <a:pt x="86" y="75"/>
                </a:moveTo>
                <a:lnTo>
                  <a:pt x="86" y="96"/>
                </a:lnTo>
                <a:lnTo>
                  <a:pt x="84" y="95"/>
                </a:lnTo>
                <a:lnTo>
                  <a:pt x="80" y="94"/>
                </a:lnTo>
                <a:lnTo>
                  <a:pt x="50" y="64"/>
                </a:lnTo>
                <a:lnTo>
                  <a:pt x="48" y="60"/>
                </a:lnTo>
                <a:lnTo>
                  <a:pt x="47" y="57"/>
                </a:lnTo>
                <a:lnTo>
                  <a:pt x="48" y="53"/>
                </a:lnTo>
                <a:lnTo>
                  <a:pt x="50" y="50"/>
                </a:lnTo>
                <a:lnTo>
                  <a:pt x="53" y="49"/>
                </a:lnTo>
                <a:lnTo>
                  <a:pt x="57" y="48"/>
                </a:lnTo>
                <a:lnTo>
                  <a:pt x="59" y="49"/>
                </a:lnTo>
                <a:lnTo>
                  <a:pt x="62" y="50"/>
                </a:lnTo>
                <a:lnTo>
                  <a:pt x="86" y="75"/>
                </a:lnTo>
                <a:close/>
                <a:moveTo>
                  <a:pt x="86" y="249"/>
                </a:moveTo>
                <a:lnTo>
                  <a:pt x="86" y="271"/>
                </a:lnTo>
                <a:lnTo>
                  <a:pt x="62" y="295"/>
                </a:lnTo>
                <a:lnTo>
                  <a:pt x="59" y="297"/>
                </a:lnTo>
                <a:lnTo>
                  <a:pt x="57" y="298"/>
                </a:lnTo>
                <a:lnTo>
                  <a:pt x="53" y="297"/>
                </a:lnTo>
                <a:lnTo>
                  <a:pt x="50" y="295"/>
                </a:lnTo>
                <a:lnTo>
                  <a:pt x="48" y="291"/>
                </a:lnTo>
                <a:lnTo>
                  <a:pt x="47" y="289"/>
                </a:lnTo>
                <a:lnTo>
                  <a:pt x="48" y="286"/>
                </a:lnTo>
                <a:lnTo>
                  <a:pt x="50" y="282"/>
                </a:lnTo>
                <a:lnTo>
                  <a:pt x="80" y="252"/>
                </a:lnTo>
                <a:lnTo>
                  <a:pt x="84" y="251"/>
                </a:lnTo>
                <a:lnTo>
                  <a:pt x="86" y="249"/>
                </a:lnTo>
                <a:close/>
                <a:moveTo>
                  <a:pt x="8" y="164"/>
                </a:moveTo>
                <a:lnTo>
                  <a:pt x="8" y="164"/>
                </a:lnTo>
                <a:lnTo>
                  <a:pt x="51" y="164"/>
                </a:lnTo>
                <a:lnTo>
                  <a:pt x="54" y="164"/>
                </a:lnTo>
                <a:lnTo>
                  <a:pt x="57" y="167"/>
                </a:lnTo>
                <a:lnTo>
                  <a:pt x="59" y="169"/>
                </a:lnTo>
                <a:lnTo>
                  <a:pt x="59" y="172"/>
                </a:lnTo>
                <a:lnTo>
                  <a:pt x="59" y="176"/>
                </a:lnTo>
                <a:lnTo>
                  <a:pt x="57" y="179"/>
                </a:lnTo>
                <a:lnTo>
                  <a:pt x="54" y="180"/>
                </a:lnTo>
                <a:lnTo>
                  <a:pt x="51" y="182"/>
                </a:lnTo>
                <a:lnTo>
                  <a:pt x="8" y="182"/>
                </a:lnTo>
                <a:lnTo>
                  <a:pt x="5" y="180"/>
                </a:lnTo>
                <a:lnTo>
                  <a:pt x="2" y="179"/>
                </a:lnTo>
                <a:lnTo>
                  <a:pt x="0" y="176"/>
                </a:lnTo>
                <a:lnTo>
                  <a:pt x="0" y="172"/>
                </a:lnTo>
                <a:lnTo>
                  <a:pt x="0" y="169"/>
                </a:lnTo>
                <a:lnTo>
                  <a:pt x="2" y="167"/>
                </a:lnTo>
                <a:lnTo>
                  <a:pt x="5" y="164"/>
                </a:lnTo>
                <a:lnTo>
                  <a:pt x="8" y="16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2" name="Freeform 153"/>
          <p:cNvSpPr>
            <a:spLocks noEditPoints="1" noChangeArrowheads="1"/>
          </p:cNvSpPr>
          <p:nvPr/>
        </p:nvSpPr>
        <p:spPr bwMode="auto">
          <a:xfrm>
            <a:off x="3022600" y="1095375"/>
            <a:ext cx="517525" cy="504825"/>
          </a:xfrm>
          <a:custGeom>
            <a:avLst/>
            <a:gdLst>
              <a:gd name="T0" fmla="*/ 318477 w 325"/>
              <a:gd name="T1" fmla="*/ 55563 h 318"/>
              <a:gd name="T2" fmla="*/ 340770 w 325"/>
              <a:gd name="T3" fmla="*/ 46038 h 318"/>
              <a:gd name="T4" fmla="*/ 342363 w 325"/>
              <a:gd name="T5" fmla="*/ 25400 h 318"/>
              <a:gd name="T6" fmla="*/ 511155 w 325"/>
              <a:gd name="T7" fmla="*/ 280988 h 318"/>
              <a:gd name="T8" fmla="*/ 517525 w 325"/>
              <a:gd name="T9" fmla="*/ 311150 h 318"/>
              <a:gd name="T10" fmla="*/ 500009 w 325"/>
              <a:gd name="T11" fmla="*/ 346075 h 318"/>
              <a:gd name="T12" fmla="*/ 463384 w 325"/>
              <a:gd name="T13" fmla="*/ 250825 h 318"/>
              <a:gd name="T14" fmla="*/ 466569 w 325"/>
              <a:gd name="T15" fmla="*/ 244475 h 318"/>
              <a:gd name="T16" fmla="*/ 308923 w 325"/>
              <a:gd name="T17" fmla="*/ 276225 h 318"/>
              <a:gd name="T18" fmla="*/ 439498 w 325"/>
              <a:gd name="T19" fmla="*/ 200025 h 318"/>
              <a:gd name="T20" fmla="*/ 308923 w 325"/>
              <a:gd name="T21" fmla="*/ 266700 h 318"/>
              <a:gd name="T22" fmla="*/ 415612 w 325"/>
              <a:gd name="T23" fmla="*/ 155575 h 318"/>
              <a:gd name="T24" fmla="*/ 409243 w 325"/>
              <a:gd name="T25" fmla="*/ 152400 h 318"/>
              <a:gd name="T26" fmla="*/ 388542 w 325"/>
              <a:gd name="T27" fmla="*/ 115888 h 318"/>
              <a:gd name="T28" fmla="*/ 388542 w 325"/>
              <a:gd name="T29" fmla="*/ 106363 h 318"/>
              <a:gd name="T30" fmla="*/ 23886 w 325"/>
              <a:gd name="T31" fmla="*/ 184150 h 318"/>
              <a:gd name="T32" fmla="*/ 25478 w 325"/>
              <a:gd name="T33" fmla="*/ 200025 h 318"/>
              <a:gd name="T34" fmla="*/ 54141 w 325"/>
              <a:gd name="T35" fmla="*/ 207963 h 318"/>
              <a:gd name="T36" fmla="*/ 65288 w 325"/>
              <a:gd name="T37" fmla="*/ 185738 h 318"/>
              <a:gd name="T38" fmla="*/ 49364 w 325"/>
              <a:gd name="T39" fmla="*/ 169863 h 318"/>
              <a:gd name="T40" fmla="*/ 81212 w 325"/>
              <a:gd name="T41" fmla="*/ 169863 h 318"/>
              <a:gd name="T42" fmla="*/ 101913 w 325"/>
              <a:gd name="T43" fmla="*/ 179388 h 318"/>
              <a:gd name="T44" fmla="*/ 121021 w 325"/>
              <a:gd name="T45" fmla="*/ 165100 h 318"/>
              <a:gd name="T46" fmla="*/ 111467 w 325"/>
              <a:gd name="T47" fmla="*/ 141288 h 318"/>
              <a:gd name="T48" fmla="*/ 135353 w 325"/>
              <a:gd name="T49" fmla="*/ 128588 h 318"/>
              <a:gd name="T50" fmla="*/ 151277 w 325"/>
              <a:gd name="T51" fmla="*/ 147638 h 318"/>
              <a:gd name="T52" fmla="*/ 171978 w 325"/>
              <a:gd name="T53" fmla="*/ 139700 h 318"/>
              <a:gd name="T54" fmla="*/ 175162 w 325"/>
              <a:gd name="T55" fmla="*/ 117475 h 318"/>
              <a:gd name="T56" fmla="*/ 192679 w 325"/>
              <a:gd name="T57" fmla="*/ 88900 h 318"/>
              <a:gd name="T58" fmla="*/ 199048 w 325"/>
              <a:gd name="T59" fmla="*/ 112713 h 318"/>
              <a:gd name="T60" fmla="*/ 222934 w 325"/>
              <a:gd name="T61" fmla="*/ 115888 h 318"/>
              <a:gd name="T62" fmla="*/ 230896 w 325"/>
              <a:gd name="T63" fmla="*/ 85725 h 318"/>
              <a:gd name="T64" fmla="*/ 248412 w 325"/>
              <a:gd name="T65" fmla="*/ 60325 h 318"/>
              <a:gd name="T66" fmla="*/ 250004 w 325"/>
              <a:gd name="T67" fmla="*/ 74613 h 318"/>
              <a:gd name="T68" fmla="*/ 278667 w 325"/>
              <a:gd name="T69" fmla="*/ 82550 h 318"/>
              <a:gd name="T70" fmla="*/ 288222 w 325"/>
              <a:gd name="T71" fmla="*/ 63500 h 318"/>
              <a:gd name="T72" fmla="*/ 273890 w 325"/>
              <a:gd name="T73" fmla="*/ 44450 h 318"/>
              <a:gd name="T74" fmla="*/ 305738 w 325"/>
              <a:gd name="T75" fmla="*/ 44450 h 318"/>
              <a:gd name="T76" fmla="*/ 74842 w 325"/>
              <a:gd name="T77" fmla="*/ 276225 h 318"/>
              <a:gd name="T78" fmla="*/ 73250 w 325"/>
              <a:gd name="T79" fmla="*/ 282575 h 318"/>
              <a:gd name="T80" fmla="*/ 308923 w 325"/>
              <a:gd name="T81" fmla="*/ 158750 h 318"/>
              <a:gd name="T82" fmla="*/ 98728 w 325"/>
              <a:gd name="T83" fmla="*/ 323850 h 318"/>
              <a:gd name="T84" fmla="*/ 105097 w 325"/>
              <a:gd name="T85" fmla="*/ 330200 h 318"/>
              <a:gd name="T86" fmla="*/ 127391 w 325"/>
              <a:gd name="T87" fmla="*/ 366713 h 318"/>
              <a:gd name="T88" fmla="*/ 125798 w 325"/>
              <a:gd name="T89" fmla="*/ 373063 h 318"/>
              <a:gd name="T90" fmla="*/ 308923 w 325"/>
              <a:gd name="T91" fmla="*/ 276225 h 318"/>
              <a:gd name="T92" fmla="*/ 148092 w 325"/>
              <a:gd name="T93" fmla="*/ 414338 h 318"/>
              <a:gd name="T94" fmla="*/ 156054 w 325"/>
              <a:gd name="T95" fmla="*/ 420688 h 318"/>
              <a:gd name="T96" fmla="*/ 226119 w 325"/>
              <a:gd name="T97" fmla="*/ 498475 h 318"/>
              <a:gd name="T98" fmla="*/ 195863 w 325"/>
              <a:gd name="T99" fmla="*/ 504825 h 318"/>
              <a:gd name="T100" fmla="*/ 162423 w 325"/>
              <a:gd name="T101" fmla="*/ 485775 h 31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325"/>
              <a:gd name="T154" fmla="*/ 0 h 318"/>
              <a:gd name="T155" fmla="*/ 325 w 325"/>
              <a:gd name="T156" fmla="*/ 318 h 318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325" h="318">
                <a:moveTo>
                  <a:pt x="194" y="31"/>
                </a:moveTo>
                <a:lnTo>
                  <a:pt x="194" y="31"/>
                </a:lnTo>
                <a:lnTo>
                  <a:pt x="196" y="33"/>
                </a:lnTo>
                <a:lnTo>
                  <a:pt x="200" y="35"/>
                </a:lnTo>
                <a:lnTo>
                  <a:pt x="206" y="35"/>
                </a:lnTo>
                <a:lnTo>
                  <a:pt x="210" y="33"/>
                </a:lnTo>
                <a:lnTo>
                  <a:pt x="214" y="29"/>
                </a:lnTo>
                <a:lnTo>
                  <a:pt x="215" y="25"/>
                </a:lnTo>
                <a:lnTo>
                  <a:pt x="217" y="20"/>
                </a:lnTo>
                <a:lnTo>
                  <a:pt x="215" y="16"/>
                </a:lnTo>
                <a:lnTo>
                  <a:pt x="211" y="12"/>
                </a:lnTo>
                <a:lnTo>
                  <a:pt x="207" y="9"/>
                </a:lnTo>
                <a:lnTo>
                  <a:pt x="223" y="0"/>
                </a:lnTo>
                <a:lnTo>
                  <a:pt x="321" y="177"/>
                </a:lnTo>
                <a:lnTo>
                  <a:pt x="324" y="182"/>
                </a:lnTo>
                <a:lnTo>
                  <a:pt x="325" y="189"/>
                </a:lnTo>
                <a:lnTo>
                  <a:pt x="325" y="196"/>
                </a:lnTo>
                <a:lnTo>
                  <a:pt x="324" y="201"/>
                </a:lnTo>
                <a:lnTo>
                  <a:pt x="322" y="208"/>
                </a:lnTo>
                <a:lnTo>
                  <a:pt x="318" y="212"/>
                </a:lnTo>
                <a:lnTo>
                  <a:pt x="314" y="218"/>
                </a:lnTo>
                <a:lnTo>
                  <a:pt x="309" y="222"/>
                </a:lnTo>
                <a:lnTo>
                  <a:pt x="194" y="285"/>
                </a:lnTo>
                <a:lnTo>
                  <a:pt x="194" y="212"/>
                </a:lnTo>
                <a:lnTo>
                  <a:pt x="291" y="158"/>
                </a:lnTo>
                <a:lnTo>
                  <a:pt x="293" y="155"/>
                </a:lnTo>
                <a:lnTo>
                  <a:pt x="293" y="154"/>
                </a:lnTo>
                <a:lnTo>
                  <a:pt x="291" y="153"/>
                </a:lnTo>
                <a:lnTo>
                  <a:pt x="288" y="153"/>
                </a:lnTo>
                <a:lnTo>
                  <a:pt x="194" y="205"/>
                </a:lnTo>
                <a:lnTo>
                  <a:pt x="194" y="174"/>
                </a:lnTo>
                <a:lnTo>
                  <a:pt x="275" y="130"/>
                </a:lnTo>
                <a:lnTo>
                  <a:pt x="276" y="127"/>
                </a:lnTo>
                <a:lnTo>
                  <a:pt x="276" y="126"/>
                </a:lnTo>
                <a:lnTo>
                  <a:pt x="275" y="124"/>
                </a:lnTo>
                <a:lnTo>
                  <a:pt x="272" y="124"/>
                </a:lnTo>
                <a:lnTo>
                  <a:pt x="194" y="168"/>
                </a:lnTo>
                <a:lnTo>
                  <a:pt x="194" y="138"/>
                </a:lnTo>
                <a:lnTo>
                  <a:pt x="260" y="101"/>
                </a:lnTo>
                <a:lnTo>
                  <a:pt x="261" y="98"/>
                </a:lnTo>
                <a:lnTo>
                  <a:pt x="261" y="97"/>
                </a:lnTo>
                <a:lnTo>
                  <a:pt x="259" y="96"/>
                </a:lnTo>
                <a:lnTo>
                  <a:pt x="257" y="96"/>
                </a:lnTo>
                <a:lnTo>
                  <a:pt x="194" y="131"/>
                </a:lnTo>
                <a:lnTo>
                  <a:pt x="194" y="100"/>
                </a:lnTo>
                <a:lnTo>
                  <a:pt x="244" y="73"/>
                </a:lnTo>
                <a:lnTo>
                  <a:pt x="245" y="70"/>
                </a:lnTo>
                <a:lnTo>
                  <a:pt x="245" y="69"/>
                </a:lnTo>
                <a:lnTo>
                  <a:pt x="244" y="67"/>
                </a:lnTo>
                <a:lnTo>
                  <a:pt x="241" y="67"/>
                </a:lnTo>
                <a:lnTo>
                  <a:pt x="194" y="93"/>
                </a:lnTo>
                <a:lnTo>
                  <a:pt x="194" y="31"/>
                </a:lnTo>
                <a:close/>
                <a:moveTo>
                  <a:pt x="15" y="116"/>
                </a:moveTo>
                <a:lnTo>
                  <a:pt x="15" y="116"/>
                </a:lnTo>
                <a:lnTo>
                  <a:pt x="15" y="120"/>
                </a:lnTo>
                <a:lnTo>
                  <a:pt x="16" y="126"/>
                </a:lnTo>
                <a:lnTo>
                  <a:pt x="19" y="130"/>
                </a:lnTo>
                <a:lnTo>
                  <a:pt x="24" y="132"/>
                </a:lnTo>
                <a:lnTo>
                  <a:pt x="28" y="132"/>
                </a:lnTo>
                <a:lnTo>
                  <a:pt x="34" y="131"/>
                </a:lnTo>
                <a:lnTo>
                  <a:pt x="38" y="127"/>
                </a:lnTo>
                <a:lnTo>
                  <a:pt x="41" y="123"/>
                </a:lnTo>
                <a:lnTo>
                  <a:pt x="41" y="117"/>
                </a:lnTo>
                <a:lnTo>
                  <a:pt x="39" y="113"/>
                </a:lnTo>
                <a:lnTo>
                  <a:pt x="35" y="109"/>
                </a:lnTo>
                <a:lnTo>
                  <a:pt x="31" y="107"/>
                </a:lnTo>
                <a:lnTo>
                  <a:pt x="50" y="96"/>
                </a:lnTo>
                <a:lnTo>
                  <a:pt x="50" y="101"/>
                </a:lnTo>
                <a:lnTo>
                  <a:pt x="51" y="107"/>
                </a:lnTo>
                <a:lnTo>
                  <a:pt x="54" y="111"/>
                </a:lnTo>
                <a:lnTo>
                  <a:pt x="60" y="112"/>
                </a:lnTo>
                <a:lnTo>
                  <a:pt x="64" y="113"/>
                </a:lnTo>
                <a:lnTo>
                  <a:pt x="69" y="111"/>
                </a:lnTo>
                <a:lnTo>
                  <a:pt x="73" y="108"/>
                </a:lnTo>
                <a:lnTo>
                  <a:pt x="76" y="104"/>
                </a:lnTo>
                <a:lnTo>
                  <a:pt x="76" y="98"/>
                </a:lnTo>
                <a:lnTo>
                  <a:pt x="75" y="93"/>
                </a:lnTo>
                <a:lnTo>
                  <a:pt x="70" y="89"/>
                </a:lnTo>
                <a:lnTo>
                  <a:pt x="66" y="88"/>
                </a:lnTo>
                <a:lnTo>
                  <a:pt x="85" y="77"/>
                </a:lnTo>
                <a:lnTo>
                  <a:pt x="85" y="81"/>
                </a:lnTo>
                <a:lnTo>
                  <a:pt x="87" y="86"/>
                </a:lnTo>
                <a:lnTo>
                  <a:pt x="89" y="90"/>
                </a:lnTo>
                <a:lnTo>
                  <a:pt x="95" y="93"/>
                </a:lnTo>
                <a:lnTo>
                  <a:pt x="99" y="93"/>
                </a:lnTo>
                <a:lnTo>
                  <a:pt x="104" y="92"/>
                </a:lnTo>
                <a:lnTo>
                  <a:pt x="108" y="88"/>
                </a:lnTo>
                <a:lnTo>
                  <a:pt x="111" y="84"/>
                </a:lnTo>
                <a:lnTo>
                  <a:pt x="111" y="78"/>
                </a:lnTo>
                <a:lnTo>
                  <a:pt x="110" y="74"/>
                </a:lnTo>
                <a:lnTo>
                  <a:pt x="106" y="70"/>
                </a:lnTo>
                <a:lnTo>
                  <a:pt x="102" y="67"/>
                </a:lnTo>
                <a:lnTo>
                  <a:pt x="121" y="56"/>
                </a:lnTo>
                <a:lnTo>
                  <a:pt x="121" y="62"/>
                </a:lnTo>
                <a:lnTo>
                  <a:pt x="122" y="67"/>
                </a:lnTo>
                <a:lnTo>
                  <a:pt x="125" y="71"/>
                </a:lnTo>
                <a:lnTo>
                  <a:pt x="130" y="73"/>
                </a:lnTo>
                <a:lnTo>
                  <a:pt x="134" y="74"/>
                </a:lnTo>
                <a:lnTo>
                  <a:pt x="140" y="73"/>
                </a:lnTo>
                <a:lnTo>
                  <a:pt x="144" y="69"/>
                </a:lnTo>
                <a:lnTo>
                  <a:pt x="146" y="65"/>
                </a:lnTo>
                <a:lnTo>
                  <a:pt x="146" y="59"/>
                </a:lnTo>
                <a:lnTo>
                  <a:pt x="145" y="54"/>
                </a:lnTo>
                <a:lnTo>
                  <a:pt x="141" y="50"/>
                </a:lnTo>
                <a:lnTo>
                  <a:pt x="137" y="48"/>
                </a:lnTo>
                <a:lnTo>
                  <a:pt x="156" y="38"/>
                </a:lnTo>
                <a:lnTo>
                  <a:pt x="154" y="43"/>
                </a:lnTo>
                <a:lnTo>
                  <a:pt x="157" y="47"/>
                </a:lnTo>
                <a:lnTo>
                  <a:pt x="160" y="51"/>
                </a:lnTo>
                <a:lnTo>
                  <a:pt x="164" y="54"/>
                </a:lnTo>
                <a:lnTo>
                  <a:pt x="169" y="54"/>
                </a:lnTo>
                <a:lnTo>
                  <a:pt x="175" y="52"/>
                </a:lnTo>
                <a:lnTo>
                  <a:pt x="179" y="50"/>
                </a:lnTo>
                <a:lnTo>
                  <a:pt x="180" y="44"/>
                </a:lnTo>
                <a:lnTo>
                  <a:pt x="181" y="40"/>
                </a:lnTo>
                <a:lnTo>
                  <a:pt x="180" y="35"/>
                </a:lnTo>
                <a:lnTo>
                  <a:pt x="176" y="31"/>
                </a:lnTo>
                <a:lnTo>
                  <a:pt x="172" y="28"/>
                </a:lnTo>
                <a:lnTo>
                  <a:pt x="191" y="19"/>
                </a:lnTo>
                <a:lnTo>
                  <a:pt x="190" y="23"/>
                </a:lnTo>
                <a:lnTo>
                  <a:pt x="192" y="28"/>
                </a:lnTo>
                <a:lnTo>
                  <a:pt x="194" y="31"/>
                </a:lnTo>
                <a:lnTo>
                  <a:pt x="194" y="93"/>
                </a:lnTo>
                <a:lnTo>
                  <a:pt x="47" y="174"/>
                </a:lnTo>
                <a:lnTo>
                  <a:pt x="46" y="176"/>
                </a:lnTo>
                <a:lnTo>
                  <a:pt x="46" y="178"/>
                </a:lnTo>
                <a:lnTo>
                  <a:pt x="49" y="180"/>
                </a:lnTo>
                <a:lnTo>
                  <a:pt x="50" y="180"/>
                </a:lnTo>
                <a:lnTo>
                  <a:pt x="194" y="100"/>
                </a:lnTo>
                <a:lnTo>
                  <a:pt x="194" y="131"/>
                </a:lnTo>
                <a:lnTo>
                  <a:pt x="64" y="203"/>
                </a:lnTo>
                <a:lnTo>
                  <a:pt x="62" y="204"/>
                </a:lnTo>
                <a:lnTo>
                  <a:pt x="62" y="207"/>
                </a:lnTo>
                <a:lnTo>
                  <a:pt x="64" y="208"/>
                </a:lnTo>
                <a:lnTo>
                  <a:pt x="66" y="208"/>
                </a:lnTo>
                <a:lnTo>
                  <a:pt x="194" y="138"/>
                </a:lnTo>
                <a:lnTo>
                  <a:pt x="194" y="168"/>
                </a:lnTo>
                <a:lnTo>
                  <a:pt x="80" y="231"/>
                </a:lnTo>
                <a:lnTo>
                  <a:pt x="77" y="233"/>
                </a:lnTo>
                <a:lnTo>
                  <a:pt x="79" y="235"/>
                </a:lnTo>
                <a:lnTo>
                  <a:pt x="80" y="237"/>
                </a:lnTo>
                <a:lnTo>
                  <a:pt x="83" y="237"/>
                </a:lnTo>
                <a:lnTo>
                  <a:pt x="194" y="174"/>
                </a:lnTo>
                <a:lnTo>
                  <a:pt x="194" y="205"/>
                </a:lnTo>
                <a:lnTo>
                  <a:pt x="95" y="260"/>
                </a:lnTo>
                <a:lnTo>
                  <a:pt x="93" y="261"/>
                </a:lnTo>
                <a:lnTo>
                  <a:pt x="93" y="264"/>
                </a:lnTo>
                <a:lnTo>
                  <a:pt x="96" y="265"/>
                </a:lnTo>
                <a:lnTo>
                  <a:pt x="98" y="265"/>
                </a:lnTo>
                <a:lnTo>
                  <a:pt x="194" y="212"/>
                </a:lnTo>
                <a:lnTo>
                  <a:pt x="194" y="285"/>
                </a:lnTo>
                <a:lnTo>
                  <a:pt x="142" y="314"/>
                </a:lnTo>
                <a:lnTo>
                  <a:pt x="137" y="316"/>
                </a:lnTo>
                <a:lnTo>
                  <a:pt x="130" y="318"/>
                </a:lnTo>
                <a:lnTo>
                  <a:pt x="123" y="318"/>
                </a:lnTo>
                <a:lnTo>
                  <a:pt x="118" y="316"/>
                </a:lnTo>
                <a:lnTo>
                  <a:pt x="111" y="314"/>
                </a:lnTo>
                <a:lnTo>
                  <a:pt x="107" y="311"/>
                </a:lnTo>
                <a:lnTo>
                  <a:pt x="102" y="306"/>
                </a:lnTo>
                <a:lnTo>
                  <a:pt x="98" y="300"/>
                </a:lnTo>
                <a:lnTo>
                  <a:pt x="0" y="124"/>
                </a:lnTo>
                <a:lnTo>
                  <a:pt x="15" y="116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3" name="Freeform 154"/>
          <p:cNvSpPr>
            <a:spLocks noEditPoints="1" noChangeArrowheads="1"/>
          </p:cNvSpPr>
          <p:nvPr/>
        </p:nvSpPr>
        <p:spPr bwMode="auto">
          <a:xfrm>
            <a:off x="4835525" y="3248025"/>
            <a:ext cx="488950" cy="512763"/>
          </a:xfrm>
          <a:custGeom>
            <a:avLst/>
            <a:gdLst>
              <a:gd name="T0" fmla="*/ 485775 w 308"/>
              <a:gd name="T1" fmla="*/ 152400 h 323"/>
              <a:gd name="T2" fmla="*/ 346075 w 308"/>
              <a:gd name="T3" fmla="*/ 488950 h 323"/>
              <a:gd name="T4" fmla="*/ 360363 w 308"/>
              <a:gd name="T5" fmla="*/ 355600 h 323"/>
              <a:gd name="T6" fmla="*/ 369888 w 308"/>
              <a:gd name="T7" fmla="*/ 331788 h 323"/>
              <a:gd name="T8" fmla="*/ 390525 w 308"/>
              <a:gd name="T9" fmla="*/ 292100 h 323"/>
              <a:gd name="T10" fmla="*/ 396875 w 308"/>
              <a:gd name="T11" fmla="*/ 252413 h 323"/>
              <a:gd name="T12" fmla="*/ 444500 w 308"/>
              <a:gd name="T13" fmla="*/ 173038 h 323"/>
              <a:gd name="T14" fmla="*/ 346075 w 308"/>
              <a:gd name="T15" fmla="*/ 119063 h 323"/>
              <a:gd name="T16" fmla="*/ 319088 w 308"/>
              <a:gd name="T17" fmla="*/ 508000 h 323"/>
              <a:gd name="T18" fmla="*/ 312738 w 308"/>
              <a:gd name="T19" fmla="*/ 458788 h 323"/>
              <a:gd name="T20" fmla="*/ 330200 w 308"/>
              <a:gd name="T21" fmla="*/ 415925 h 323"/>
              <a:gd name="T22" fmla="*/ 346075 w 308"/>
              <a:gd name="T23" fmla="*/ 393700 h 323"/>
              <a:gd name="T24" fmla="*/ 322263 w 308"/>
              <a:gd name="T25" fmla="*/ 255588 h 323"/>
              <a:gd name="T26" fmla="*/ 300038 w 308"/>
              <a:gd name="T27" fmla="*/ 292100 h 323"/>
              <a:gd name="T28" fmla="*/ 295275 w 308"/>
              <a:gd name="T29" fmla="*/ 320675 h 323"/>
              <a:gd name="T30" fmla="*/ 293688 w 308"/>
              <a:gd name="T31" fmla="*/ 246063 h 323"/>
              <a:gd name="T32" fmla="*/ 285750 w 308"/>
              <a:gd name="T33" fmla="*/ 41275 h 323"/>
              <a:gd name="T34" fmla="*/ 276225 w 308"/>
              <a:gd name="T35" fmla="*/ 504825 h 323"/>
              <a:gd name="T36" fmla="*/ 233363 w 308"/>
              <a:gd name="T37" fmla="*/ 346075 h 323"/>
              <a:gd name="T38" fmla="*/ 263525 w 308"/>
              <a:gd name="T39" fmla="*/ 315913 h 323"/>
              <a:gd name="T40" fmla="*/ 233363 w 308"/>
              <a:gd name="T41" fmla="*/ 269875 h 323"/>
              <a:gd name="T42" fmla="*/ 285750 w 308"/>
              <a:gd name="T43" fmla="*/ 269875 h 323"/>
              <a:gd name="T44" fmla="*/ 269875 w 308"/>
              <a:gd name="T45" fmla="*/ 357188 h 323"/>
              <a:gd name="T46" fmla="*/ 266700 w 308"/>
              <a:gd name="T47" fmla="*/ 385763 h 323"/>
              <a:gd name="T48" fmla="*/ 239713 w 308"/>
              <a:gd name="T49" fmla="*/ 417513 h 323"/>
              <a:gd name="T50" fmla="*/ 285750 w 308"/>
              <a:gd name="T51" fmla="*/ 509588 h 323"/>
              <a:gd name="T52" fmla="*/ 233363 w 308"/>
              <a:gd name="T53" fmla="*/ 15875 h 323"/>
              <a:gd name="T54" fmla="*/ 188913 w 308"/>
              <a:gd name="T55" fmla="*/ 0 h 323"/>
              <a:gd name="T56" fmla="*/ 209550 w 308"/>
              <a:gd name="T57" fmla="*/ 412750 h 323"/>
              <a:gd name="T58" fmla="*/ 233363 w 308"/>
              <a:gd name="T59" fmla="*/ 485775 h 323"/>
              <a:gd name="T60" fmla="*/ 220663 w 308"/>
              <a:gd name="T61" fmla="*/ 212725 h 323"/>
              <a:gd name="T62" fmla="*/ 203200 w 308"/>
              <a:gd name="T63" fmla="*/ 252413 h 323"/>
              <a:gd name="T64" fmla="*/ 192088 w 308"/>
              <a:gd name="T65" fmla="*/ 276225 h 323"/>
              <a:gd name="T66" fmla="*/ 195263 w 308"/>
              <a:gd name="T67" fmla="*/ 198438 h 323"/>
              <a:gd name="T68" fmla="*/ 233363 w 308"/>
              <a:gd name="T69" fmla="*/ 373063 h 323"/>
              <a:gd name="T70" fmla="*/ 155575 w 308"/>
              <a:gd name="T71" fmla="*/ 449263 h 323"/>
              <a:gd name="T72" fmla="*/ 163513 w 308"/>
              <a:gd name="T73" fmla="*/ 6350 h 323"/>
              <a:gd name="T74" fmla="*/ 176213 w 308"/>
              <a:gd name="T75" fmla="*/ 53975 h 323"/>
              <a:gd name="T76" fmla="*/ 188913 w 308"/>
              <a:gd name="T77" fmla="*/ 193675 h 323"/>
              <a:gd name="T78" fmla="*/ 188913 w 308"/>
              <a:gd name="T79" fmla="*/ 223838 h 323"/>
              <a:gd name="T80" fmla="*/ 173038 w 308"/>
              <a:gd name="T81" fmla="*/ 312738 h 323"/>
              <a:gd name="T82" fmla="*/ 169863 w 308"/>
              <a:gd name="T83" fmla="*/ 339725 h 323"/>
              <a:gd name="T84" fmla="*/ 166688 w 308"/>
              <a:gd name="T85" fmla="*/ 271463 h 323"/>
              <a:gd name="T86" fmla="*/ 155575 w 308"/>
              <a:gd name="T87" fmla="*/ 233363 h 323"/>
              <a:gd name="T88" fmla="*/ 188913 w 308"/>
              <a:gd name="T89" fmla="*/ 223838 h 323"/>
              <a:gd name="T90" fmla="*/ 136525 w 308"/>
              <a:gd name="T91" fmla="*/ 327025 h 323"/>
              <a:gd name="T92" fmla="*/ 153988 w 308"/>
              <a:gd name="T93" fmla="*/ 298450 h 323"/>
              <a:gd name="T94" fmla="*/ 142875 w 308"/>
              <a:gd name="T95" fmla="*/ 379413 h 323"/>
              <a:gd name="T96" fmla="*/ 136525 w 308"/>
              <a:gd name="T97" fmla="*/ 34925 h 323"/>
              <a:gd name="T98" fmla="*/ 147638 w 308"/>
              <a:gd name="T99" fmla="*/ 107950 h 323"/>
              <a:gd name="T100" fmla="*/ 136525 w 308"/>
              <a:gd name="T101" fmla="*/ 34925 h 323"/>
              <a:gd name="T102" fmla="*/ 136525 w 308"/>
              <a:gd name="T103" fmla="*/ 441325 h 323"/>
              <a:gd name="T104" fmla="*/ 122238 w 308"/>
              <a:gd name="T105" fmla="*/ 365125 h 323"/>
              <a:gd name="T106" fmla="*/ 136525 w 308"/>
              <a:gd name="T107" fmla="*/ 169863 h 323"/>
              <a:gd name="T108" fmla="*/ 106363 w 308"/>
              <a:gd name="T109" fmla="*/ 200025 h 323"/>
              <a:gd name="T110" fmla="*/ 136525 w 308"/>
              <a:gd name="T111" fmla="*/ 223838 h 323"/>
              <a:gd name="T112" fmla="*/ 92075 w 308"/>
              <a:gd name="T113" fmla="*/ 131763 h 323"/>
              <a:gd name="T114" fmla="*/ 136525 w 308"/>
              <a:gd name="T115" fmla="*/ 301625 h 323"/>
              <a:gd name="T116" fmla="*/ 3175 w 308"/>
              <a:gd name="T117" fmla="*/ 358775 h 323"/>
              <a:gd name="T118" fmla="*/ 92075 w 308"/>
              <a:gd name="T119" fmla="*/ 233363 h 323"/>
              <a:gd name="T120" fmla="*/ 79375 w 308"/>
              <a:gd name="T121" fmla="*/ 273050 h 323"/>
              <a:gd name="T122" fmla="*/ 66675 w 308"/>
              <a:gd name="T123" fmla="*/ 295275 h 323"/>
              <a:gd name="T124" fmla="*/ 46038 w 308"/>
              <a:gd name="T125" fmla="*/ 333375 h 32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08"/>
              <a:gd name="T190" fmla="*/ 0 h 323"/>
              <a:gd name="T191" fmla="*/ 308 w 308"/>
              <a:gd name="T192" fmla="*/ 323 h 323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08" h="323">
                <a:moveTo>
                  <a:pt x="218" y="44"/>
                </a:moveTo>
                <a:lnTo>
                  <a:pt x="288" y="76"/>
                </a:lnTo>
                <a:lnTo>
                  <a:pt x="293" y="80"/>
                </a:lnTo>
                <a:lnTo>
                  <a:pt x="299" y="84"/>
                </a:lnTo>
                <a:lnTo>
                  <a:pt x="303" y="90"/>
                </a:lnTo>
                <a:lnTo>
                  <a:pt x="306" y="96"/>
                </a:lnTo>
                <a:lnTo>
                  <a:pt x="308" y="103"/>
                </a:lnTo>
                <a:lnTo>
                  <a:pt x="308" y="110"/>
                </a:lnTo>
                <a:lnTo>
                  <a:pt x="307" y="117"/>
                </a:lnTo>
                <a:lnTo>
                  <a:pt x="304" y="124"/>
                </a:lnTo>
                <a:lnTo>
                  <a:pt x="222" y="301"/>
                </a:lnTo>
                <a:lnTo>
                  <a:pt x="218" y="308"/>
                </a:lnTo>
                <a:lnTo>
                  <a:pt x="218" y="248"/>
                </a:lnTo>
                <a:lnTo>
                  <a:pt x="219" y="245"/>
                </a:lnTo>
                <a:lnTo>
                  <a:pt x="227" y="228"/>
                </a:lnTo>
                <a:lnTo>
                  <a:pt x="228" y="226"/>
                </a:lnTo>
                <a:lnTo>
                  <a:pt x="227" y="224"/>
                </a:lnTo>
                <a:lnTo>
                  <a:pt x="227" y="222"/>
                </a:lnTo>
                <a:lnTo>
                  <a:pt x="224" y="221"/>
                </a:lnTo>
                <a:lnTo>
                  <a:pt x="218" y="217"/>
                </a:lnTo>
                <a:lnTo>
                  <a:pt x="218" y="202"/>
                </a:lnTo>
                <a:lnTo>
                  <a:pt x="230" y="209"/>
                </a:lnTo>
                <a:lnTo>
                  <a:pt x="233" y="209"/>
                </a:lnTo>
                <a:lnTo>
                  <a:pt x="235" y="209"/>
                </a:lnTo>
                <a:lnTo>
                  <a:pt x="237" y="207"/>
                </a:lnTo>
                <a:lnTo>
                  <a:pt x="238" y="206"/>
                </a:lnTo>
                <a:lnTo>
                  <a:pt x="246" y="188"/>
                </a:lnTo>
                <a:lnTo>
                  <a:pt x="247" y="186"/>
                </a:lnTo>
                <a:lnTo>
                  <a:pt x="246" y="184"/>
                </a:lnTo>
                <a:lnTo>
                  <a:pt x="246" y="182"/>
                </a:lnTo>
                <a:lnTo>
                  <a:pt x="243" y="180"/>
                </a:lnTo>
                <a:lnTo>
                  <a:pt x="218" y="168"/>
                </a:lnTo>
                <a:lnTo>
                  <a:pt x="218" y="145"/>
                </a:lnTo>
                <a:lnTo>
                  <a:pt x="243" y="157"/>
                </a:lnTo>
                <a:lnTo>
                  <a:pt x="250" y="159"/>
                </a:lnTo>
                <a:lnTo>
                  <a:pt x="257" y="157"/>
                </a:lnTo>
                <a:lnTo>
                  <a:pt x="262" y="155"/>
                </a:lnTo>
                <a:lnTo>
                  <a:pt x="266" y="149"/>
                </a:lnTo>
                <a:lnTo>
                  <a:pt x="279" y="122"/>
                </a:lnTo>
                <a:lnTo>
                  <a:pt x="280" y="115"/>
                </a:lnTo>
                <a:lnTo>
                  <a:pt x="280" y="109"/>
                </a:lnTo>
                <a:lnTo>
                  <a:pt x="276" y="103"/>
                </a:lnTo>
                <a:lnTo>
                  <a:pt x="270" y="99"/>
                </a:lnTo>
                <a:lnTo>
                  <a:pt x="218" y="75"/>
                </a:lnTo>
                <a:lnTo>
                  <a:pt x="218" y="44"/>
                </a:lnTo>
                <a:close/>
                <a:moveTo>
                  <a:pt x="180" y="26"/>
                </a:moveTo>
                <a:lnTo>
                  <a:pt x="218" y="44"/>
                </a:lnTo>
                <a:lnTo>
                  <a:pt x="218" y="75"/>
                </a:lnTo>
                <a:lnTo>
                  <a:pt x="180" y="57"/>
                </a:lnTo>
                <a:lnTo>
                  <a:pt x="180" y="26"/>
                </a:lnTo>
                <a:close/>
                <a:moveTo>
                  <a:pt x="218" y="308"/>
                </a:moveTo>
                <a:lnTo>
                  <a:pt x="218" y="308"/>
                </a:lnTo>
                <a:lnTo>
                  <a:pt x="211" y="316"/>
                </a:lnTo>
                <a:lnTo>
                  <a:pt x="201" y="320"/>
                </a:lnTo>
                <a:lnTo>
                  <a:pt x="191" y="323"/>
                </a:lnTo>
                <a:lnTo>
                  <a:pt x="180" y="321"/>
                </a:lnTo>
                <a:lnTo>
                  <a:pt x="180" y="283"/>
                </a:lnTo>
                <a:lnTo>
                  <a:pt x="193" y="289"/>
                </a:lnTo>
                <a:lnTo>
                  <a:pt x="195" y="289"/>
                </a:lnTo>
                <a:lnTo>
                  <a:pt x="197" y="289"/>
                </a:lnTo>
                <a:lnTo>
                  <a:pt x="199" y="287"/>
                </a:lnTo>
                <a:lnTo>
                  <a:pt x="200" y="286"/>
                </a:lnTo>
                <a:lnTo>
                  <a:pt x="208" y="268"/>
                </a:lnTo>
                <a:lnTo>
                  <a:pt x="209" y="266"/>
                </a:lnTo>
                <a:lnTo>
                  <a:pt x="209" y="264"/>
                </a:lnTo>
                <a:lnTo>
                  <a:pt x="208" y="262"/>
                </a:lnTo>
                <a:lnTo>
                  <a:pt x="205" y="260"/>
                </a:lnTo>
                <a:lnTo>
                  <a:pt x="180" y="249"/>
                </a:lnTo>
                <a:lnTo>
                  <a:pt x="180" y="235"/>
                </a:lnTo>
                <a:lnTo>
                  <a:pt x="212" y="248"/>
                </a:lnTo>
                <a:lnTo>
                  <a:pt x="215" y="249"/>
                </a:lnTo>
                <a:lnTo>
                  <a:pt x="218" y="248"/>
                </a:lnTo>
                <a:lnTo>
                  <a:pt x="218" y="308"/>
                </a:lnTo>
                <a:close/>
                <a:moveTo>
                  <a:pt x="218" y="145"/>
                </a:moveTo>
                <a:lnTo>
                  <a:pt x="218" y="168"/>
                </a:lnTo>
                <a:lnTo>
                  <a:pt x="205" y="163"/>
                </a:lnTo>
                <a:lnTo>
                  <a:pt x="203" y="161"/>
                </a:lnTo>
                <a:lnTo>
                  <a:pt x="201" y="163"/>
                </a:lnTo>
                <a:lnTo>
                  <a:pt x="199" y="164"/>
                </a:lnTo>
                <a:lnTo>
                  <a:pt x="197" y="165"/>
                </a:lnTo>
                <a:lnTo>
                  <a:pt x="189" y="183"/>
                </a:lnTo>
                <a:lnTo>
                  <a:pt x="189" y="184"/>
                </a:lnTo>
                <a:lnTo>
                  <a:pt x="189" y="187"/>
                </a:lnTo>
                <a:lnTo>
                  <a:pt x="191" y="190"/>
                </a:lnTo>
                <a:lnTo>
                  <a:pt x="192" y="191"/>
                </a:lnTo>
                <a:lnTo>
                  <a:pt x="218" y="202"/>
                </a:lnTo>
                <a:lnTo>
                  <a:pt x="218" y="217"/>
                </a:lnTo>
                <a:lnTo>
                  <a:pt x="186" y="202"/>
                </a:lnTo>
                <a:lnTo>
                  <a:pt x="184" y="202"/>
                </a:lnTo>
                <a:lnTo>
                  <a:pt x="180" y="203"/>
                </a:lnTo>
                <a:lnTo>
                  <a:pt x="180" y="170"/>
                </a:lnTo>
                <a:lnTo>
                  <a:pt x="185" y="160"/>
                </a:lnTo>
                <a:lnTo>
                  <a:pt x="185" y="157"/>
                </a:lnTo>
                <a:lnTo>
                  <a:pt x="185" y="155"/>
                </a:lnTo>
                <a:lnTo>
                  <a:pt x="184" y="153"/>
                </a:lnTo>
                <a:lnTo>
                  <a:pt x="182" y="152"/>
                </a:lnTo>
                <a:lnTo>
                  <a:pt x="180" y="151"/>
                </a:lnTo>
                <a:lnTo>
                  <a:pt x="180" y="128"/>
                </a:lnTo>
                <a:lnTo>
                  <a:pt x="218" y="145"/>
                </a:lnTo>
                <a:close/>
                <a:moveTo>
                  <a:pt x="147" y="10"/>
                </a:moveTo>
                <a:lnTo>
                  <a:pt x="180" y="26"/>
                </a:lnTo>
                <a:lnTo>
                  <a:pt x="180" y="57"/>
                </a:lnTo>
                <a:lnTo>
                  <a:pt x="147" y="41"/>
                </a:lnTo>
                <a:lnTo>
                  <a:pt x="147" y="10"/>
                </a:lnTo>
                <a:close/>
                <a:moveTo>
                  <a:pt x="180" y="321"/>
                </a:moveTo>
                <a:lnTo>
                  <a:pt x="180" y="321"/>
                </a:lnTo>
                <a:lnTo>
                  <a:pt x="174" y="318"/>
                </a:lnTo>
                <a:lnTo>
                  <a:pt x="147" y="306"/>
                </a:lnTo>
                <a:lnTo>
                  <a:pt x="147" y="240"/>
                </a:lnTo>
                <a:lnTo>
                  <a:pt x="149" y="237"/>
                </a:lnTo>
                <a:lnTo>
                  <a:pt x="147" y="235"/>
                </a:lnTo>
                <a:lnTo>
                  <a:pt x="147" y="218"/>
                </a:lnTo>
                <a:lnTo>
                  <a:pt x="150" y="220"/>
                </a:lnTo>
                <a:lnTo>
                  <a:pt x="153" y="221"/>
                </a:lnTo>
                <a:lnTo>
                  <a:pt x="155" y="220"/>
                </a:lnTo>
                <a:lnTo>
                  <a:pt x="157" y="218"/>
                </a:lnTo>
                <a:lnTo>
                  <a:pt x="158" y="217"/>
                </a:lnTo>
                <a:lnTo>
                  <a:pt x="166" y="199"/>
                </a:lnTo>
                <a:lnTo>
                  <a:pt x="166" y="198"/>
                </a:lnTo>
                <a:lnTo>
                  <a:pt x="166" y="195"/>
                </a:lnTo>
                <a:lnTo>
                  <a:pt x="165" y="193"/>
                </a:lnTo>
                <a:lnTo>
                  <a:pt x="163" y="191"/>
                </a:lnTo>
                <a:lnTo>
                  <a:pt x="147" y="184"/>
                </a:lnTo>
                <a:lnTo>
                  <a:pt x="147" y="170"/>
                </a:lnTo>
                <a:lnTo>
                  <a:pt x="169" y="180"/>
                </a:lnTo>
                <a:lnTo>
                  <a:pt x="172" y="180"/>
                </a:lnTo>
                <a:lnTo>
                  <a:pt x="173" y="180"/>
                </a:lnTo>
                <a:lnTo>
                  <a:pt x="176" y="179"/>
                </a:lnTo>
                <a:lnTo>
                  <a:pt x="177" y="176"/>
                </a:lnTo>
                <a:lnTo>
                  <a:pt x="180" y="170"/>
                </a:lnTo>
                <a:lnTo>
                  <a:pt x="180" y="203"/>
                </a:lnTo>
                <a:lnTo>
                  <a:pt x="178" y="206"/>
                </a:lnTo>
                <a:lnTo>
                  <a:pt x="170" y="222"/>
                </a:lnTo>
                <a:lnTo>
                  <a:pt x="170" y="225"/>
                </a:lnTo>
                <a:lnTo>
                  <a:pt x="170" y="228"/>
                </a:lnTo>
                <a:lnTo>
                  <a:pt x="172" y="229"/>
                </a:lnTo>
                <a:lnTo>
                  <a:pt x="173" y="230"/>
                </a:lnTo>
                <a:lnTo>
                  <a:pt x="180" y="235"/>
                </a:lnTo>
                <a:lnTo>
                  <a:pt x="180" y="249"/>
                </a:lnTo>
                <a:lnTo>
                  <a:pt x="168" y="243"/>
                </a:lnTo>
                <a:lnTo>
                  <a:pt x="166" y="243"/>
                </a:lnTo>
                <a:lnTo>
                  <a:pt x="163" y="243"/>
                </a:lnTo>
                <a:lnTo>
                  <a:pt x="162" y="244"/>
                </a:lnTo>
                <a:lnTo>
                  <a:pt x="161" y="245"/>
                </a:lnTo>
                <a:lnTo>
                  <a:pt x="151" y="263"/>
                </a:lnTo>
                <a:lnTo>
                  <a:pt x="151" y="266"/>
                </a:lnTo>
                <a:lnTo>
                  <a:pt x="151" y="267"/>
                </a:lnTo>
                <a:lnTo>
                  <a:pt x="153" y="270"/>
                </a:lnTo>
                <a:lnTo>
                  <a:pt x="155" y="271"/>
                </a:lnTo>
                <a:lnTo>
                  <a:pt x="180" y="283"/>
                </a:lnTo>
                <a:lnTo>
                  <a:pt x="180" y="321"/>
                </a:lnTo>
                <a:close/>
                <a:moveTo>
                  <a:pt x="180" y="128"/>
                </a:moveTo>
                <a:lnTo>
                  <a:pt x="180" y="151"/>
                </a:lnTo>
                <a:lnTo>
                  <a:pt x="147" y="136"/>
                </a:lnTo>
                <a:lnTo>
                  <a:pt x="147" y="113"/>
                </a:lnTo>
                <a:lnTo>
                  <a:pt x="180" y="128"/>
                </a:lnTo>
                <a:close/>
                <a:moveTo>
                  <a:pt x="135" y="4"/>
                </a:moveTo>
                <a:lnTo>
                  <a:pt x="147" y="10"/>
                </a:lnTo>
                <a:lnTo>
                  <a:pt x="147" y="41"/>
                </a:lnTo>
                <a:lnTo>
                  <a:pt x="128" y="33"/>
                </a:lnTo>
                <a:lnTo>
                  <a:pt x="124" y="31"/>
                </a:lnTo>
                <a:lnTo>
                  <a:pt x="119" y="31"/>
                </a:lnTo>
                <a:lnTo>
                  <a:pt x="119" y="0"/>
                </a:lnTo>
                <a:lnTo>
                  <a:pt x="127" y="2"/>
                </a:lnTo>
                <a:lnTo>
                  <a:pt x="135" y="4"/>
                </a:lnTo>
                <a:close/>
                <a:moveTo>
                  <a:pt x="147" y="306"/>
                </a:moveTo>
                <a:lnTo>
                  <a:pt x="119" y="293"/>
                </a:lnTo>
                <a:lnTo>
                  <a:pt x="119" y="253"/>
                </a:lnTo>
                <a:lnTo>
                  <a:pt x="132" y="260"/>
                </a:lnTo>
                <a:lnTo>
                  <a:pt x="134" y="260"/>
                </a:lnTo>
                <a:lnTo>
                  <a:pt x="136" y="260"/>
                </a:lnTo>
                <a:lnTo>
                  <a:pt x="138" y="259"/>
                </a:lnTo>
                <a:lnTo>
                  <a:pt x="139" y="258"/>
                </a:lnTo>
                <a:lnTo>
                  <a:pt x="147" y="240"/>
                </a:lnTo>
                <a:lnTo>
                  <a:pt x="147" y="306"/>
                </a:lnTo>
                <a:close/>
                <a:moveTo>
                  <a:pt x="147" y="113"/>
                </a:moveTo>
                <a:lnTo>
                  <a:pt x="147" y="136"/>
                </a:lnTo>
                <a:lnTo>
                  <a:pt x="144" y="134"/>
                </a:lnTo>
                <a:lnTo>
                  <a:pt x="142" y="133"/>
                </a:lnTo>
                <a:lnTo>
                  <a:pt x="139" y="134"/>
                </a:lnTo>
                <a:lnTo>
                  <a:pt x="138" y="134"/>
                </a:lnTo>
                <a:lnTo>
                  <a:pt x="136" y="137"/>
                </a:lnTo>
                <a:lnTo>
                  <a:pt x="128" y="155"/>
                </a:lnTo>
                <a:lnTo>
                  <a:pt x="128" y="156"/>
                </a:lnTo>
                <a:lnTo>
                  <a:pt x="128" y="159"/>
                </a:lnTo>
                <a:lnTo>
                  <a:pt x="130" y="160"/>
                </a:lnTo>
                <a:lnTo>
                  <a:pt x="131" y="161"/>
                </a:lnTo>
                <a:lnTo>
                  <a:pt x="147" y="170"/>
                </a:lnTo>
                <a:lnTo>
                  <a:pt x="147" y="184"/>
                </a:lnTo>
                <a:lnTo>
                  <a:pt x="126" y="174"/>
                </a:lnTo>
                <a:lnTo>
                  <a:pt x="121" y="174"/>
                </a:lnTo>
                <a:lnTo>
                  <a:pt x="119" y="175"/>
                </a:lnTo>
                <a:lnTo>
                  <a:pt x="119" y="141"/>
                </a:lnTo>
                <a:lnTo>
                  <a:pt x="124" y="130"/>
                </a:lnTo>
                <a:lnTo>
                  <a:pt x="124" y="129"/>
                </a:lnTo>
                <a:lnTo>
                  <a:pt x="124" y="126"/>
                </a:lnTo>
                <a:lnTo>
                  <a:pt x="123" y="125"/>
                </a:lnTo>
                <a:lnTo>
                  <a:pt x="121" y="124"/>
                </a:lnTo>
                <a:lnTo>
                  <a:pt x="119" y="122"/>
                </a:lnTo>
                <a:lnTo>
                  <a:pt x="119" y="99"/>
                </a:lnTo>
                <a:lnTo>
                  <a:pt x="147" y="113"/>
                </a:lnTo>
                <a:close/>
                <a:moveTo>
                  <a:pt x="147" y="218"/>
                </a:moveTo>
                <a:lnTo>
                  <a:pt x="147" y="235"/>
                </a:lnTo>
                <a:lnTo>
                  <a:pt x="144" y="232"/>
                </a:lnTo>
                <a:lnTo>
                  <a:pt x="119" y="220"/>
                </a:lnTo>
                <a:lnTo>
                  <a:pt x="119" y="205"/>
                </a:lnTo>
                <a:lnTo>
                  <a:pt x="147" y="218"/>
                </a:lnTo>
                <a:close/>
                <a:moveTo>
                  <a:pt x="119" y="293"/>
                </a:moveTo>
                <a:lnTo>
                  <a:pt x="98" y="283"/>
                </a:lnTo>
                <a:lnTo>
                  <a:pt x="98" y="244"/>
                </a:lnTo>
                <a:lnTo>
                  <a:pt x="119" y="253"/>
                </a:lnTo>
                <a:lnTo>
                  <a:pt x="119" y="293"/>
                </a:lnTo>
                <a:close/>
                <a:moveTo>
                  <a:pt x="98" y="7"/>
                </a:moveTo>
                <a:lnTo>
                  <a:pt x="98" y="7"/>
                </a:lnTo>
                <a:lnTo>
                  <a:pt x="103" y="4"/>
                </a:lnTo>
                <a:lnTo>
                  <a:pt x="108" y="3"/>
                </a:lnTo>
                <a:lnTo>
                  <a:pt x="113" y="2"/>
                </a:lnTo>
                <a:lnTo>
                  <a:pt x="119" y="0"/>
                </a:lnTo>
                <a:lnTo>
                  <a:pt x="119" y="31"/>
                </a:lnTo>
                <a:lnTo>
                  <a:pt x="115" y="33"/>
                </a:lnTo>
                <a:lnTo>
                  <a:pt x="111" y="34"/>
                </a:lnTo>
                <a:lnTo>
                  <a:pt x="108" y="37"/>
                </a:lnTo>
                <a:lnTo>
                  <a:pt x="105" y="41"/>
                </a:lnTo>
                <a:lnTo>
                  <a:pt x="98" y="56"/>
                </a:lnTo>
                <a:lnTo>
                  <a:pt x="98" y="7"/>
                </a:lnTo>
                <a:close/>
                <a:moveTo>
                  <a:pt x="119" y="99"/>
                </a:moveTo>
                <a:lnTo>
                  <a:pt x="119" y="122"/>
                </a:lnTo>
                <a:lnTo>
                  <a:pt x="98" y="113"/>
                </a:lnTo>
                <a:lnTo>
                  <a:pt x="98" y="90"/>
                </a:lnTo>
                <a:lnTo>
                  <a:pt x="101" y="91"/>
                </a:lnTo>
                <a:lnTo>
                  <a:pt x="119" y="99"/>
                </a:lnTo>
                <a:close/>
                <a:moveTo>
                  <a:pt x="119" y="141"/>
                </a:moveTo>
                <a:lnTo>
                  <a:pt x="119" y="175"/>
                </a:lnTo>
                <a:lnTo>
                  <a:pt x="117" y="176"/>
                </a:lnTo>
                <a:lnTo>
                  <a:pt x="109" y="194"/>
                </a:lnTo>
                <a:lnTo>
                  <a:pt x="109" y="197"/>
                </a:lnTo>
                <a:lnTo>
                  <a:pt x="109" y="199"/>
                </a:lnTo>
                <a:lnTo>
                  <a:pt x="111" y="201"/>
                </a:lnTo>
                <a:lnTo>
                  <a:pt x="112" y="202"/>
                </a:lnTo>
                <a:lnTo>
                  <a:pt x="119" y="205"/>
                </a:lnTo>
                <a:lnTo>
                  <a:pt x="119" y="220"/>
                </a:lnTo>
                <a:lnTo>
                  <a:pt x="107" y="214"/>
                </a:lnTo>
                <a:lnTo>
                  <a:pt x="104" y="214"/>
                </a:lnTo>
                <a:lnTo>
                  <a:pt x="103" y="214"/>
                </a:lnTo>
                <a:lnTo>
                  <a:pt x="100" y="216"/>
                </a:lnTo>
                <a:lnTo>
                  <a:pt x="98" y="217"/>
                </a:lnTo>
                <a:lnTo>
                  <a:pt x="98" y="218"/>
                </a:lnTo>
                <a:lnTo>
                  <a:pt x="98" y="186"/>
                </a:lnTo>
                <a:lnTo>
                  <a:pt x="105" y="171"/>
                </a:lnTo>
                <a:lnTo>
                  <a:pt x="105" y="168"/>
                </a:lnTo>
                <a:lnTo>
                  <a:pt x="105" y="167"/>
                </a:lnTo>
                <a:lnTo>
                  <a:pt x="104" y="164"/>
                </a:lnTo>
                <a:lnTo>
                  <a:pt x="103" y="163"/>
                </a:lnTo>
                <a:lnTo>
                  <a:pt x="98" y="161"/>
                </a:lnTo>
                <a:lnTo>
                  <a:pt x="98" y="147"/>
                </a:lnTo>
                <a:lnTo>
                  <a:pt x="108" y="152"/>
                </a:lnTo>
                <a:lnTo>
                  <a:pt x="111" y="152"/>
                </a:lnTo>
                <a:lnTo>
                  <a:pt x="112" y="152"/>
                </a:lnTo>
                <a:lnTo>
                  <a:pt x="115" y="151"/>
                </a:lnTo>
                <a:lnTo>
                  <a:pt x="116" y="148"/>
                </a:lnTo>
                <a:lnTo>
                  <a:pt x="119" y="141"/>
                </a:lnTo>
                <a:close/>
                <a:moveTo>
                  <a:pt x="98" y="283"/>
                </a:moveTo>
                <a:lnTo>
                  <a:pt x="86" y="278"/>
                </a:lnTo>
                <a:lnTo>
                  <a:pt x="86" y="212"/>
                </a:lnTo>
                <a:lnTo>
                  <a:pt x="86" y="209"/>
                </a:lnTo>
                <a:lnTo>
                  <a:pt x="86" y="206"/>
                </a:lnTo>
                <a:lnTo>
                  <a:pt x="86" y="190"/>
                </a:lnTo>
                <a:lnTo>
                  <a:pt x="89" y="191"/>
                </a:lnTo>
                <a:lnTo>
                  <a:pt x="92" y="191"/>
                </a:lnTo>
                <a:lnTo>
                  <a:pt x="93" y="191"/>
                </a:lnTo>
                <a:lnTo>
                  <a:pt x="96" y="190"/>
                </a:lnTo>
                <a:lnTo>
                  <a:pt x="97" y="188"/>
                </a:lnTo>
                <a:lnTo>
                  <a:pt x="98" y="186"/>
                </a:lnTo>
                <a:lnTo>
                  <a:pt x="98" y="218"/>
                </a:lnTo>
                <a:lnTo>
                  <a:pt x="90" y="235"/>
                </a:lnTo>
                <a:lnTo>
                  <a:pt x="90" y="237"/>
                </a:lnTo>
                <a:lnTo>
                  <a:pt x="90" y="239"/>
                </a:lnTo>
                <a:lnTo>
                  <a:pt x="92" y="241"/>
                </a:lnTo>
                <a:lnTo>
                  <a:pt x="93" y="243"/>
                </a:lnTo>
                <a:lnTo>
                  <a:pt x="98" y="244"/>
                </a:lnTo>
                <a:lnTo>
                  <a:pt x="98" y="283"/>
                </a:lnTo>
                <a:close/>
                <a:moveTo>
                  <a:pt x="86" y="22"/>
                </a:moveTo>
                <a:lnTo>
                  <a:pt x="86" y="22"/>
                </a:lnTo>
                <a:lnTo>
                  <a:pt x="92" y="14"/>
                </a:lnTo>
                <a:lnTo>
                  <a:pt x="98" y="7"/>
                </a:lnTo>
                <a:lnTo>
                  <a:pt x="98" y="56"/>
                </a:lnTo>
                <a:lnTo>
                  <a:pt x="93" y="68"/>
                </a:lnTo>
                <a:lnTo>
                  <a:pt x="92" y="73"/>
                </a:lnTo>
                <a:lnTo>
                  <a:pt x="92" y="79"/>
                </a:lnTo>
                <a:lnTo>
                  <a:pt x="94" y="84"/>
                </a:lnTo>
                <a:lnTo>
                  <a:pt x="98" y="90"/>
                </a:lnTo>
                <a:lnTo>
                  <a:pt x="98" y="113"/>
                </a:lnTo>
                <a:lnTo>
                  <a:pt x="86" y="107"/>
                </a:lnTo>
                <a:lnTo>
                  <a:pt x="86" y="22"/>
                </a:lnTo>
                <a:close/>
                <a:moveTo>
                  <a:pt x="98" y="147"/>
                </a:moveTo>
                <a:lnTo>
                  <a:pt x="98" y="161"/>
                </a:lnTo>
                <a:lnTo>
                  <a:pt x="86" y="156"/>
                </a:lnTo>
                <a:lnTo>
                  <a:pt x="86" y="141"/>
                </a:lnTo>
                <a:lnTo>
                  <a:pt x="98" y="147"/>
                </a:lnTo>
                <a:close/>
                <a:moveTo>
                  <a:pt x="86" y="278"/>
                </a:moveTo>
                <a:lnTo>
                  <a:pt x="58" y="264"/>
                </a:lnTo>
                <a:lnTo>
                  <a:pt x="58" y="225"/>
                </a:lnTo>
                <a:lnTo>
                  <a:pt x="70" y="232"/>
                </a:lnTo>
                <a:lnTo>
                  <a:pt x="73" y="232"/>
                </a:lnTo>
                <a:lnTo>
                  <a:pt x="75" y="232"/>
                </a:lnTo>
                <a:lnTo>
                  <a:pt x="77" y="230"/>
                </a:lnTo>
                <a:lnTo>
                  <a:pt x="78" y="229"/>
                </a:lnTo>
                <a:lnTo>
                  <a:pt x="86" y="212"/>
                </a:lnTo>
                <a:lnTo>
                  <a:pt x="86" y="278"/>
                </a:lnTo>
                <a:close/>
                <a:moveTo>
                  <a:pt x="58" y="83"/>
                </a:moveTo>
                <a:lnTo>
                  <a:pt x="86" y="22"/>
                </a:lnTo>
                <a:lnTo>
                  <a:pt x="86" y="107"/>
                </a:lnTo>
                <a:lnTo>
                  <a:pt x="82" y="106"/>
                </a:lnTo>
                <a:lnTo>
                  <a:pt x="81" y="105"/>
                </a:lnTo>
                <a:lnTo>
                  <a:pt x="78" y="105"/>
                </a:lnTo>
                <a:lnTo>
                  <a:pt x="77" y="106"/>
                </a:lnTo>
                <a:lnTo>
                  <a:pt x="75" y="109"/>
                </a:lnTo>
                <a:lnTo>
                  <a:pt x="67" y="126"/>
                </a:lnTo>
                <a:lnTo>
                  <a:pt x="66" y="128"/>
                </a:lnTo>
                <a:lnTo>
                  <a:pt x="67" y="130"/>
                </a:lnTo>
                <a:lnTo>
                  <a:pt x="67" y="132"/>
                </a:lnTo>
                <a:lnTo>
                  <a:pt x="70" y="133"/>
                </a:lnTo>
                <a:lnTo>
                  <a:pt x="86" y="141"/>
                </a:lnTo>
                <a:lnTo>
                  <a:pt x="86" y="156"/>
                </a:lnTo>
                <a:lnTo>
                  <a:pt x="65" y="145"/>
                </a:lnTo>
                <a:lnTo>
                  <a:pt x="61" y="145"/>
                </a:lnTo>
                <a:lnTo>
                  <a:pt x="58" y="147"/>
                </a:lnTo>
                <a:lnTo>
                  <a:pt x="58" y="83"/>
                </a:lnTo>
                <a:close/>
                <a:moveTo>
                  <a:pt x="86" y="190"/>
                </a:moveTo>
                <a:lnTo>
                  <a:pt x="86" y="206"/>
                </a:lnTo>
                <a:lnTo>
                  <a:pt x="84" y="203"/>
                </a:lnTo>
                <a:lnTo>
                  <a:pt x="58" y="191"/>
                </a:lnTo>
                <a:lnTo>
                  <a:pt x="58" y="176"/>
                </a:lnTo>
                <a:lnTo>
                  <a:pt x="86" y="190"/>
                </a:lnTo>
                <a:close/>
                <a:moveTo>
                  <a:pt x="58" y="264"/>
                </a:moveTo>
                <a:lnTo>
                  <a:pt x="21" y="247"/>
                </a:lnTo>
                <a:lnTo>
                  <a:pt x="14" y="243"/>
                </a:lnTo>
                <a:lnTo>
                  <a:pt x="9" y="239"/>
                </a:lnTo>
                <a:lnTo>
                  <a:pt x="5" y="233"/>
                </a:lnTo>
                <a:lnTo>
                  <a:pt x="2" y="226"/>
                </a:lnTo>
                <a:lnTo>
                  <a:pt x="1" y="220"/>
                </a:lnTo>
                <a:lnTo>
                  <a:pt x="0" y="213"/>
                </a:lnTo>
                <a:lnTo>
                  <a:pt x="1" y="206"/>
                </a:lnTo>
                <a:lnTo>
                  <a:pt x="4" y="199"/>
                </a:lnTo>
                <a:lnTo>
                  <a:pt x="58" y="83"/>
                </a:lnTo>
                <a:lnTo>
                  <a:pt x="58" y="147"/>
                </a:lnTo>
                <a:lnTo>
                  <a:pt x="56" y="148"/>
                </a:lnTo>
                <a:lnTo>
                  <a:pt x="48" y="165"/>
                </a:lnTo>
                <a:lnTo>
                  <a:pt x="48" y="168"/>
                </a:lnTo>
                <a:lnTo>
                  <a:pt x="48" y="170"/>
                </a:lnTo>
                <a:lnTo>
                  <a:pt x="50" y="172"/>
                </a:lnTo>
                <a:lnTo>
                  <a:pt x="51" y="174"/>
                </a:lnTo>
                <a:lnTo>
                  <a:pt x="58" y="176"/>
                </a:lnTo>
                <a:lnTo>
                  <a:pt x="58" y="191"/>
                </a:lnTo>
                <a:lnTo>
                  <a:pt x="46" y="186"/>
                </a:lnTo>
                <a:lnTo>
                  <a:pt x="43" y="184"/>
                </a:lnTo>
                <a:lnTo>
                  <a:pt x="42" y="186"/>
                </a:lnTo>
                <a:lnTo>
                  <a:pt x="39" y="187"/>
                </a:lnTo>
                <a:lnTo>
                  <a:pt x="38" y="188"/>
                </a:lnTo>
                <a:lnTo>
                  <a:pt x="29" y="206"/>
                </a:lnTo>
                <a:lnTo>
                  <a:pt x="29" y="207"/>
                </a:lnTo>
                <a:lnTo>
                  <a:pt x="29" y="210"/>
                </a:lnTo>
                <a:lnTo>
                  <a:pt x="31" y="212"/>
                </a:lnTo>
                <a:lnTo>
                  <a:pt x="32" y="213"/>
                </a:lnTo>
                <a:lnTo>
                  <a:pt x="58" y="225"/>
                </a:lnTo>
                <a:lnTo>
                  <a:pt x="58" y="26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64" name="组合 212"/>
          <p:cNvGrpSpPr/>
          <p:nvPr/>
        </p:nvGrpSpPr>
        <p:grpSpPr bwMode="auto">
          <a:xfrm>
            <a:off x="2800350" y="2127250"/>
            <a:ext cx="619125" cy="650875"/>
            <a:chOff x="0" y="0"/>
            <a:chExt cx="619125" cy="650875"/>
          </a:xfrm>
          <a:solidFill>
            <a:schemeClr val="bg1">
              <a:alpha val="70000"/>
            </a:schemeClr>
          </a:solidFill>
        </p:grpSpPr>
        <p:sp>
          <p:nvSpPr>
            <p:cNvPr id="165" name="Rectangle 155"/>
            <p:cNvSpPr>
              <a:spLocks noChangeArrowheads="1"/>
            </p:cNvSpPr>
            <p:nvPr/>
          </p:nvSpPr>
          <p:spPr bwMode="auto">
            <a:xfrm>
              <a:off x="0" y="617537"/>
              <a:ext cx="6191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66" name="Rectangle 156"/>
            <p:cNvSpPr>
              <a:spLocks noChangeArrowheads="1"/>
            </p:cNvSpPr>
            <p:nvPr/>
          </p:nvSpPr>
          <p:spPr bwMode="auto">
            <a:xfrm>
              <a:off x="25400" y="555625"/>
              <a:ext cx="5683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67" name="Rectangle 157"/>
            <p:cNvSpPr>
              <a:spLocks noChangeArrowheads="1"/>
            </p:cNvSpPr>
            <p:nvPr/>
          </p:nvSpPr>
          <p:spPr bwMode="auto">
            <a:xfrm>
              <a:off x="249237" y="492125"/>
              <a:ext cx="1206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68" name="Rectangle 158"/>
            <p:cNvSpPr>
              <a:spLocks noChangeArrowheads="1"/>
            </p:cNvSpPr>
            <p:nvPr/>
          </p:nvSpPr>
          <p:spPr bwMode="auto">
            <a:xfrm>
              <a:off x="271462" y="261937"/>
              <a:ext cx="77788" cy="250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69" name="Rectangle 159"/>
            <p:cNvSpPr>
              <a:spLocks noChangeArrowheads="1"/>
            </p:cNvSpPr>
            <p:nvPr/>
          </p:nvSpPr>
          <p:spPr bwMode="auto">
            <a:xfrm>
              <a:off x="249237" y="249237"/>
              <a:ext cx="1206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0" name="Rectangle 160"/>
            <p:cNvSpPr>
              <a:spLocks noChangeArrowheads="1"/>
            </p:cNvSpPr>
            <p:nvPr/>
          </p:nvSpPr>
          <p:spPr bwMode="auto">
            <a:xfrm>
              <a:off x="69850" y="492125"/>
              <a:ext cx="11906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1" name="Rectangle 161"/>
            <p:cNvSpPr>
              <a:spLocks noChangeArrowheads="1"/>
            </p:cNvSpPr>
            <p:nvPr/>
          </p:nvSpPr>
          <p:spPr bwMode="auto">
            <a:xfrm>
              <a:off x="90487" y="261937"/>
              <a:ext cx="77788" cy="250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2" name="Rectangle 162"/>
            <p:cNvSpPr>
              <a:spLocks noChangeArrowheads="1"/>
            </p:cNvSpPr>
            <p:nvPr/>
          </p:nvSpPr>
          <p:spPr bwMode="auto">
            <a:xfrm>
              <a:off x="69850" y="249237"/>
              <a:ext cx="11906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3" name="Rectangle 163"/>
            <p:cNvSpPr>
              <a:spLocks noChangeArrowheads="1"/>
            </p:cNvSpPr>
            <p:nvPr/>
          </p:nvSpPr>
          <p:spPr bwMode="auto">
            <a:xfrm>
              <a:off x="430212" y="492125"/>
              <a:ext cx="1206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4" name="Rectangle 164"/>
            <p:cNvSpPr>
              <a:spLocks noChangeArrowheads="1"/>
            </p:cNvSpPr>
            <p:nvPr/>
          </p:nvSpPr>
          <p:spPr bwMode="auto">
            <a:xfrm>
              <a:off x="452437" y="261937"/>
              <a:ext cx="76200" cy="250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5" name="Rectangle 165"/>
            <p:cNvSpPr>
              <a:spLocks noChangeArrowheads="1"/>
            </p:cNvSpPr>
            <p:nvPr/>
          </p:nvSpPr>
          <p:spPr bwMode="auto">
            <a:xfrm>
              <a:off x="430212" y="249237"/>
              <a:ext cx="1206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6" name="Rectangle 166"/>
            <p:cNvSpPr>
              <a:spLocks noChangeArrowheads="1"/>
            </p:cNvSpPr>
            <p:nvPr/>
          </p:nvSpPr>
          <p:spPr bwMode="auto">
            <a:xfrm>
              <a:off x="25400" y="179387"/>
              <a:ext cx="5683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7" name="Freeform 167"/>
            <p:cNvSpPr>
              <a:spLocks noChangeArrowheads="1"/>
            </p:cNvSpPr>
            <p:nvPr/>
          </p:nvSpPr>
          <p:spPr bwMode="auto">
            <a:xfrm>
              <a:off x="25400" y="0"/>
              <a:ext cx="568325" cy="179388"/>
            </a:xfrm>
            <a:custGeom>
              <a:avLst/>
              <a:gdLst>
                <a:gd name="T0" fmla="*/ 284163 w 358"/>
                <a:gd name="T1" fmla="*/ 0 h 113"/>
                <a:gd name="T2" fmla="*/ 0 w 358"/>
                <a:gd name="T3" fmla="*/ 179388 h 113"/>
                <a:gd name="T4" fmla="*/ 568325 w 358"/>
                <a:gd name="T5" fmla="*/ 179388 h 113"/>
                <a:gd name="T6" fmla="*/ 284163 w 358"/>
                <a:gd name="T7" fmla="*/ 0 h 1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8"/>
                <a:gd name="T13" fmla="*/ 0 h 113"/>
                <a:gd name="T14" fmla="*/ 358 w 358"/>
                <a:gd name="T15" fmla="*/ 113 h 1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8" h="113">
                  <a:moveTo>
                    <a:pt x="179" y="0"/>
                  </a:moveTo>
                  <a:lnTo>
                    <a:pt x="0" y="113"/>
                  </a:lnTo>
                  <a:lnTo>
                    <a:pt x="358" y="113"/>
                  </a:lnTo>
                  <a:lnTo>
                    <a:pt x="1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78" name="Freeform 168"/>
          <p:cNvSpPr>
            <a:spLocks noEditPoints="1" noChangeArrowheads="1"/>
          </p:cNvSpPr>
          <p:nvPr/>
        </p:nvSpPr>
        <p:spPr bwMode="auto">
          <a:xfrm>
            <a:off x="4165600" y="2289175"/>
            <a:ext cx="790575" cy="515938"/>
          </a:xfrm>
          <a:custGeom>
            <a:avLst/>
            <a:gdLst>
              <a:gd name="T0" fmla="*/ 790575 w 497"/>
              <a:gd name="T1" fmla="*/ 0 h 325"/>
              <a:gd name="T2" fmla="*/ 614008 w 497"/>
              <a:gd name="T3" fmla="*/ 58738 h 325"/>
              <a:gd name="T4" fmla="*/ 614008 w 497"/>
              <a:gd name="T5" fmla="*/ 333375 h 325"/>
              <a:gd name="T6" fmla="*/ 614008 w 497"/>
              <a:gd name="T7" fmla="*/ 333375 h 325"/>
              <a:gd name="T8" fmla="*/ 631506 w 497"/>
              <a:gd name="T9" fmla="*/ 331788 h 325"/>
              <a:gd name="T10" fmla="*/ 644231 w 497"/>
              <a:gd name="T11" fmla="*/ 327025 h 325"/>
              <a:gd name="T12" fmla="*/ 650594 w 497"/>
              <a:gd name="T13" fmla="*/ 323850 h 325"/>
              <a:gd name="T14" fmla="*/ 653775 w 497"/>
              <a:gd name="T15" fmla="*/ 319088 h 325"/>
              <a:gd name="T16" fmla="*/ 656957 w 497"/>
              <a:gd name="T17" fmla="*/ 312738 h 325"/>
              <a:gd name="T18" fmla="*/ 656957 w 497"/>
              <a:gd name="T19" fmla="*/ 307975 h 325"/>
              <a:gd name="T20" fmla="*/ 656957 w 497"/>
              <a:gd name="T21" fmla="*/ 187325 h 325"/>
              <a:gd name="T22" fmla="*/ 634687 w 497"/>
              <a:gd name="T23" fmla="*/ 187325 h 325"/>
              <a:gd name="T24" fmla="*/ 634687 w 497"/>
              <a:gd name="T25" fmla="*/ 136525 h 325"/>
              <a:gd name="T26" fmla="*/ 656957 w 497"/>
              <a:gd name="T27" fmla="*/ 136525 h 325"/>
              <a:gd name="T28" fmla="*/ 711040 w 497"/>
              <a:gd name="T29" fmla="*/ 136525 h 325"/>
              <a:gd name="T30" fmla="*/ 734901 w 497"/>
              <a:gd name="T31" fmla="*/ 136525 h 325"/>
              <a:gd name="T32" fmla="*/ 734901 w 497"/>
              <a:gd name="T33" fmla="*/ 187325 h 325"/>
              <a:gd name="T34" fmla="*/ 711040 w 497"/>
              <a:gd name="T35" fmla="*/ 187325 h 325"/>
              <a:gd name="T36" fmla="*/ 711040 w 497"/>
              <a:gd name="T37" fmla="*/ 307975 h 325"/>
              <a:gd name="T38" fmla="*/ 711040 w 497"/>
              <a:gd name="T39" fmla="*/ 307975 h 325"/>
              <a:gd name="T40" fmla="*/ 709450 w 497"/>
              <a:gd name="T41" fmla="*/ 323850 h 325"/>
              <a:gd name="T42" fmla="*/ 703087 w 497"/>
              <a:gd name="T43" fmla="*/ 336550 h 325"/>
              <a:gd name="T44" fmla="*/ 693543 w 497"/>
              <a:gd name="T45" fmla="*/ 349250 h 325"/>
              <a:gd name="T46" fmla="*/ 683998 w 497"/>
              <a:gd name="T47" fmla="*/ 360363 h 325"/>
              <a:gd name="T48" fmla="*/ 668092 w 497"/>
              <a:gd name="T49" fmla="*/ 368300 h 325"/>
              <a:gd name="T50" fmla="*/ 653775 w 497"/>
              <a:gd name="T51" fmla="*/ 374650 h 325"/>
              <a:gd name="T52" fmla="*/ 634687 w 497"/>
              <a:gd name="T53" fmla="*/ 379413 h 325"/>
              <a:gd name="T54" fmla="*/ 614008 w 497"/>
              <a:gd name="T55" fmla="*/ 379413 h 325"/>
              <a:gd name="T56" fmla="*/ 614008 w 497"/>
              <a:gd name="T57" fmla="*/ 458788 h 325"/>
              <a:gd name="T58" fmla="*/ 790575 w 497"/>
              <a:gd name="T59" fmla="*/ 515938 h 325"/>
              <a:gd name="T60" fmla="*/ 790575 w 497"/>
              <a:gd name="T61" fmla="*/ 0 h 325"/>
              <a:gd name="T62" fmla="*/ 614008 w 497"/>
              <a:gd name="T63" fmla="*/ 58738 h 325"/>
              <a:gd name="T64" fmla="*/ 0 w 497"/>
              <a:gd name="T65" fmla="*/ 258763 h 325"/>
              <a:gd name="T66" fmla="*/ 614008 w 497"/>
              <a:gd name="T67" fmla="*/ 458788 h 325"/>
              <a:gd name="T68" fmla="*/ 614008 w 497"/>
              <a:gd name="T69" fmla="*/ 379413 h 325"/>
              <a:gd name="T70" fmla="*/ 614008 w 497"/>
              <a:gd name="T71" fmla="*/ 379413 h 325"/>
              <a:gd name="T72" fmla="*/ 594920 w 497"/>
              <a:gd name="T73" fmla="*/ 379413 h 325"/>
              <a:gd name="T74" fmla="*/ 577422 w 497"/>
              <a:gd name="T75" fmla="*/ 374650 h 325"/>
              <a:gd name="T76" fmla="*/ 561515 w 497"/>
              <a:gd name="T77" fmla="*/ 368300 h 325"/>
              <a:gd name="T78" fmla="*/ 545608 w 497"/>
              <a:gd name="T79" fmla="*/ 360363 h 325"/>
              <a:gd name="T80" fmla="*/ 534473 w 497"/>
              <a:gd name="T81" fmla="*/ 349250 h 325"/>
              <a:gd name="T82" fmla="*/ 526520 w 497"/>
              <a:gd name="T83" fmla="*/ 336550 h 325"/>
              <a:gd name="T84" fmla="*/ 520157 w 497"/>
              <a:gd name="T85" fmla="*/ 323850 h 325"/>
              <a:gd name="T86" fmla="*/ 516976 w 497"/>
              <a:gd name="T87" fmla="*/ 307975 h 325"/>
              <a:gd name="T88" fmla="*/ 516976 w 497"/>
              <a:gd name="T89" fmla="*/ 187325 h 325"/>
              <a:gd name="T90" fmla="*/ 494706 w 497"/>
              <a:gd name="T91" fmla="*/ 187325 h 325"/>
              <a:gd name="T92" fmla="*/ 494706 w 497"/>
              <a:gd name="T93" fmla="*/ 136525 h 325"/>
              <a:gd name="T94" fmla="*/ 516976 w 497"/>
              <a:gd name="T95" fmla="*/ 136525 h 325"/>
              <a:gd name="T96" fmla="*/ 571059 w 497"/>
              <a:gd name="T97" fmla="*/ 136525 h 325"/>
              <a:gd name="T98" fmla="*/ 598101 w 497"/>
              <a:gd name="T99" fmla="*/ 136525 h 325"/>
              <a:gd name="T100" fmla="*/ 598101 w 497"/>
              <a:gd name="T101" fmla="*/ 187325 h 325"/>
              <a:gd name="T102" fmla="*/ 571059 w 497"/>
              <a:gd name="T103" fmla="*/ 187325 h 325"/>
              <a:gd name="T104" fmla="*/ 571059 w 497"/>
              <a:gd name="T105" fmla="*/ 307975 h 325"/>
              <a:gd name="T106" fmla="*/ 571059 w 497"/>
              <a:gd name="T107" fmla="*/ 307975 h 325"/>
              <a:gd name="T108" fmla="*/ 574241 w 497"/>
              <a:gd name="T109" fmla="*/ 312738 h 325"/>
              <a:gd name="T110" fmla="*/ 575831 w 497"/>
              <a:gd name="T111" fmla="*/ 319088 h 325"/>
              <a:gd name="T112" fmla="*/ 580603 w 497"/>
              <a:gd name="T113" fmla="*/ 323850 h 325"/>
              <a:gd name="T114" fmla="*/ 583785 w 497"/>
              <a:gd name="T115" fmla="*/ 327025 h 325"/>
              <a:gd name="T116" fmla="*/ 598101 w 497"/>
              <a:gd name="T117" fmla="*/ 331788 h 325"/>
              <a:gd name="T118" fmla="*/ 614008 w 497"/>
              <a:gd name="T119" fmla="*/ 333375 h 325"/>
              <a:gd name="T120" fmla="*/ 614008 w 497"/>
              <a:gd name="T121" fmla="*/ 58738 h 32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497"/>
              <a:gd name="T184" fmla="*/ 0 h 325"/>
              <a:gd name="T185" fmla="*/ 497 w 497"/>
              <a:gd name="T186" fmla="*/ 325 h 325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497" h="325">
                <a:moveTo>
                  <a:pt x="497" y="0"/>
                </a:moveTo>
                <a:lnTo>
                  <a:pt x="386" y="37"/>
                </a:lnTo>
                <a:lnTo>
                  <a:pt x="386" y="210"/>
                </a:lnTo>
                <a:lnTo>
                  <a:pt x="397" y="209"/>
                </a:lnTo>
                <a:lnTo>
                  <a:pt x="405" y="206"/>
                </a:lnTo>
                <a:lnTo>
                  <a:pt x="409" y="204"/>
                </a:lnTo>
                <a:lnTo>
                  <a:pt x="411" y="201"/>
                </a:lnTo>
                <a:lnTo>
                  <a:pt x="413" y="197"/>
                </a:lnTo>
                <a:lnTo>
                  <a:pt x="413" y="194"/>
                </a:lnTo>
                <a:lnTo>
                  <a:pt x="413" y="118"/>
                </a:lnTo>
                <a:lnTo>
                  <a:pt x="399" y="118"/>
                </a:lnTo>
                <a:lnTo>
                  <a:pt x="399" y="86"/>
                </a:lnTo>
                <a:lnTo>
                  <a:pt x="413" y="86"/>
                </a:lnTo>
                <a:lnTo>
                  <a:pt x="447" y="86"/>
                </a:lnTo>
                <a:lnTo>
                  <a:pt x="462" y="86"/>
                </a:lnTo>
                <a:lnTo>
                  <a:pt x="462" y="118"/>
                </a:lnTo>
                <a:lnTo>
                  <a:pt x="447" y="118"/>
                </a:lnTo>
                <a:lnTo>
                  <a:pt x="447" y="194"/>
                </a:lnTo>
                <a:lnTo>
                  <a:pt x="446" y="204"/>
                </a:lnTo>
                <a:lnTo>
                  <a:pt x="442" y="212"/>
                </a:lnTo>
                <a:lnTo>
                  <a:pt x="436" y="220"/>
                </a:lnTo>
                <a:lnTo>
                  <a:pt x="430" y="227"/>
                </a:lnTo>
                <a:lnTo>
                  <a:pt x="420" y="232"/>
                </a:lnTo>
                <a:lnTo>
                  <a:pt x="411" y="236"/>
                </a:lnTo>
                <a:lnTo>
                  <a:pt x="399" y="239"/>
                </a:lnTo>
                <a:lnTo>
                  <a:pt x="386" y="239"/>
                </a:lnTo>
                <a:lnTo>
                  <a:pt x="386" y="289"/>
                </a:lnTo>
                <a:lnTo>
                  <a:pt x="497" y="325"/>
                </a:lnTo>
                <a:lnTo>
                  <a:pt x="497" y="0"/>
                </a:lnTo>
                <a:close/>
                <a:moveTo>
                  <a:pt x="386" y="37"/>
                </a:moveTo>
                <a:lnTo>
                  <a:pt x="0" y="163"/>
                </a:lnTo>
                <a:lnTo>
                  <a:pt x="386" y="289"/>
                </a:lnTo>
                <a:lnTo>
                  <a:pt x="386" y="239"/>
                </a:lnTo>
                <a:lnTo>
                  <a:pt x="374" y="239"/>
                </a:lnTo>
                <a:lnTo>
                  <a:pt x="363" y="236"/>
                </a:lnTo>
                <a:lnTo>
                  <a:pt x="353" y="232"/>
                </a:lnTo>
                <a:lnTo>
                  <a:pt x="343" y="227"/>
                </a:lnTo>
                <a:lnTo>
                  <a:pt x="336" y="220"/>
                </a:lnTo>
                <a:lnTo>
                  <a:pt x="331" y="212"/>
                </a:lnTo>
                <a:lnTo>
                  <a:pt x="327" y="204"/>
                </a:lnTo>
                <a:lnTo>
                  <a:pt x="325" y="194"/>
                </a:lnTo>
                <a:lnTo>
                  <a:pt x="325" y="118"/>
                </a:lnTo>
                <a:lnTo>
                  <a:pt x="311" y="118"/>
                </a:lnTo>
                <a:lnTo>
                  <a:pt x="311" y="86"/>
                </a:lnTo>
                <a:lnTo>
                  <a:pt x="325" y="86"/>
                </a:lnTo>
                <a:lnTo>
                  <a:pt x="359" y="86"/>
                </a:lnTo>
                <a:lnTo>
                  <a:pt x="376" y="86"/>
                </a:lnTo>
                <a:lnTo>
                  <a:pt x="376" y="118"/>
                </a:lnTo>
                <a:lnTo>
                  <a:pt x="359" y="118"/>
                </a:lnTo>
                <a:lnTo>
                  <a:pt x="359" y="194"/>
                </a:lnTo>
                <a:lnTo>
                  <a:pt x="361" y="197"/>
                </a:lnTo>
                <a:lnTo>
                  <a:pt x="362" y="201"/>
                </a:lnTo>
                <a:lnTo>
                  <a:pt x="365" y="204"/>
                </a:lnTo>
                <a:lnTo>
                  <a:pt x="367" y="206"/>
                </a:lnTo>
                <a:lnTo>
                  <a:pt x="376" y="209"/>
                </a:lnTo>
                <a:lnTo>
                  <a:pt x="386" y="210"/>
                </a:lnTo>
                <a:lnTo>
                  <a:pt x="386" y="37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9" name="Freeform 169"/>
          <p:cNvSpPr>
            <a:spLocks noEditPoints="1" noChangeArrowheads="1"/>
          </p:cNvSpPr>
          <p:nvPr/>
        </p:nvSpPr>
        <p:spPr bwMode="auto">
          <a:xfrm>
            <a:off x="3028950" y="2857500"/>
            <a:ext cx="187325" cy="320675"/>
          </a:xfrm>
          <a:custGeom>
            <a:avLst/>
            <a:gdLst>
              <a:gd name="T0" fmla="*/ 113676 w 117"/>
              <a:gd name="T1" fmla="*/ 269875 h 202"/>
              <a:gd name="T2" fmla="*/ 128085 w 117"/>
              <a:gd name="T3" fmla="*/ 274638 h 202"/>
              <a:gd name="T4" fmla="*/ 136091 w 117"/>
              <a:gd name="T5" fmla="*/ 287338 h 202"/>
              <a:gd name="T6" fmla="*/ 136091 w 117"/>
              <a:gd name="T7" fmla="*/ 298450 h 202"/>
              <a:gd name="T8" fmla="*/ 128085 w 117"/>
              <a:gd name="T9" fmla="*/ 315913 h 202"/>
              <a:gd name="T10" fmla="*/ 120080 w 117"/>
              <a:gd name="T11" fmla="*/ 320675 h 202"/>
              <a:gd name="T12" fmla="*/ 113676 w 117"/>
              <a:gd name="T13" fmla="*/ 269875 h 202"/>
              <a:gd name="T14" fmla="*/ 113676 w 117"/>
              <a:gd name="T15" fmla="*/ 249238 h 202"/>
              <a:gd name="T16" fmla="*/ 113676 w 117"/>
              <a:gd name="T17" fmla="*/ 107950 h 202"/>
              <a:gd name="T18" fmla="*/ 128085 w 117"/>
              <a:gd name="T19" fmla="*/ 122238 h 202"/>
              <a:gd name="T20" fmla="*/ 136091 w 117"/>
              <a:gd name="T21" fmla="*/ 144463 h 202"/>
              <a:gd name="T22" fmla="*/ 147298 w 117"/>
              <a:gd name="T23" fmla="*/ 184150 h 202"/>
              <a:gd name="T24" fmla="*/ 150500 w 117"/>
              <a:gd name="T25" fmla="*/ 190500 h 202"/>
              <a:gd name="T26" fmla="*/ 160107 w 117"/>
              <a:gd name="T27" fmla="*/ 200025 h 202"/>
              <a:gd name="T28" fmla="*/ 176118 w 117"/>
              <a:gd name="T29" fmla="*/ 201613 h 202"/>
              <a:gd name="T30" fmla="*/ 187325 w 117"/>
              <a:gd name="T31" fmla="*/ 230188 h 202"/>
              <a:gd name="T32" fmla="*/ 105671 w 117"/>
              <a:gd name="T33" fmla="*/ 269875 h 202"/>
              <a:gd name="T34" fmla="*/ 113676 w 117"/>
              <a:gd name="T35" fmla="*/ 269875 h 202"/>
              <a:gd name="T36" fmla="*/ 113676 w 117"/>
              <a:gd name="T37" fmla="*/ 320675 h 202"/>
              <a:gd name="T38" fmla="*/ 97665 w 117"/>
              <a:gd name="T39" fmla="*/ 315913 h 202"/>
              <a:gd name="T40" fmla="*/ 89660 w 117"/>
              <a:gd name="T41" fmla="*/ 300038 h 202"/>
              <a:gd name="T42" fmla="*/ 89660 w 117"/>
              <a:gd name="T43" fmla="*/ 292100 h 202"/>
              <a:gd name="T44" fmla="*/ 97665 w 117"/>
              <a:gd name="T45" fmla="*/ 274638 h 202"/>
              <a:gd name="T46" fmla="*/ 105671 w 117"/>
              <a:gd name="T47" fmla="*/ 269875 h 202"/>
              <a:gd name="T48" fmla="*/ 113676 w 117"/>
              <a:gd name="T49" fmla="*/ 107950 h 202"/>
              <a:gd name="T50" fmla="*/ 96064 w 117"/>
              <a:gd name="T51" fmla="*/ 98425 h 202"/>
              <a:gd name="T52" fmla="*/ 75250 w 117"/>
              <a:gd name="T53" fmla="*/ 96838 h 202"/>
              <a:gd name="T54" fmla="*/ 54436 w 117"/>
              <a:gd name="T55" fmla="*/ 12700 h 202"/>
              <a:gd name="T56" fmla="*/ 46431 w 117"/>
              <a:gd name="T57" fmla="*/ 1588 h 202"/>
              <a:gd name="T58" fmla="*/ 30420 w 117"/>
              <a:gd name="T59" fmla="*/ 0 h 202"/>
              <a:gd name="T60" fmla="*/ 24016 w 117"/>
              <a:gd name="T61" fmla="*/ 1588 h 202"/>
              <a:gd name="T62" fmla="*/ 16011 w 117"/>
              <a:gd name="T63" fmla="*/ 14288 h 202"/>
              <a:gd name="T64" fmla="*/ 38426 w 117"/>
              <a:gd name="T65" fmla="*/ 104775 h 202"/>
              <a:gd name="T66" fmla="*/ 30420 w 117"/>
              <a:gd name="T67" fmla="*/ 111125 h 202"/>
              <a:gd name="T68" fmla="*/ 17612 w 117"/>
              <a:gd name="T69" fmla="*/ 123825 h 202"/>
              <a:gd name="T70" fmla="*/ 9606 w 117"/>
              <a:gd name="T71" fmla="*/ 144463 h 202"/>
              <a:gd name="T72" fmla="*/ 6404 w 117"/>
              <a:gd name="T73" fmla="*/ 165100 h 202"/>
              <a:gd name="T74" fmla="*/ 9606 w 117"/>
              <a:gd name="T75" fmla="*/ 176213 h 202"/>
              <a:gd name="T76" fmla="*/ 19213 w 117"/>
              <a:gd name="T77" fmla="*/ 219075 h 202"/>
              <a:gd name="T78" fmla="*/ 19213 w 117"/>
              <a:gd name="T79" fmla="*/ 225425 h 202"/>
              <a:gd name="T80" fmla="*/ 16011 w 117"/>
              <a:gd name="T81" fmla="*/ 236538 h 202"/>
              <a:gd name="T82" fmla="*/ 4803 w 117"/>
              <a:gd name="T83" fmla="*/ 247650 h 202"/>
              <a:gd name="T84" fmla="*/ 9606 w 117"/>
              <a:gd name="T85" fmla="*/ 277813 h 202"/>
              <a:gd name="T86" fmla="*/ 113676 w 117"/>
              <a:gd name="T87" fmla="*/ 107950 h 20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17"/>
              <a:gd name="T133" fmla="*/ 0 h 202"/>
              <a:gd name="T134" fmla="*/ 117 w 117"/>
              <a:gd name="T135" fmla="*/ 202 h 202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17" h="202">
                <a:moveTo>
                  <a:pt x="71" y="170"/>
                </a:moveTo>
                <a:lnTo>
                  <a:pt x="71" y="170"/>
                </a:lnTo>
                <a:lnTo>
                  <a:pt x="76" y="170"/>
                </a:lnTo>
                <a:lnTo>
                  <a:pt x="80" y="173"/>
                </a:lnTo>
                <a:lnTo>
                  <a:pt x="84" y="177"/>
                </a:lnTo>
                <a:lnTo>
                  <a:pt x="85" y="181"/>
                </a:lnTo>
                <a:lnTo>
                  <a:pt x="85" y="188"/>
                </a:lnTo>
                <a:lnTo>
                  <a:pt x="84" y="193"/>
                </a:lnTo>
                <a:lnTo>
                  <a:pt x="80" y="199"/>
                </a:lnTo>
                <a:lnTo>
                  <a:pt x="75" y="202"/>
                </a:lnTo>
                <a:lnTo>
                  <a:pt x="71" y="202"/>
                </a:lnTo>
                <a:lnTo>
                  <a:pt x="71" y="170"/>
                </a:lnTo>
                <a:close/>
                <a:moveTo>
                  <a:pt x="71" y="157"/>
                </a:moveTo>
                <a:lnTo>
                  <a:pt x="71" y="68"/>
                </a:lnTo>
                <a:lnTo>
                  <a:pt x="76" y="72"/>
                </a:lnTo>
                <a:lnTo>
                  <a:pt x="80" y="77"/>
                </a:lnTo>
                <a:lnTo>
                  <a:pt x="83" y="84"/>
                </a:lnTo>
                <a:lnTo>
                  <a:pt x="85" y="91"/>
                </a:lnTo>
                <a:lnTo>
                  <a:pt x="92" y="116"/>
                </a:lnTo>
                <a:lnTo>
                  <a:pt x="94" y="120"/>
                </a:lnTo>
                <a:lnTo>
                  <a:pt x="96" y="123"/>
                </a:lnTo>
                <a:lnTo>
                  <a:pt x="100" y="126"/>
                </a:lnTo>
                <a:lnTo>
                  <a:pt x="103" y="127"/>
                </a:lnTo>
                <a:lnTo>
                  <a:pt x="110" y="127"/>
                </a:lnTo>
                <a:lnTo>
                  <a:pt x="112" y="127"/>
                </a:lnTo>
                <a:lnTo>
                  <a:pt x="117" y="145"/>
                </a:lnTo>
                <a:lnTo>
                  <a:pt x="71" y="157"/>
                </a:lnTo>
                <a:close/>
                <a:moveTo>
                  <a:pt x="66" y="170"/>
                </a:moveTo>
                <a:lnTo>
                  <a:pt x="66" y="170"/>
                </a:lnTo>
                <a:lnTo>
                  <a:pt x="71" y="170"/>
                </a:lnTo>
                <a:lnTo>
                  <a:pt x="71" y="202"/>
                </a:lnTo>
                <a:lnTo>
                  <a:pt x="65" y="200"/>
                </a:lnTo>
                <a:lnTo>
                  <a:pt x="61" y="199"/>
                </a:lnTo>
                <a:lnTo>
                  <a:pt x="57" y="195"/>
                </a:lnTo>
                <a:lnTo>
                  <a:pt x="56" y="189"/>
                </a:lnTo>
                <a:lnTo>
                  <a:pt x="56" y="184"/>
                </a:lnTo>
                <a:lnTo>
                  <a:pt x="57" y="179"/>
                </a:lnTo>
                <a:lnTo>
                  <a:pt x="61" y="173"/>
                </a:lnTo>
                <a:lnTo>
                  <a:pt x="66" y="170"/>
                </a:lnTo>
                <a:close/>
                <a:moveTo>
                  <a:pt x="71" y="68"/>
                </a:moveTo>
                <a:lnTo>
                  <a:pt x="71" y="68"/>
                </a:lnTo>
                <a:lnTo>
                  <a:pt x="65" y="65"/>
                </a:lnTo>
                <a:lnTo>
                  <a:pt x="60" y="62"/>
                </a:lnTo>
                <a:lnTo>
                  <a:pt x="54" y="61"/>
                </a:lnTo>
                <a:lnTo>
                  <a:pt x="47" y="61"/>
                </a:lnTo>
                <a:lnTo>
                  <a:pt x="34" y="8"/>
                </a:lnTo>
                <a:lnTo>
                  <a:pt x="31" y="4"/>
                </a:lnTo>
                <a:lnTo>
                  <a:pt x="29" y="1"/>
                </a:lnTo>
                <a:lnTo>
                  <a:pt x="24" y="0"/>
                </a:lnTo>
                <a:lnTo>
                  <a:pt x="19" y="0"/>
                </a:lnTo>
                <a:lnTo>
                  <a:pt x="15" y="1"/>
                </a:lnTo>
                <a:lnTo>
                  <a:pt x="12" y="5"/>
                </a:lnTo>
                <a:lnTo>
                  <a:pt x="10" y="9"/>
                </a:lnTo>
                <a:lnTo>
                  <a:pt x="11" y="15"/>
                </a:lnTo>
                <a:lnTo>
                  <a:pt x="24" y="66"/>
                </a:lnTo>
                <a:lnTo>
                  <a:pt x="19" y="70"/>
                </a:lnTo>
                <a:lnTo>
                  <a:pt x="15" y="74"/>
                </a:lnTo>
                <a:lnTo>
                  <a:pt x="11" y="78"/>
                </a:lnTo>
                <a:lnTo>
                  <a:pt x="7" y="84"/>
                </a:lnTo>
                <a:lnTo>
                  <a:pt x="6" y="91"/>
                </a:lnTo>
                <a:lnTo>
                  <a:pt x="4" y="96"/>
                </a:lnTo>
                <a:lnTo>
                  <a:pt x="4" y="104"/>
                </a:lnTo>
                <a:lnTo>
                  <a:pt x="6" y="111"/>
                </a:lnTo>
                <a:lnTo>
                  <a:pt x="12" y="138"/>
                </a:lnTo>
                <a:lnTo>
                  <a:pt x="12" y="142"/>
                </a:lnTo>
                <a:lnTo>
                  <a:pt x="12" y="146"/>
                </a:lnTo>
                <a:lnTo>
                  <a:pt x="10" y="149"/>
                </a:lnTo>
                <a:lnTo>
                  <a:pt x="8" y="152"/>
                </a:lnTo>
                <a:lnTo>
                  <a:pt x="3" y="156"/>
                </a:lnTo>
                <a:lnTo>
                  <a:pt x="0" y="157"/>
                </a:lnTo>
                <a:lnTo>
                  <a:pt x="6" y="175"/>
                </a:lnTo>
                <a:lnTo>
                  <a:pt x="71" y="157"/>
                </a:lnTo>
                <a:lnTo>
                  <a:pt x="71" y="68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0" name="Freeform 170"/>
          <p:cNvSpPr>
            <a:spLocks noEditPoints="1" noChangeArrowheads="1"/>
          </p:cNvSpPr>
          <p:nvPr/>
        </p:nvSpPr>
        <p:spPr bwMode="auto">
          <a:xfrm>
            <a:off x="4464050" y="1747838"/>
            <a:ext cx="369888" cy="455612"/>
          </a:xfrm>
          <a:custGeom>
            <a:avLst/>
            <a:gdLst>
              <a:gd name="T0" fmla="*/ 260350 w 233"/>
              <a:gd name="T1" fmla="*/ 0 h 287"/>
              <a:gd name="T2" fmla="*/ 369888 w 233"/>
              <a:gd name="T3" fmla="*/ 393700 h 287"/>
              <a:gd name="T4" fmla="*/ 342900 w 233"/>
              <a:gd name="T5" fmla="*/ 444500 h 287"/>
              <a:gd name="T6" fmla="*/ 260350 w 233"/>
              <a:gd name="T7" fmla="*/ 358775 h 287"/>
              <a:gd name="T8" fmla="*/ 284163 w 233"/>
              <a:gd name="T9" fmla="*/ 346075 h 287"/>
              <a:gd name="T10" fmla="*/ 307975 w 233"/>
              <a:gd name="T11" fmla="*/ 303212 h 287"/>
              <a:gd name="T12" fmla="*/ 307975 w 233"/>
              <a:gd name="T13" fmla="*/ 249237 h 287"/>
              <a:gd name="T14" fmla="*/ 282575 w 233"/>
              <a:gd name="T15" fmla="*/ 234950 h 287"/>
              <a:gd name="T16" fmla="*/ 260350 w 233"/>
              <a:gd name="T17" fmla="*/ 187325 h 287"/>
              <a:gd name="T18" fmla="*/ 265113 w 233"/>
              <a:gd name="T19" fmla="*/ 333375 h 287"/>
              <a:gd name="T20" fmla="*/ 285750 w 233"/>
              <a:gd name="T21" fmla="*/ 277812 h 287"/>
              <a:gd name="T22" fmla="*/ 277813 w 233"/>
              <a:gd name="T23" fmla="*/ 254000 h 287"/>
              <a:gd name="T24" fmla="*/ 260350 w 233"/>
              <a:gd name="T25" fmla="*/ 254000 h 287"/>
              <a:gd name="T26" fmla="*/ 211138 w 233"/>
              <a:gd name="T27" fmla="*/ 22225 h 287"/>
              <a:gd name="T28" fmla="*/ 260350 w 233"/>
              <a:gd name="T29" fmla="*/ 187325 h 287"/>
              <a:gd name="T30" fmla="*/ 215900 w 233"/>
              <a:gd name="T31" fmla="*/ 176212 h 287"/>
              <a:gd name="T32" fmla="*/ 211138 w 233"/>
              <a:gd name="T33" fmla="*/ 455612 h 287"/>
              <a:gd name="T34" fmla="*/ 222250 w 233"/>
              <a:gd name="T35" fmla="*/ 355600 h 287"/>
              <a:gd name="T36" fmla="*/ 260350 w 233"/>
              <a:gd name="T37" fmla="*/ 455612 h 287"/>
              <a:gd name="T38" fmla="*/ 242888 w 233"/>
              <a:gd name="T39" fmla="*/ 319087 h 287"/>
              <a:gd name="T40" fmla="*/ 247650 w 233"/>
              <a:gd name="T41" fmla="*/ 333375 h 287"/>
              <a:gd name="T42" fmla="*/ 260350 w 233"/>
              <a:gd name="T43" fmla="*/ 254000 h 287"/>
              <a:gd name="T44" fmla="*/ 152400 w 233"/>
              <a:gd name="T45" fmla="*/ 0 h 287"/>
              <a:gd name="T46" fmla="*/ 211138 w 233"/>
              <a:gd name="T47" fmla="*/ 174625 h 287"/>
              <a:gd name="T48" fmla="*/ 163513 w 233"/>
              <a:gd name="T49" fmla="*/ 182562 h 287"/>
              <a:gd name="T50" fmla="*/ 152400 w 233"/>
              <a:gd name="T51" fmla="*/ 455612 h 287"/>
              <a:gd name="T52" fmla="*/ 209550 w 233"/>
              <a:gd name="T53" fmla="*/ 314325 h 287"/>
              <a:gd name="T54" fmla="*/ 211138 w 233"/>
              <a:gd name="T55" fmla="*/ 346075 h 287"/>
              <a:gd name="T56" fmla="*/ 160338 w 233"/>
              <a:gd name="T57" fmla="*/ 268287 h 287"/>
              <a:gd name="T58" fmla="*/ 152400 w 233"/>
              <a:gd name="T59" fmla="*/ 254000 h 287"/>
              <a:gd name="T60" fmla="*/ 152400 w 233"/>
              <a:gd name="T61" fmla="*/ 211137 h 287"/>
              <a:gd name="T62" fmla="*/ 130175 w 233"/>
              <a:gd name="T63" fmla="*/ 22225 h 287"/>
              <a:gd name="T64" fmla="*/ 152400 w 233"/>
              <a:gd name="T65" fmla="*/ 192087 h 287"/>
              <a:gd name="T66" fmla="*/ 130175 w 233"/>
              <a:gd name="T67" fmla="*/ 79375 h 287"/>
              <a:gd name="T68" fmla="*/ 130175 w 233"/>
              <a:gd name="T69" fmla="*/ 260350 h 287"/>
              <a:gd name="T70" fmla="*/ 152400 w 233"/>
              <a:gd name="T71" fmla="*/ 358775 h 287"/>
              <a:gd name="T72" fmla="*/ 142875 w 233"/>
              <a:gd name="T73" fmla="*/ 228600 h 287"/>
              <a:gd name="T74" fmla="*/ 63500 w 233"/>
              <a:gd name="T75" fmla="*/ 0 h 287"/>
              <a:gd name="T76" fmla="*/ 42863 w 233"/>
              <a:gd name="T77" fmla="*/ 23812 h 287"/>
              <a:gd name="T78" fmla="*/ 26988 w 233"/>
              <a:gd name="T79" fmla="*/ 49212 h 287"/>
              <a:gd name="T80" fmla="*/ 130175 w 233"/>
              <a:gd name="T81" fmla="*/ 79375 h 287"/>
              <a:gd name="T82" fmla="*/ 96838 w 233"/>
              <a:gd name="T83" fmla="*/ 246062 h 287"/>
              <a:gd name="T84" fmla="*/ 60325 w 233"/>
              <a:gd name="T85" fmla="*/ 254000 h 287"/>
              <a:gd name="T86" fmla="*/ 46038 w 233"/>
              <a:gd name="T87" fmla="*/ 276225 h 287"/>
              <a:gd name="T88" fmla="*/ 63500 w 233"/>
              <a:gd name="T89" fmla="*/ 290512 h 287"/>
              <a:gd name="T90" fmla="*/ 73025 w 233"/>
              <a:gd name="T91" fmla="*/ 284162 h 287"/>
              <a:gd name="T92" fmla="*/ 71438 w 233"/>
              <a:gd name="T93" fmla="*/ 273050 h 287"/>
              <a:gd name="T94" fmla="*/ 90488 w 233"/>
              <a:gd name="T95" fmla="*/ 260350 h 287"/>
              <a:gd name="T96" fmla="*/ 76200 w 233"/>
              <a:gd name="T97" fmla="*/ 309562 h 287"/>
              <a:gd name="T98" fmla="*/ 65088 w 233"/>
              <a:gd name="T99" fmla="*/ 369887 h 287"/>
              <a:gd name="T100" fmla="*/ 84138 w 233"/>
              <a:gd name="T101" fmla="*/ 387350 h 287"/>
              <a:gd name="T102" fmla="*/ 95250 w 233"/>
              <a:gd name="T103" fmla="*/ 374650 h 287"/>
              <a:gd name="T104" fmla="*/ 115888 w 233"/>
              <a:gd name="T105" fmla="*/ 284162 h 287"/>
              <a:gd name="T106" fmla="*/ 63500 w 233"/>
              <a:gd name="T107" fmla="*/ 455612 h 287"/>
              <a:gd name="T108" fmla="*/ 20638 w 233"/>
              <a:gd name="T109" fmla="*/ 436562 h 287"/>
              <a:gd name="T110" fmla="*/ 0 w 233"/>
              <a:gd name="T111" fmla="*/ 61912 h 287"/>
              <a:gd name="T112" fmla="*/ 20638 w 233"/>
              <a:gd name="T113" fmla="*/ 19050 h 287"/>
              <a:gd name="T114" fmla="*/ 63500 w 233"/>
              <a:gd name="T115" fmla="*/ 0 h 287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3"/>
              <a:gd name="T175" fmla="*/ 0 h 287"/>
              <a:gd name="T176" fmla="*/ 233 w 233"/>
              <a:gd name="T177" fmla="*/ 287 h 287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3" h="287">
                <a:moveTo>
                  <a:pt x="164" y="0"/>
                </a:moveTo>
                <a:lnTo>
                  <a:pt x="233" y="0"/>
                </a:lnTo>
                <a:lnTo>
                  <a:pt x="233" y="14"/>
                </a:lnTo>
                <a:lnTo>
                  <a:pt x="164" y="14"/>
                </a:lnTo>
                <a:lnTo>
                  <a:pt x="164" y="0"/>
                </a:lnTo>
                <a:close/>
                <a:moveTo>
                  <a:pt x="164" y="50"/>
                </a:moveTo>
                <a:lnTo>
                  <a:pt x="233" y="50"/>
                </a:lnTo>
                <a:lnTo>
                  <a:pt x="233" y="248"/>
                </a:lnTo>
                <a:lnTo>
                  <a:pt x="232" y="256"/>
                </a:lnTo>
                <a:lnTo>
                  <a:pt x="229" y="263"/>
                </a:lnTo>
                <a:lnTo>
                  <a:pt x="226" y="270"/>
                </a:lnTo>
                <a:lnTo>
                  <a:pt x="221" y="275"/>
                </a:lnTo>
                <a:lnTo>
                  <a:pt x="216" y="280"/>
                </a:lnTo>
                <a:lnTo>
                  <a:pt x="209" y="285"/>
                </a:lnTo>
                <a:lnTo>
                  <a:pt x="202" y="286"/>
                </a:lnTo>
                <a:lnTo>
                  <a:pt x="194" y="287"/>
                </a:lnTo>
                <a:lnTo>
                  <a:pt x="164" y="287"/>
                </a:lnTo>
                <a:lnTo>
                  <a:pt x="164" y="226"/>
                </a:lnTo>
                <a:lnTo>
                  <a:pt x="168" y="225"/>
                </a:lnTo>
                <a:lnTo>
                  <a:pt x="174" y="222"/>
                </a:lnTo>
                <a:lnTo>
                  <a:pt x="179" y="218"/>
                </a:lnTo>
                <a:lnTo>
                  <a:pt x="183" y="213"/>
                </a:lnTo>
                <a:lnTo>
                  <a:pt x="187" y="207"/>
                </a:lnTo>
                <a:lnTo>
                  <a:pt x="191" y="199"/>
                </a:lnTo>
                <a:lnTo>
                  <a:pt x="194" y="191"/>
                </a:lnTo>
                <a:lnTo>
                  <a:pt x="195" y="183"/>
                </a:lnTo>
                <a:lnTo>
                  <a:pt x="195" y="175"/>
                </a:lnTo>
                <a:lnTo>
                  <a:pt x="195" y="163"/>
                </a:lnTo>
                <a:lnTo>
                  <a:pt x="194" y="157"/>
                </a:lnTo>
                <a:lnTo>
                  <a:pt x="191" y="155"/>
                </a:lnTo>
                <a:lnTo>
                  <a:pt x="189" y="151"/>
                </a:lnTo>
                <a:lnTo>
                  <a:pt x="186" y="149"/>
                </a:lnTo>
                <a:lnTo>
                  <a:pt x="182" y="148"/>
                </a:lnTo>
                <a:lnTo>
                  <a:pt x="178" y="148"/>
                </a:lnTo>
                <a:lnTo>
                  <a:pt x="171" y="149"/>
                </a:lnTo>
                <a:lnTo>
                  <a:pt x="164" y="152"/>
                </a:lnTo>
                <a:lnTo>
                  <a:pt x="172" y="117"/>
                </a:lnTo>
                <a:lnTo>
                  <a:pt x="164" y="118"/>
                </a:lnTo>
                <a:lnTo>
                  <a:pt x="164" y="50"/>
                </a:lnTo>
                <a:close/>
                <a:moveTo>
                  <a:pt x="164" y="211"/>
                </a:moveTo>
                <a:lnTo>
                  <a:pt x="164" y="211"/>
                </a:lnTo>
                <a:lnTo>
                  <a:pt x="167" y="210"/>
                </a:lnTo>
                <a:lnTo>
                  <a:pt x="170" y="207"/>
                </a:lnTo>
                <a:lnTo>
                  <a:pt x="175" y="199"/>
                </a:lnTo>
                <a:lnTo>
                  <a:pt x="179" y="187"/>
                </a:lnTo>
                <a:lnTo>
                  <a:pt x="180" y="175"/>
                </a:lnTo>
                <a:lnTo>
                  <a:pt x="179" y="165"/>
                </a:lnTo>
                <a:lnTo>
                  <a:pt x="178" y="163"/>
                </a:lnTo>
                <a:lnTo>
                  <a:pt x="175" y="160"/>
                </a:lnTo>
                <a:lnTo>
                  <a:pt x="172" y="159"/>
                </a:lnTo>
                <a:lnTo>
                  <a:pt x="167" y="159"/>
                </a:lnTo>
                <a:lnTo>
                  <a:pt x="164" y="160"/>
                </a:lnTo>
                <a:lnTo>
                  <a:pt x="164" y="211"/>
                </a:lnTo>
                <a:close/>
                <a:moveTo>
                  <a:pt x="133" y="0"/>
                </a:moveTo>
                <a:lnTo>
                  <a:pt x="164" y="0"/>
                </a:lnTo>
                <a:lnTo>
                  <a:pt x="164" y="14"/>
                </a:lnTo>
                <a:lnTo>
                  <a:pt x="133" y="14"/>
                </a:lnTo>
                <a:lnTo>
                  <a:pt x="133" y="0"/>
                </a:lnTo>
                <a:close/>
                <a:moveTo>
                  <a:pt x="133" y="50"/>
                </a:moveTo>
                <a:lnTo>
                  <a:pt x="164" y="50"/>
                </a:lnTo>
                <a:lnTo>
                  <a:pt x="164" y="118"/>
                </a:lnTo>
                <a:lnTo>
                  <a:pt x="149" y="119"/>
                </a:lnTo>
                <a:lnTo>
                  <a:pt x="133" y="192"/>
                </a:lnTo>
                <a:lnTo>
                  <a:pt x="133" y="122"/>
                </a:lnTo>
                <a:lnTo>
                  <a:pt x="136" y="111"/>
                </a:lnTo>
                <a:lnTo>
                  <a:pt x="133" y="110"/>
                </a:lnTo>
                <a:lnTo>
                  <a:pt x="133" y="50"/>
                </a:lnTo>
                <a:close/>
                <a:moveTo>
                  <a:pt x="164" y="287"/>
                </a:moveTo>
                <a:lnTo>
                  <a:pt x="133" y="287"/>
                </a:lnTo>
                <a:lnTo>
                  <a:pt x="133" y="218"/>
                </a:lnTo>
                <a:lnTo>
                  <a:pt x="137" y="222"/>
                </a:lnTo>
                <a:lnTo>
                  <a:pt x="140" y="224"/>
                </a:lnTo>
                <a:lnTo>
                  <a:pt x="143" y="226"/>
                </a:lnTo>
                <a:lnTo>
                  <a:pt x="152" y="228"/>
                </a:lnTo>
                <a:lnTo>
                  <a:pt x="164" y="226"/>
                </a:lnTo>
                <a:lnTo>
                  <a:pt x="164" y="287"/>
                </a:lnTo>
                <a:close/>
                <a:moveTo>
                  <a:pt x="164" y="160"/>
                </a:moveTo>
                <a:lnTo>
                  <a:pt x="164" y="160"/>
                </a:lnTo>
                <a:lnTo>
                  <a:pt x="163" y="161"/>
                </a:lnTo>
                <a:lnTo>
                  <a:pt x="153" y="201"/>
                </a:lnTo>
                <a:lnTo>
                  <a:pt x="153" y="205"/>
                </a:lnTo>
                <a:lnTo>
                  <a:pt x="153" y="207"/>
                </a:lnTo>
                <a:lnTo>
                  <a:pt x="156" y="210"/>
                </a:lnTo>
                <a:lnTo>
                  <a:pt x="159" y="211"/>
                </a:lnTo>
                <a:lnTo>
                  <a:pt x="161" y="211"/>
                </a:lnTo>
                <a:lnTo>
                  <a:pt x="164" y="211"/>
                </a:lnTo>
                <a:lnTo>
                  <a:pt x="164" y="160"/>
                </a:lnTo>
                <a:close/>
                <a:moveTo>
                  <a:pt x="96" y="0"/>
                </a:moveTo>
                <a:lnTo>
                  <a:pt x="133" y="0"/>
                </a:lnTo>
                <a:lnTo>
                  <a:pt x="133" y="14"/>
                </a:lnTo>
                <a:lnTo>
                  <a:pt x="96" y="14"/>
                </a:lnTo>
                <a:lnTo>
                  <a:pt x="96" y="0"/>
                </a:lnTo>
                <a:close/>
                <a:moveTo>
                  <a:pt x="96" y="50"/>
                </a:moveTo>
                <a:lnTo>
                  <a:pt x="133" y="50"/>
                </a:lnTo>
                <a:lnTo>
                  <a:pt x="133" y="110"/>
                </a:lnTo>
                <a:lnTo>
                  <a:pt x="124" y="109"/>
                </a:lnTo>
                <a:lnTo>
                  <a:pt x="117" y="110"/>
                </a:lnTo>
                <a:lnTo>
                  <a:pt x="110" y="111"/>
                </a:lnTo>
                <a:lnTo>
                  <a:pt x="103" y="115"/>
                </a:lnTo>
                <a:lnTo>
                  <a:pt x="96" y="121"/>
                </a:lnTo>
                <a:lnTo>
                  <a:pt x="96" y="50"/>
                </a:lnTo>
                <a:close/>
                <a:moveTo>
                  <a:pt x="133" y="287"/>
                </a:moveTo>
                <a:lnTo>
                  <a:pt x="96" y="287"/>
                </a:lnTo>
                <a:lnTo>
                  <a:pt x="96" y="226"/>
                </a:lnTo>
                <a:lnTo>
                  <a:pt x="111" y="226"/>
                </a:lnTo>
                <a:lnTo>
                  <a:pt x="133" y="122"/>
                </a:lnTo>
                <a:lnTo>
                  <a:pt x="133" y="192"/>
                </a:lnTo>
                <a:lnTo>
                  <a:pt x="132" y="198"/>
                </a:lnTo>
                <a:lnTo>
                  <a:pt x="132" y="207"/>
                </a:lnTo>
                <a:lnTo>
                  <a:pt x="132" y="213"/>
                </a:lnTo>
                <a:lnTo>
                  <a:pt x="133" y="218"/>
                </a:lnTo>
                <a:lnTo>
                  <a:pt x="133" y="287"/>
                </a:lnTo>
                <a:close/>
                <a:moveTo>
                  <a:pt x="96" y="186"/>
                </a:moveTo>
                <a:lnTo>
                  <a:pt x="101" y="169"/>
                </a:lnTo>
                <a:lnTo>
                  <a:pt x="96" y="168"/>
                </a:lnTo>
                <a:lnTo>
                  <a:pt x="96" y="186"/>
                </a:lnTo>
                <a:close/>
                <a:moveTo>
                  <a:pt x="96" y="160"/>
                </a:moveTo>
                <a:lnTo>
                  <a:pt x="96" y="160"/>
                </a:lnTo>
                <a:lnTo>
                  <a:pt x="102" y="163"/>
                </a:lnTo>
                <a:lnTo>
                  <a:pt x="111" y="119"/>
                </a:lnTo>
                <a:lnTo>
                  <a:pt x="105" y="125"/>
                </a:lnTo>
                <a:lnTo>
                  <a:pt x="96" y="133"/>
                </a:lnTo>
                <a:lnTo>
                  <a:pt x="96" y="160"/>
                </a:lnTo>
                <a:close/>
                <a:moveTo>
                  <a:pt x="82" y="0"/>
                </a:moveTo>
                <a:lnTo>
                  <a:pt x="96" y="0"/>
                </a:lnTo>
                <a:lnTo>
                  <a:pt x="96" y="14"/>
                </a:lnTo>
                <a:lnTo>
                  <a:pt x="82" y="14"/>
                </a:lnTo>
                <a:lnTo>
                  <a:pt x="82" y="0"/>
                </a:lnTo>
                <a:close/>
                <a:moveTo>
                  <a:pt x="82" y="50"/>
                </a:moveTo>
                <a:lnTo>
                  <a:pt x="96" y="50"/>
                </a:lnTo>
                <a:lnTo>
                  <a:pt x="96" y="121"/>
                </a:lnTo>
                <a:lnTo>
                  <a:pt x="96" y="122"/>
                </a:lnTo>
                <a:lnTo>
                  <a:pt x="82" y="137"/>
                </a:lnTo>
                <a:lnTo>
                  <a:pt x="82" y="50"/>
                </a:lnTo>
                <a:close/>
                <a:moveTo>
                  <a:pt x="96" y="287"/>
                </a:moveTo>
                <a:lnTo>
                  <a:pt x="82" y="287"/>
                </a:lnTo>
                <a:lnTo>
                  <a:pt x="82" y="164"/>
                </a:lnTo>
                <a:lnTo>
                  <a:pt x="90" y="165"/>
                </a:lnTo>
                <a:lnTo>
                  <a:pt x="96" y="168"/>
                </a:lnTo>
                <a:lnTo>
                  <a:pt x="96" y="186"/>
                </a:lnTo>
                <a:lnTo>
                  <a:pt x="88" y="226"/>
                </a:lnTo>
                <a:lnTo>
                  <a:pt x="96" y="226"/>
                </a:lnTo>
                <a:lnTo>
                  <a:pt x="96" y="287"/>
                </a:lnTo>
                <a:close/>
                <a:moveTo>
                  <a:pt x="96" y="133"/>
                </a:moveTo>
                <a:lnTo>
                  <a:pt x="96" y="133"/>
                </a:lnTo>
                <a:lnTo>
                  <a:pt x="90" y="144"/>
                </a:lnTo>
                <a:lnTo>
                  <a:pt x="83" y="157"/>
                </a:lnTo>
                <a:lnTo>
                  <a:pt x="96" y="160"/>
                </a:lnTo>
                <a:lnTo>
                  <a:pt x="96" y="133"/>
                </a:lnTo>
                <a:close/>
                <a:moveTo>
                  <a:pt x="40" y="0"/>
                </a:moveTo>
                <a:lnTo>
                  <a:pt x="82" y="0"/>
                </a:lnTo>
                <a:lnTo>
                  <a:pt x="82" y="14"/>
                </a:lnTo>
                <a:lnTo>
                  <a:pt x="36" y="14"/>
                </a:lnTo>
                <a:lnTo>
                  <a:pt x="27" y="15"/>
                </a:lnTo>
                <a:lnTo>
                  <a:pt x="22" y="19"/>
                </a:lnTo>
                <a:lnTo>
                  <a:pt x="18" y="25"/>
                </a:lnTo>
                <a:lnTo>
                  <a:pt x="17" y="31"/>
                </a:lnTo>
                <a:lnTo>
                  <a:pt x="18" y="39"/>
                </a:lnTo>
                <a:lnTo>
                  <a:pt x="22" y="45"/>
                </a:lnTo>
                <a:lnTo>
                  <a:pt x="27" y="49"/>
                </a:lnTo>
                <a:lnTo>
                  <a:pt x="36" y="50"/>
                </a:lnTo>
                <a:lnTo>
                  <a:pt x="82" y="50"/>
                </a:lnTo>
                <a:lnTo>
                  <a:pt x="82" y="137"/>
                </a:lnTo>
                <a:lnTo>
                  <a:pt x="69" y="155"/>
                </a:lnTo>
                <a:lnTo>
                  <a:pt x="61" y="155"/>
                </a:lnTo>
                <a:lnTo>
                  <a:pt x="48" y="156"/>
                </a:lnTo>
                <a:lnTo>
                  <a:pt x="42" y="157"/>
                </a:lnTo>
                <a:lnTo>
                  <a:pt x="38" y="160"/>
                </a:lnTo>
                <a:lnTo>
                  <a:pt x="34" y="163"/>
                </a:lnTo>
                <a:lnTo>
                  <a:pt x="31" y="167"/>
                </a:lnTo>
                <a:lnTo>
                  <a:pt x="29" y="169"/>
                </a:lnTo>
                <a:lnTo>
                  <a:pt x="29" y="174"/>
                </a:lnTo>
                <a:lnTo>
                  <a:pt x="29" y="178"/>
                </a:lnTo>
                <a:lnTo>
                  <a:pt x="31" y="180"/>
                </a:lnTo>
                <a:lnTo>
                  <a:pt x="34" y="182"/>
                </a:lnTo>
                <a:lnTo>
                  <a:pt x="40" y="183"/>
                </a:lnTo>
                <a:lnTo>
                  <a:pt x="42" y="183"/>
                </a:lnTo>
                <a:lnTo>
                  <a:pt x="45" y="182"/>
                </a:lnTo>
                <a:lnTo>
                  <a:pt x="46" y="179"/>
                </a:lnTo>
                <a:lnTo>
                  <a:pt x="48" y="178"/>
                </a:lnTo>
                <a:lnTo>
                  <a:pt x="46" y="174"/>
                </a:lnTo>
                <a:lnTo>
                  <a:pt x="45" y="172"/>
                </a:lnTo>
                <a:lnTo>
                  <a:pt x="48" y="168"/>
                </a:lnTo>
                <a:lnTo>
                  <a:pt x="52" y="165"/>
                </a:lnTo>
                <a:lnTo>
                  <a:pt x="57" y="164"/>
                </a:lnTo>
                <a:lnTo>
                  <a:pt x="64" y="164"/>
                </a:lnTo>
                <a:lnTo>
                  <a:pt x="54" y="182"/>
                </a:lnTo>
                <a:lnTo>
                  <a:pt x="48" y="195"/>
                </a:lnTo>
                <a:lnTo>
                  <a:pt x="44" y="207"/>
                </a:lnTo>
                <a:lnTo>
                  <a:pt x="41" y="218"/>
                </a:lnTo>
                <a:lnTo>
                  <a:pt x="41" y="228"/>
                </a:lnTo>
                <a:lnTo>
                  <a:pt x="41" y="233"/>
                </a:lnTo>
                <a:lnTo>
                  <a:pt x="42" y="237"/>
                </a:lnTo>
                <a:lnTo>
                  <a:pt x="45" y="240"/>
                </a:lnTo>
                <a:lnTo>
                  <a:pt x="49" y="243"/>
                </a:lnTo>
                <a:lnTo>
                  <a:pt x="53" y="244"/>
                </a:lnTo>
                <a:lnTo>
                  <a:pt x="61" y="244"/>
                </a:lnTo>
                <a:lnTo>
                  <a:pt x="60" y="240"/>
                </a:lnTo>
                <a:lnTo>
                  <a:pt x="60" y="236"/>
                </a:lnTo>
                <a:lnTo>
                  <a:pt x="61" y="221"/>
                </a:lnTo>
                <a:lnTo>
                  <a:pt x="64" y="207"/>
                </a:lnTo>
                <a:lnTo>
                  <a:pt x="68" y="194"/>
                </a:lnTo>
                <a:lnTo>
                  <a:pt x="73" y="179"/>
                </a:lnTo>
                <a:lnTo>
                  <a:pt x="80" y="164"/>
                </a:lnTo>
                <a:lnTo>
                  <a:pt x="82" y="164"/>
                </a:lnTo>
                <a:lnTo>
                  <a:pt x="82" y="287"/>
                </a:lnTo>
                <a:lnTo>
                  <a:pt x="40" y="287"/>
                </a:lnTo>
                <a:lnTo>
                  <a:pt x="31" y="286"/>
                </a:lnTo>
                <a:lnTo>
                  <a:pt x="25" y="285"/>
                </a:lnTo>
                <a:lnTo>
                  <a:pt x="18" y="280"/>
                </a:lnTo>
                <a:lnTo>
                  <a:pt x="13" y="275"/>
                </a:lnTo>
                <a:lnTo>
                  <a:pt x="7" y="270"/>
                </a:lnTo>
                <a:lnTo>
                  <a:pt x="4" y="263"/>
                </a:lnTo>
                <a:lnTo>
                  <a:pt x="2" y="256"/>
                </a:lnTo>
                <a:lnTo>
                  <a:pt x="0" y="248"/>
                </a:lnTo>
                <a:lnTo>
                  <a:pt x="0" y="39"/>
                </a:lnTo>
                <a:lnTo>
                  <a:pt x="2" y="31"/>
                </a:lnTo>
                <a:lnTo>
                  <a:pt x="4" y="25"/>
                </a:lnTo>
                <a:lnTo>
                  <a:pt x="7" y="18"/>
                </a:lnTo>
                <a:lnTo>
                  <a:pt x="13" y="12"/>
                </a:lnTo>
                <a:lnTo>
                  <a:pt x="18" y="7"/>
                </a:lnTo>
                <a:lnTo>
                  <a:pt x="25" y="4"/>
                </a:lnTo>
                <a:lnTo>
                  <a:pt x="31" y="2"/>
                </a:lnTo>
                <a:lnTo>
                  <a:pt x="40" y="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1" name="Freeform 171"/>
          <p:cNvSpPr>
            <a:spLocks noEditPoints="1" noChangeArrowheads="1"/>
          </p:cNvSpPr>
          <p:nvPr/>
        </p:nvSpPr>
        <p:spPr bwMode="auto">
          <a:xfrm>
            <a:off x="3552825" y="2225675"/>
            <a:ext cx="561975" cy="565150"/>
          </a:xfrm>
          <a:custGeom>
            <a:avLst/>
            <a:gdLst>
              <a:gd name="T0" fmla="*/ 534988 w 354"/>
              <a:gd name="T1" fmla="*/ 474663 h 356"/>
              <a:gd name="T2" fmla="*/ 558800 w 354"/>
              <a:gd name="T3" fmla="*/ 144463 h 356"/>
              <a:gd name="T4" fmla="*/ 538163 w 354"/>
              <a:gd name="T5" fmla="*/ 244475 h 356"/>
              <a:gd name="T6" fmla="*/ 528638 w 354"/>
              <a:gd name="T7" fmla="*/ 238125 h 356"/>
              <a:gd name="T8" fmla="*/ 528638 w 354"/>
              <a:gd name="T9" fmla="*/ 327025 h 356"/>
              <a:gd name="T10" fmla="*/ 458788 w 354"/>
              <a:gd name="T11" fmla="*/ 350838 h 356"/>
              <a:gd name="T12" fmla="*/ 485775 w 354"/>
              <a:gd name="T13" fmla="*/ 387350 h 356"/>
              <a:gd name="T14" fmla="*/ 449263 w 354"/>
              <a:gd name="T15" fmla="*/ 423863 h 356"/>
              <a:gd name="T16" fmla="*/ 485775 w 354"/>
              <a:gd name="T17" fmla="*/ 536575 h 356"/>
              <a:gd name="T18" fmla="*/ 449263 w 354"/>
              <a:gd name="T19" fmla="*/ 93663 h 356"/>
              <a:gd name="T20" fmla="*/ 503238 w 354"/>
              <a:gd name="T21" fmla="*/ 93663 h 356"/>
              <a:gd name="T22" fmla="*/ 430213 w 354"/>
              <a:gd name="T23" fmla="*/ 74613 h 356"/>
              <a:gd name="T24" fmla="*/ 417513 w 354"/>
              <a:gd name="T25" fmla="*/ 19050 h 356"/>
              <a:gd name="T26" fmla="*/ 431800 w 354"/>
              <a:gd name="T27" fmla="*/ 354013 h 356"/>
              <a:gd name="T28" fmla="*/ 449263 w 354"/>
              <a:gd name="T29" fmla="*/ 107950 h 356"/>
              <a:gd name="T30" fmla="*/ 431800 w 354"/>
              <a:gd name="T31" fmla="*/ 419100 h 356"/>
              <a:gd name="T32" fmla="*/ 434975 w 354"/>
              <a:gd name="T33" fmla="*/ 565150 h 356"/>
              <a:gd name="T34" fmla="*/ 417513 w 354"/>
              <a:gd name="T35" fmla="*/ 44450 h 356"/>
              <a:gd name="T36" fmla="*/ 411163 w 354"/>
              <a:gd name="T37" fmla="*/ 79375 h 356"/>
              <a:gd name="T38" fmla="*/ 374650 w 354"/>
              <a:gd name="T39" fmla="*/ 79375 h 356"/>
              <a:gd name="T40" fmla="*/ 365125 w 354"/>
              <a:gd name="T41" fmla="*/ 44450 h 356"/>
              <a:gd name="T42" fmla="*/ 417513 w 354"/>
              <a:gd name="T43" fmla="*/ 107950 h 356"/>
              <a:gd name="T44" fmla="*/ 417513 w 354"/>
              <a:gd name="T45" fmla="*/ 366713 h 356"/>
              <a:gd name="T46" fmla="*/ 361950 w 354"/>
              <a:gd name="T47" fmla="*/ 427038 h 356"/>
              <a:gd name="T48" fmla="*/ 361950 w 354"/>
              <a:gd name="T49" fmla="*/ 342900 h 356"/>
              <a:gd name="T50" fmla="*/ 417513 w 354"/>
              <a:gd name="T51" fmla="*/ 552450 h 356"/>
              <a:gd name="T52" fmla="*/ 361950 w 354"/>
              <a:gd name="T53" fmla="*/ 44450 h 356"/>
              <a:gd name="T54" fmla="*/ 357188 w 354"/>
              <a:gd name="T55" fmla="*/ 77788 h 356"/>
              <a:gd name="T56" fmla="*/ 361950 w 354"/>
              <a:gd name="T57" fmla="*/ 6350 h 356"/>
              <a:gd name="T58" fmla="*/ 284163 w 354"/>
              <a:gd name="T59" fmla="*/ 107950 h 356"/>
              <a:gd name="T60" fmla="*/ 361950 w 354"/>
              <a:gd name="T61" fmla="*/ 342900 h 356"/>
              <a:gd name="T62" fmla="*/ 361950 w 354"/>
              <a:gd name="T63" fmla="*/ 474663 h 356"/>
              <a:gd name="T64" fmla="*/ 211138 w 354"/>
              <a:gd name="T65" fmla="*/ 68263 h 356"/>
              <a:gd name="T66" fmla="*/ 200025 w 354"/>
              <a:gd name="T67" fmla="*/ 6350 h 356"/>
              <a:gd name="T68" fmla="*/ 284163 w 354"/>
              <a:gd name="T69" fmla="*/ 107950 h 356"/>
              <a:gd name="T70" fmla="*/ 284163 w 354"/>
              <a:gd name="T71" fmla="*/ 384175 h 356"/>
              <a:gd name="T72" fmla="*/ 271463 w 354"/>
              <a:gd name="T73" fmla="*/ 257175 h 356"/>
              <a:gd name="T74" fmla="*/ 182563 w 354"/>
              <a:gd name="T75" fmla="*/ 49213 h 356"/>
              <a:gd name="T76" fmla="*/ 195263 w 354"/>
              <a:gd name="T77" fmla="*/ 79375 h 356"/>
              <a:gd name="T78" fmla="*/ 158750 w 354"/>
              <a:gd name="T79" fmla="*/ 68263 h 356"/>
              <a:gd name="T80" fmla="*/ 142875 w 354"/>
              <a:gd name="T81" fmla="*/ 19050 h 356"/>
              <a:gd name="T82" fmla="*/ 200025 w 354"/>
              <a:gd name="T83" fmla="*/ 152400 h 356"/>
              <a:gd name="T84" fmla="*/ 142875 w 354"/>
              <a:gd name="T85" fmla="*/ 406400 h 356"/>
              <a:gd name="T86" fmla="*/ 200025 w 354"/>
              <a:gd name="T87" fmla="*/ 257175 h 356"/>
              <a:gd name="T88" fmla="*/ 142875 w 354"/>
              <a:gd name="T89" fmla="*/ 552450 h 356"/>
              <a:gd name="T90" fmla="*/ 125413 w 354"/>
              <a:gd name="T91" fmla="*/ 61913 h 356"/>
              <a:gd name="T92" fmla="*/ 112713 w 354"/>
              <a:gd name="T93" fmla="*/ 31750 h 356"/>
              <a:gd name="T94" fmla="*/ 142875 w 354"/>
              <a:gd name="T95" fmla="*/ 257175 h 356"/>
              <a:gd name="T96" fmla="*/ 142875 w 354"/>
              <a:gd name="T97" fmla="*/ 107950 h 356"/>
              <a:gd name="T98" fmla="*/ 128588 w 354"/>
              <a:gd name="T99" fmla="*/ 419100 h 356"/>
              <a:gd name="T100" fmla="*/ 133350 w 354"/>
              <a:gd name="T101" fmla="*/ 560388 h 356"/>
              <a:gd name="T102" fmla="*/ 58738 w 354"/>
              <a:gd name="T103" fmla="*/ 93663 h 356"/>
              <a:gd name="T104" fmla="*/ 112713 w 354"/>
              <a:gd name="T105" fmla="*/ 31750 h 356"/>
              <a:gd name="T106" fmla="*/ 85725 w 354"/>
              <a:gd name="T107" fmla="*/ 360363 h 356"/>
              <a:gd name="T108" fmla="*/ 79375 w 354"/>
              <a:gd name="T109" fmla="*/ 407988 h 356"/>
              <a:gd name="T110" fmla="*/ 25400 w 354"/>
              <a:gd name="T111" fmla="*/ 474663 h 356"/>
              <a:gd name="T112" fmla="*/ 112713 w 354"/>
              <a:gd name="T113" fmla="*/ 107950 h 356"/>
              <a:gd name="T114" fmla="*/ 77788 w 354"/>
              <a:gd name="T115" fmla="*/ 547688 h 356"/>
              <a:gd name="T116" fmla="*/ 31750 w 354"/>
              <a:gd name="T117" fmla="*/ 238125 h 356"/>
              <a:gd name="T118" fmla="*/ 25400 w 354"/>
              <a:gd name="T119" fmla="*/ 244475 h 356"/>
              <a:gd name="T120" fmla="*/ 0 w 354"/>
              <a:gd name="T121" fmla="*/ 150813 h 356"/>
              <a:gd name="T122" fmla="*/ 25400 w 354"/>
              <a:gd name="T123" fmla="*/ 152400 h 356"/>
              <a:gd name="T124" fmla="*/ 25400 w 354"/>
              <a:gd name="T125" fmla="*/ 333375 h 35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54"/>
              <a:gd name="T190" fmla="*/ 0 h 356"/>
              <a:gd name="T191" fmla="*/ 354 w 354"/>
              <a:gd name="T192" fmla="*/ 356 h 35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54" h="356">
                <a:moveTo>
                  <a:pt x="337" y="299"/>
                </a:moveTo>
                <a:lnTo>
                  <a:pt x="337" y="210"/>
                </a:lnTo>
                <a:lnTo>
                  <a:pt x="340" y="215"/>
                </a:lnTo>
                <a:lnTo>
                  <a:pt x="341" y="222"/>
                </a:lnTo>
                <a:lnTo>
                  <a:pt x="341" y="299"/>
                </a:lnTo>
                <a:lnTo>
                  <a:pt x="337" y="299"/>
                </a:lnTo>
                <a:close/>
                <a:moveTo>
                  <a:pt x="337" y="154"/>
                </a:moveTo>
                <a:lnTo>
                  <a:pt x="337" y="96"/>
                </a:lnTo>
                <a:lnTo>
                  <a:pt x="339" y="95"/>
                </a:lnTo>
                <a:lnTo>
                  <a:pt x="348" y="91"/>
                </a:lnTo>
                <a:lnTo>
                  <a:pt x="350" y="91"/>
                </a:lnTo>
                <a:lnTo>
                  <a:pt x="352" y="91"/>
                </a:lnTo>
                <a:lnTo>
                  <a:pt x="354" y="93"/>
                </a:lnTo>
                <a:lnTo>
                  <a:pt x="354" y="95"/>
                </a:lnTo>
                <a:lnTo>
                  <a:pt x="354" y="142"/>
                </a:lnTo>
                <a:lnTo>
                  <a:pt x="352" y="147"/>
                </a:lnTo>
                <a:lnTo>
                  <a:pt x="350" y="149"/>
                </a:lnTo>
                <a:lnTo>
                  <a:pt x="348" y="150"/>
                </a:lnTo>
                <a:lnTo>
                  <a:pt x="339" y="154"/>
                </a:lnTo>
                <a:lnTo>
                  <a:pt x="337" y="154"/>
                </a:lnTo>
                <a:close/>
                <a:moveTo>
                  <a:pt x="337" y="96"/>
                </a:moveTo>
                <a:lnTo>
                  <a:pt x="337" y="154"/>
                </a:lnTo>
                <a:lnTo>
                  <a:pt x="335" y="153"/>
                </a:lnTo>
                <a:lnTo>
                  <a:pt x="333" y="150"/>
                </a:lnTo>
                <a:lnTo>
                  <a:pt x="333" y="103"/>
                </a:lnTo>
                <a:lnTo>
                  <a:pt x="335" y="99"/>
                </a:lnTo>
                <a:lnTo>
                  <a:pt x="337" y="96"/>
                </a:lnTo>
                <a:close/>
                <a:moveTo>
                  <a:pt x="337" y="210"/>
                </a:moveTo>
                <a:lnTo>
                  <a:pt x="337" y="210"/>
                </a:lnTo>
                <a:lnTo>
                  <a:pt x="333" y="206"/>
                </a:lnTo>
                <a:lnTo>
                  <a:pt x="329" y="202"/>
                </a:lnTo>
                <a:lnTo>
                  <a:pt x="324" y="199"/>
                </a:lnTo>
                <a:lnTo>
                  <a:pt x="317" y="199"/>
                </a:lnTo>
                <a:lnTo>
                  <a:pt x="317" y="68"/>
                </a:lnTo>
                <a:lnTo>
                  <a:pt x="283" y="68"/>
                </a:lnTo>
                <a:lnTo>
                  <a:pt x="283" y="221"/>
                </a:lnTo>
                <a:lnTo>
                  <a:pt x="289" y="221"/>
                </a:lnTo>
                <a:lnTo>
                  <a:pt x="293" y="222"/>
                </a:lnTo>
                <a:lnTo>
                  <a:pt x="297" y="225"/>
                </a:lnTo>
                <a:lnTo>
                  <a:pt x="299" y="227"/>
                </a:lnTo>
                <a:lnTo>
                  <a:pt x="302" y="230"/>
                </a:lnTo>
                <a:lnTo>
                  <a:pt x="305" y="234"/>
                </a:lnTo>
                <a:lnTo>
                  <a:pt x="306" y="239"/>
                </a:lnTo>
                <a:lnTo>
                  <a:pt x="306" y="244"/>
                </a:lnTo>
                <a:lnTo>
                  <a:pt x="306" y="248"/>
                </a:lnTo>
                <a:lnTo>
                  <a:pt x="305" y="253"/>
                </a:lnTo>
                <a:lnTo>
                  <a:pt x="302" y="257"/>
                </a:lnTo>
                <a:lnTo>
                  <a:pt x="299" y="260"/>
                </a:lnTo>
                <a:lnTo>
                  <a:pt x="297" y="262"/>
                </a:lnTo>
                <a:lnTo>
                  <a:pt x="293" y="265"/>
                </a:lnTo>
                <a:lnTo>
                  <a:pt x="289" y="267"/>
                </a:lnTo>
                <a:lnTo>
                  <a:pt x="283" y="267"/>
                </a:lnTo>
                <a:lnTo>
                  <a:pt x="283" y="299"/>
                </a:lnTo>
                <a:lnTo>
                  <a:pt x="337" y="299"/>
                </a:lnTo>
                <a:lnTo>
                  <a:pt x="337" y="210"/>
                </a:lnTo>
                <a:close/>
                <a:moveTo>
                  <a:pt x="283" y="356"/>
                </a:moveTo>
                <a:lnTo>
                  <a:pt x="283" y="314"/>
                </a:lnTo>
                <a:lnTo>
                  <a:pt x="306" y="314"/>
                </a:lnTo>
                <a:lnTo>
                  <a:pt x="306" y="338"/>
                </a:lnTo>
                <a:lnTo>
                  <a:pt x="305" y="345"/>
                </a:lnTo>
                <a:lnTo>
                  <a:pt x="301" y="350"/>
                </a:lnTo>
                <a:lnTo>
                  <a:pt x="295" y="355"/>
                </a:lnTo>
                <a:lnTo>
                  <a:pt x="289" y="356"/>
                </a:lnTo>
                <a:lnTo>
                  <a:pt x="283" y="356"/>
                </a:lnTo>
                <a:close/>
                <a:moveTo>
                  <a:pt x="283" y="59"/>
                </a:moveTo>
                <a:lnTo>
                  <a:pt x="283" y="20"/>
                </a:lnTo>
                <a:lnTo>
                  <a:pt x="298" y="30"/>
                </a:lnTo>
                <a:lnTo>
                  <a:pt x="309" y="38"/>
                </a:lnTo>
                <a:lnTo>
                  <a:pt x="313" y="43"/>
                </a:lnTo>
                <a:lnTo>
                  <a:pt x="316" y="49"/>
                </a:lnTo>
                <a:lnTo>
                  <a:pt x="317" y="54"/>
                </a:lnTo>
                <a:lnTo>
                  <a:pt x="317" y="59"/>
                </a:lnTo>
                <a:lnTo>
                  <a:pt x="283" y="59"/>
                </a:lnTo>
                <a:close/>
                <a:moveTo>
                  <a:pt x="283" y="20"/>
                </a:moveTo>
                <a:lnTo>
                  <a:pt x="283" y="59"/>
                </a:lnTo>
                <a:lnTo>
                  <a:pt x="263" y="59"/>
                </a:lnTo>
                <a:lnTo>
                  <a:pt x="263" y="50"/>
                </a:lnTo>
                <a:lnTo>
                  <a:pt x="268" y="50"/>
                </a:lnTo>
                <a:lnTo>
                  <a:pt x="271" y="47"/>
                </a:lnTo>
                <a:lnTo>
                  <a:pt x="274" y="43"/>
                </a:lnTo>
                <a:lnTo>
                  <a:pt x="275" y="39"/>
                </a:lnTo>
                <a:lnTo>
                  <a:pt x="274" y="35"/>
                </a:lnTo>
                <a:lnTo>
                  <a:pt x="271" y="31"/>
                </a:lnTo>
                <a:lnTo>
                  <a:pt x="268" y="28"/>
                </a:lnTo>
                <a:lnTo>
                  <a:pt x="263" y="28"/>
                </a:lnTo>
                <a:lnTo>
                  <a:pt x="263" y="12"/>
                </a:lnTo>
                <a:lnTo>
                  <a:pt x="283" y="20"/>
                </a:lnTo>
                <a:close/>
                <a:moveTo>
                  <a:pt x="283" y="68"/>
                </a:moveTo>
                <a:lnTo>
                  <a:pt x="283" y="221"/>
                </a:lnTo>
                <a:lnTo>
                  <a:pt x="278" y="221"/>
                </a:lnTo>
                <a:lnTo>
                  <a:pt x="272" y="223"/>
                </a:lnTo>
                <a:lnTo>
                  <a:pt x="267" y="227"/>
                </a:lnTo>
                <a:lnTo>
                  <a:pt x="263" y="231"/>
                </a:lnTo>
                <a:lnTo>
                  <a:pt x="263" y="162"/>
                </a:lnTo>
                <a:lnTo>
                  <a:pt x="272" y="162"/>
                </a:lnTo>
                <a:lnTo>
                  <a:pt x="272" y="96"/>
                </a:lnTo>
                <a:lnTo>
                  <a:pt x="263" y="96"/>
                </a:lnTo>
                <a:lnTo>
                  <a:pt x="263" y="68"/>
                </a:lnTo>
                <a:lnTo>
                  <a:pt x="283" y="68"/>
                </a:lnTo>
                <a:close/>
                <a:moveTo>
                  <a:pt x="283" y="267"/>
                </a:moveTo>
                <a:lnTo>
                  <a:pt x="283" y="299"/>
                </a:lnTo>
                <a:lnTo>
                  <a:pt x="263" y="299"/>
                </a:lnTo>
                <a:lnTo>
                  <a:pt x="263" y="256"/>
                </a:lnTo>
                <a:lnTo>
                  <a:pt x="267" y="260"/>
                </a:lnTo>
                <a:lnTo>
                  <a:pt x="272" y="264"/>
                </a:lnTo>
                <a:lnTo>
                  <a:pt x="278" y="267"/>
                </a:lnTo>
                <a:lnTo>
                  <a:pt x="283" y="267"/>
                </a:lnTo>
                <a:close/>
                <a:moveTo>
                  <a:pt x="283" y="314"/>
                </a:moveTo>
                <a:lnTo>
                  <a:pt x="283" y="356"/>
                </a:lnTo>
                <a:lnTo>
                  <a:pt x="278" y="356"/>
                </a:lnTo>
                <a:lnTo>
                  <a:pt x="274" y="356"/>
                </a:lnTo>
                <a:lnTo>
                  <a:pt x="270" y="353"/>
                </a:lnTo>
                <a:lnTo>
                  <a:pt x="267" y="352"/>
                </a:lnTo>
                <a:lnTo>
                  <a:pt x="263" y="348"/>
                </a:lnTo>
                <a:lnTo>
                  <a:pt x="263" y="314"/>
                </a:lnTo>
                <a:lnTo>
                  <a:pt x="283" y="314"/>
                </a:lnTo>
                <a:close/>
                <a:moveTo>
                  <a:pt x="263" y="12"/>
                </a:moveTo>
                <a:lnTo>
                  <a:pt x="263" y="28"/>
                </a:lnTo>
                <a:lnTo>
                  <a:pt x="259" y="28"/>
                </a:lnTo>
                <a:lnTo>
                  <a:pt x="256" y="31"/>
                </a:lnTo>
                <a:lnTo>
                  <a:pt x="253" y="35"/>
                </a:lnTo>
                <a:lnTo>
                  <a:pt x="252" y="39"/>
                </a:lnTo>
                <a:lnTo>
                  <a:pt x="253" y="43"/>
                </a:lnTo>
                <a:lnTo>
                  <a:pt x="256" y="47"/>
                </a:lnTo>
                <a:lnTo>
                  <a:pt x="259" y="50"/>
                </a:lnTo>
                <a:lnTo>
                  <a:pt x="263" y="50"/>
                </a:lnTo>
                <a:lnTo>
                  <a:pt x="263" y="59"/>
                </a:lnTo>
                <a:lnTo>
                  <a:pt x="228" y="59"/>
                </a:lnTo>
                <a:lnTo>
                  <a:pt x="228" y="50"/>
                </a:lnTo>
                <a:lnTo>
                  <a:pt x="230" y="50"/>
                </a:lnTo>
                <a:lnTo>
                  <a:pt x="236" y="50"/>
                </a:lnTo>
                <a:lnTo>
                  <a:pt x="238" y="47"/>
                </a:lnTo>
                <a:lnTo>
                  <a:pt x="241" y="43"/>
                </a:lnTo>
                <a:lnTo>
                  <a:pt x="243" y="39"/>
                </a:lnTo>
                <a:lnTo>
                  <a:pt x="241" y="35"/>
                </a:lnTo>
                <a:lnTo>
                  <a:pt x="238" y="31"/>
                </a:lnTo>
                <a:lnTo>
                  <a:pt x="236" y="28"/>
                </a:lnTo>
                <a:lnTo>
                  <a:pt x="230" y="28"/>
                </a:lnTo>
                <a:lnTo>
                  <a:pt x="228" y="28"/>
                </a:lnTo>
                <a:lnTo>
                  <a:pt x="228" y="4"/>
                </a:lnTo>
                <a:lnTo>
                  <a:pt x="247" y="8"/>
                </a:lnTo>
                <a:lnTo>
                  <a:pt x="263" y="12"/>
                </a:lnTo>
                <a:close/>
                <a:moveTo>
                  <a:pt x="263" y="68"/>
                </a:moveTo>
                <a:lnTo>
                  <a:pt x="263" y="96"/>
                </a:lnTo>
                <a:lnTo>
                  <a:pt x="228" y="96"/>
                </a:lnTo>
                <a:lnTo>
                  <a:pt x="228" y="68"/>
                </a:lnTo>
                <a:lnTo>
                  <a:pt x="263" y="68"/>
                </a:lnTo>
                <a:close/>
                <a:moveTo>
                  <a:pt x="263" y="162"/>
                </a:moveTo>
                <a:lnTo>
                  <a:pt x="263" y="231"/>
                </a:lnTo>
                <a:lnTo>
                  <a:pt x="262" y="237"/>
                </a:lnTo>
                <a:lnTo>
                  <a:pt x="260" y="244"/>
                </a:lnTo>
                <a:lnTo>
                  <a:pt x="262" y="250"/>
                </a:lnTo>
                <a:lnTo>
                  <a:pt x="263" y="256"/>
                </a:lnTo>
                <a:lnTo>
                  <a:pt x="263" y="299"/>
                </a:lnTo>
                <a:lnTo>
                  <a:pt x="228" y="299"/>
                </a:lnTo>
                <a:lnTo>
                  <a:pt x="228" y="269"/>
                </a:lnTo>
                <a:lnTo>
                  <a:pt x="229" y="269"/>
                </a:lnTo>
                <a:lnTo>
                  <a:pt x="229" y="253"/>
                </a:lnTo>
                <a:lnTo>
                  <a:pt x="228" y="253"/>
                </a:lnTo>
                <a:lnTo>
                  <a:pt x="228" y="242"/>
                </a:lnTo>
                <a:lnTo>
                  <a:pt x="229" y="242"/>
                </a:lnTo>
                <a:lnTo>
                  <a:pt x="229" y="227"/>
                </a:lnTo>
                <a:lnTo>
                  <a:pt x="228" y="227"/>
                </a:lnTo>
                <a:lnTo>
                  <a:pt x="228" y="216"/>
                </a:lnTo>
                <a:lnTo>
                  <a:pt x="229" y="216"/>
                </a:lnTo>
                <a:lnTo>
                  <a:pt x="229" y="200"/>
                </a:lnTo>
                <a:lnTo>
                  <a:pt x="228" y="200"/>
                </a:lnTo>
                <a:lnTo>
                  <a:pt x="228" y="162"/>
                </a:lnTo>
                <a:lnTo>
                  <a:pt x="263" y="162"/>
                </a:lnTo>
                <a:close/>
                <a:moveTo>
                  <a:pt x="263" y="314"/>
                </a:moveTo>
                <a:lnTo>
                  <a:pt x="263" y="348"/>
                </a:lnTo>
                <a:lnTo>
                  <a:pt x="262" y="344"/>
                </a:lnTo>
                <a:lnTo>
                  <a:pt x="260" y="338"/>
                </a:lnTo>
                <a:lnTo>
                  <a:pt x="260" y="314"/>
                </a:lnTo>
                <a:lnTo>
                  <a:pt x="263" y="314"/>
                </a:lnTo>
                <a:close/>
                <a:moveTo>
                  <a:pt x="228" y="4"/>
                </a:moveTo>
                <a:lnTo>
                  <a:pt x="228" y="28"/>
                </a:lnTo>
                <a:lnTo>
                  <a:pt x="225" y="30"/>
                </a:lnTo>
                <a:lnTo>
                  <a:pt x="222" y="32"/>
                </a:lnTo>
                <a:lnTo>
                  <a:pt x="221" y="35"/>
                </a:lnTo>
                <a:lnTo>
                  <a:pt x="220" y="39"/>
                </a:lnTo>
                <a:lnTo>
                  <a:pt x="221" y="43"/>
                </a:lnTo>
                <a:lnTo>
                  <a:pt x="222" y="46"/>
                </a:lnTo>
                <a:lnTo>
                  <a:pt x="225" y="49"/>
                </a:lnTo>
                <a:lnTo>
                  <a:pt x="228" y="50"/>
                </a:lnTo>
                <a:lnTo>
                  <a:pt x="228" y="59"/>
                </a:lnTo>
                <a:lnTo>
                  <a:pt x="179" y="59"/>
                </a:lnTo>
                <a:lnTo>
                  <a:pt x="179" y="0"/>
                </a:lnTo>
                <a:lnTo>
                  <a:pt x="203" y="1"/>
                </a:lnTo>
                <a:lnTo>
                  <a:pt x="228" y="4"/>
                </a:lnTo>
                <a:close/>
                <a:moveTo>
                  <a:pt x="228" y="68"/>
                </a:moveTo>
                <a:lnTo>
                  <a:pt x="228" y="96"/>
                </a:lnTo>
                <a:lnTo>
                  <a:pt x="183" y="96"/>
                </a:lnTo>
                <a:lnTo>
                  <a:pt x="183" y="162"/>
                </a:lnTo>
                <a:lnTo>
                  <a:pt x="228" y="162"/>
                </a:lnTo>
                <a:lnTo>
                  <a:pt x="228" y="200"/>
                </a:lnTo>
                <a:lnTo>
                  <a:pt x="179" y="200"/>
                </a:lnTo>
                <a:lnTo>
                  <a:pt x="179" y="68"/>
                </a:lnTo>
                <a:lnTo>
                  <a:pt x="228" y="68"/>
                </a:lnTo>
                <a:close/>
                <a:moveTo>
                  <a:pt x="228" y="216"/>
                </a:moveTo>
                <a:lnTo>
                  <a:pt x="228" y="227"/>
                </a:lnTo>
                <a:lnTo>
                  <a:pt x="179" y="227"/>
                </a:lnTo>
                <a:lnTo>
                  <a:pt x="179" y="216"/>
                </a:lnTo>
                <a:lnTo>
                  <a:pt x="228" y="216"/>
                </a:lnTo>
                <a:close/>
                <a:moveTo>
                  <a:pt x="228" y="242"/>
                </a:moveTo>
                <a:lnTo>
                  <a:pt x="228" y="253"/>
                </a:lnTo>
                <a:lnTo>
                  <a:pt x="179" y="253"/>
                </a:lnTo>
                <a:lnTo>
                  <a:pt x="179" y="242"/>
                </a:lnTo>
                <a:lnTo>
                  <a:pt x="228" y="242"/>
                </a:lnTo>
                <a:close/>
                <a:moveTo>
                  <a:pt x="228" y="269"/>
                </a:moveTo>
                <a:lnTo>
                  <a:pt x="228" y="299"/>
                </a:lnTo>
                <a:lnTo>
                  <a:pt x="179" y="299"/>
                </a:lnTo>
                <a:lnTo>
                  <a:pt x="179" y="269"/>
                </a:lnTo>
                <a:lnTo>
                  <a:pt x="228" y="269"/>
                </a:lnTo>
                <a:close/>
                <a:moveTo>
                  <a:pt x="126" y="50"/>
                </a:moveTo>
                <a:lnTo>
                  <a:pt x="126" y="50"/>
                </a:lnTo>
                <a:lnTo>
                  <a:pt x="129" y="49"/>
                </a:lnTo>
                <a:lnTo>
                  <a:pt x="132" y="46"/>
                </a:lnTo>
                <a:lnTo>
                  <a:pt x="133" y="43"/>
                </a:lnTo>
                <a:lnTo>
                  <a:pt x="134" y="39"/>
                </a:lnTo>
                <a:lnTo>
                  <a:pt x="133" y="35"/>
                </a:lnTo>
                <a:lnTo>
                  <a:pt x="132" y="32"/>
                </a:lnTo>
                <a:lnTo>
                  <a:pt x="129" y="30"/>
                </a:lnTo>
                <a:lnTo>
                  <a:pt x="126" y="28"/>
                </a:lnTo>
                <a:lnTo>
                  <a:pt x="126" y="4"/>
                </a:lnTo>
                <a:lnTo>
                  <a:pt x="150" y="1"/>
                </a:lnTo>
                <a:lnTo>
                  <a:pt x="176" y="0"/>
                </a:lnTo>
                <a:lnTo>
                  <a:pt x="179" y="0"/>
                </a:lnTo>
                <a:lnTo>
                  <a:pt x="179" y="59"/>
                </a:lnTo>
                <a:lnTo>
                  <a:pt x="126" y="59"/>
                </a:lnTo>
                <a:lnTo>
                  <a:pt x="126" y="50"/>
                </a:lnTo>
                <a:close/>
                <a:moveTo>
                  <a:pt x="179" y="68"/>
                </a:moveTo>
                <a:lnTo>
                  <a:pt x="179" y="200"/>
                </a:lnTo>
                <a:lnTo>
                  <a:pt x="127" y="200"/>
                </a:lnTo>
                <a:lnTo>
                  <a:pt x="127" y="216"/>
                </a:lnTo>
                <a:lnTo>
                  <a:pt x="179" y="216"/>
                </a:lnTo>
                <a:lnTo>
                  <a:pt x="179" y="227"/>
                </a:lnTo>
                <a:lnTo>
                  <a:pt x="127" y="227"/>
                </a:lnTo>
                <a:lnTo>
                  <a:pt x="127" y="242"/>
                </a:lnTo>
                <a:lnTo>
                  <a:pt x="179" y="242"/>
                </a:lnTo>
                <a:lnTo>
                  <a:pt x="179" y="253"/>
                </a:lnTo>
                <a:lnTo>
                  <a:pt x="127" y="253"/>
                </a:lnTo>
                <a:lnTo>
                  <a:pt x="127" y="269"/>
                </a:lnTo>
                <a:lnTo>
                  <a:pt x="179" y="269"/>
                </a:lnTo>
                <a:lnTo>
                  <a:pt x="179" y="299"/>
                </a:lnTo>
                <a:lnTo>
                  <a:pt x="126" y="299"/>
                </a:lnTo>
                <a:lnTo>
                  <a:pt x="126" y="162"/>
                </a:lnTo>
                <a:lnTo>
                  <a:pt x="171" y="162"/>
                </a:lnTo>
                <a:lnTo>
                  <a:pt x="171" y="96"/>
                </a:lnTo>
                <a:lnTo>
                  <a:pt x="126" y="96"/>
                </a:lnTo>
                <a:lnTo>
                  <a:pt x="126" y="68"/>
                </a:lnTo>
                <a:lnTo>
                  <a:pt x="179" y="68"/>
                </a:lnTo>
                <a:close/>
                <a:moveTo>
                  <a:pt x="123" y="28"/>
                </a:moveTo>
                <a:lnTo>
                  <a:pt x="123" y="28"/>
                </a:lnTo>
                <a:lnTo>
                  <a:pt x="118" y="28"/>
                </a:lnTo>
                <a:lnTo>
                  <a:pt x="115" y="31"/>
                </a:lnTo>
                <a:lnTo>
                  <a:pt x="113" y="35"/>
                </a:lnTo>
                <a:lnTo>
                  <a:pt x="111" y="39"/>
                </a:lnTo>
                <a:lnTo>
                  <a:pt x="113" y="43"/>
                </a:lnTo>
                <a:lnTo>
                  <a:pt x="115" y="47"/>
                </a:lnTo>
                <a:lnTo>
                  <a:pt x="118" y="50"/>
                </a:lnTo>
                <a:lnTo>
                  <a:pt x="123" y="50"/>
                </a:lnTo>
                <a:lnTo>
                  <a:pt x="126" y="50"/>
                </a:lnTo>
                <a:lnTo>
                  <a:pt x="126" y="59"/>
                </a:lnTo>
                <a:lnTo>
                  <a:pt x="90" y="59"/>
                </a:lnTo>
                <a:lnTo>
                  <a:pt x="90" y="50"/>
                </a:lnTo>
                <a:lnTo>
                  <a:pt x="95" y="50"/>
                </a:lnTo>
                <a:lnTo>
                  <a:pt x="98" y="47"/>
                </a:lnTo>
                <a:lnTo>
                  <a:pt x="100" y="43"/>
                </a:lnTo>
                <a:lnTo>
                  <a:pt x="102" y="39"/>
                </a:lnTo>
                <a:lnTo>
                  <a:pt x="100" y="35"/>
                </a:lnTo>
                <a:lnTo>
                  <a:pt x="98" y="31"/>
                </a:lnTo>
                <a:lnTo>
                  <a:pt x="95" y="28"/>
                </a:lnTo>
                <a:lnTo>
                  <a:pt x="90" y="28"/>
                </a:lnTo>
                <a:lnTo>
                  <a:pt x="90" y="12"/>
                </a:lnTo>
                <a:lnTo>
                  <a:pt x="107" y="8"/>
                </a:lnTo>
                <a:lnTo>
                  <a:pt x="126" y="4"/>
                </a:lnTo>
                <a:lnTo>
                  <a:pt x="126" y="28"/>
                </a:lnTo>
                <a:lnTo>
                  <a:pt x="123" y="28"/>
                </a:lnTo>
                <a:close/>
                <a:moveTo>
                  <a:pt x="126" y="68"/>
                </a:moveTo>
                <a:lnTo>
                  <a:pt x="126" y="96"/>
                </a:lnTo>
                <a:lnTo>
                  <a:pt x="90" y="96"/>
                </a:lnTo>
                <a:lnTo>
                  <a:pt x="90" y="68"/>
                </a:lnTo>
                <a:lnTo>
                  <a:pt x="126" y="68"/>
                </a:lnTo>
                <a:close/>
                <a:moveTo>
                  <a:pt x="126" y="162"/>
                </a:moveTo>
                <a:lnTo>
                  <a:pt x="126" y="299"/>
                </a:lnTo>
                <a:lnTo>
                  <a:pt x="90" y="299"/>
                </a:lnTo>
                <a:lnTo>
                  <a:pt x="90" y="256"/>
                </a:lnTo>
                <a:lnTo>
                  <a:pt x="92" y="250"/>
                </a:lnTo>
                <a:lnTo>
                  <a:pt x="94" y="244"/>
                </a:lnTo>
                <a:lnTo>
                  <a:pt x="92" y="237"/>
                </a:lnTo>
                <a:lnTo>
                  <a:pt x="90" y="231"/>
                </a:lnTo>
                <a:lnTo>
                  <a:pt x="90" y="162"/>
                </a:lnTo>
                <a:lnTo>
                  <a:pt x="126" y="162"/>
                </a:lnTo>
                <a:close/>
                <a:moveTo>
                  <a:pt x="90" y="348"/>
                </a:moveTo>
                <a:lnTo>
                  <a:pt x="90" y="314"/>
                </a:lnTo>
                <a:lnTo>
                  <a:pt x="94" y="314"/>
                </a:lnTo>
                <a:lnTo>
                  <a:pt x="94" y="338"/>
                </a:lnTo>
                <a:lnTo>
                  <a:pt x="92" y="344"/>
                </a:lnTo>
                <a:lnTo>
                  <a:pt x="90" y="348"/>
                </a:lnTo>
                <a:close/>
                <a:moveTo>
                  <a:pt x="90" y="12"/>
                </a:moveTo>
                <a:lnTo>
                  <a:pt x="90" y="28"/>
                </a:lnTo>
                <a:lnTo>
                  <a:pt x="85" y="28"/>
                </a:lnTo>
                <a:lnTo>
                  <a:pt x="83" y="31"/>
                </a:lnTo>
                <a:lnTo>
                  <a:pt x="80" y="35"/>
                </a:lnTo>
                <a:lnTo>
                  <a:pt x="79" y="39"/>
                </a:lnTo>
                <a:lnTo>
                  <a:pt x="80" y="43"/>
                </a:lnTo>
                <a:lnTo>
                  <a:pt x="83" y="47"/>
                </a:lnTo>
                <a:lnTo>
                  <a:pt x="85" y="50"/>
                </a:lnTo>
                <a:lnTo>
                  <a:pt x="90" y="50"/>
                </a:lnTo>
                <a:lnTo>
                  <a:pt x="90" y="59"/>
                </a:lnTo>
                <a:lnTo>
                  <a:pt x="71" y="59"/>
                </a:lnTo>
                <a:lnTo>
                  <a:pt x="71" y="20"/>
                </a:lnTo>
                <a:lnTo>
                  <a:pt x="90" y="12"/>
                </a:lnTo>
                <a:close/>
                <a:moveTo>
                  <a:pt x="90" y="68"/>
                </a:moveTo>
                <a:lnTo>
                  <a:pt x="90" y="96"/>
                </a:lnTo>
                <a:lnTo>
                  <a:pt x="81" y="96"/>
                </a:lnTo>
                <a:lnTo>
                  <a:pt x="81" y="162"/>
                </a:lnTo>
                <a:lnTo>
                  <a:pt x="90" y="162"/>
                </a:lnTo>
                <a:lnTo>
                  <a:pt x="90" y="231"/>
                </a:lnTo>
                <a:lnTo>
                  <a:pt x="87" y="227"/>
                </a:lnTo>
                <a:lnTo>
                  <a:pt x="81" y="223"/>
                </a:lnTo>
                <a:lnTo>
                  <a:pt x="76" y="221"/>
                </a:lnTo>
                <a:lnTo>
                  <a:pt x="71" y="221"/>
                </a:lnTo>
                <a:lnTo>
                  <a:pt x="71" y="68"/>
                </a:lnTo>
                <a:lnTo>
                  <a:pt x="90" y="68"/>
                </a:lnTo>
                <a:close/>
                <a:moveTo>
                  <a:pt x="90" y="256"/>
                </a:moveTo>
                <a:lnTo>
                  <a:pt x="90" y="299"/>
                </a:lnTo>
                <a:lnTo>
                  <a:pt x="71" y="299"/>
                </a:lnTo>
                <a:lnTo>
                  <a:pt x="71" y="267"/>
                </a:lnTo>
                <a:lnTo>
                  <a:pt x="76" y="267"/>
                </a:lnTo>
                <a:lnTo>
                  <a:pt x="81" y="264"/>
                </a:lnTo>
                <a:lnTo>
                  <a:pt x="87" y="260"/>
                </a:lnTo>
                <a:lnTo>
                  <a:pt x="90" y="256"/>
                </a:lnTo>
                <a:close/>
                <a:moveTo>
                  <a:pt x="90" y="314"/>
                </a:moveTo>
                <a:lnTo>
                  <a:pt x="90" y="348"/>
                </a:lnTo>
                <a:lnTo>
                  <a:pt x="87" y="352"/>
                </a:lnTo>
                <a:lnTo>
                  <a:pt x="84" y="353"/>
                </a:lnTo>
                <a:lnTo>
                  <a:pt x="80" y="356"/>
                </a:lnTo>
                <a:lnTo>
                  <a:pt x="75" y="356"/>
                </a:lnTo>
                <a:lnTo>
                  <a:pt x="71" y="356"/>
                </a:lnTo>
                <a:lnTo>
                  <a:pt x="71" y="314"/>
                </a:lnTo>
                <a:lnTo>
                  <a:pt x="90" y="314"/>
                </a:lnTo>
                <a:close/>
                <a:moveTo>
                  <a:pt x="71" y="20"/>
                </a:moveTo>
                <a:lnTo>
                  <a:pt x="71" y="59"/>
                </a:lnTo>
                <a:lnTo>
                  <a:pt x="37" y="59"/>
                </a:lnTo>
                <a:lnTo>
                  <a:pt x="37" y="54"/>
                </a:lnTo>
                <a:lnTo>
                  <a:pt x="38" y="49"/>
                </a:lnTo>
                <a:lnTo>
                  <a:pt x="41" y="43"/>
                </a:lnTo>
                <a:lnTo>
                  <a:pt x="45" y="38"/>
                </a:lnTo>
                <a:lnTo>
                  <a:pt x="56" y="30"/>
                </a:lnTo>
                <a:lnTo>
                  <a:pt x="71" y="20"/>
                </a:lnTo>
                <a:close/>
                <a:moveTo>
                  <a:pt x="71" y="68"/>
                </a:moveTo>
                <a:lnTo>
                  <a:pt x="71" y="221"/>
                </a:lnTo>
                <a:lnTo>
                  <a:pt x="65" y="221"/>
                </a:lnTo>
                <a:lnTo>
                  <a:pt x="61" y="222"/>
                </a:lnTo>
                <a:lnTo>
                  <a:pt x="57" y="225"/>
                </a:lnTo>
                <a:lnTo>
                  <a:pt x="54" y="227"/>
                </a:lnTo>
                <a:lnTo>
                  <a:pt x="50" y="230"/>
                </a:lnTo>
                <a:lnTo>
                  <a:pt x="49" y="234"/>
                </a:lnTo>
                <a:lnTo>
                  <a:pt x="48" y="239"/>
                </a:lnTo>
                <a:lnTo>
                  <a:pt x="48" y="244"/>
                </a:lnTo>
                <a:lnTo>
                  <a:pt x="48" y="248"/>
                </a:lnTo>
                <a:lnTo>
                  <a:pt x="49" y="253"/>
                </a:lnTo>
                <a:lnTo>
                  <a:pt x="50" y="257"/>
                </a:lnTo>
                <a:lnTo>
                  <a:pt x="54" y="260"/>
                </a:lnTo>
                <a:lnTo>
                  <a:pt x="57" y="262"/>
                </a:lnTo>
                <a:lnTo>
                  <a:pt x="61" y="265"/>
                </a:lnTo>
                <a:lnTo>
                  <a:pt x="65" y="267"/>
                </a:lnTo>
                <a:lnTo>
                  <a:pt x="71" y="267"/>
                </a:lnTo>
                <a:lnTo>
                  <a:pt x="71" y="299"/>
                </a:lnTo>
                <a:lnTo>
                  <a:pt x="16" y="299"/>
                </a:lnTo>
                <a:lnTo>
                  <a:pt x="16" y="210"/>
                </a:lnTo>
                <a:lnTo>
                  <a:pt x="20" y="206"/>
                </a:lnTo>
                <a:lnTo>
                  <a:pt x="25" y="202"/>
                </a:lnTo>
                <a:lnTo>
                  <a:pt x="30" y="199"/>
                </a:lnTo>
                <a:lnTo>
                  <a:pt x="37" y="199"/>
                </a:lnTo>
                <a:lnTo>
                  <a:pt x="37" y="68"/>
                </a:lnTo>
                <a:lnTo>
                  <a:pt x="71" y="68"/>
                </a:lnTo>
                <a:close/>
                <a:moveTo>
                  <a:pt x="71" y="314"/>
                </a:moveTo>
                <a:lnTo>
                  <a:pt x="71" y="356"/>
                </a:lnTo>
                <a:lnTo>
                  <a:pt x="65" y="356"/>
                </a:lnTo>
                <a:lnTo>
                  <a:pt x="58" y="355"/>
                </a:lnTo>
                <a:lnTo>
                  <a:pt x="53" y="350"/>
                </a:lnTo>
                <a:lnTo>
                  <a:pt x="49" y="345"/>
                </a:lnTo>
                <a:lnTo>
                  <a:pt x="48" y="338"/>
                </a:lnTo>
                <a:lnTo>
                  <a:pt x="48" y="314"/>
                </a:lnTo>
                <a:lnTo>
                  <a:pt x="71" y="314"/>
                </a:lnTo>
                <a:close/>
                <a:moveTo>
                  <a:pt x="16" y="154"/>
                </a:moveTo>
                <a:lnTo>
                  <a:pt x="16" y="154"/>
                </a:lnTo>
                <a:lnTo>
                  <a:pt x="19" y="153"/>
                </a:lnTo>
                <a:lnTo>
                  <a:pt x="20" y="150"/>
                </a:lnTo>
                <a:lnTo>
                  <a:pt x="20" y="103"/>
                </a:lnTo>
                <a:lnTo>
                  <a:pt x="19" y="99"/>
                </a:lnTo>
                <a:lnTo>
                  <a:pt x="16" y="96"/>
                </a:lnTo>
                <a:lnTo>
                  <a:pt x="16" y="154"/>
                </a:lnTo>
                <a:close/>
                <a:moveTo>
                  <a:pt x="16" y="96"/>
                </a:moveTo>
                <a:lnTo>
                  <a:pt x="16" y="154"/>
                </a:lnTo>
                <a:lnTo>
                  <a:pt x="15" y="154"/>
                </a:lnTo>
                <a:lnTo>
                  <a:pt x="6" y="150"/>
                </a:lnTo>
                <a:lnTo>
                  <a:pt x="4" y="149"/>
                </a:lnTo>
                <a:lnTo>
                  <a:pt x="2" y="147"/>
                </a:lnTo>
                <a:lnTo>
                  <a:pt x="0" y="142"/>
                </a:lnTo>
                <a:lnTo>
                  <a:pt x="0" y="95"/>
                </a:lnTo>
                <a:lnTo>
                  <a:pt x="0" y="93"/>
                </a:lnTo>
                <a:lnTo>
                  <a:pt x="2" y="91"/>
                </a:lnTo>
                <a:lnTo>
                  <a:pt x="4" y="91"/>
                </a:lnTo>
                <a:lnTo>
                  <a:pt x="6" y="91"/>
                </a:lnTo>
                <a:lnTo>
                  <a:pt x="15" y="95"/>
                </a:lnTo>
                <a:lnTo>
                  <a:pt x="16" y="96"/>
                </a:lnTo>
                <a:close/>
                <a:moveTo>
                  <a:pt x="16" y="210"/>
                </a:moveTo>
                <a:lnTo>
                  <a:pt x="16" y="299"/>
                </a:lnTo>
                <a:lnTo>
                  <a:pt x="12" y="299"/>
                </a:lnTo>
                <a:lnTo>
                  <a:pt x="12" y="222"/>
                </a:lnTo>
                <a:lnTo>
                  <a:pt x="14" y="215"/>
                </a:lnTo>
                <a:lnTo>
                  <a:pt x="16" y="21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2" name="Freeform 172"/>
          <p:cNvSpPr>
            <a:spLocks noEditPoints="1" noChangeArrowheads="1"/>
          </p:cNvSpPr>
          <p:nvPr/>
        </p:nvSpPr>
        <p:spPr bwMode="auto">
          <a:xfrm>
            <a:off x="3968750" y="2953703"/>
            <a:ext cx="633413" cy="482600"/>
          </a:xfrm>
          <a:custGeom>
            <a:avLst/>
            <a:gdLst>
              <a:gd name="T0" fmla="*/ 628650 w 399"/>
              <a:gd name="T1" fmla="*/ 452438 h 304"/>
              <a:gd name="T2" fmla="*/ 619125 w 399"/>
              <a:gd name="T3" fmla="*/ 15875 h 304"/>
              <a:gd name="T4" fmla="*/ 554038 w 399"/>
              <a:gd name="T5" fmla="*/ 34925 h 304"/>
              <a:gd name="T6" fmla="*/ 596900 w 399"/>
              <a:gd name="T7" fmla="*/ 76200 h 304"/>
              <a:gd name="T8" fmla="*/ 571500 w 399"/>
              <a:gd name="T9" fmla="*/ 446088 h 304"/>
              <a:gd name="T10" fmla="*/ 482600 w 399"/>
              <a:gd name="T11" fmla="*/ 406400 h 304"/>
              <a:gd name="T12" fmla="*/ 547688 w 399"/>
              <a:gd name="T13" fmla="*/ 66675 h 304"/>
              <a:gd name="T14" fmla="*/ 566738 w 399"/>
              <a:gd name="T15" fmla="*/ 398463 h 304"/>
              <a:gd name="T16" fmla="*/ 403225 w 399"/>
              <a:gd name="T17" fmla="*/ 34925 h 304"/>
              <a:gd name="T18" fmla="*/ 403225 w 399"/>
              <a:gd name="T19" fmla="*/ 482600 h 304"/>
              <a:gd name="T20" fmla="*/ 403225 w 399"/>
              <a:gd name="T21" fmla="*/ 419100 h 304"/>
              <a:gd name="T22" fmla="*/ 439738 w 399"/>
              <a:gd name="T23" fmla="*/ 265113 h 304"/>
              <a:gd name="T24" fmla="*/ 434975 w 399"/>
              <a:gd name="T25" fmla="*/ 211138 h 304"/>
              <a:gd name="T26" fmla="*/ 433388 w 399"/>
              <a:gd name="T27" fmla="*/ 173038 h 304"/>
              <a:gd name="T28" fmla="*/ 403225 w 399"/>
              <a:gd name="T29" fmla="*/ 65088 h 304"/>
              <a:gd name="T30" fmla="*/ 412750 w 399"/>
              <a:gd name="T31" fmla="*/ 271463 h 304"/>
              <a:gd name="T32" fmla="*/ 403225 w 399"/>
              <a:gd name="T33" fmla="*/ 217488 h 304"/>
              <a:gd name="T34" fmla="*/ 407988 w 399"/>
              <a:gd name="T35" fmla="*/ 163513 h 304"/>
              <a:gd name="T36" fmla="*/ 317500 w 399"/>
              <a:gd name="T37" fmla="*/ 0 h 304"/>
              <a:gd name="T38" fmla="*/ 317500 w 399"/>
              <a:gd name="T39" fmla="*/ 447675 h 304"/>
              <a:gd name="T40" fmla="*/ 382588 w 399"/>
              <a:gd name="T41" fmla="*/ 147638 h 304"/>
              <a:gd name="T42" fmla="*/ 358775 w 399"/>
              <a:gd name="T43" fmla="*/ 192088 h 304"/>
              <a:gd name="T44" fmla="*/ 365125 w 399"/>
              <a:gd name="T45" fmla="*/ 228600 h 304"/>
              <a:gd name="T46" fmla="*/ 368300 w 399"/>
              <a:gd name="T47" fmla="*/ 282575 h 304"/>
              <a:gd name="T48" fmla="*/ 317500 w 399"/>
              <a:gd name="T49" fmla="*/ 295275 h 304"/>
              <a:gd name="T50" fmla="*/ 403225 w 399"/>
              <a:gd name="T51" fmla="*/ 65088 h 304"/>
              <a:gd name="T52" fmla="*/ 384175 w 399"/>
              <a:gd name="T53" fmla="*/ 163513 h 304"/>
              <a:gd name="T54" fmla="*/ 398463 w 399"/>
              <a:gd name="T55" fmla="*/ 203200 h 304"/>
              <a:gd name="T56" fmla="*/ 398463 w 399"/>
              <a:gd name="T57" fmla="*/ 215900 h 304"/>
              <a:gd name="T58" fmla="*/ 390525 w 399"/>
              <a:gd name="T59" fmla="*/ 269875 h 304"/>
              <a:gd name="T60" fmla="*/ 214313 w 399"/>
              <a:gd name="T61" fmla="*/ 34925 h 304"/>
              <a:gd name="T62" fmla="*/ 214313 w 399"/>
              <a:gd name="T63" fmla="*/ 482600 h 304"/>
              <a:gd name="T64" fmla="*/ 274638 w 399"/>
              <a:gd name="T65" fmla="*/ 282575 h 304"/>
              <a:gd name="T66" fmla="*/ 220663 w 399"/>
              <a:gd name="T67" fmla="*/ 338138 h 304"/>
              <a:gd name="T68" fmla="*/ 257175 w 399"/>
              <a:gd name="T69" fmla="*/ 290513 h 304"/>
              <a:gd name="T70" fmla="*/ 234950 w 399"/>
              <a:gd name="T71" fmla="*/ 242888 h 304"/>
              <a:gd name="T72" fmla="*/ 215900 w 399"/>
              <a:gd name="T73" fmla="*/ 200025 h 304"/>
              <a:gd name="T74" fmla="*/ 227013 w 399"/>
              <a:gd name="T75" fmla="*/ 215900 h 304"/>
              <a:gd name="T76" fmla="*/ 238125 w 399"/>
              <a:gd name="T77" fmla="*/ 193675 h 304"/>
              <a:gd name="T78" fmla="*/ 317500 w 399"/>
              <a:gd name="T79" fmla="*/ 65088 h 304"/>
              <a:gd name="T80" fmla="*/ 233363 w 399"/>
              <a:gd name="T81" fmla="*/ 306388 h 304"/>
              <a:gd name="T82" fmla="*/ 220663 w 399"/>
              <a:gd name="T83" fmla="*/ 260350 h 304"/>
              <a:gd name="T84" fmla="*/ 39688 w 399"/>
              <a:gd name="T85" fmla="*/ 3175 h 304"/>
              <a:gd name="T86" fmla="*/ 0 w 399"/>
              <a:gd name="T87" fmla="*/ 433388 h 304"/>
              <a:gd name="T88" fmla="*/ 39688 w 399"/>
              <a:gd name="T89" fmla="*/ 482600 h 304"/>
              <a:gd name="T90" fmla="*/ 63500 w 399"/>
              <a:gd name="T91" fmla="*/ 446088 h 304"/>
              <a:gd name="T92" fmla="*/ 38100 w 399"/>
              <a:gd name="T93" fmla="*/ 76200 h 304"/>
              <a:gd name="T94" fmla="*/ 79375 w 399"/>
              <a:gd name="T95" fmla="*/ 34925 h 304"/>
              <a:gd name="T96" fmla="*/ 196850 w 399"/>
              <a:gd name="T97" fmla="*/ 198438 h 304"/>
              <a:gd name="T98" fmla="*/ 168275 w 399"/>
              <a:gd name="T99" fmla="*/ 277813 h 304"/>
              <a:gd name="T100" fmla="*/ 185738 w 399"/>
              <a:gd name="T101" fmla="*/ 331788 h 304"/>
              <a:gd name="T102" fmla="*/ 85725 w 399"/>
              <a:gd name="T103" fmla="*/ 415925 h 304"/>
              <a:gd name="T104" fmla="*/ 68263 w 399"/>
              <a:gd name="T105" fmla="*/ 84138 h 304"/>
              <a:gd name="T106" fmla="*/ 214313 w 399"/>
              <a:gd name="T107" fmla="*/ 247650 h 304"/>
              <a:gd name="T108" fmla="*/ 207963 w 399"/>
              <a:gd name="T109" fmla="*/ 279400 h 304"/>
              <a:gd name="T110" fmla="*/ 203200 w 399"/>
              <a:gd name="T111" fmla="*/ 315913 h 304"/>
              <a:gd name="T112" fmla="*/ 201613 w 399"/>
              <a:gd name="T113" fmla="*/ 217488 h 30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399"/>
              <a:gd name="T172" fmla="*/ 0 h 304"/>
              <a:gd name="T173" fmla="*/ 399 w 399"/>
              <a:gd name="T174" fmla="*/ 304 h 304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399" h="304">
                <a:moveTo>
                  <a:pt x="368" y="304"/>
                </a:moveTo>
                <a:lnTo>
                  <a:pt x="368" y="304"/>
                </a:lnTo>
                <a:lnTo>
                  <a:pt x="373" y="304"/>
                </a:lnTo>
                <a:lnTo>
                  <a:pt x="380" y="302"/>
                </a:lnTo>
                <a:lnTo>
                  <a:pt x="385" y="298"/>
                </a:lnTo>
                <a:lnTo>
                  <a:pt x="390" y="294"/>
                </a:lnTo>
                <a:lnTo>
                  <a:pt x="394" y="290"/>
                </a:lnTo>
                <a:lnTo>
                  <a:pt x="396" y="285"/>
                </a:lnTo>
                <a:lnTo>
                  <a:pt x="399" y="279"/>
                </a:lnTo>
                <a:lnTo>
                  <a:pt x="399" y="273"/>
                </a:lnTo>
                <a:lnTo>
                  <a:pt x="399" y="33"/>
                </a:lnTo>
                <a:lnTo>
                  <a:pt x="399" y="26"/>
                </a:lnTo>
                <a:lnTo>
                  <a:pt x="396" y="21"/>
                </a:lnTo>
                <a:lnTo>
                  <a:pt x="394" y="15"/>
                </a:lnTo>
                <a:lnTo>
                  <a:pt x="390" y="10"/>
                </a:lnTo>
                <a:lnTo>
                  <a:pt x="385" y="6"/>
                </a:lnTo>
                <a:lnTo>
                  <a:pt x="380" y="3"/>
                </a:lnTo>
                <a:lnTo>
                  <a:pt x="373" y="2"/>
                </a:lnTo>
                <a:lnTo>
                  <a:pt x="368" y="0"/>
                </a:lnTo>
                <a:lnTo>
                  <a:pt x="304" y="0"/>
                </a:lnTo>
                <a:lnTo>
                  <a:pt x="304" y="22"/>
                </a:lnTo>
                <a:lnTo>
                  <a:pt x="349" y="22"/>
                </a:lnTo>
                <a:lnTo>
                  <a:pt x="354" y="22"/>
                </a:lnTo>
                <a:lnTo>
                  <a:pt x="360" y="25"/>
                </a:lnTo>
                <a:lnTo>
                  <a:pt x="364" y="26"/>
                </a:lnTo>
                <a:lnTo>
                  <a:pt x="368" y="30"/>
                </a:lnTo>
                <a:lnTo>
                  <a:pt x="371" y="34"/>
                </a:lnTo>
                <a:lnTo>
                  <a:pt x="373" y="38"/>
                </a:lnTo>
                <a:lnTo>
                  <a:pt x="375" y="42"/>
                </a:lnTo>
                <a:lnTo>
                  <a:pt x="376" y="48"/>
                </a:lnTo>
                <a:lnTo>
                  <a:pt x="376" y="256"/>
                </a:lnTo>
                <a:lnTo>
                  <a:pt x="375" y="262"/>
                </a:lnTo>
                <a:lnTo>
                  <a:pt x="373" y="267"/>
                </a:lnTo>
                <a:lnTo>
                  <a:pt x="371" y="271"/>
                </a:lnTo>
                <a:lnTo>
                  <a:pt x="368" y="275"/>
                </a:lnTo>
                <a:lnTo>
                  <a:pt x="364" y="278"/>
                </a:lnTo>
                <a:lnTo>
                  <a:pt x="360" y="281"/>
                </a:lnTo>
                <a:lnTo>
                  <a:pt x="354" y="282"/>
                </a:lnTo>
                <a:lnTo>
                  <a:pt x="349" y="282"/>
                </a:lnTo>
                <a:lnTo>
                  <a:pt x="304" y="282"/>
                </a:lnTo>
                <a:lnTo>
                  <a:pt x="304" y="304"/>
                </a:lnTo>
                <a:lnTo>
                  <a:pt x="368" y="304"/>
                </a:lnTo>
                <a:close/>
                <a:moveTo>
                  <a:pt x="304" y="264"/>
                </a:moveTo>
                <a:lnTo>
                  <a:pt x="304" y="256"/>
                </a:lnTo>
                <a:lnTo>
                  <a:pt x="337" y="256"/>
                </a:lnTo>
                <a:lnTo>
                  <a:pt x="337" y="243"/>
                </a:lnTo>
                <a:lnTo>
                  <a:pt x="304" y="243"/>
                </a:lnTo>
                <a:lnTo>
                  <a:pt x="304" y="41"/>
                </a:lnTo>
                <a:lnTo>
                  <a:pt x="337" y="41"/>
                </a:lnTo>
                <a:lnTo>
                  <a:pt x="341" y="41"/>
                </a:lnTo>
                <a:lnTo>
                  <a:pt x="345" y="42"/>
                </a:lnTo>
                <a:lnTo>
                  <a:pt x="352" y="46"/>
                </a:lnTo>
                <a:lnTo>
                  <a:pt x="357" y="53"/>
                </a:lnTo>
                <a:lnTo>
                  <a:pt x="357" y="57"/>
                </a:lnTo>
                <a:lnTo>
                  <a:pt x="358" y="61"/>
                </a:lnTo>
                <a:lnTo>
                  <a:pt x="358" y="243"/>
                </a:lnTo>
                <a:lnTo>
                  <a:pt x="357" y="247"/>
                </a:lnTo>
                <a:lnTo>
                  <a:pt x="357" y="251"/>
                </a:lnTo>
                <a:lnTo>
                  <a:pt x="352" y="258"/>
                </a:lnTo>
                <a:lnTo>
                  <a:pt x="345" y="262"/>
                </a:lnTo>
                <a:lnTo>
                  <a:pt x="341" y="263"/>
                </a:lnTo>
                <a:lnTo>
                  <a:pt x="337" y="264"/>
                </a:lnTo>
                <a:lnTo>
                  <a:pt x="304" y="264"/>
                </a:lnTo>
                <a:close/>
                <a:moveTo>
                  <a:pt x="304" y="0"/>
                </a:moveTo>
                <a:lnTo>
                  <a:pt x="254" y="0"/>
                </a:lnTo>
                <a:lnTo>
                  <a:pt x="254" y="22"/>
                </a:lnTo>
                <a:lnTo>
                  <a:pt x="304" y="22"/>
                </a:lnTo>
                <a:lnTo>
                  <a:pt x="304" y="0"/>
                </a:lnTo>
                <a:close/>
                <a:moveTo>
                  <a:pt x="254" y="304"/>
                </a:moveTo>
                <a:lnTo>
                  <a:pt x="304" y="304"/>
                </a:lnTo>
                <a:lnTo>
                  <a:pt x="304" y="282"/>
                </a:lnTo>
                <a:lnTo>
                  <a:pt x="254" y="282"/>
                </a:lnTo>
                <a:lnTo>
                  <a:pt x="254" y="304"/>
                </a:lnTo>
                <a:close/>
                <a:moveTo>
                  <a:pt x="304" y="41"/>
                </a:moveTo>
                <a:lnTo>
                  <a:pt x="304" y="243"/>
                </a:lnTo>
                <a:lnTo>
                  <a:pt x="270" y="243"/>
                </a:lnTo>
                <a:lnTo>
                  <a:pt x="270" y="256"/>
                </a:lnTo>
                <a:lnTo>
                  <a:pt x="304" y="256"/>
                </a:lnTo>
                <a:lnTo>
                  <a:pt x="304" y="264"/>
                </a:lnTo>
                <a:lnTo>
                  <a:pt x="254" y="264"/>
                </a:lnTo>
                <a:lnTo>
                  <a:pt x="254" y="183"/>
                </a:lnTo>
                <a:lnTo>
                  <a:pt x="257" y="183"/>
                </a:lnTo>
                <a:lnTo>
                  <a:pt x="265" y="179"/>
                </a:lnTo>
                <a:lnTo>
                  <a:pt x="272" y="174"/>
                </a:lnTo>
                <a:lnTo>
                  <a:pt x="277" y="167"/>
                </a:lnTo>
                <a:lnTo>
                  <a:pt x="281" y="159"/>
                </a:lnTo>
                <a:lnTo>
                  <a:pt x="281" y="151"/>
                </a:lnTo>
                <a:lnTo>
                  <a:pt x="281" y="143"/>
                </a:lnTo>
                <a:lnTo>
                  <a:pt x="278" y="137"/>
                </a:lnTo>
                <a:lnTo>
                  <a:pt x="274" y="133"/>
                </a:lnTo>
                <a:lnTo>
                  <a:pt x="269" y="130"/>
                </a:lnTo>
                <a:lnTo>
                  <a:pt x="262" y="129"/>
                </a:lnTo>
                <a:lnTo>
                  <a:pt x="268" y="122"/>
                </a:lnTo>
                <a:lnTo>
                  <a:pt x="272" y="116"/>
                </a:lnTo>
                <a:lnTo>
                  <a:pt x="273" y="109"/>
                </a:lnTo>
                <a:lnTo>
                  <a:pt x="273" y="102"/>
                </a:lnTo>
                <a:lnTo>
                  <a:pt x="270" y="97"/>
                </a:lnTo>
                <a:lnTo>
                  <a:pt x="264" y="93"/>
                </a:lnTo>
                <a:lnTo>
                  <a:pt x="260" y="90"/>
                </a:lnTo>
                <a:lnTo>
                  <a:pt x="254" y="90"/>
                </a:lnTo>
                <a:lnTo>
                  <a:pt x="254" y="41"/>
                </a:lnTo>
                <a:lnTo>
                  <a:pt x="304" y="41"/>
                </a:lnTo>
                <a:close/>
                <a:moveTo>
                  <a:pt x="254" y="175"/>
                </a:moveTo>
                <a:lnTo>
                  <a:pt x="254" y="175"/>
                </a:lnTo>
                <a:lnTo>
                  <a:pt x="257" y="174"/>
                </a:lnTo>
                <a:lnTo>
                  <a:pt x="260" y="171"/>
                </a:lnTo>
                <a:lnTo>
                  <a:pt x="264" y="166"/>
                </a:lnTo>
                <a:lnTo>
                  <a:pt x="265" y="159"/>
                </a:lnTo>
                <a:lnTo>
                  <a:pt x="264" y="151"/>
                </a:lnTo>
                <a:lnTo>
                  <a:pt x="260" y="143"/>
                </a:lnTo>
                <a:lnTo>
                  <a:pt x="257" y="140"/>
                </a:lnTo>
                <a:lnTo>
                  <a:pt x="254" y="137"/>
                </a:lnTo>
                <a:lnTo>
                  <a:pt x="254" y="175"/>
                </a:lnTo>
                <a:close/>
                <a:moveTo>
                  <a:pt x="254" y="124"/>
                </a:moveTo>
                <a:lnTo>
                  <a:pt x="254" y="124"/>
                </a:lnTo>
                <a:lnTo>
                  <a:pt x="257" y="117"/>
                </a:lnTo>
                <a:lnTo>
                  <a:pt x="258" y="109"/>
                </a:lnTo>
                <a:lnTo>
                  <a:pt x="257" y="103"/>
                </a:lnTo>
                <a:lnTo>
                  <a:pt x="255" y="99"/>
                </a:lnTo>
                <a:lnTo>
                  <a:pt x="254" y="98"/>
                </a:lnTo>
                <a:lnTo>
                  <a:pt x="254" y="97"/>
                </a:lnTo>
                <a:lnTo>
                  <a:pt x="254" y="124"/>
                </a:lnTo>
                <a:close/>
                <a:moveTo>
                  <a:pt x="254" y="0"/>
                </a:moveTo>
                <a:lnTo>
                  <a:pt x="200" y="0"/>
                </a:lnTo>
                <a:lnTo>
                  <a:pt x="200" y="22"/>
                </a:lnTo>
                <a:lnTo>
                  <a:pt x="254" y="22"/>
                </a:lnTo>
                <a:lnTo>
                  <a:pt x="254" y="0"/>
                </a:lnTo>
                <a:close/>
                <a:moveTo>
                  <a:pt x="200" y="304"/>
                </a:moveTo>
                <a:lnTo>
                  <a:pt x="254" y="304"/>
                </a:lnTo>
                <a:lnTo>
                  <a:pt x="254" y="282"/>
                </a:lnTo>
                <a:lnTo>
                  <a:pt x="200" y="282"/>
                </a:lnTo>
                <a:lnTo>
                  <a:pt x="200" y="304"/>
                </a:lnTo>
                <a:close/>
                <a:moveTo>
                  <a:pt x="254" y="41"/>
                </a:moveTo>
                <a:lnTo>
                  <a:pt x="254" y="90"/>
                </a:lnTo>
                <a:lnTo>
                  <a:pt x="246" y="91"/>
                </a:lnTo>
                <a:lnTo>
                  <a:pt x="241" y="93"/>
                </a:lnTo>
                <a:lnTo>
                  <a:pt x="236" y="95"/>
                </a:lnTo>
                <a:lnTo>
                  <a:pt x="232" y="99"/>
                </a:lnTo>
                <a:lnTo>
                  <a:pt x="230" y="103"/>
                </a:lnTo>
                <a:lnTo>
                  <a:pt x="227" y="107"/>
                </a:lnTo>
                <a:lnTo>
                  <a:pt x="226" y="111"/>
                </a:lnTo>
                <a:lnTo>
                  <a:pt x="226" y="117"/>
                </a:lnTo>
                <a:lnTo>
                  <a:pt x="226" y="121"/>
                </a:lnTo>
                <a:lnTo>
                  <a:pt x="228" y="125"/>
                </a:lnTo>
                <a:lnTo>
                  <a:pt x="231" y="129"/>
                </a:lnTo>
                <a:lnTo>
                  <a:pt x="235" y="132"/>
                </a:lnTo>
                <a:lnTo>
                  <a:pt x="241" y="134"/>
                </a:lnTo>
                <a:lnTo>
                  <a:pt x="232" y="141"/>
                </a:lnTo>
                <a:lnTo>
                  <a:pt x="230" y="144"/>
                </a:lnTo>
                <a:lnTo>
                  <a:pt x="227" y="148"/>
                </a:lnTo>
                <a:lnTo>
                  <a:pt x="226" y="158"/>
                </a:lnTo>
                <a:lnTo>
                  <a:pt x="226" y="166"/>
                </a:lnTo>
                <a:lnTo>
                  <a:pt x="227" y="171"/>
                </a:lnTo>
                <a:lnTo>
                  <a:pt x="230" y="174"/>
                </a:lnTo>
                <a:lnTo>
                  <a:pt x="232" y="178"/>
                </a:lnTo>
                <a:lnTo>
                  <a:pt x="236" y="181"/>
                </a:lnTo>
                <a:lnTo>
                  <a:pt x="241" y="182"/>
                </a:lnTo>
                <a:lnTo>
                  <a:pt x="245" y="183"/>
                </a:lnTo>
                <a:lnTo>
                  <a:pt x="254" y="183"/>
                </a:lnTo>
                <a:lnTo>
                  <a:pt x="254" y="264"/>
                </a:lnTo>
                <a:lnTo>
                  <a:pt x="200" y="264"/>
                </a:lnTo>
                <a:lnTo>
                  <a:pt x="200" y="186"/>
                </a:lnTo>
                <a:lnTo>
                  <a:pt x="201" y="186"/>
                </a:lnTo>
                <a:lnTo>
                  <a:pt x="200" y="171"/>
                </a:lnTo>
                <a:lnTo>
                  <a:pt x="216" y="167"/>
                </a:lnTo>
                <a:lnTo>
                  <a:pt x="215" y="153"/>
                </a:lnTo>
                <a:lnTo>
                  <a:pt x="200" y="158"/>
                </a:lnTo>
                <a:lnTo>
                  <a:pt x="200" y="145"/>
                </a:lnTo>
                <a:lnTo>
                  <a:pt x="200" y="41"/>
                </a:lnTo>
                <a:lnTo>
                  <a:pt x="254" y="41"/>
                </a:lnTo>
                <a:close/>
                <a:moveTo>
                  <a:pt x="254" y="97"/>
                </a:moveTo>
                <a:lnTo>
                  <a:pt x="254" y="97"/>
                </a:lnTo>
                <a:lnTo>
                  <a:pt x="251" y="97"/>
                </a:lnTo>
                <a:lnTo>
                  <a:pt x="249" y="97"/>
                </a:lnTo>
                <a:lnTo>
                  <a:pt x="245" y="99"/>
                </a:lnTo>
                <a:lnTo>
                  <a:pt x="242" y="103"/>
                </a:lnTo>
                <a:lnTo>
                  <a:pt x="241" y="109"/>
                </a:lnTo>
                <a:lnTo>
                  <a:pt x="241" y="114"/>
                </a:lnTo>
                <a:lnTo>
                  <a:pt x="242" y="118"/>
                </a:lnTo>
                <a:lnTo>
                  <a:pt x="245" y="122"/>
                </a:lnTo>
                <a:lnTo>
                  <a:pt x="247" y="125"/>
                </a:lnTo>
                <a:lnTo>
                  <a:pt x="251" y="128"/>
                </a:lnTo>
                <a:lnTo>
                  <a:pt x="254" y="124"/>
                </a:lnTo>
                <a:lnTo>
                  <a:pt x="254" y="97"/>
                </a:lnTo>
                <a:close/>
                <a:moveTo>
                  <a:pt x="254" y="137"/>
                </a:moveTo>
                <a:lnTo>
                  <a:pt x="254" y="137"/>
                </a:lnTo>
                <a:lnTo>
                  <a:pt x="251" y="136"/>
                </a:lnTo>
                <a:lnTo>
                  <a:pt x="247" y="141"/>
                </a:lnTo>
                <a:lnTo>
                  <a:pt x="245" y="147"/>
                </a:lnTo>
                <a:lnTo>
                  <a:pt x="243" y="152"/>
                </a:lnTo>
                <a:lnTo>
                  <a:pt x="243" y="159"/>
                </a:lnTo>
                <a:lnTo>
                  <a:pt x="243" y="164"/>
                </a:lnTo>
                <a:lnTo>
                  <a:pt x="246" y="170"/>
                </a:lnTo>
                <a:lnTo>
                  <a:pt x="249" y="172"/>
                </a:lnTo>
                <a:lnTo>
                  <a:pt x="251" y="174"/>
                </a:lnTo>
                <a:lnTo>
                  <a:pt x="254" y="175"/>
                </a:lnTo>
                <a:lnTo>
                  <a:pt x="254" y="137"/>
                </a:lnTo>
                <a:close/>
                <a:moveTo>
                  <a:pt x="200" y="0"/>
                </a:moveTo>
                <a:lnTo>
                  <a:pt x="135" y="0"/>
                </a:lnTo>
                <a:lnTo>
                  <a:pt x="135" y="22"/>
                </a:lnTo>
                <a:lnTo>
                  <a:pt x="200" y="22"/>
                </a:lnTo>
                <a:lnTo>
                  <a:pt x="200" y="0"/>
                </a:lnTo>
                <a:close/>
                <a:moveTo>
                  <a:pt x="135" y="304"/>
                </a:moveTo>
                <a:lnTo>
                  <a:pt x="200" y="304"/>
                </a:lnTo>
                <a:lnTo>
                  <a:pt x="200" y="282"/>
                </a:lnTo>
                <a:lnTo>
                  <a:pt x="135" y="282"/>
                </a:lnTo>
                <a:lnTo>
                  <a:pt x="135" y="304"/>
                </a:lnTo>
                <a:close/>
                <a:moveTo>
                  <a:pt x="200" y="41"/>
                </a:moveTo>
                <a:lnTo>
                  <a:pt x="200" y="145"/>
                </a:lnTo>
                <a:lnTo>
                  <a:pt x="200" y="143"/>
                </a:lnTo>
                <a:lnTo>
                  <a:pt x="186" y="145"/>
                </a:lnTo>
                <a:lnTo>
                  <a:pt x="186" y="160"/>
                </a:lnTo>
                <a:lnTo>
                  <a:pt x="171" y="164"/>
                </a:lnTo>
                <a:lnTo>
                  <a:pt x="173" y="178"/>
                </a:lnTo>
                <a:lnTo>
                  <a:pt x="188" y="174"/>
                </a:lnTo>
                <a:lnTo>
                  <a:pt x="188" y="190"/>
                </a:lnTo>
                <a:lnTo>
                  <a:pt x="200" y="186"/>
                </a:lnTo>
                <a:lnTo>
                  <a:pt x="200" y="264"/>
                </a:lnTo>
                <a:lnTo>
                  <a:pt x="135" y="264"/>
                </a:lnTo>
                <a:lnTo>
                  <a:pt x="135" y="214"/>
                </a:lnTo>
                <a:lnTo>
                  <a:pt x="139" y="213"/>
                </a:lnTo>
                <a:lnTo>
                  <a:pt x="144" y="210"/>
                </a:lnTo>
                <a:lnTo>
                  <a:pt x="150" y="208"/>
                </a:lnTo>
                <a:lnTo>
                  <a:pt x="155" y="202"/>
                </a:lnTo>
                <a:lnTo>
                  <a:pt x="158" y="197"/>
                </a:lnTo>
                <a:lnTo>
                  <a:pt x="161" y="190"/>
                </a:lnTo>
                <a:lnTo>
                  <a:pt x="162" y="183"/>
                </a:lnTo>
                <a:lnTo>
                  <a:pt x="162" y="176"/>
                </a:lnTo>
                <a:lnTo>
                  <a:pt x="162" y="170"/>
                </a:lnTo>
                <a:lnTo>
                  <a:pt x="158" y="163"/>
                </a:lnTo>
                <a:lnTo>
                  <a:pt x="154" y="158"/>
                </a:lnTo>
                <a:lnTo>
                  <a:pt x="148" y="153"/>
                </a:lnTo>
                <a:lnTo>
                  <a:pt x="144" y="153"/>
                </a:lnTo>
                <a:lnTo>
                  <a:pt x="139" y="155"/>
                </a:lnTo>
                <a:lnTo>
                  <a:pt x="135" y="156"/>
                </a:lnTo>
                <a:lnTo>
                  <a:pt x="135" y="128"/>
                </a:lnTo>
                <a:lnTo>
                  <a:pt x="136" y="126"/>
                </a:lnTo>
                <a:lnTo>
                  <a:pt x="139" y="126"/>
                </a:lnTo>
                <a:lnTo>
                  <a:pt x="140" y="128"/>
                </a:lnTo>
                <a:lnTo>
                  <a:pt x="143" y="129"/>
                </a:lnTo>
                <a:lnTo>
                  <a:pt x="143" y="132"/>
                </a:lnTo>
                <a:lnTo>
                  <a:pt x="143" y="134"/>
                </a:lnTo>
                <a:lnTo>
                  <a:pt x="143" y="136"/>
                </a:lnTo>
                <a:lnTo>
                  <a:pt x="147" y="134"/>
                </a:lnTo>
                <a:lnTo>
                  <a:pt x="150" y="132"/>
                </a:lnTo>
                <a:lnTo>
                  <a:pt x="151" y="129"/>
                </a:lnTo>
                <a:lnTo>
                  <a:pt x="151" y="125"/>
                </a:lnTo>
                <a:lnTo>
                  <a:pt x="150" y="122"/>
                </a:lnTo>
                <a:lnTo>
                  <a:pt x="146" y="120"/>
                </a:lnTo>
                <a:lnTo>
                  <a:pt x="140" y="120"/>
                </a:lnTo>
                <a:lnTo>
                  <a:pt x="135" y="120"/>
                </a:lnTo>
                <a:lnTo>
                  <a:pt x="135" y="41"/>
                </a:lnTo>
                <a:lnTo>
                  <a:pt x="200" y="41"/>
                </a:lnTo>
                <a:close/>
                <a:moveTo>
                  <a:pt x="135" y="204"/>
                </a:moveTo>
                <a:lnTo>
                  <a:pt x="135" y="204"/>
                </a:lnTo>
                <a:lnTo>
                  <a:pt x="138" y="204"/>
                </a:lnTo>
                <a:lnTo>
                  <a:pt x="140" y="202"/>
                </a:lnTo>
                <a:lnTo>
                  <a:pt x="143" y="199"/>
                </a:lnTo>
                <a:lnTo>
                  <a:pt x="146" y="197"/>
                </a:lnTo>
                <a:lnTo>
                  <a:pt x="147" y="193"/>
                </a:lnTo>
                <a:lnTo>
                  <a:pt x="150" y="185"/>
                </a:lnTo>
                <a:lnTo>
                  <a:pt x="148" y="175"/>
                </a:lnTo>
                <a:lnTo>
                  <a:pt x="147" y="170"/>
                </a:lnTo>
                <a:lnTo>
                  <a:pt x="144" y="167"/>
                </a:lnTo>
                <a:lnTo>
                  <a:pt x="142" y="164"/>
                </a:lnTo>
                <a:lnTo>
                  <a:pt x="139" y="164"/>
                </a:lnTo>
                <a:lnTo>
                  <a:pt x="136" y="166"/>
                </a:lnTo>
                <a:lnTo>
                  <a:pt x="135" y="168"/>
                </a:lnTo>
                <a:lnTo>
                  <a:pt x="135" y="204"/>
                </a:lnTo>
                <a:close/>
                <a:moveTo>
                  <a:pt x="135" y="0"/>
                </a:moveTo>
                <a:lnTo>
                  <a:pt x="32" y="0"/>
                </a:lnTo>
                <a:lnTo>
                  <a:pt x="25" y="2"/>
                </a:lnTo>
                <a:lnTo>
                  <a:pt x="20" y="3"/>
                </a:lnTo>
                <a:lnTo>
                  <a:pt x="14" y="6"/>
                </a:lnTo>
                <a:lnTo>
                  <a:pt x="9" y="10"/>
                </a:lnTo>
                <a:lnTo>
                  <a:pt x="5" y="15"/>
                </a:lnTo>
                <a:lnTo>
                  <a:pt x="2" y="21"/>
                </a:lnTo>
                <a:lnTo>
                  <a:pt x="1" y="26"/>
                </a:lnTo>
                <a:lnTo>
                  <a:pt x="0" y="33"/>
                </a:lnTo>
                <a:lnTo>
                  <a:pt x="0" y="273"/>
                </a:lnTo>
                <a:lnTo>
                  <a:pt x="1" y="279"/>
                </a:lnTo>
                <a:lnTo>
                  <a:pt x="2" y="285"/>
                </a:lnTo>
                <a:lnTo>
                  <a:pt x="5" y="290"/>
                </a:lnTo>
                <a:lnTo>
                  <a:pt x="9" y="294"/>
                </a:lnTo>
                <a:lnTo>
                  <a:pt x="14" y="298"/>
                </a:lnTo>
                <a:lnTo>
                  <a:pt x="20" y="302"/>
                </a:lnTo>
                <a:lnTo>
                  <a:pt x="25" y="304"/>
                </a:lnTo>
                <a:lnTo>
                  <a:pt x="32" y="304"/>
                </a:lnTo>
                <a:lnTo>
                  <a:pt x="135" y="304"/>
                </a:lnTo>
                <a:lnTo>
                  <a:pt x="135" y="282"/>
                </a:lnTo>
                <a:lnTo>
                  <a:pt x="50" y="282"/>
                </a:lnTo>
                <a:lnTo>
                  <a:pt x="44" y="282"/>
                </a:lnTo>
                <a:lnTo>
                  <a:pt x="40" y="281"/>
                </a:lnTo>
                <a:lnTo>
                  <a:pt x="35" y="278"/>
                </a:lnTo>
                <a:lnTo>
                  <a:pt x="32" y="275"/>
                </a:lnTo>
                <a:lnTo>
                  <a:pt x="28" y="271"/>
                </a:lnTo>
                <a:lnTo>
                  <a:pt x="25" y="267"/>
                </a:lnTo>
                <a:lnTo>
                  <a:pt x="24" y="262"/>
                </a:lnTo>
                <a:lnTo>
                  <a:pt x="24" y="256"/>
                </a:lnTo>
                <a:lnTo>
                  <a:pt x="24" y="48"/>
                </a:lnTo>
                <a:lnTo>
                  <a:pt x="24" y="42"/>
                </a:lnTo>
                <a:lnTo>
                  <a:pt x="25" y="38"/>
                </a:lnTo>
                <a:lnTo>
                  <a:pt x="28" y="34"/>
                </a:lnTo>
                <a:lnTo>
                  <a:pt x="32" y="30"/>
                </a:lnTo>
                <a:lnTo>
                  <a:pt x="35" y="26"/>
                </a:lnTo>
                <a:lnTo>
                  <a:pt x="40" y="25"/>
                </a:lnTo>
                <a:lnTo>
                  <a:pt x="44" y="22"/>
                </a:lnTo>
                <a:lnTo>
                  <a:pt x="50" y="22"/>
                </a:lnTo>
                <a:lnTo>
                  <a:pt x="135" y="22"/>
                </a:lnTo>
                <a:lnTo>
                  <a:pt x="135" y="0"/>
                </a:lnTo>
                <a:close/>
                <a:moveTo>
                  <a:pt x="135" y="41"/>
                </a:moveTo>
                <a:lnTo>
                  <a:pt x="135" y="120"/>
                </a:lnTo>
                <a:lnTo>
                  <a:pt x="130" y="122"/>
                </a:lnTo>
                <a:lnTo>
                  <a:pt x="124" y="125"/>
                </a:lnTo>
                <a:lnTo>
                  <a:pt x="120" y="129"/>
                </a:lnTo>
                <a:lnTo>
                  <a:pt x="116" y="133"/>
                </a:lnTo>
                <a:lnTo>
                  <a:pt x="112" y="139"/>
                </a:lnTo>
                <a:lnTo>
                  <a:pt x="111" y="144"/>
                </a:lnTo>
                <a:lnTo>
                  <a:pt x="106" y="159"/>
                </a:lnTo>
                <a:lnTo>
                  <a:pt x="106" y="175"/>
                </a:lnTo>
                <a:lnTo>
                  <a:pt x="108" y="185"/>
                </a:lnTo>
                <a:lnTo>
                  <a:pt x="109" y="194"/>
                </a:lnTo>
                <a:lnTo>
                  <a:pt x="111" y="195"/>
                </a:lnTo>
                <a:lnTo>
                  <a:pt x="113" y="205"/>
                </a:lnTo>
                <a:lnTo>
                  <a:pt x="117" y="209"/>
                </a:lnTo>
                <a:lnTo>
                  <a:pt x="121" y="213"/>
                </a:lnTo>
                <a:lnTo>
                  <a:pt x="128" y="214"/>
                </a:lnTo>
                <a:lnTo>
                  <a:pt x="135" y="214"/>
                </a:lnTo>
                <a:lnTo>
                  <a:pt x="135" y="264"/>
                </a:lnTo>
                <a:lnTo>
                  <a:pt x="62" y="264"/>
                </a:lnTo>
                <a:lnTo>
                  <a:pt x="58" y="263"/>
                </a:lnTo>
                <a:lnTo>
                  <a:pt x="54" y="262"/>
                </a:lnTo>
                <a:lnTo>
                  <a:pt x="47" y="258"/>
                </a:lnTo>
                <a:lnTo>
                  <a:pt x="43" y="251"/>
                </a:lnTo>
                <a:lnTo>
                  <a:pt x="41" y="247"/>
                </a:lnTo>
                <a:lnTo>
                  <a:pt x="41" y="243"/>
                </a:lnTo>
                <a:lnTo>
                  <a:pt x="41" y="61"/>
                </a:lnTo>
                <a:lnTo>
                  <a:pt x="41" y="57"/>
                </a:lnTo>
                <a:lnTo>
                  <a:pt x="43" y="53"/>
                </a:lnTo>
                <a:lnTo>
                  <a:pt x="47" y="46"/>
                </a:lnTo>
                <a:lnTo>
                  <a:pt x="54" y="42"/>
                </a:lnTo>
                <a:lnTo>
                  <a:pt x="58" y="41"/>
                </a:lnTo>
                <a:lnTo>
                  <a:pt x="62" y="41"/>
                </a:lnTo>
                <a:lnTo>
                  <a:pt x="135" y="41"/>
                </a:lnTo>
                <a:close/>
                <a:moveTo>
                  <a:pt x="135" y="128"/>
                </a:moveTo>
                <a:lnTo>
                  <a:pt x="135" y="156"/>
                </a:lnTo>
                <a:lnTo>
                  <a:pt x="130" y="160"/>
                </a:lnTo>
                <a:lnTo>
                  <a:pt x="127" y="166"/>
                </a:lnTo>
                <a:lnTo>
                  <a:pt x="127" y="171"/>
                </a:lnTo>
                <a:lnTo>
                  <a:pt x="128" y="174"/>
                </a:lnTo>
                <a:lnTo>
                  <a:pt x="131" y="176"/>
                </a:lnTo>
                <a:lnTo>
                  <a:pt x="132" y="171"/>
                </a:lnTo>
                <a:lnTo>
                  <a:pt x="135" y="168"/>
                </a:lnTo>
                <a:lnTo>
                  <a:pt x="135" y="204"/>
                </a:lnTo>
                <a:lnTo>
                  <a:pt x="131" y="202"/>
                </a:lnTo>
                <a:lnTo>
                  <a:pt x="128" y="199"/>
                </a:lnTo>
                <a:lnTo>
                  <a:pt x="127" y="194"/>
                </a:lnTo>
                <a:lnTo>
                  <a:pt x="124" y="181"/>
                </a:lnTo>
                <a:lnTo>
                  <a:pt x="123" y="163"/>
                </a:lnTo>
                <a:lnTo>
                  <a:pt x="123" y="148"/>
                </a:lnTo>
                <a:lnTo>
                  <a:pt x="127" y="137"/>
                </a:lnTo>
                <a:lnTo>
                  <a:pt x="131" y="130"/>
                </a:lnTo>
                <a:lnTo>
                  <a:pt x="135" y="128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83" name="组合 210"/>
          <p:cNvGrpSpPr/>
          <p:nvPr/>
        </p:nvGrpSpPr>
        <p:grpSpPr bwMode="auto">
          <a:xfrm>
            <a:off x="4187825" y="2208213"/>
            <a:ext cx="209550" cy="200025"/>
            <a:chOff x="0" y="0"/>
            <a:chExt cx="209550" cy="200025"/>
          </a:xfrm>
          <a:solidFill>
            <a:schemeClr val="bg1">
              <a:alpha val="70000"/>
            </a:schemeClr>
          </a:solidFill>
        </p:grpSpPr>
        <p:sp>
          <p:nvSpPr>
            <p:cNvPr id="184" name="Freeform 173"/>
            <p:cNvSpPr>
              <a:spLocks noChangeArrowheads="1"/>
            </p:cNvSpPr>
            <p:nvPr/>
          </p:nvSpPr>
          <p:spPr bwMode="auto">
            <a:xfrm>
              <a:off x="0" y="41275"/>
              <a:ext cx="209550" cy="158750"/>
            </a:xfrm>
            <a:custGeom>
              <a:avLst/>
              <a:gdLst>
                <a:gd name="T0" fmla="*/ 61913 w 132"/>
                <a:gd name="T1" fmla="*/ 0 h 100"/>
                <a:gd name="T2" fmla="*/ 61913 w 132"/>
                <a:gd name="T3" fmla="*/ 0 h 100"/>
                <a:gd name="T4" fmla="*/ 74613 w 132"/>
                <a:gd name="T5" fmla="*/ 0 h 100"/>
                <a:gd name="T6" fmla="*/ 85725 w 132"/>
                <a:gd name="T7" fmla="*/ 3175 h 100"/>
                <a:gd name="T8" fmla="*/ 96838 w 132"/>
                <a:gd name="T9" fmla="*/ 7938 h 100"/>
                <a:gd name="T10" fmla="*/ 104775 w 132"/>
                <a:gd name="T11" fmla="*/ 14288 h 100"/>
                <a:gd name="T12" fmla="*/ 104775 w 132"/>
                <a:gd name="T13" fmla="*/ 14288 h 100"/>
                <a:gd name="T14" fmla="*/ 112713 w 132"/>
                <a:gd name="T15" fmla="*/ 7938 h 100"/>
                <a:gd name="T16" fmla="*/ 123825 w 132"/>
                <a:gd name="T17" fmla="*/ 3175 h 100"/>
                <a:gd name="T18" fmla="*/ 134938 w 132"/>
                <a:gd name="T19" fmla="*/ 0 h 100"/>
                <a:gd name="T20" fmla="*/ 147638 w 132"/>
                <a:gd name="T21" fmla="*/ 0 h 100"/>
                <a:gd name="T22" fmla="*/ 147638 w 132"/>
                <a:gd name="T23" fmla="*/ 0 h 100"/>
                <a:gd name="T24" fmla="*/ 160338 w 132"/>
                <a:gd name="T25" fmla="*/ 0 h 100"/>
                <a:gd name="T26" fmla="*/ 171450 w 132"/>
                <a:gd name="T27" fmla="*/ 3175 h 100"/>
                <a:gd name="T28" fmla="*/ 182563 w 132"/>
                <a:gd name="T29" fmla="*/ 9525 h 100"/>
                <a:gd name="T30" fmla="*/ 190500 w 132"/>
                <a:gd name="T31" fmla="*/ 17463 h 100"/>
                <a:gd name="T32" fmla="*/ 200025 w 132"/>
                <a:gd name="T33" fmla="*/ 25400 h 100"/>
                <a:gd name="T34" fmla="*/ 206375 w 132"/>
                <a:gd name="T35" fmla="*/ 36513 h 100"/>
                <a:gd name="T36" fmla="*/ 207963 w 132"/>
                <a:gd name="T37" fmla="*/ 49213 h 100"/>
                <a:gd name="T38" fmla="*/ 209550 w 132"/>
                <a:gd name="T39" fmla="*/ 60325 h 100"/>
                <a:gd name="T40" fmla="*/ 209550 w 132"/>
                <a:gd name="T41" fmla="*/ 60325 h 100"/>
                <a:gd name="T42" fmla="*/ 207963 w 132"/>
                <a:gd name="T43" fmla="*/ 74613 h 100"/>
                <a:gd name="T44" fmla="*/ 203200 w 132"/>
                <a:gd name="T45" fmla="*/ 92075 h 100"/>
                <a:gd name="T46" fmla="*/ 195263 w 132"/>
                <a:gd name="T47" fmla="*/ 109538 h 100"/>
                <a:gd name="T48" fmla="*/ 184150 w 132"/>
                <a:gd name="T49" fmla="*/ 123825 h 100"/>
                <a:gd name="T50" fmla="*/ 169863 w 132"/>
                <a:gd name="T51" fmla="*/ 136525 h 100"/>
                <a:gd name="T52" fmla="*/ 149225 w 132"/>
                <a:gd name="T53" fmla="*/ 147638 h 100"/>
                <a:gd name="T54" fmla="*/ 139700 w 132"/>
                <a:gd name="T55" fmla="*/ 152400 h 100"/>
                <a:gd name="T56" fmla="*/ 128588 w 132"/>
                <a:gd name="T57" fmla="*/ 157163 h 100"/>
                <a:gd name="T58" fmla="*/ 115888 w 132"/>
                <a:gd name="T59" fmla="*/ 157163 h 100"/>
                <a:gd name="T60" fmla="*/ 100013 w 132"/>
                <a:gd name="T61" fmla="*/ 158750 h 100"/>
                <a:gd name="T62" fmla="*/ 100013 w 132"/>
                <a:gd name="T63" fmla="*/ 158750 h 100"/>
                <a:gd name="T64" fmla="*/ 87313 w 132"/>
                <a:gd name="T65" fmla="*/ 157163 h 100"/>
                <a:gd name="T66" fmla="*/ 74613 w 132"/>
                <a:gd name="T67" fmla="*/ 153988 h 100"/>
                <a:gd name="T68" fmla="*/ 61913 w 132"/>
                <a:gd name="T69" fmla="*/ 152400 h 100"/>
                <a:gd name="T70" fmla="*/ 50800 w 132"/>
                <a:gd name="T71" fmla="*/ 147638 h 100"/>
                <a:gd name="T72" fmla="*/ 42863 w 132"/>
                <a:gd name="T73" fmla="*/ 142875 h 100"/>
                <a:gd name="T74" fmla="*/ 33338 w 132"/>
                <a:gd name="T75" fmla="*/ 136525 h 100"/>
                <a:gd name="T76" fmla="*/ 20638 w 132"/>
                <a:gd name="T77" fmla="*/ 122238 h 100"/>
                <a:gd name="T78" fmla="*/ 9525 w 132"/>
                <a:gd name="T79" fmla="*/ 106363 h 100"/>
                <a:gd name="T80" fmla="*/ 3175 w 132"/>
                <a:gd name="T81" fmla="*/ 90488 h 100"/>
                <a:gd name="T82" fmla="*/ 0 w 132"/>
                <a:gd name="T83" fmla="*/ 74613 h 100"/>
                <a:gd name="T84" fmla="*/ 0 w 132"/>
                <a:gd name="T85" fmla="*/ 60325 h 100"/>
                <a:gd name="T86" fmla="*/ 0 w 132"/>
                <a:gd name="T87" fmla="*/ 60325 h 100"/>
                <a:gd name="T88" fmla="*/ 0 w 132"/>
                <a:gd name="T89" fmla="*/ 49213 h 100"/>
                <a:gd name="T90" fmla="*/ 3175 w 132"/>
                <a:gd name="T91" fmla="*/ 36513 h 100"/>
                <a:gd name="T92" fmla="*/ 9525 w 132"/>
                <a:gd name="T93" fmla="*/ 25400 h 100"/>
                <a:gd name="T94" fmla="*/ 19050 w 132"/>
                <a:gd name="T95" fmla="*/ 17463 h 100"/>
                <a:gd name="T96" fmla="*/ 26988 w 132"/>
                <a:gd name="T97" fmla="*/ 9525 h 100"/>
                <a:gd name="T98" fmla="*/ 38100 w 132"/>
                <a:gd name="T99" fmla="*/ 3175 h 100"/>
                <a:gd name="T100" fmla="*/ 49213 w 132"/>
                <a:gd name="T101" fmla="*/ 0 h 100"/>
                <a:gd name="T102" fmla="*/ 61913 w 132"/>
                <a:gd name="T103" fmla="*/ 0 h 100"/>
                <a:gd name="T104" fmla="*/ 61913 w 132"/>
                <a:gd name="T105" fmla="*/ 0 h 10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"/>
                <a:gd name="T160" fmla="*/ 0 h 100"/>
                <a:gd name="T161" fmla="*/ 132 w 132"/>
                <a:gd name="T162" fmla="*/ 100 h 100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" h="100">
                  <a:moveTo>
                    <a:pt x="39" y="0"/>
                  </a:moveTo>
                  <a:lnTo>
                    <a:pt x="39" y="0"/>
                  </a:lnTo>
                  <a:lnTo>
                    <a:pt x="47" y="0"/>
                  </a:lnTo>
                  <a:lnTo>
                    <a:pt x="54" y="2"/>
                  </a:lnTo>
                  <a:lnTo>
                    <a:pt x="61" y="5"/>
                  </a:lnTo>
                  <a:lnTo>
                    <a:pt x="66" y="9"/>
                  </a:lnTo>
                  <a:lnTo>
                    <a:pt x="71" y="5"/>
                  </a:lnTo>
                  <a:lnTo>
                    <a:pt x="78" y="2"/>
                  </a:lnTo>
                  <a:lnTo>
                    <a:pt x="85" y="0"/>
                  </a:lnTo>
                  <a:lnTo>
                    <a:pt x="93" y="0"/>
                  </a:lnTo>
                  <a:lnTo>
                    <a:pt x="101" y="0"/>
                  </a:lnTo>
                  <a:lnTo>
                    <a:pt x="108" y="2"/>
                  </a:lnTo>
                  <a:lnTo>
                    <a:pt x="115" y="6"/>
                  </a:lnTo>
                  <a:lnTo>
                    <a:pt x="120" y="11"/>
                  </a:lnTo>
                  <a:lnTo>
                    <a:pt x="126" y="16"/>
                  </a:lnTo>
                  <a:lnTo>
                    <a:pt x="130" y="23"/>
                  </a:lnTo>
                  <a:lnTo>
                    <a:pt x="131" y="31"/>
                  </a:lnTo>
                  <a:lnTo>
                    <a:pt x="132" y="38"/>
                  </a:lnTo>
                  <a:lnTo>
                    <a:pt x="131" y="47"/>
                  </a:lnTo>
                  <a:lnTo>
                    <a:pt x="128" y="58"/>
                  </a:lnTo>
                  <a:lnTo>
                    <a:pt x="123" y="69"/>
                  </a:lnTo>
                  <a:lnTo>
                    <a:pt x="116" y="78"/>
                  </a:lnTo>
                  <a:lnTo>
                    <a:pt x="107" y="86"/>
                  </a:lnTo>
                  <a:lnTo>
                    <a:pt x="94" y="93"/>
                  </a:lnTo>
                  <a:lnTo>
                    <a:pt x="88" y="96"/>
                  </a:lnTo>
                  <a:lnTo>
                    <a:pt x="81" y="99"/>
                  </a:lnTo>
                  <a:lnTo>
                    <a:pt x="73" y="99"/>
                  </a:lnTo>
                  <a:lnTo>
                    <a:pt x="63" y="100"/>
                  </a:lnTo>
                  <a:lnTo>
                    <a:pt x="55" y="99"/>
                  </a:lnTo>
                  <a:lnTo>
                    <a:pt x="47" y="97"/>
                  </a:lnTo>
                  <a:lnTo>
                    <a:pt x="39" y="96"/>
                  </a:lnTo>
                  <a:lnTo>
                    <a:pt x="32" y="93"/>
                  </a:lnTo>
                  <a:lnTo>
                    <a:pt x="27" y="90"/>
                  </a:lnTo>
                  <a:lnTo>
                    <a:pt x="21" y="86"/>
                  </a:lnTo>
                  <a:lnTo>
                    <a:pt x="13" y="77"/>
                  </a:lnTo>
                  <a:lnTo>
                    <a:pt x="6" y="67"/>
                  </a:lnTo>
                  <a:lnTo>
                    <a:pt x="2" y="57"/>
                  </a:lnTo>
                  <a:lnTo>
                    <a:pt x="0" y="47"/>
                  </a:lnTo>
                  <a:lnTo>
                    <a:pt x="0" y="38"/>
                  </a:lnTo>
                  <a:lnTo>
                    <a:pt x="0" y="31"/>
                  </a:lnTo>
                  <a:lnTo>
                    <a:pt x="2" y="23"/>
                  </a:lnTo>
                  <a:lnTo>
                    <a:pt x="6" y="16"/>
                  </a:lnTo>
                  <a:lnTo>
                    <a:pt x="12" y="11"/>
                  </a:lnTo>
                  <a:lnTo>
                    <a:pt x="17" y="6"/>
                  </a:lnTo>
                  <a:lnTo>
                    <a:pt x="24" y="2"/>
                  </a:lnTo>
                  <a:lnTo>
                    <a:pt x="31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5" name="Freeform 174"/>
            <p:cNvSpPr>
              <a:spLocks noChangeArrowheads="1"/>
            </p:cNvSpPr>
            <p:nvPr/>
          </p:nvSpPr>
          <p:spPr bwMode="auto">
            <a:xfrm>
              <a:off x="57150" y="0"/>
              <a:ext cx="52388" cy="73025"/>
            </a:xfrm>
            <a:custGeom>
              <a:avLst/>
              <a:gdLst>
                <a:gd name="T0" fmla="*/ 46038 w 33"/>
                <a:gd name="T1" fmla="*/ 73025 h 46"/>
                <a:gd name="T2" fmla="*/ 46038 w 33"/>
                <a:gd name="T3" fmla="*/ 73025 h 46"/>
                <a:gd name="T4" fmla="*/ 49213 w 33"/>
                <a:gd name="T5" fmla="*/ 61913 h 46"/>
                <a:gd name="T6" fmla="*/ 52388 w 33"/>
                <a:gd name="T7" fmla="*/ 53975 h 46"/>
                <a:gd name="T8" fmla="*/ 52388 w 33"/>
                <a:gd name="T9" fmla="*/ 42863 h 46"/>
                <a:gd name="T10" fmla="*/ 52388 w 33"/>
                <a:gd name="T11" fmla="*/ 34925 h 46"/>
                <a:gd name="T12" fmla="*/ 47625 w 33"/>
                <a:gd name="T13" fmla="*/ 23813 h 46"/>
                <a:gd name="T14" fmla="*/ 42863 w 33"/>
                <a:gd name="T15" fmla="*/ 14288 h 46"/>
                <a:gd name="T16" fmla="*/ 39688 w 33"/>
                <a:gd name="T17" fmla="*/ 6350 h 46"/>
                <a:gd name="T18" fmla="*/ 30163 w 33"/>
                <a:gd name="T19" fmla="*/ 0 h 46"/>
                <a:gd name="T20" fmla="*/ 0 w 33"/>
                <a:gd name="T21" fmla="*/ 4763 h 46"/>
                <a:gd name="T22" fmla="*/ 0 w 33"/>
                <a:gd name="T23" fmla="*/ 4763 h 46"/>
                <a:gd name="T24" fmla="*/ 19050 w 33"/>
                <a:gd name="T25" fmla="*/ 17463 h 46"/>
                <a:gd name="T26" fmla="*/ 28575 w 33"/>
                <a:gd name="T27" fmla="*/ 23813 h 46"/>
                <a:gd name="T28" fmla="*/ 34925 w 33"/>
                <a:gd name="T29" fmla="*/ 30163 h 46"/>
                <a:gd name="T30" fmla="*/ 39688 w 33"/>
                <a:gd name="T31" fmla="*/ 38100 h 46"/>
                <a:gd name="T32" fmla="*/ 42863 w 33"/>
                <a:gd name="T33" fmla="*/ 49213 h 46"/>
                <a:gd name="T34" fmla="*/ 46038 w 33"/>
                <a:gd name="T35" fmla="*/ 60325 h 46"/>
                <a:gd name="T36" fmla="*/ 46038 w 33"/>
                <a:gd name="T37" fmla="*/ 73025 h 46"/>
                <a:gd name="T38" fmla="*/ 46038 w 33"/>
                <a:gd name="T39" fmla="*/ 73025 h 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3"/>
                <a:gd name="T61" fmla="*/ 0 h 46"/>
                <a:gd name="T62" fmla="*/ 33 w 33"/>
                <a:gd name="T63" fmla="*/ 46 h 4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3" h="46">
                  <a:moveTo>
                    <a:pt x="29" y="46"/>
                  </a:moveTo>
                  <a:lnTo>
                    <a:pt x="29" y="46"/>
                  </a:lnTo>
                  <a:lnTo>
                    <a:pt x="31" y="39"/>
                  </a:lnTo>
                  <a:lnTo>
                    <a:pt x="33" y="34"/>
                  </a:lnTo>
                  <a:lnTo>
                    <a:pt x="33" y="27"/>
                  </a:lnTo>
                  <a:lnTo>
                    <a:pt x="33" y="22"/>
                  </a:lnTo>
                  <a:lnTo>
                    <a:pt x="30" y="15"/>
                  </a:lnTo>
                  <a:lnTo>
                    <a:pt x="27" y="9"/>
                  </a:lnTo>
                  <a:lnTo>
                    <a:pt x="25" y="4"/>
                  </a:lnTo>
                  <a:lnTo>
                    <a:pt x="19" y="0"/>
                  </a:lnTo>
                  <a:lnTo>
                    <a:pt x="0" y="3"/>
                  </a:lnTo>
                  <a:lnTo>
                    <a:pt x="12" y="11"/>
                  </a:lnTo>
                  <a:lnTo>
                    <a:pt x="18" y="15"/>
                  </a:lnTo>
                  <a:lnTo>
                    <a:pt x="22" y="19"/>
                  </a:lnTo>
                  <a:lnTo>
                    <a:pt x="25" y="24"/>
                  </a:lnTo>
                  <a:lnTo>
                    <a:pt x="27" y="31"/>
                  </a:lnTo>
                  <a:lnTo>
                    <a:pt x="29" y="38"/>
                  </a:lnTo>
                  <a:lnTo>
                    <a:pt x="29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75"/>
          <p:cNvSpPr>
            <a:spLocks noEditPoints="1" noChangeArrowheads="1"/>
          </p:cNvSpPr>
          <p:nvPr/>
        </p:nvSpPr>
        <p:spPr bwMode="auto">
          <a:xfrm>
            <a:off x="4410075" y="3530600"/>
            <a:ext cx="217488" cy="303213"/>
          </a:xfrm>
          <a:custGeom>
            <a:avLst/>
            <a:gdLst>
              <a:gd name="T0" fmla="*/ 198438 w 137"/>
              <a:gd name="T1" fmla="*/ 87313 h 191"/>
              <a:gd name="T2" fmla="*/ 200025 w 137"/>
              <a:gd name="T3" fmla="*/ 80963 h 191"/>
              <a:gd name="T4" fmla="*/ 211138 w 137"/>
              <a:gd name="T5" fmla="*/ 53975 h 191"/>
              <a:gd name="T6" fmla="*/ 215900 w 137"/>
              <a:gd name="T7" fmla="*/ 46038 h 191"/>
              <a:gd name="T8" fmla="*/ 217488 w 137"/>
              <a:gd name="T9" fmla="*/ 33338 h 191"/>
              <a:gd name="T10" fmla="*/ 215900 w 137"/>
              <a:gd name="T11" fmla="*/ 20638 h 191"/>
              <a:gd name="T12" fmla="*/ 209550 w 137"/>
              <a:gd name="T13" fmla="*/ 9525 h 191"/>
              <a:gd name="T14" fmla="*/ 203200 w 137"/>
              <a:gd name="T15" fmla="*/ 6350 h 191"/>
              <a:gd name="T16" fmla="*/ 184150 w 137"/>
              <a:gd name="T17" fmla="*/ 0 h 191"/>
              <a:gd name="T18" fmla="*/ 163513 w 137"/>
              <a:gd name="T19" fmla="*/ 6350 h 191"/>
              <a:gd name="T20" fmla="*/ 179388 w 137"/>
              <a:gd name="T21" fmla="*/ 61913 h 191"/>
              <a:gd name="T22" fmla="*/ 163513 w 137"/>
              <a:gd name="T23" fmla="*/ 93663 h 191"/>
              <a:gd name="T24" fmla="*/ 174625 w 137"/>
              <a:gd name="T25" fmla="*/ 76200 h 191"/>
              <a:gd name="T26" fmla="*/ 174625 w 137"/>
              <a:gd name="T27" fmla="*/ 66675 h 191"/>
              <a:gd name="T28" fmla="*/ 190500 w 137"/>
              <a:gd name="T29" fmla="*/ 76200 h 191"/>
              <a:gd name="T30" fmla="*/ 192088 w 137"/>
              <a:gd name="T31" fmla="*/ 82550 h 191"/>
              <a:gd name="T32" fmla="*/ 192088 w 137"/>
              <a:gd name="T33" fmla="*/ 90488 h 191"/>
              <a:gd name="T34" fmla="*/ 163513 w 137"/>
              <a:gd name="T35" fmla="*/ 141288 h 191"/>
              <a:gd name="T36" fmla="*/ 153988 w 137"/>
              <a:gd name="T37" fmla="*/ 147638 h 191"/>
              <a:gd name="T38" fmla="*/ 157163 w 137"/>
              <a:gd name="T39" fmla="*/ 146050 h 191"/>
              <a:gd name="T40" fmla="*/ 163513 w 137"/>
              <a:gd name="T41" fmla="*/ 141288 h 191"/>
              <a:gd name="T42" fmla="*/ 160338 w 137"/>
              <a:gd name="T43" fmla="*/ 134938 h 191"/>
              <a:gd name="T44" fmla="*/ 157163 w 137"/>
              <a:gd name="T45" fmla="*/ 136525 h 191"/>
              <a:gd name="T46" fmla="*/ 150813 w 137"/>
              <a:gd name="T47" fmla="*/ 139700 h 191"/>
              <a:gd name="T48" fmla="*/ 133350 w 137"/>
              <a:gd name="T49" fmla="*/ 128588 h 191"/>
              <a:gd name="T50" fmla="*/ 133350 w 137"/>
              <a:gd name="T51" fmla="*/ 128588 h 191"/>
              <a:gd name="T52" fmla="*/ 142875 w 137"/>
              <a:gd name="T53" fmla="*/ 123825 h 191"/>
              <a:gd name="T54" fmla="*/ 163513 w 137"/>
              <a:gd name="T55" fmla="*/ 53975 h 191"/>
              <a:gd name="T56" fmla="*/ 139700 w 137"/>
              <a:gd name="T57" fmla="*/ 36513 h 191"/>
              <a:gd name="T58" fmla="*/ 127000 w 137"/>
              <a:gd name="T59" fmla="*/ 39688 h 191"/>
              <a:gd name="T60" fmla="*/ 90488 w 137"/>
              <a:gd name="T61" fmla="*/ 93663 h 191"/>
              <a:gd name="T62" fmla="*/ 90488 w 137"/>
              <a:gd name="T63" fmla="*/ 104775 h 191"/>
              <a:gd name="T64" fmla="*/ 34925 w 137"/>
              <a:gd name="T65" fmla="*/ 242888 h 191"/>
              <a:gd name="T66" fmla="*/ 41275 w 137"/>
              <a:gd name="T67" fmla="*/ 244475 h 191"/>
              <a:gd name="T68" fmla="*/ 46038 w 137"/>
              <a:gd name="T69" fmla="*/ 246063 h 191"/>
              <a:gd name="T70" fmla="*/ 46038 w 137"/>
              <a:gd name="T71" fmla="*/ 257175 h 191"/>
              <a:gd name="T72" fmla="*/ 52388 w 137"/>
              <a:gd name="T73" fmla="*/ 255588 h 191"/>
              <a:gd name="T74" fmla="*/ 60325 w 137"/>
              <a:gd name="T75" fmla="*/ 257175 h 191"/>
              <a:gd name="T76" fmla="*/ 63500 w 137"/>
              <a:gd name="T77" fmla="*/ 258763 h 191"/>
              <a:gd name="T78" fmla="*/ 65088 w 137"/>
              <a:gd name="T79" fmla="*/ 268288 h 191"/>
              <a:gd name="T80" fmla="*/ 60325 w 137"/>
              <a:gd name="T81" fmla="*/ 274638 h 191"/>
              <a:gd name="T82" fmla="*/ 34925 w 137"/>
              <a:gd name="T83" fmla="*/ 288925 h 191"/>
              <a:gd name="T84" fmla="*/ 65088 w 137"/>
              <a:gd name="T85" fmla="*/ 279400 h 191"/>
              <a:gd name="T86" fmla="*/ 163513 w 137"/>
              <a:gd name="T87" fmla="*/ 46038 h 191"/>
              <a:gd name="T88" fmla="*/ 153988 w 137"/>
              <a:gd name="T89" fmla="*/ 14288 h 191"/>
              <a:gd name="T90" fmla="*/ 163513 w 137"/>
              <a:gd name="T91" fmla="*/ 6350 h 191"/>
              <a:gd name="T92" fmla="*/ 34925 w 137"/>
              <a:gd name="T93" fmla="*/ 185738 h 191"/>
              <a:gd name="T94" fmla="*/ 3175 w 137"/>
              <a:gd name="T95" fmla="*/ 303213 h 191"/>
              <a:gd name="T96" fmla="*/ 34925 w 137"/>
              <a:gd name="T97" fmla="*/ 285750 h 191"/>
              <a:gd name="T98" fmla="*/ 7938 w 137"/>
              <a:gd name="T99" fmla="*/ 276225 h 191"/>
              <a:gd name="T100" fmla="*/ 7938 w 137"/>
              <a:gd name="T101" fmla="*/ 238125 h 191"/>
              <a:gd name="T102" fmla="*/ 9525 w 137"/>
              <a:gd name="T103" fmla="*/ 236538 h 191"/>
              <a:gd name="T104" fmla="*/ 15875 w 137"/>
              <a:gd name="T105" fmla="*/ 231775 h 191"/>
              <a:gd name="T106" fmla="*/ 23813 w 137"/>
              <a:gd name="T107" fmla="*/ 231775 h 191"/>
              <a:gd name="T108" fmla="*/ 26988 w 137"/>
              <a:gd name="T109" fmla="*/ 236538 h 191"/>
              <a:gd name="T110" fmla="*/ 28575 w 137"/>
              <a:gd name="T111" fmla="*/ 246063 h 191"/>
              <a:gd name="T112" fmla="*/ 30163 w 137"/>
              <a:gd name="T113" fmla="*/ 244475 h 191"/>
              <a:gd name="T114" fmla="*/ 34925 w 137"/>
              <a:gd name="T115" fmla="*/ 185738 h 191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37"/>
              <a:gd name="T175" fmla="*/ 0 h 191"/>
              <a:gd name="T176" fmla="*/ 137 w 137"/>
              <a:gd name="T177" fmla="*/ 191 h 191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37" h="191">
                <a:moveTo>
                  <a:pt x="103" y="89"/>
                </a:moveTo>
                <a:lnTo>
                  <a:pt x="125" y="55"/>
                </a:lnTo>
                <a:lnTo>
                  <a:pt x="126" y="51"/>
                </a:lnTo>
                <a:lnTo>
                  <a:pt x="125" y="47"/>
                </a:lnTo>
                <a:lnTo>
                  <a:pt x="133" y="34"/>
                </a:lnTo>
                <a:lnTo>
                  <a:pt x="136" y="29"/>
                </a:lnTo>
                <a:lnTo>
                  <a:pt x="137" y="25"/>
                </a:lnTo>
                <a:lnTo>
                  <a:pt x="137" y="21"/>
                </a:lnTo>
                <a:lnTo>
                  <a:pt x="137" y="17"/>
                </a:lnTo>
                <a:lnTo>
                  <a:pt x="136" y="13"/>
                </a:lnTo>
                <a:lnTo>
                  <a:pt x="135" y="9"/>
                </a:lnTo>
                <a:lnTo>
                  <a:pt x="132" y="6"/>
                </a:lnTo>
                <a:lnTo>
                  <a:pt x="128" y="4"/>
                </a:lnTo>
                <a:lnTo>
                  <a:pt x="121" y="0"/>
                </a:lnTo>
                <a:lnTo>
                  <a:pt x="116" y="0"/>
                </a:lnTo>
                <a:lnTo>
                  <a:pt x="109" y="1"/>
                </a:lnTo>
                <a:lnTo>
                  <a:pt x="103" y="4"/>
                </a:lnTo>
                <a:lnTo>
                  <a:pt x="103" y="29"/>
                </a:lnTo>
                <a:lnTo>
                  <a:pt x="113" y="39"/>
                </a:lnTo>
                <a:lnTo>
                  <a:pt x="103" y="34"/>
                </a:lnTo>
                <a:lnTo>
                  <a:pt x="103" y="59"/>
                </a:lnTo>
                <a:lnTo>
                  <a:pt x="110" y="48"/>
                </a:lnTo>
                <a:lnTo>
                  <a:pt x="110" y="46"/>
                </a:lnTo>
                <a:lnTo>
                  <a:pt x="110" y="42"/>
                </a:lnTo>
                <a:lnTo>
                  <a:pt x="120" y="48"/>
                </a:lnTo>
                <a:lnTo>
                  <a:pt x="121" y="50"/>
                </a:lnTo>
                <a:lnTo>
                  <a:pt x="121" y="52"/>
                </a:lnTo>
                <a:lnTo>
                  <a:pt x="121" y="54"/>
                </a:lnTo>
                <a:lnTo>
                  <a:pt x="121" y="57"/>
                </a:lnTo>
                <a:lnTo>
                  <a:pt x="103" y="82"/>
                </a:lnTo>
                <a:lnTo>
                  <a:pt x="103" y="89"/>
                </a:lnTo>
                <a:close/>
                <a:moveTo>
                  <a:pt x="41" y="176"/>
                </a:moveTo>
                <a:lnTo>
                  <a:pt x="97" y="93"/>
                </a:lnTo>
                <a:lnTo>
                  <a:pt x="99" y="92"/>
                </a:lnTo>
                <a:lnTo>
                  <a:pt x="102" y="89"/>
                </a:lnTo>
                <a:lnTo>
                  <a:pt x="103" y="89"/>
                </a:lnTo>
                <a:lnTo>
                  <a:pt x="103" y="82"/>
                </a:lnTo>
                <a:lnTo>
                  <a:pt x="101" y="85"/>
                </a:lnTo>
                <a:lnTo>
                  <a:pt x="99" y="86"/>
                </a:lnTo>
                <a:lnTo>
                  <a:pt x="98" y="88"/>
                </a:lnTo>
                <a:lnTo>
                  <a:pt x="95" y="88"/>
                </a:lnTo>
                <a:lnTo>
                  <a:pt x="94" y="86"/>
                </a:lnTo>
                <a:lnTo>
                  <a:pt x="84" y="81"/>
                </a:lnTo>
                <a:lnTo>
                  <a:pt x="87" y="80"/>
                </a:lnTo>
                <a:lnTo>
                  <a:pt x="90" y="78"/>
                </a:lnTo>
                <a:lnTo>
                  <a:pt x="103" y="59"/>
                </a:lnTo>
                <a:lnTo>
                  <a:pt x="103" y="34"/>
                </a:lnTo>
                <a:lnTo>
                  <a:pt x="88" y="23"/>
                </a:lnTo>
                <a:lnTo>
                  <a:pt x="83" y="23"/>
                </a:lnTo>
                <a:lnTo>
                  <a:pt x="80" y="25"/>
                </a:lnTo>
                <a:lnTo>
                  <a:pt x="57" y="59"/>
                </a:lnTo>
                <a:lnTo>
                  <a:pt x="56" y="63"/>
                </a:lnTo>
                <a:lnTo>
                  <a:pt x="57" y="66"/>
                </a:lnTo>
                <a:lnTo>
                  <a:pt x="22" y="117"/>
                </a:lnTo>
                <a:lnTo>
                  <a:pt x="22" y="153"/>
                </a:lnTo>
                <a:lnTo>
                  <a:pt x="26" y="154"/>
                </a:lnTo>
                <a:lnTo>
                  <a:pt x="29" y="155"/>
                </a:lnTo>
                <a:lnTo>
                  <a:pt x="29" y="158"/>
                </a:lnTo>
                <a:lnTo>
                  <a:pt x="29" y="162"/>
                </a:lnTo>
                <a:lnTo>
                  <a:pt x="33" y="161"/>
                </a:lnTo>
                <a:lnTo>
                  <a:pt x="36" y="161"/>
                </a:lnTo>
                <a:lnTo>
                  <a:pt x="38" y="162"/>
                </a:lnTo>
                <a:lnTo>
                  <a:pt x="40" y="163"/>
                </a:lnTo>
                <a:lnTo>
                  <a:pt x="41" y="166"/>
                </a:lnTo>
                <a:lnTo>
                  <a:pt x="41" y="169"/>
                </a:lnTo>
                <a:lnTo>
                  <a:pt x="40" y="172"/>
                </a:lnTo>
                <a:lnTo>
                  <a:pt x="38" y="173"/>
                </a:lnTo>
                <a:lnTo>
                  <a:pt x="22" y="180"/>
                </a:lnTo>
                <a:lnTo>
                  <a:pt x="22" y="182"/>
                </a:lnTo>
                <a:lnTo>
                  <a:pt x="41" y="176"/>
                </a:lnTo>
                <a:close/>
                <a:moveTo>
                  <a:pt x="103" y="4"/>
                </a:moveTo>
                <a:lnTo>
                  <a:pt x="103" y="29"/>
                </a:lnTo>
                <a:lnTo>
                  <a:pt x="91" y="17"/>
                </a:lnTo>
                <a:lnTo>
                  <a:pt x="97" y="9"/>
                </a:lnTo>
                <a:lnTo>
                  <a:pt x="103" y="4"/>
                </a:lnTo>
                <a:close/>
                <a:moveTo>
                  <a:pt x="22" y="117"/>
                </a:moveTo>
                <a:lnTo>
                  <a:pt x="0" y="150"/>
                </a:lnTo>
                <a:lnTo>
                  <a:pt x="2" y="191"/>
                </a:lnTo>
                <a:lnTo>
                  <a:pt x="22" y="182"/>
                </a:lnTo>
                <a:lnTo>
                  <a:pt x="22" y="180"/>
                </a:lnTo>
                <a:lnTo>
                  <a:pt x="17" y="182"/>
                </a:lnTo>
                <a:lnTo>
                  <a:pt x="5" y="174"/>
                </a:lnTo>
                <a:lnTo>
                  <a:pt x="5" y="150"/>
                </a:lnTo>
                <a:lnTo>
                  <a:pt x="6" y="149"/>
                </a:lnTo>
                <a:lnTo>
                  <a:pt x="7" y="146"/>
                </a:lnTo>
                <a:lnTo>
                  <a:pt x="10" y="146"/>
                </a:lnTo>
                <a:lnTo>
                  <a:pt x="13" y="146"/>
                </a:lnTo>
                <a:lnTo>
                  <a:pt x="15" y="146"/>
                </a:lnTo>
                <a:lnTo>
                  <a:pt x="17" y="149"/>
                </a:lnTo>
                <a:lnTo>
                  <a:pt x="18" y="150"/>
                </a:lnTo>
                <a:lnTo>
                  <a:pt x="18" y="155"/>
                </a:lnTo>
                <a:lnTo>
                  <a:pt x="19" y="154"/>
                </a:lnTo>
                <a:lnTo>
                  <a:pt x="22" y="153"/>
                </a:lnTo>
                <a:lnTo>
                  <a:pt x="22" y="117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7" name="Freeform 176"/>
          <p:cNvSpPr>
            <a:spLocks noEditPoints="1" noChangeArrowheads="1"/>
          </p:cNvSpPr>
          <p:nvPr/>
        </p:nvSpPr>
        <p:spPr bwMode="auto">
          <a:xfrm>
            <a:off x="2644775" y="1946275"/>
            <a:ext cx="279400" cy="303213"/>
          </a:xfrm>
          <a:custGeom>
            <a:avLst/>
            <a:gdLst>
              <a:gd name="T0" fmla="*/ 219075 w 176"/>
              <a:gd name="T1" fmla="*/ 139700 h 191"/>
              <a:gd name="T2" fmla="*/ 209550 w 176"/>
              <a:gd name="T3" fmla="*/ 219075 h 191"/>
              <a:gd name="T4" fmla="*/ 238125 w 176"/>
              <a:gd name="T5" fmla="*/ 227013 h 191"/>
              <a:gd name="T6" fmla="*/ 233363 w 176"/>
              <a:gd name="T7" fmla="*/ 239713 h 191"/>
              <a:gd name="T8" fmla="*/ 209550 w 176"/>
              <a:gd name="T9" fmla="*/ 57150 h 191"/>
              <a:gd name="T10" fmla="*/ 238125 w 176"/>
              <a:gd name="T11" fmla="*/ 41275 h 191"/>
              <a:gd name="T12" fmla="*/ 214313 w 176"/>
              <a:gd name="T13" fmla="*/ 74613 h 191"/>
              <a:gd name="T14" fmla="*/ 231775 w 176"/>
              <a:gd name="T15" fmla="*/ 139700 h 191"/>
              <a:gd name="T16" fmla="*/ 276225 w 176"/>
              <a:gd name="T17" fmla="*/ 134938 h 191"/>
              <a:gd name="T18" fmla="*/ 238125 w 176"/>
              <a:gd name="T19" fmla="*/ 146050 h 191"/>
              <a:gd name="T20" fmla="*/ 139700 w 176"/>
              <a:gd name="T21" fmla="*/ 61913 h 191"/>
              <a:gd name="T22" fmla="*/ 182563 w 176"/>
              <a:gd name="T23" fmla="*/ 73025 h 191"/>
              <a:gd name="T24" fmla="*/ 209550 w 176"/>
              <a:gd name="T25" fmla="*/ 173038 h 191"/>
              <a:gd name="T26" fmla="*/ 182563 w 176"/>
              <a:gd name="T27" fmla="*/ 203200 h 191"/>
              <a:gd name="T28" fmla="*/ 176213 w 176"/>
              <a:gd name="T29" fmla="*/ 285750 h 191"/>
              <a:gd name="T30" fmla="*/ 142875 w 176"/>
              <a:gd name="T31" fmla="*/ 303213 h 191"/>
              <a:gd name="T32" fmla="*/ 166688 w 176"/>
              <a:gd name="T33" fmla="*/ 200025 h 191"/>
              <a:gd name="T34" fmla="*/ 193675 w 176"/>
              <a:gd name="T35" fmla="*/ 169863 h 191"/>
              <a:gd name="T36" fmla="*/ 196850 w 176"/>
              <a:gd name="T37" fmla="*/ 115888 h 191"/>
              <a:gd name="T38" fmla="*/ 165100 w 176"/>
              <a:gd name="T39" fmla="*/ 80963 h 191"/>
              <a:gd name="T40" fmla="*/ 139700 w 176"/>
              <a:gd name="T41" fmla="*/ 61913 h 191"/>
              <a:gd name="T42" fmla="*/ 201613 w 176"/>
              <a:gd name="T43" fmla="*/ 68263 h 191"/>
              <a:gd name="T44" fmla="*/ 209550 w 176"/>
              <a:gd name="T45" fmla="*/ 57150 h 191"/>
              <a:gd name="T46" fmla="*/ 203200 w 176"/>
              <a:gd name="T47" fmla="*/ 203200 h 191"/>
              <a:gd name="T48" fmla="*/ 209550 w 176"/>
              <a:gd name="T49" fmla="*/ 201613 h 191"/>
              <a:gd name="T50" fmla="*/ 146050 w 176"/>
              <a:gd name="T51" fmla="*/ 1588 h 191"/>
              <a:gd name="T52" fmla="*/ 139700 w 176"/>
              <a:gd name="T53" fmla="*/ 47625 h 191"/>
              <a:gd name="T54" fmla="*/ 127000 w 176"/>
              <a:gd name="T55" fmla="*/ 303213 h 191"/>
              <a:gd name="T56" fmla="*/ 98425 w 176"/>
              <a:gd name="T57" fmla="*/ 279400 h 191"/>
              <a:gd name="T58" fmla="*/ 87313 w 176"/>
              <a:gd name="T59" fmla="*/ 196850 h 191"/>
              <a:gd name="T60" fmla="*/ 69850 w 176"/>
              <a:gd name="T61" fmla="*/ 106363 h 191"/>
              <a:gd name="T62" fmla="*/ 106363 w 176"/>
              <a:gd name="T63" fmla="*/ 68263 h 191"/>
              <a:gd name="T64" fmla="*/ 139700 w 176"/>
              <a:gd name="T65" fmla="*/ 77788 h 191"/>
              <a:gd name="T66" fmla="*/ 96838 w 176"/>
              <a:gd name="T67" fmla="*/ 96838 h 191"/>
              <a:gd name="T68" fmla="*/ 79375 w 176"/>
              <a:gd name="T69" fmla="*/ 139700 h 191"/>
              <a:gd name="T70" fmla="*/ 109538 w 176"/>
              <a:gd name="T71" fmla="*/ 190500 h 191"/>
              <a:gd name="T72" fmla="*/ 139700 w 176"/>
              <a:gd name="T73" fmla="*/ 233363 h 191"/>
              <a:gd name="T74" fmla="*/ 139700 w 176"/>
              <a:gd name="T75" fmla="*/ 47625 h 191"/>
              <a:gd name="T76" fmla="*/ 133350 w 176"/>
              <a:gd name="T77" fmla="*/ 41275 h 191"/>
              <a:gd name="T78" fmla="*/ 139700 w 176"/>
              <a:gd name="T79" fmla="*/ 0 h 191"/>
              <a:gd name="T80" fmla="*/ 74613 w 176"/>
              <a:gd name="T81" fmla="*/ 214313 h 191"/>
              <a:gd name="T82" fmla="*/ 69850 w 176"/>
              <a:gd name="T83" fmla="*/ 219075 h 191"/>
              <a:gd name="T84" fmla="*/ 74613 w 176"/>
              <a:gd name="T85" fmla="*/ 74613 h 191"/>
              <a:gd name="T86" fmla="*/ 69850 w 176"/>
              <a:gd name="T87" fmla="*/ 171450 h 191"/>
              <a:gd name="T88" fmla="*/ 63500 w 176"/>
              <a:gd name="T89" fmla="*/ 122238 h 191"/>
              <a:gd name="T90" fmla="*/ 69850 w 176"/>
              <a:gd name="T91" fmla="*/ 77788 h 191"/>
              <a:gd name="T92" fmla="*/ 39688 w 176"/>
              <a:gd name="T93" fmla="*/ 49213 h 191"/>
              <a:gd name="T94" fmla="*/ 50800 w 176"/>
              <a:gd name="T95" fmla="*/ 41275 h 191"/>
              <a:gd name="T96" fmla="*/ 50800 w 176"/>
              <a:gd name="T97" fmla="*/ 238125 h 191"/>
              <a:gd name="T98" fmla="*/ 38100 w 176"/>
              <a:gd name="T99" fmla="*/ 233363 h 191"/>
              <a:gd name="T100" fmla="*/ 69850 w 176"/>
              <a:gd name="T101" fmla="*/ 201613 h 191"/>
              <a:gd name="T102" fmla="*/ 39688 w 176"/>
              <a:gd name="T103" fmla="*/ 133350 h 191"/>
              <a:gd name="T104" fmla="*/ 39688 w 176"/>
              <a:gd name="T105" fmla="*/ 146050 h 191"/>
              <a:gd name="T106" fmla="*/ 0 w 176"/>
              <a:gd name="T107" fmla="*/ 139700 h 191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176"/>
              <a:gd name="T163" fmla="*/ 0 h 191"/>
              <a:gd name="T164" fmla="*/ 176 w 176"/>
              <a:gd name="T165" fmla="*/ 191 h 191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176" h="191">
                <a:moveTo>
                  <a:pt x="132" y="66"/>
                </a:moveTo>
                <a:lnTo>
                  <a:pt x="132" y="66"/>
                </a:lnTo>
                <a:lnTo>
                  <a:pt x="136" y="77"/>
                </a:lnTo>
                <a:lnTo>
                  <a:pt x="138" y="88"/>
                </a:lnTo>
                <a:lnTo>
                  <a:pt x="136" y="99"/>
                </a:lnTo>
                <a:lnTo>
                  <a:pt x="132" y="109"/>
                </a:lnTo>
                <a:lnTo>
                  <a:pt x="132" y="66"/>
                </a:lnTo>
                <a:close/>
                <a:moveTo>
                  <a:pt x="132" y="138"/>
                </a:moveTo>
                <a:lnTo>
                  <a:pt x="132" y="127"/>
                </a:lnTo>
                <a:lnTo>
                  <a:pt x="135" y="128"/>
                </a:lnTo>
                <a:lnTo>
                  <a:pt x="150" y="143"/>
                </a:lnTo>
                <a:lnTo>
                  <a:pt x="151" y="147"/>
                </a:lnTo>
                <a:lnTo>
                  <a:pt x="150" y="150"/>
                </a:lnTo>
                <a:lnTo>
                  <a:pt x="147" y="151"/>
                </a:lnTo>
                <a:lnTo>
                  <a:pt x="145" y="150"/>
                </a:lnTo>
                <a:lnTo>
                  <a:pt x="132" y="138"/>
                </a:lnTo>
                <a:close/>
                <a:moveTo>
                  <a:pt x="132" y="49"/>
                </a:moveTo>
                <a:lnTo>
                  <a:pt x="132" y="36"/>
                </a:lnTo>
                <a:lnTo>
                  <a:pt x="145" y="26"/>
                </a:lnTo>
                <a:lnTo>
                  <a:pt x="147" y="24"/>
                </a:lnTo>
                <a:lnTo>
                  <a:pt x="150" y="26"/>
                </a:lnTo>
                <a:lnTo>
                  <a:pt x="151" y="28"/>
                </a:lnTo>
                <a:lnTo>
                  <a:pt x="150" y="31"/>
                </a:lnTo>
                <a:lnTo>
                  <a:pt x="135" y="47"/>
                </a:lnTo>
                <a:lnTo>
                  <a:pt x="132" y="49"/>
                </a:lnTo>
                <a:close/>
                <a:moveTo>
                  <a:pt x="146" y="88"/>
                </a:moveTo>
                <a:lnTo>
                  <a:pt x="146" y="88"/>
                </a:lnTo>
                <a:lnTo>
                  <a:pt x="147" y="85"/>
                </a:lnTo>
                <a:lnTo>
                  <a:pt x="150" y="84"/>
                </a:lnTo>
                <a:lnTo>
                  <a:pt x="172" y="84"/>
                </a:lnTo>
                <a:lnTo>
                  <a:pt x="174" y="85"/>
                </a:lnTo>
                <a:lnTo>
                  <a:pt x="176" y="88"/>
                </a:lnTo>
                <a:lnTo>
                  <a:pt x="174" y="91"/>
                </a:lnTo>
                <a:lnTo>
                  <a:pt x="172" y="92"/>
                </a:lnTo>
                <a:lnTo>
                  <a:pt x="150" y="92"/>
                </a:lnTo>
                <a:lnTo>
                  <a:pt x="147" y="91"/>
                </a:lnTo>
                <a:lnTo>
                  <a:pt x="146" y="88"/>
                </a:lnTo>
                <a:close/>
                <a:moveTo>
                  <a:pt x="88" y="39"/>
                </a:moveTo>
                <a:lnTo>
                  <a:pt x="88" y="39"/>
                </a:lnTo>
                <a:lnTo>
                  <a:pt x="96" y="39"/>
                </a:lnTo>
                <a:lnTo>
                  <a:pt x="103" y="40"/>
                </a:lnTo>
                <a:lnTo>
                  <a:pt x="108" y="43"/>
                </a:lnTo>
                <a:lnTo>
                  <a:pt x="115" y="46"/>
                </a:lnTo>
                <a:lnTo>
                  <a:pt x="120" y="50"/>
                </a:lnTo>
                <a:lnTo>
                  <a:pt x="124" y="55"/>
                </a:lnTo>
                <a:lnTo>
                  <a:pt x="128" y="61"/>
                </a:lnTo>
                <a:lnTo>
                  <a:pt x="132" y="66"/>
                </a:lnTo>
                <a:lnTo>
                  <a:pt x="132" y="109"/>
                </a:lnTo>
                <a:lnTo>
                  <a:pt x="128" y="115"/>
                </a:lnTo>
                <a:lnTo>
                  <a:pt x="124" y="120"/>
                </a:lnTo>
                <a:lnTo>
                  <a:pt x="120" y="124"/>
                </a:lnTo>
                <a:lnTo>
                  <a:pt x="115" y="128"/>
                </a:lnTo>
                <a:lnTo>
                  <a:pt x="115" y="166"/>
                </a:lnTo>
                <a:lnTo>
                  <a:pt x="115" y="172"/>
                </a:lnTo>
                <a:lnTo>
                  <a:pt x="113" y="176"/>
                </a:lnTo>
                <a:lnTo>
                  <a:pt x="111" y="180"/>
                </a:lnTo>
                <a:lnTo>
                  <a:pt x="108" y="184"/>
                </a:lnTo>
                <a:lnTo>
                  <a:pt x="104" y="187"/>
                </a:lnTo>
                <a:lnTo>
                  <a:pt x="100" y="189"/>
                </a:lnTo>
                <a:lnTo>
                  <a:pt x="96" y="191"/>
                </a:lnTo>
                <a:lnTo>
                  <a:pt x="90" y="191"/>
                </a:lnTo>
                <a:lnTo>
                  <a:pt x="88" y="191"/>
                </a:lnTo>
                <a:lnTo>
                  <a:pt x="88" y="147"/>
                </a:lnTo>
                <a:lnTo>
                  <a:pt x="105" y="147"/>
                </a:lnTo>
                <a:lnTo>
                  <a:pt x="105" y="126"/>
                </a:lnTo>
                <a:lnTo>
                  <a:pt x="105" y="123"/>
                </a:lnTo>
                <a:lnTo>
                  <a:pt x="108" y="122"/>
                </a:lnTo>
                <a:lnTo>
                  <a:pt x="115" y="115"/>
                </a:lnTo>
                <a:lnTo>
                  <a:pt x="122" y="107"/>
                </a:lnTo>
                <a:lnTo>
                  <a:pt x="126" y="99"/>
                </a:lnTo>
                <a:lnTo>
                  <a:pt x="127" y="88"/>
                </a:lnTo>
                <a:lnTo>
                  <a:pt x="126" y="80"/>
                </a:lnTo>
                <a:lnTo>
                  <a:pt x="124" y="73"/>
                </a:lnTo>
                <a:lnTo>
                  <a:pt x="120" y="66"/>
                </a:lnTo>
                <a:lnTo>
                  <a:pt x="116" y="61"/>
                </a:lnTo>
                <a:lnTo>
                  <a:pt x="109" y="55"/>
                </a:lnTo>
                <a:lnTo>
                  <a:pt x="104" y="51"/>
                </a:lnTo>
                <a:lnTo>
                  <a:pt x="96" y="50"/>
                </a:lnTo>
                <a:lnTo>
                  <a:pt x="88" y="49"/>
                </a:lnTo>
                <a:lnTo>
                  <a:pt x="88" y="39"/>
                </a:lnTo>
                <a:close/>
                <a:moveTo>
                  <a:pt x="132" y="36"/>
                </a:moveTo>
                <a:lnTo>
                  <a:pt x="128" y="40"/>
                </a:lnTo>
                <a:lnTo>
                  <a:pt x="127" y="43"/>
                </a:lnTo>
                <a:lnTo>
                  <a:pt x="128" y="47"/>
                </a:lnTo>
                <a:lnTo>
                  <a:pt x="130" y="49"/>
                </a:lnTo>
                <a:lnTo>
                  <a:pt x="132" y="49"/>
                </a:lnTo>
                <a:lnTo>
                  <a:pt x="132" y="36"/>
                </a:lnTo>
                <a:close/>
                <a:moveTo>
                  <a:pt x="132" y="127"/>
                </a:moveTo>
                <a:lnTo>
                  <a:pt x="132" y="127"/>
                </a:lnTo>
                <a:lnTo>
                  <a:pt x="130" y="127"/>
                </a:lnTo>
                <a:lnTo>
                  <a:pt x="128" y="128"/>
                </a:lnTo>
                <a:lnTo>
                  <a:pt x="127" y="131"/>
                </a:lnTo>
                <a:lnTo>
                  <a:pt x="128" y="135"/>
                </a:lnTo>
                <a:lnTo>
                  <a:pt x="132" y="138"/>
                </a:lnTo>
                <a:lnTo>
                  <a:pt x="132" y="127"/>
                </a:lnTo>
                <a:close/>
                <a:moveTo>
                  <a:pt x="88" y="30"/>
                </a:moveTo>
                <a:lnTo>
                  <a:pt x="88" y="0"/>
                </a:lnTo>
                <a:lnTo>
                  <a:pt x="92" y="1"/>
                </a:lnTo>
                <a:lnTo>
                  <a:pt x="92" y="4"/>
                </a:lnTo>
                <a:lnTo>
                  <a:pt x="92" y="26"/>
                </a:lnTo>
                <a:lnTo>
                  <a:pt x="92" y="28"/>
                </a:lnTo>
                <a:lnTo>
                  <a:pt x="88" y="30"/>
                </a:lnTo>
                <a:close/>
                <a:moveTo>
                  <a:pt x="88" y="191"/>
                </a:moveTo>
                <a:lnTo>
                  <a:pt x="85" y="191"/>
                </a:lnTo>
                <a:lnTo>
                  <a:pt x="80" y="191"/>
                </a:lnTo>
                <a:lnTo>
                  <a:pt x="76" y="189"/>
                </a:lnTo>
                <a:lnTo>
                  <a:pt x="71" y="187"/>
                </a:lnTo>
                <a:lnTo>
                  <a:pt x="67" y="184"/>
                </a:lnTo>
                <a:lnTo>
                  <a:pt x="65" y="180"/>
                </a:lnTo>
                <a:lnTo>
                  <a:pt x="62" y="176"/>
                </a:lnTo>
                <a:lnTo>
                  <a:pt x="61" y="172"/>
                </a:lnTo>
                <a:lnTo>
                  <a:pt x="61" y="166"/>
                </a:lnTo>
                <a:lnTo>
                  <a:pt x="61" y="128"/>
                </a:lnTo>
                <a:lnTo>
                  <a:pt x="55" y="124"/>
                </a:lnTo>
                <a:lnTo>
                  <a:pt x="51" y="119"/>
                </a:lnTo>
                <a:lnTo>
                  <a:pt x="47" y="114"/>
                </a:lnTo>
                <a:lnTo>
                  <a:pt x="44" y="108"/>
                </a:lnTo>
                <a:lnTo>
                  <a:pt x="44" y="67"/>
                </a:lnTo>
                <a:lnTo>
                  <a:pt x="47" y="61"/>
                </a:lnTo>
                <a:lnTo>
                  <a:pt x="51" y="55"/>
                </a:lnTo>
                <a:lnTo>
                  <a:pt x="57" y="51"/>
                </a:lnTo>
                <a:lnTo>
                  <a:pt x="62" y="47"/>
                </a:lnTo>
                <a:lnTo>
                  <a:pt x="67" y="43"/>
                </a:lnTo>
                <a:lnTo>
                  <a:pt x="74" y="40"/>
                </a:lnTo>
                <a:lnTo>
                  <a:pt x="81" y="39"/>
                </a:lnTo>
                <a:lnTo>
                  <a:pt x="88" y="39"/>
                </a:lnTo>
                <a:lnTo>
                  <a:pt x="88" y="49"/>
                </a:lnTo>
                <a:lnTo>
                  <a:pt x="81" y="50"/>
                </a:lnTo>
                <a:lnTo>
                  <a:pt x="73" y="51"/>
                </a:lnTo>
                <a:lnTo>
                  <a:pt x="66" y="55"/>
                </a:lnTo>
                <a:lnTo>
                  <a:pt x="61" y="61"/>
                </a:lnTo>
                <a:lnTo>
                  <a:pt x="57" y="66"/>
                </a:lnTo>
                <a:lnTo>
                  <a:pt x="53" y="73"/>
                </a:lnTo>
                <a:lnTo>
                  <a:pt x="50" y="80"/>
                </a:lnTo>
                <a:lnTo>
                  <a:pt x="50" y="88"/>
                </a:lnTo>
                <a:lnTo>
                  <a:pt x="51" y="97"/>
                </a:lnTo>
                <a:lnTo>
                  <a:pt x="55" y="107"/>
                </a:lnTo>
                <a:lnTo>
                  <a:pt x="61" y="115"/>
                </a:lnTo>
                <a:lnTo>
                  <a:pt x="69" y="120"/>
                </a:lnTo>
                <a:lnTo>
                  <a:pt x="70" y="123"/>
                </a:lnTo>
                <a:lnTo>
                  <a:pt x="70" y="126"/>
                </a:lnTo>
                <a:lnTo>
                  <a:pt x="70" y="147"/>
                </a:lnTo>
                <a:lnTo>
                  <a:pt x="88" y="147"/>
                </a:lnTo>
                <a:lnTo>
                  <a:pt x="88" y="191"/>
                </a:lnTo>
                <a:close/>
                <a:moveTo>
                  <a:pt x="88" y="0"/>
                </a:moveTo>
                <a:lnTo>
                  <a:pt x="88" y="30"/>
                </a:lnTo>
                <a:lnTo>
                  <a:pt x="85" y="28"/>
                </a:lnTo>
                <a:lnTo>
                  <a:pt x="84" y="26"/>
                </a:lnTo>
                <a:lnTo>
                  <a:pt x="84" y="4"/>
                </a:lnTo>
                <a:lnTo>
                  <a:pt x="85" y="1"/>
                </a:lnTo>
                <a:lnTo>
                  <a:pt x="88" y="0"/>
                </a:lnTo>
                <a:close/>
                <a:moveTo>
                  <a:pt x="44" y="138"/>
                </a:moveTo>
                <a:lnTo>
                  <a:pt x="47" y="135"/>
                </a:lnTo>
                <a:lnTo>
                  <a:pt x="48" y="131"/>
                </a:lnTo>
                <a:lnTo>
                  <a:pt x="47" y="128"/>
                </a:lnTo>
                <a:lnTo>
                  <a:pt x="44" y="127"/>
                </a:lnTo>
                <a:lnTo>
                  <a:pt x="44" y="138"/>
                </a:lnTo>
                <a:close/>
                <a:moveTo>
                  <a:pt x="44" y="49"/>
                </a:moveTo>
                <a:lnTo>
                  <a:pt x="44" y="49"/>
                </a:lnTo>
                <a:lnTo>
                  <a:pt x="47" y="47"/>
                </a:lnTo>
                <a:lnTo>
                  <a:pt x="48" y="43"/>
                </a:lnTo>
                <a:lnTo>
                  <a:pt x="47" y="40"/>
                </a:lnTo>
                <a:lnTo>
                  <a:pt x="44" y="38"/>
                </a:lnTo>
                <a:lnTo>
                  <a:pt x="44" y="49"/>
                </a:lnTo>
                <a:close/>
                <a:moveTo>
                  <a:pt x="44" y="108"/>
                </a:moveTo>
                <a:lnTo>
                  <a:pt x="44" y="108"/>
                </a:lnTo>
                <a:lnTo>
                  <a:pt x="40" y="99"/>
                </a:lnTo>
                <a:lnTo>
                  <a:pt x="39" y="88"/>
                </a:lnTo>
                <a:lnTo>
                  <a:pt x="40" y="77"/>
                </a:lnTo>
                <a:lnTo>
                  <a:pt x="44" y="67"/>
                </a:lnTo>
                <a:lnTo>
                  <a:pt x="44" y="108"/>
                </a:lnTo>
                <a:close/>
                <a:moveTo>
                  <a:pt x="44" y="38"/>
                </a:moveTo>
                <a:lnTo>
                  <a:pt x="44" y="49"/>
                </a:lnTo>
                <a:lnTo>
                  <a:pt x="40" y="47"/>
                </a:lnTo>
                <a:lnTo>
                  <a:pt x="25" y="31"/>
                </a:lnTo>
                <a:lnTo>
                  <a:pt x="24" y="28"/>
                </a:lnTo>
                <a:lnTo>
                  <a:pt x="25" y="26"/>
                </a:lnTo>
                <a:lnTo>
                  <a:pt x="28" y="24"/>
                </a:lnTo>
                <a:lnTo>
                  <a:pt x="32" y="26"/>
                </a:lnTo>
                <a:lnTo>
                  <a:pt x="44" y="38"/>
                </a:lnTo>
                <a:close/>
                <a:moveTo>
                  <a:pt x="44" y="127"/>
                </a:moveTo>
                <a:lnTo>
                  <a:pt x="44" y="138"/>
                </a:lnTo>
                <a:lnTo>
                  <a:pt x="32" y="150"/>
                </a:lnTo>
                <a:lnTo>
                  <a:pt x="28" y="151"/>
                </a:lnTo>
                <a:lnTo>
                  <a:pt x="25" y="150"/>
                </a:lnTo>
                <a:lnTo>
                  <a:pt x="24" y="147"/>
                </a:lnTo>
                <a:lnTo>
                  <a:pt x="25" y="143"/>
                </a:lnTo>
                <a:lnTo>
                  <a:pt x="40" y="128"/>
                </a:lnTo>
                <a:lnTo>
                  <a:pt x="44" y="127"/>
                </a:lnTo>
                <a:close/>
                <a:moveTo>
                  <a:pt x="4" y="84"/>
                </a:moveTo>
                <a:lnTo>
                  <a:pt x="4" y="84"/>
                </a:lnTo>
                <a:lnTo>
                  <a:pt x="25" y="84"/>
                </a:lnTo>
                <a:lnTo>
                  <a:pt x="29" y="85"/>
                </a:lnTo>
                <a:lnTo>
                  <a:pt x="31" y="88"/>
                </a:lnTo>
                <a:lnTo>
                  <a:pt x="29" y="91"/>
                </a:lnTo>
                <a:lnTo>
                  <a:pt x="25" y="92"/>
                </a:lnTo>
                <a:lnTo>
                  <a:pt x="4" y="92"/>
                </a:lnTo>
                <a:lnTo>
                  <a:pt x="1" y="91"/>
                </a:lnTo>
                <a:lnTo>
                  <a:pt x="0" y="88"/>
                </a:lnTo>
                <a:lnTo>
                  <a:pt x="1" y="85"/>
                </a:lnTo>
                <a:lnTo>
                  <a:pt x="4" y="8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8" name="Freeform 177"/>
          <p:cNvSpPr>
            <a:spLocks noEditPoints="1" noChangeArrowheads="1"/>
          </p:cNvSpPr>
          <p:nvPr/>
        </p:nvSpPr>
        <p:spPr bwMode="auto">
          <a:xfrm>
            <a:off x="3898900" y="1533525"/>
            <a:ext cx="419100" cy="606425"/>
          </a:xfrm>
          <a:custGeom>
            <a:avLst/>
            <a:gdLst>
              <a:gd name="T0" fmla="*/ 209550 w 264"/>
              <a:gd name="T1" fmla="*/ 11113 h 382"/>
              <a:gd name="T2" fmla="*/ 222250 w 264"/>
              <a:gd name="T3" fmla="*/ 200025 h 382"/>
              <a:gd name="T4" fmla="*/ 247650 w 264"/>
              <a:gd name="T5" fmla="*/ 203200 h 382"/>
              <a:gd name="T6" fmla="*/ 295275 w 264"/>
              <a:gd name="T7" fmla="*/ 225425 h 382"/>
              <a:gd name="T8" fmla="*/ 327025 w 264"/>
              <a:gd name="T9" fmla="*/ 263525 h 382"/>
              <a:gd name="T10" fmla="*/ 346075 w 264"/>
              <a:gd name="T11" fmla="*/ 311150 h 382"/>
              <a:gd name="T12" fmla="*/ 349250 w 264"/>
              <a:gd name="T13" fmla="*/ 336550 h 382"/>
              <a:gd name="T14" fmla="*/ 349250 w 264"/>
              <a:gd name="T15" fmla="*/ 352425 h 382"/>
              <a:gd name="T16" fmla="*/ 341313 w 264"/>
              <a:gd name="T17" fmla="*/ 379413 h 382"/>
              <a:gd name="T18" fmla="*/ 333375 w 264"/>
              <a:gd name="T19" fmla="*/ 403225 h 382"/>
              <a:gd name="T20" fmla="*/ 307975 w 264"/>
              <a:gd name="T21" fmla="*/ 436563 h 382"/>
              <a:gd name="T22" fmla="*/ 276225 w 264"/>
              <a:gd name="T23" fmla="*/ 460375 h 382"/>
              <a:gd name="T24" fmla="*/ 252413 w 264"/>
              <a:gd name="T25" fmla="*/ 469900 h 382"/>
              <a:gd name="T26" fmla="*/ 223838 w 264"/>
              <a:gd name="T27" fmla="*/ 476250 h 382"/>
              <a:gd name="T28" fmla="*/ 209550 w 264"/>
              <a:gd name="T29" fmla="*/ 476250 h 382"/>
              <a:gd name="T30" fmla="*/ 209550 w 264"/>
              <a:gd name="T31" fmla="*/ 519113 h 382"/>
              <a:gd name="T32" fmla="*/ 228600 w 264"/>
              <a:gd name="T33" fmla="*/ 528638 h 382"/>
              <a:gd name="T34" fmla="*/ 236538 w 264"/>
              <a:gd name="T35" fmla="*/ 547688 h 382"/>
              <a:gd name="T36" fmla="*/ 234950 w 264"/>
              <a:gd name="T37" fmla="*/ 560388 h 382"/>
              <a:gd name="T38" fmla="*/ 219075 w 264"/>
              <a:gd name="T39" fmla="*/ 576263 h 382"/>
              <a:gd name="T40" fmla="*/ 209550 w 264"/>
              <a:gd name="T41" fmla="*/ 606425 h 382"/>
              <a:gd name="T42" fmla="*/ 361950 w 264"/>
              <a:gd name="T43" fmla="*/ 573088 h 382"/>
              <a:gd name="T44" fmla="*/ 361950 w 264"/>
              <a:gd name="T45" fmla="*/ 566738 h 382"/>
              <a:gd name="T46" fmla="*/ 350838 w 264"/>
              <a:gd name="T47" fmla="*/ 554038 h 382"/>
              <a:gd name="T48" fmla="*/ 319088 w 264"/>
              <a:gd name="T49" fmla="*/ 539750 h 382"/>
              <a:gd name="T50" fmla="*/ 288925 w 264"/>
              <a:gd name="T51" fmla="*/ 533400 h 382"/>
              <a:gd name="T52" fmla="*/ 339725 w 264"/>
              <a:gd name="T53" fmla="*/ 500063 h 382"/>
              <a:gd name="T54" fmla="*/ 382588 w 264"/>
              <a:gd name="T55" fmla="*/ 455613 h 382"/>
              <a:gd name="T56" fmla="*/ 407988 w 264"/>
              <a:gd name="T57" fmla="*/ 401638 h 382"/>
              <a:gd name="T58" fmla="*/ 419100 w 264"/>
              <a:gd name="T59" fmla="*/ 336550 h 382"/>
              <a:gd name="T60" fmla="*/ 417513 w 264"/>
              <a:gd name="T61" fmla="*/ 317500 h 382"/>
              <a:gd name="T62" fmla="*/ 411163 w 264"/>
              <a:gd name="T63" fmla="*/ 280988 h 382"/>
              <a:gd name="T64" fmla="*/ 398463 w 264"/>
              <a:gd name="T65" fmla="*/ 247650 h 382"/>
              <a:gd name="T66" fmla="*/ 381000 w 264"/>
              <a:gd name="T67" fmla="*/ 217488 h 382"/>
              <a:gd name="T68" fmla="*/ 357188 w 264"/>
              <a:gd name="T69" fmla="*/ 188913 h 382"/>
              <a:gd name="T70" fmla="*/ 328613 w 264"/>
              <a:gd name="T71" fmla="*/ 165100 h 382"/>
              <a:gd name="T72" fmla="*/ 296863 w 264"/>
              <a:gd name="T73" fmla="*/ 147638 h 382"/>
              <a:gd name="T74" fmla="*/ 261938 w 264"/>
              <a:gd name="T75" fmla="*/ 134938 h 382"/>
              <a:gd name="T76" fmla="*/ 276225 w 264"/>
              <a:gd name="T77" fmla="*/ 31750 h 382"/>
              <a:gd name="T78" fmla="*/ 176213 w 264"/>
              <a:gd name="T79" fmla="*/ 0 h 382"/>
              <a:gd name="T80" fmla="*/ 187325 w 264"/>
              <a:gd name="T81" fmla="*/ 309563 h 382"/>
              <a:gd name="T82" fmla="*/ 209550 w 264"/>
              <a:gd name="T83" fmla="*/ 11113 h 382"/>
              <a:gd name="T84" fmla="*/ 209550 w 264"/>
              <a:gd name="T85" fmla="*/ 476250 h 382"/>
              <a:gd name="T86" fmla="*/ 187325 w 264"/>
              <a:gd name="T87" fmla="*/ 474663 h 382"/>
              <a:gd name="T88" fmla="*/ 146050 w 264"/>
              <a:gd name="T89" fmla="*/ 461963 h 382"/>
              <a:gd name="T90" fmla="*/ 188913 w 264"/>
              <a:gd name="T91" fmla="*/ 450850 h 382"/>
              <a:gd name="T92" fmla="*/ 92075 w 264"/>
              <a:gd name="T93" fmla="*/ 412750 h 382"/>
              <a:gd name="T94" fmla="*/ 0 w 264"/>
              <a:gd name="T95" fmla="*/ 412750 h 382"/>
              <a:gd name="T96" fmla="*/ 34925 w 264"/>
              <a:gd name="T97" fmla="*/ 450850 h 382"/>
              <a:gd name="T98" fmla="*/ 53975 w 264"/>
              <a:gd name="T99" fmla="*/ 476250 h 382"/>
              <a:gd name="T100" fmla="*/ 103188 w 264"/>
              <a:gd name="T101" fmla="*/ 517525 h 382"/>
              <a:gd name="T102" fmla="*/ 131763 w 264"/>
              <a:gd name="T103" fmla="*/ 533400 h 382"/>
              <a:gd name="T104" fmla="*/ 77788 w 264"/>
              <a:gd name="T105" fmla="*/ 547688 h 382"/>
              <a:gd name="T106" fmla="*/ 61913 w 264"/>
              <a:gd name="T107" fmla="*/ 560388 h 382"/>
              <a:gd name="T108" fmla="*/ 55563 w 264"/>
              <a:gd name="T109" fmla="*/ 573088 h 382"/>
              <a:gd name="T110" fmla="*/ 209550 w 264"/>
              <a:gd name="T111" fmla="*/ 606425 h 382"/>
              <a:gd name="T112" fmla="*/ 209550 w 264"/>
              <a:gd name="T113" fmla="*/ 577850 h 382"/>
              <a:gd name="T114" fmla="*/ 188913 w 264"/>
              <a:gd name="T115" fmla="*/ 569913 h 382"/>
              <a:gd name="T116" fmla="*/ 180975 w 264"/>
              <a:gd name="T117" fmla="*/ 547688 h 382"/>
              <a:gd name="T118" fmla="*/ 182563 w 264"/>
              <a:gd name="T119" fmla="*/ 536575 h 382"/>
              <a:gd name="T120" fmla="*/ 198438 w 264"/>
              <a:gd name="T121" fmla="*/ 522288 h 382"/>
              <a:gd name="T122" fmla="*/ 209550 w 264"/>
              <a:gd name="T123" fmla="*/ 476250 h 38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64"/>
              <a:gd name="T187" fmla="*/ 0 h 382"/>
              <a:gd name="T188" fmla="*/ 264 w 264"/>
              <a:gd name="T189" fmla="*/ 382 h 382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64" h="382">
                <a:moveTo>
                  <a:pt x="174" y="20"/>
                </a:moveTo>
                <a:lnTo>
                  <a:pt x="132" y="7"/>
                </a:lnTo>
                <a:lnTo>
                  <a:pt x="132" y="151"/>
                </a:lnTo>
                <a:lnTo>
                  <a:pt x="140" y="126"/>
                </a:lnTo>
                <a:lnTo>
                  <a:pt x="156" y="128"/>
                </a:lnTo>
                <a:lnTo>
                  <a:pt x="172" y="134"/>
                </a:lnTo>
                <a:lnTo>
                  <a:pt x="186" y="142"/>
                </a:lnTo>
                <a:lnTo>
                  <a:pt x="197" y="153"/>
                </a:lnTo>
                <a:lnTo>
                  <a:pt x="206" y="166"/>
                </a:lnTo>
                <a:lnTo>
                  <a:pt x="214" y="180"/>
                </a:lnTo>
                <a:lnTo>
                  <a:pt x="218" y="196"/>
                </a:lnTo>
                <a:lnTo>
                  <a:pt x="220" y="204"/>
                </a:lnTo>
                <a:lnTo>
                  <a:pt x="220" y="212"/>
                </a:lnTo>
                <a:lnTo>
                  <a:pt x="220" y="222"/>
                </a:lnTo>
                <a:lnTo>
                  <a:pt x="218" y="230"/>
                </a:lnTo>
                <a:lnTo>
                  <a:pt x="215" y="239"/>
                </a:lnTo>
                <a:lnTo>
                  <a:pt x="213" y="246"/>
                </a:lnTo>
                <a:lnTo>
                  <a:pt x="210" y="254"/>
                </a:lnTo>
                <a:lnTo>
                  <a:pt x="205" y="262"/>
                </a:lnTo>
                <a:lnTo>
                  <a:pt x="194" y="275"/>
                </a:lnTo>
                <a:lnTo>
                  <a:pt x="182" y="286"/>
                </a:lnTo>
                <a:lnTo>
                  <a:pt x="174" y="290"/>
                </a:lnTo>
                <a:lnTo>
                  <a:pt x="167" y="294"/>
                </a:lnTo>
                <a:lnTo>
                  <a:pt x="159" y="296"/>
                </a:lnTo>
                <a:lnTo>
                  <a:pt x="150" y="299"/>
                </a:lnTo>
                <a:lnTo>
                  <a:pt x="141" y="300"/>
                </a:lnTo>
                <a:lnTo>
                  <a:pt x="132" y="300"/>
                </a:lnTo>
                <a:lnTo>
                  <a:pt x="132" y="327"/>
                </a:lnTo>
                <a:lnTo>
                  <a:pt x="138" y="329"/>
                </a:lnTo>
                <a:lnTo>
                  <a:pt x="144" y="333"/>
                </a:lnTo>
                <a:lnTo>
                  <a:pt x="148" y="338"/>
                </a:lnTo>
                <a:lnTo>
                  <a:pt x="149" y="345"/>
                </a:lnTo>
                <a:lnTo>
                  <a:pt x="148" y="353"/>
                </a:lnTo>
                <a:lnTo>
                  <a:pt x="144" y="359"/>
                </a:lnTo>
                <a:lnTo>
                  <a:pt x="138" y="363"/>
                </a:lnTo>
                <a:lnTo>
                  <a:pt x="132" y="364"/>
                </a:lnTo>
                <a:lnTo>
                  <a:pt x="132" y="382"/>
                </a:lnTo>
                <a:lnTo>
                  <a:pt x="228" y="382"/>
                </a:lnTo>
                <a:lnTo>
                  <a:pt x="228" y="361"/>
                </a:lnTo>
                <a:lnTo>
                  <a:pt x="228" y="357"/>
                </a:lnTo>
                <a:lnTo>
                  <a:pt x="225" y="353"/>
                </a:lnTo>
                <a:lnTo>
                  <a:pt x="221" y="349"/>
                </a:lnTo>
                <a:lnTo>
                  <a:pt x="215" y="345"/>
                </a:lnTo>
                <a:lnTo>
                  <a:pt x="201" y="340"/>
                </a:lnTo>
                <a:lnTo>
                  <a:pt x="182" y="336"/>
                </a:lnTo>
                <a:lnTo>
                  <a:pt x="199" y="326"/>
                </a:lnTo>
                <a:lnTo>
                  <a:pt x="214" y="315"/>
                </a:lnTo>
                <a:lnTo>
                  <a:pt x="229" y="302"/>
                </a:lnTo>
                <a:lnTo>
                  <a:pt x="241" y="287"/>
                </a:lnTo>
                <a:lnTo>
                  <a:pt x="251" y="271"/>
                </a:lnTo>
                <a:lnTo>
                  <a:pt x="257" y="253"/>
                </a:lnTo>
                <a:lnTo>
                  <a:pt x="263" y="233"/>
                </a:lnTo>
                <a:lnTo>
                  <a:pt x="264" y="212"/>
                </a:lnTo>
                <a:lnTo>
                  <a:pt x="263" y="200"/>
                </a:lnTo>
                <a:lnTo>
                  <a:pt x="262" y="189"/>
                </a:lnTo>
                <a:lnTo>
                  <a:pt x="259" y="177"/>
                </a:lnTo>
                <a:lnTo>
                  <a:pt x="256" y="166"/>
                </a:lnTo>
                <a:lnTo>
                  <a:pt x="251" y="156"/>
                </a:lnTo>
                <a:lnTo>
                  <a:pt x="245" y="146"/>
                </a:lnTo>
                <a:lnTo>
                  <a:pt x="240" y="137"/>
                </a:lnTo>
                <a:lnTo>
                  <a:pt x="232" y="127"/>
                </a:lnTo>
                <a:lnTo>
                  <a:pt x="225" y="119"/>
                </a:lnTo>
                <a:lnTo>
                  <a:pt x="215" y="111"/>
                </a:lnTo>
                <a:lnTo>
                  <a:pt x="207" y="104"/>
                </a:lnTo>
                <a:lnTo>
                  <a:pt x="198" y="99"/>
                </a:lnTo>
                <a:lnTo>
                  <a:pt x="187" y="93"/>
                </a:lnTo>
                <a:lnTo>
                  <a:pt x="176" y="88"/>
                </a:lnTo>
                <a:lnTo>
                  <a:pt x="165" y="85"/>
                </a:lnTo>
                <a:lnTo>
                  <a:pt x="153" y="82"/>
                </a:lnTo>
                <a:lnTo>
                  <a:pt x="174" y="20"/>
                </a:lnTo>
                <a:close/>
                <a:moveTo>
                  <a:pt x="132" y="7"/>
                </a:moveTo>
                <a:lnTo>
                  <a:pt x="111" y="0"/>
                </a:lnTo>
                <a:lnTo>
                  <a:pt x="56" y="174"/>
                </a:lnTo>
                <a:lnTo>
                  <a:pt x="118" y="195"/>
                </a:lnTo>
                <a:lnTo>
                  <a:pt x="132" y="151"/>
                </a:lnTo>
                <a:lnTo>
                  <a:pt x="132" y="7"/>
                </a:lnTo>
                <a:close/>
                <a:moveTo>
                  <a:pt x="132" y="300"/>
                </a:moveTo>
                <a:lnTo>
                  <a:pt x="132" y="300"/>
                </a:lnTo>
                <a:lnTo>
                  <a:pt x="118" y="299"/>
                </a:lnTo>
                <a:lnTo>
                  <a:pt x="104" y="296"/>
                </a:lnTo>
                <a:lnTo>
                  <a:pt x="92" y="291"/>
                </a:lnTo>
                <a:lnTo>
                  <a:pt x="80" y="284"/>
                </a:lnTo>
                <a:lnTo>
                  <a:pt x="119" y="284"/>
                </a:lnTo>
                <a:lnTo>
                  <a:pt x="119" y="260"/>
                </a:lnTo>
                <a:lnTo>
                  <a:pt x="58" y="260"/>
                </a:lnTo>
                <a:lnTo>
                  <a:pt x="10" y="260"/>
                </a:lnTo>
                <a:lnTo>
                  <a:pt x="0" y="260"/>
                </a:lnTo>
                <a:lnTo>
                  <a:pt x="0" y="284"/>
                </a:lnTo>
                <a:lnTo>
                  <a:pt x="22" y="284"/>
                </a:lnTo>
                <a:lnTo>
                  <a:pt x="34" y="300"/>
                </a:lnTo>
                <a:lnTo>
                  <a:pt x="48" y="314"/>
                </a:lnTo>
                <a:lnTo>
                  <a:pt x="65" y="326"/>
                </a:lnTo>
                <a:lnTo>
                  <a:pt x="83" y="336"/>
                </a:lnTo>
                <a:lnTo>
                  <a:pt x="64" y="340"/>
                </a:lnTo>
                <a:lnTo>
                  <a:pt x="49" y="345"/>
                </a:lnTo>
                <a:lnTo>
                  <a:pt x="44" y="349"/>
                </a:lnTo>
                <a:lnTo>
                  <a:pt x="39" y="353"/>
                </a:lnTo>
                <a:lnTo>
                  <a:pt x="37" y="357"/>
                </a:lnTo>
                <a:lnTo>
                  <a:pt x="35" y="361"/>
                </a:lnTo>
                <a:lnTo>
                  <a:pt x="35" y="382"/>
                </a:lnTo>
                <a:lnTo>
                  <a:pt x="132" y="382"/>
                </a:lnTo>
                <a:lnTo>
                  <a:pt x="132" y="364"/>
                </a:lnTo>
                <a:lnTo>
                  <a:pt x="125" y="363"/>
                </a:lnTo>
                <a:lnTo>
                  <a:pt x="119" y="359"/>
                </a:lnTo>
                <a:lnTo>
                  <a:pt x="115" y="353"/>
                </a:lnTo>
                <a:lnTo>
                  <a:pt x="114" y="345"/>
                </a:lnTo>
                <a:lnTo>
                  <a:pt x="115" y="338"/>
                </a:lnTo>
                <a:lnTo>
                  <a:pt x="119" y="333"/>
                </a:lnTo>
                <a:lnTo>
                  <a:pt x="125" y="329"/>
                </a:lnTo>
                <a:lnTo>
                  <a:pt x="132" y="327"/>
                </a:lnTo>
                <a:lnTo>
                  <a:pt x="132" y="30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89" name="组合 197"/>
          <p:cNvGrpSpPr/>
          <p:nvPr/>
        </p:nvGrpSpPr>
        <p:grpSpPr bwMode="auto">
          <a:xfrm>
            <a:off x="4238625" y="1449388"/>
            <a:ext cx="363538" cy="220662"/>
            <a:chOff x="0" y="0"/>
            <a:chExt cx="363538" cy="220663"/>
          </a:xfrm>
          <a:solidFill>
            <a:schemeClr val="bg1">
              <a:alpha val="70000"/>
            </a:schemeClr>
          </a:solidFill>
        </p:grpSpPr>
        <p:sp>
          <p:nvSpPr>
            <p:cNvPr id="190" name="Freeform 178"/>
            <p:cNvSpPr>
              <a:spLocks noEditPoints="1" noChangeArrowheads="1"/>
            </p:cNvSpPr>
            <p:nvPr/>
          </p:nvSpPr>
          <p:spPr bwMode="auto">
            <a:xfrm>
              <a:off x="0" y="0"/>
              <a:ext cx="215900" cy="212725"/>
            </a:xfrm>
            <a:custGeom>
              <a:avLst/>
              <a:gdLst>
                <a:gd name="T0" fmla="*/ 107950 w 136"/>
                <a:gd name="T1" fmla="*/ 0 h 134"/>
                <a:gd name="T2" fmla="*/ 149225 w 136"/>
                <a:gd name="T3" fmla="*/ 6350 h 134"/>
                <a:gd name="T4" fmla="*/ 168275 w 136"/>
                <a:gd name="T5" fmla="*/ 17463 h 134"/>
                <a:gd name="T6" fmla="*/ 198438 w 136"/>
                <a:gd name="T7" fmla="*/ 44450 h 134"/>
                <a:gd name="T8" fmla="*/ 212725 w 136"/>
                <a:gd name="T9" fmla="*/ 84138 h 134"/>
                <a:gd name="T10" fmla="*/ 212725 w 136"/>
                <a:gd name="T11" fmla="*/ 125413 h 134"/>
                <a:gd name="T12" fmla="*/ 207963 w 136"/>
                <a:gd name="T13" fmla="*/ 146050 h 134"/>
                <a:gd name="T14" fmla="*/ 192088 w 136"/>
                <a:gd name="T15" fmla="*/ 174625 h 134"/>
                <a:gd name="T16" fmla="*/ 168275 w 136"/>
                <a:gd name="T17" fmla="*/ 195263 h 134"/>
                <a:gd name="T18" fmla="*/ 139700 w 136"/>
                <a:gd name="T19" fmla="*/ 207963 h 134"/>
                <a:gd name="T20" fmla="*/ 107950 w 136"/>
                <a:gd name="T21" fmla="*/ 212725 h 134"/>
                <a:gd name="T22" fmla="*/ 107950 w 136"/>
                <a:gd name="T23" fmla="*/ 193675 h 134"/>
                <a:gd name="T24" fmla="*/ 133350 w 136"/>
                <a:gd name="T25" fmla="*/ 188913 h 134"/>
                <a:gd name="T26" fmla="*/ 157163 w 136"/>
                <a:gd name="T27" fmla="*/ 177800 h 134"/>
                <a:gd name="T28" fmla="*/ 176213 w 136"/>
                <a:gd name="T29" fmla="*/ 161925 h 134"/>
                <a:gd name="T30" fmla="*/ 188913 w 136"/>
                <a:gd name="T31" fmla="*/ 138113 h 134"/>
                <a:gd name="T32" fmla="*/ 188913 w 136"/>
                <a:gd name="T33" fmla="*/ 138113 h 134"/>
                <a:gd name="T34" fmla="*/ 195263 w 136"/>
                <a:gd name="T35" fmla="*/ 104775 h 134"/>
                <a:gd name="T36" fmla="*/ 188913 w 136"/>
                <a:gd name="T37" fmla="*/ 71438 h 134"/>
                <a:gd name="T38" fmla="*/ 169863 w 136"/>
                <a:gd name="T39" fmla="*/ 44450 h 134"/>
                <a:gd name="T40" fmla="*/ 139700 w 136"/>
                <a:gd name="T41" fmla="*/ 25400 h 134"/>
                <a:gd name="T42" fmla="*/ 125413 w 136"/>
                <a:gd name="T43" fmla="*/ 22225 h 134"/>
                <a:gd name="T44" fmla="*/ 107950 w 136"/>
                <a:gd name="T45" fmla="*/ 0 h 134"/>
                <a:gd name="T46" fmla="*/ 9525 w 136"/>
                <a:gd name="T47" fmla="*/ 66675 h 134"/>
                <a:gd name="T48" fmla="*/ 25400 w 136"/>
                <a:gd name="T49" fmla="*/ 38100 h 134"/>
                <a:gd name="T50" fmla="*/ 49213 w 136"/>
                <a:gd name="T51" fmla="*/ 17463 h 134"/>
                <a:gd name="T52" fmla="*/ 77788 w 136"/>
                <a:gd name="T53" fmla="*/ 4763 h 134"/>
                <a:gd name="T54" fmla="*/ 107950 w 136"/>
                <a:gd name="T55" fmla="*/ 0 h 134"/>
                <a:gd name="T56" fmla="*/ 107950 w 136"/>
                <a:gd name="T57" fmla="*/ 19050 h 134"/>
                <a:gd name="T58" fmla="*/ 82550 w 136"/>
                <a:gd name="T59" fmla="*/ 23813 h 134"/>
                <a:gd name="T60" fmla="*/ 60325 w 136"/>
                <a:gd name="T61" fmla="*/ 34925 h 134"/>
                <a:gd name="T62" fmla="*/ 41275 w 136"/>
                <a:gd name="T63" fmla="*/ 52388 h 134"/>
                <a:gd name="T64" fmla="*/ 28575 w 136"/>
                <a:gd name="T65" fmla="*/ 73025 h 134"/>
                <a:gd name="T66" fmla="*/ 22225 w 136"/>
                <a:gd name="T67" fmla="*/ 90488 h 134"/>
                <a:gd name="T68" fmla="*/ 23813 w 136"/>
                <a:gd name="T69" fmla="*/ 125413 h 134"/>
                <a:gd name="T70" fmla="*/ 36513 w 136"/>
                <a:gd name="T71" fmla="*/ 155575 h 134"/>
                <a:gd name="T72" fmla="*/ 60325 w 136"/>
                <a:gd name="T73" fmla="*/ 177800 h 134"/>
                <a:gd name="T74" fmla="*/ 76200 w 136"/>
                <a:gd name="T75" fmla="*/ 187325 h 134"/>
                <a:gd name="T76" fmla="*/ 107950 w 136"/>
                <a:gd name="T77" fmla="*/ 193675 h 134"/>
                <a:gd name="T78" fmla="*/ 107950 w 136"/>
                <a:gd name="T79" fmla="*/ 212725 h 134"/>
                <a:gd name="T80" fmla="*/ 68263 w 136"/>
                <a:gd name="T81" fmla="*/ 206375 h 134"/>
                <a:gd name="T82" fmla="*/ 49213 w 136"/>
                <a:gd name="T83" fmla="*/ 195263 h 134"/>
                <a:gd name="T84" fmla="*/ 19050 w 136"/>
                <a:gd name="T85" fmla="*/ 165100 h 134"/>
                <a:gd name="T86" fmla="*/ 4763 w 136"/>
                <a:gd name="T87" fmla="*/ 128588 h 134"/>
                <a:gd name="T88" fmla="*/ 1588 w 136"/>
                <a:gd name="T89" fmla="*/ 88900 h 134"/>
                <a:gd name="T90" fmla="*/ 9525 w 136"/>
                <a:gd name="T91" fmla="*/ 66675 h 13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36"/>
                <a:gd name="T139" fmla="*/ 0 h 134"/>
                <a:gd name="T140" fmla="*/ 136 w 136"/>
                <a:gd name="T141" fmla="*/ 134 h 13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36" h="134">
                  <a:moveTo>
                    <a:pt x="68" y="0"/>
                  </a:moveTo>
                  <a:lnTo>
                    <a:pt x="68" y="0"/>
                  </a:lnTo>
                  <a:lnTo>
                    <a:pt x="81" y="0"/>
                  </a:lnTo>
                  <a:lnTo>
                    <a:pt x="94" y="4"/>
                  </a:lnTo>
                  <a:lnTo>
                    <a:pt x="106" y="11"/>
                  </a:lnTo>
                  <a:lnTo>
                    <a:pt x="115" y="19"/>
                  </a:lnTo>
                  <a:lnTo>
                    <a:pt x="125" y="28"/>
                  </a:lnTo>
                  <a:lnTo>
                    <a:pt x="130" y="41"/>
                  </a:lnTo>
                  <a:lnTo>
                    <a:pt x="134" y="53"/>
                  </a:lnTo>
                  <a:lnTo>
                    <a:pt x="136" y="65"/>
                  </a:lnTo>
                  <a:lnTo>
                    <a:pt x="134" y="79"/>
                  </a:lnTo>
                  <a:lnTo>
                    <a:pt x="131" y="92"/>
                  </a:lnTo>
                  <a:lnTo>
                    <a:pt x="126" y="102"/>
                  </a:lnTo>
                  <a:lnTo>
                    <a:pt x="121" y="110"/>
                  </a:lnTo>
                  <a:lnTo>
                    <a:pt x="114" y="116"/>
                  </a:lnTo>
                  <a:lnTo>
                    <a:pt x="106" y="123"/>
                  </a:lnTo>
                  <a:lnTo>
                    <a:pt x="98" y="129"/>
                  </a:lnTo>
                  <a:lnTo>
                    <a:pt x="88" y="131"/>
                  </a:lnTo>
                  <a:lnTo>
                    <a:pt x="79" y="134"/>
                  </a:lnTo>
                  <a:lnTo>
                    <a:pt x="68" y="134"/>
                  </a:lnTo>
                  <a:lnTo>
                    <a:pt x="68" y="122"/>
                  </a:lnTo>
                  <a:lnTo>
                    <a:pt x="76" y="122"/>
                  </a:lnTo>
                  <a:lnTo>
                    <a:pt x="84" y="119"/>
                  </a:lnTo>
                  <a:lnTo>
                    <a:pt x="92" y="116"/>
                  </a:lnTo>
                  <a:lnTo>
                    <a:pt x="99" y="112"/>
                  </a:lnTo>
                  <a:lnTo>
                    <a:pt x="104" y="108"/>
                  </a:lnTo>
                  <a:lnTo>
                    <a:pt x="111" y="102"/>
                  </a:lnTo>
                  <a:lnTo>
                    <a:pt x="115" y="95"/>
                  </a:lnTo>
                  <a:lnTo>
                    <a:pt x="119" y="87"/>
                  </a:lnTo>
                  <a:lnTo>
                    <a:pt x="122" y="77"/>
                  </a:lnTo>
                  <a:lnTo>
                    <a:pt x="123" y="66"/>
                  </a:lnTo>
                  <a:lnTo>
                    <a:pt x="122" y="56"/>
                  </a:lnTo>
                  <a:lnTo>
                    <a:pt x="119" y="45"/>
                  </a:lnTo>
                  <a:lnTo>
                    <a:pt x="114" y="37"/>
                  </a:lnTo>
                  <a:lnTo>
                    <a:pt x="107" y="28"/>
                  </a:lnTo>
                  <a:lnTo>
                    <a:pt x="99" y="22"/>
                  </a:lnTo>
                  <a:lnTo>
                    <a:pt x="88" y="16"/>
                  </a:lnTo>
                  <a:lnTo>
                    <a:pt x="79" y="14"/>
                  </a:lnTo>
                  <a:lnTo>
                    <a:pt x="68" y="12"/>
                  </a:lnTo>
                  <a:lnTo>
                    <a:pt x="68" y="0"/>
                  </a:lnTo>
                  <a:close/>
                  <a:moveTo>
                    <a:pt x="6" y="42"/>
                  </a:moveTo>
                  <a:lnTo>
                    <a:pt x="6" y="42"/>
                  </a:lnTo>
                  <a:lnTo>
                    <a:pt x="10" y="33"/>
                  </a:lnTo>
                  <a:lnTo>
                    <a:pt x="16" y="24"/>
                  </a:lnTo>
                  <a:lnTo>
                    <a:pt x="23" y="16"/>
                  </a:lnTo>
                  <a:lnTo>
                    <a:pt x="31" y="11"/>
                  </a:lnTo>
                  <a:lnTo>
                    <a:pt x="39" y="5"/>
                  </a:lnTo>
                  <a:lnTo>
                    <a:pt x="49" y="3"/>
                  </a:lnTo>
                  <a:lnTo>
                    <a:pt x="58" y="0"/>
                  </a:lnTo>
                  <a:lnTo>
                    <a:pt x="68" y="0"/>
                  </a:lnTo>
                  <a:lnTo>
                    <a:pt x="68" y="12"/>
                  </a:lnTo>
                  <a:lnTo>
                    <a:pt x="60" y="12"/>
                  </a:lnTo>
                  <a:lnTo>
                    <a:pt x="52" y="15"/>
                  </a:lnTo>
                  <a:lnTo>
                    <a:pt x="45" y="18"/>
                  </a:lnTo>
                  <a:lnTo>
                    <a:pt x="38" y="22"/>
                  </a:lnTo>
                  <a:lnTo>
                    <a:pt x="31" y="26"/>
                  </a:lnTo>
                  <a:lnTo>
                    <a:pt x="26" y="33"/>
                  </a:lnTo>
                  <a:lnTo>
                    <a:pt x="20" y="39"/>
                  </a:lnTo>
                  <a:lnTo>
                    <a:pt x="18" y="46"/>
                  </a:lnTo>
                  <a:lnTo>
                    <a:pt x="14" y="57"/>
                  </a:lnTo>
                  <a:lnTo>
                    <a:pt x="14" y="68"/>
                  </a:lnTo>
                  <a:lnTo>
                    <a:pt x="15" y="79"/>
                  </a:lnTo>
                  <a:lnTo>
                    <a:pt x="18" y="88"/>
                  </a:lnTo>
                  <a:lnTo>
                    <a:pt x="23" y="98"/>
                  </a:lnTo>
                  <a:lnTo>
                    <a:pt x="30" y="106"/>
                  </a:lnTo>
                  <a:lnTo>
                    <a:pt x="38" y="112"/>
                  </a:lnTo>
                  <a:lnTo>
                    <a:pt x="48" y="118"/>
                  </a:lnTo>
                  <a:lnTo>
                    <a:pt x="58" y="121"/>
                  </a:lnTo>
                  <a:lnTo>
                    <a:pt x="68" y="122"/>
                  </a:lnTo>
                  <a:lnTo>
                    <a:pt x="68" y="134"/>
                  </a:lnTo>
                  <a:lnTo>
                    <a:pt x="56" y="133"/>
                  </a:lnTo>
                  <a:lnTo>
                    <a:pt x="43" y="130"/>
                  </a:lnTo>
                  <a:lnTo>
                    <a:pt x="31" y="123"/>
                  </a:lnTo>
                  <a:lnTo>
                    <a:pt x="20" y="115"/>
                  </a:lnTo>
                  <a:lnTo>
                    <a:pt x="12" y="104"/>
                  </a:lnTo>
                  <a:lnTo>
                    <a:pt x="6" y="93"/>
                  </a:lnTo>
                  <a:lnTo>
                    <a:pt x="3" y="81"/>
                  </a:lnTo>
                  <a:lnTo>
                    <a:pt x="0" y="68"/>
                  </a:lnTo>
                  <a:lnTo>
                    <a:pt x="1" y="56"/>
                  </a:lnTo>
                  <a:lnTo>
                    <a:pt x="6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1" name="Freeform 179"/>
            <p:cNvSpPr>
              <a:spLocks noChangeArrowheads="1"/>
            </p:cNvSpPr>
            <p:nvPr/>
          </p:nvSpPr>
          <p:spPr bwMode="auto">
            <a:xfrm>
              <a:off x="192087" y="128588"/>
              <a:ext cx="106363" cy="65088"/>
            </a:xfrm>
            <a:custGeom>
              <a:avLst/>
              <a:gdLst>
                <a:gd name="T0" fmla="*/ 96838 w 67"/>
                <a:gd name="T1" fmla="*/ 65088 h 41"/>
                <a:gd name="T2" fmla="*/ 106363 w 67"/>
                <a:gd name="T3" fmla="*/ 39688 h 41"/>
                <a:gd name="T4" fmla="*/ 9525 w 67"/>
                <a:gd name="T5" fmla="*/ 0 h 41"/>
                <a:gd name="T6" fmla="*/ 0 w 67"/>
                <a:gd name="T7" fmla="*/ 26988 h 41"/>
                <a:gd name="T8" fmla="*/ 96838 w 67"/>
                <a:gd name="T9" fmla="*/ 65088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41"/>
                <a:gd name="T17" fmla="*/ 67 w 6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41">
                  <a:moveTo>
                    <a:pt x="61" y="41"/>
                  </a:moveTo>
                  <a:lnTo>
                    <a:pt x="67" y="25"/>
                  </a:lnTo>
                  <a:lnTo>
                    <a:pt x="6" y="0"/>
                  </a:lnTo>
                  <a:lnTo>
                    <a:pt x="0" y="17"/>
                  </a:lnTo>
                  <a:lnTo>
                    <a:pt x="61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2" name="Freeform 180"/>
            <p:cNvSpPr>
              <a:spLocks noChangeArrowheads="1"/>
            </p:cNvSpPr>
            <p:nvPr/>
          </p:nvSpPr>
          <p:spPr bwMode="auto">
            <a:xfrm>
              <a:off x="225425" y="139700"/>
              <a:ext cx="138113" cy="80963"/>
            </a:xfrm>
            <a:custGeom>
              <a:avLst/>
              <a:gdLst>
                <a:gd name="T0" fmla="*/ 106363 w 87"/>
                <a:gd name="T1" fmla="*/ 80963 h 51"/>
                <a:gd name="T2" fmla="*/ 106363 w 87"/>
                <a:gd name="T3" fmla="*/ 80963 h 51"/>
                <a:gd name="T4" fmla="*/ 115888 w 87"/>
                <a:gd name="T5" fmla="*/ 80963 h 51"/>
                <a:gd name="T6" fmla="*/ 125413 w 87"/>
                <a:gd name="T7" fmla="*/ 80963 h 51"/>
                <a:gd name="T8" fmla="*/ 131763 w 87"/>
                <a:gd name="T9" fmla="*/ 74613 h 51"/>
                <a:gd name="T10" fmla="*/ 136525 w 87"/>
                <a:gd name="T11" fmla="*/ 68263 h 51"/>
                <a:gd name="T12" fmla="*/ 136525 w 87"/>
                <a:gd name="T13" fmla="*/ 68263 h 51"/>
                <a:gd name="T14" fmla="*/ 138113 w 87"/>
                <a:gd name="T15" fmla="*/ 58738 h 51"/>
                <a:gd name="T16" fmla="*/ 136525 w 87"/>
                <a:gd name="T17" fmla="*/ 49213 h 51"/>
                <a:gd name="T18" fmla="*/ 131763 w 87"/>
                <a:gd name="T19" fmla="*/ 42863 h 51"/>
                <a:gd name="T20" fmla="*/ 123825 w 87"/>
                <a:gd name="T21" fmla="*/ 38100 h 51"/>
                <a:gd name="T22" fmla="*/ 33338 w 87"/>
                <a:gd name="T23" fmla="*/ 1588 h 51"/>
                <a:gd name="T24" fmla="*/ 33338 w 87"/>
                <a:gd name="T25" fmla="*/ 1588 h 51"/>
                <a:gd name="T26" fmla="*/ 23813 w 87"/>
                <a:gd name="T27" fmla="*/ 0 h 51"/>
                <a:gd name="T28" fmla="*/ 15875 w 87"/>
                <a:gd name="T29" fmla="*/ 1588 h 51"/>
                <a:gd name="T30" fmla="*/ 6350 w 87"/>
                <a:gd name="T31" fmla="*/ 6350 h 51"/>
                <a:gd name="T32" fmla="*/ 3175 w 87"/>
                <a:gd name="T33" fmla="*/ 15875 h 51"/>
                <a:gd name="T34" fmla="*/ 3175 w 87"/>
                <a:gd name="T35" fmla="*/ 15875 h 51"/>
                <a:gd name="T36" fmla="*/ 0 w 87"/>
                <a:gd name="T37" fmla="*/ 23813 h 51"/>
                <a:gd name="T38" fmla="*/ 3175 w 87"/>
                <a:gd name="T39" fmla="*/ 31750 h 51"/>
                <a:gd name="T40" fmla="*/ 6350 w 87"/>
                <a:gd name="T41" fmla="*/ 38100 h 51"/>
                <a:gd name="T42" fmla="*/ 15875 w 87"/>
                <a:gd name="T43" fmla="*/ 44450 h 51"/>
                <a:gd name="T44" fmla="*/ 106363 w 87"/>
                <a:gd name="T45" fmla="*/ 80963 h 5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7"/>
                <a:gd name="T70" fmla="*/ 0 h 51"/>
                <a:gd name="T71" fmla="*/ 87 w 87"/>
                <a:gd name="T72" fmla="*/ 51 h 5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7" h="51">
                  <a:moveTo>
                    <a:pt x="67" y="51"/>
                  </a:moveTo>
                  <a:lnTo>
                    <a:pt x="67" y="51"/>
                  </a:lnTo>
                  <a:lnTo>
                    <a:pt x="73" y="51"/>
                  </a:lnTo>
                  <a:lnTo>
                    <a:pt x="79" y="51"/>
                  </a:lnTo>
                  <a:lnTo>
                    <a:pt x="83" y="47"/>
                  </a:lnTo>
                  <a:lnTo>
                    <a:pt x="86" y="43"/>
                  </a:lnTo>
                  <a:lnTo>
                    <a:pt x="87" y="37"/>
                  </a:lnTo>
                  <a:lnTo>
                    <a:pt x="86" y="31"/>
                  </a:lnTo>
                  <a:lnTo>
                    <a:pt x="83" y="27"/>
                  </a:lnTo>
                  <a:lnTo>
                    <a:pt x="78" y="24"/>
                  </a:lnTo>
                  <a:lnTo>
                    <a:pt x="21" y="1"/>
                  </a:lnTo>
                  <a:lnTo>
                    <a:pt x="15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10" y="28"/>
                  </a:lnTo>
                  <a:lnTo>
                    <a:pt x="67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3" name="Freeform 181"/>
          <p:cNvSpPr>
            <a:spLocks noEditPoints="1" noChangeArrowheads="1"/>
          </p:cNvSpPr>
          <p:nvPr/>
        </p:nvSpPr>
        <p:spPr bwMode="auto">
          <a:xfrm>
            <a:off x="4251325" y="2732088"/>
            <a:ext cx="436563" cy="155575"/>
          </a:xfrm>
          <a:custGeom>
            <a:avLst/>
            <a:gdLst>
              <a:gd name="T0" fmla="*/ 379413 w 275"/>
              <a:gd name="T1" fmla="*/ 63500 h 98"/>
              <a:gd name="T2" fmla="*/ 409575 w 275"/>
              <a:gd name="T3" fmla="*/ 103188 h 98"/>
              <a:gd name="T4" fmla="*/ 379413 w 275"/>
              <a:gd name="T5" fmla="*/ 139700 h 98"/>
              <a:gd name="T6" fmla="*/ 436563 w 275"/>
              <a:gd name="T7" fmla="*/ 123825 h 98"/>
              <a:gd name="T8" fmla="*/ 379413 w 275"/>
              <a:gd name="T9" fmla="*/ 63500 h 98"/>
              <a:gd name="T10" fmla="*/ 187325 w 275"/>
              <a:gd name="T11" fmla="*/ 23813 h 98"/>
              <a:gd name="T12" fmla="*/ 176213 w 275"/>
              <a:gd name="T13" fmla="*/ 17463 h 98"/>
              <a:gd name="T14" fmla="*/ 133350 w 275"/>
              <a:gd name="T15" fmla="*/ 12700 h 98"/>
              <a:gd name="T16" fmla="*/ 169863 w 275"/>
              <a:gd name="T17" fmla="*/ 22225 h 98"/>
              <a:gd name="T18" fmla="*/ 179388 w 275"/>
              <a:gd name="T19" fmla="*/ 26988 h 98"/>
              <a:gd name="T20" fmla="*/ 179388 w 275"/>
              <a:gd name="T21" fmla="*/ 34925 h 98"/>
              <a:gd name="T22" fmla="*/ 174625 w 275"/>
              <a:gd name="T23" fmla="*/ 57150 h 98"/>
              <a:gd name="T24" fmla="*/ 173038 w 275"/>
              <a:gd name="T25" fmla="*/ 52388 h 98"/>
              <a:gd name="T26" fmla="*/ 133350 w 275"/>
              <a:gd name="T27" fmla="*/ 41275 h 98"/>
              <a:gd name="T28" fmla="*/ 157163 w 275"/>
              <a:gd name="T29" fmla="*/ 120650 h 98"/>
              <a:gd name="T30" fmla="*/ 163513 w 275"/>
              <a:gd name="T31" fmla="*/ 120650 h 98"/>
              <a:gd name="T32" fmla="*/ 361950 w 275"/>
              <a:gd name="T33" fmla="*/ 155575 h 98"/>
              <a:gd name="T34" fmla="*/ 379413 w 275"/>
              <a:gd name="T35" fmla="*/ 139700 h 98"/>
              <a:gd name="T36" fmla="*/ 361950 w 275"/>
              <a:gd name="T37" fmla="*/ 149225 h 98"/>
              <a:gd name="T38" fmla="*/ 357188 w 275"/>
              <a:gd name="T39" fmla="*/ 146050 h 98"/>
              <a:gd name="T40" fmla="*/ 349250 w 275"/>
              <a:gd name="T41" fmla="*/ 142875 h 98"/>
              <a:gd name="T42" fmla="*/ 346075 w 275"/>
              <a:gd name="T43" fmla="*/ 131763 h 98"/>
              <a:gd name="T44" fmla="*/ 349250 w 275"/>
              <a:gd name="T45" fmla="*/ 127000 h 98"/>
              <a:gd name="T46" fmla="*/ 355600 w 275"/>
              <a:gd name="T47" fmla="*/ 120650 h 98"/>
              <a:gd name="T48" fmla="*/ 358775 w 275"/>
              <a:gd name="T49" fmla="*/ 120650 h 98"/>
              <a:gd name="T50" fmla="*/ 352425 w 275"/>
              <a:gd name="T51" fmla="*/ 114300 h 98"/>
              <a:gd name="T52" fmla="*/ 350838 w 275"/>
              <a:gd name="T53" fmla="*/ 106363 h 98"/>
              <a:gd name="T54" fmla="*/ 352425 w 275"/>
              <a:gd name="T55" fmla="*/ 101600 h 98"/>
              <a:gd name="T56" fmla="*/ 358775 w 275"/>
              <a:gd name="T57" fmla="*/ 95250 h 98"/>
              <a:gd name="T58" fmla="*/ 365125 w 275"/>
              <a:gd name="T59" fmla="*/ 95250 h 98"/>
              <a:gd name="T60" fmla="*/ 357188 w 275"/>
              <a:gd name="T61" fmla="*/ 88900 h 98"/>
              <a:gd name="T62" fmla="*/ 357188 w 275"/>
              <a:gd name="T63" fmla="*/ 77788 h 98"/>
              <a:gd name="T64" fmla="*/ 358775 w 275"/>
              <a:gd name="T65" fmla="*/ 73025 h 98"/>
              <a:gd name="T66" fmla="*/ 368300 w 275"/>
              <a:gd name="T67" fmla="*/ 66675 h 98"/>
              <a:gd name="T68" fmla="*/ 376238 w 275"/>
              <a:gd name="T69" fmla="*/ 69850 h 98"/>
              <a:gd name="T70" fmla="*/ 379413 w 275"/>
              <a:gd name="T71" fmla="*/ 63500 h 98"/>
              <a:gd name="T72" fmla="*/ 100013 w 275"/>
              <a:gd name="T73" fmla="*/ 0 h 98"/>
              <a:gd name="T74" fmla="*/ 95250 w 275"/>
              <a:gd name="T75" fmla="*/ 0 h 98"/>
              <a:gd name="T76" fmla="*/ 85725 w 275"/>
              <a:gd name="T77" fmla="*/ 4763 h 98"/>
              <a:gd name="T78" fmla="*/ 52388 w 275"/>
              <a:gd name="T79" fmla="*/ 3175 h 98"/>
              <a:gd name="T80" fmla="*/ 42863 w 275"/>
              <a:gd name="T81" fmla="*/ 0 h 98"/>
              <a:gd name="T82" fmla="*/ 28575 w 275"/>
              <a:gd name="T83" fmla="*/ 4763 h 98"/>
              <a:gd name="T84" fmla="*/ 12700 w 275"/>
              <a:gd name="T85" fmla="*/ 12700 h 98"/>
              <a:gd name="T86" fmla="*/ 4763 w 275"/>
              <a:gd name="T87" fmla="*/ 28575 h 98"/>
              <a:gd name="T88" fmla="*/ 3175 w 275"/>
              <a:gd name="T89" fmla="*/ 34925 h 98"/>
              <a:gd name="T90" fmla="*/ 3175 w 275"/>
              <a:gd name="T91" fmla="*/ 52388 h 98"/>
              <a:gd name="T92" fmla="*/ 9525 w 275"/>
              <a:gd name="T93" fmla="*/ 69850 h 98"/>
              <a:gd name="T94" fmla="*/ 19050 w 275"/>
              <a:gd name="T95" fmla="*/ 79375 h 98"/>
              <a:gd name="T96" fmla="*/ 36513 w 275"/>
              <a:gd name="T97" fmla="*/ 85725 h 98"/>
              <a:gd name="T98" fmla="*/ 79375 w 275"/>
              <a:gd name="T99" fmla="*/ 36513 h 98"/>
              <a:gd name="T100" fmla="*/ 66675 w 275"/>
              <a:gd name="T101" fmla="*/ 93663 h 98"/>
              <a:gd name="T102" fmla="*/ 71438 w 275"/>
              <a:gd name="T103" fmla="*/ 101600 h 98"/>
              <a:gd name="T104" fmla="*/ 77788 w 275"/>
              <a:gd name="T105" fmla="*/ 106363 h 98"/>
              <a:gd name="T106" fmla="*/ 133350 w 275"/>
              <a:gd name="T107" fmla="*/ 41275 h 98"/>
              <a:gd name="T108" fmla="*/ 96838 w 275"/>
              <a:gd name="T109" fmla="*/ 34925 h 98"/>
              <a:gd name="T110" fmla="*/ 85725 w 275"/>
              <a:gd name="T111" fmla="*/ 39688 h 98"/>
              <a:gd name="T112" fmla="*/ 90488 w 275"/>
              <a:gd name="T113" fmla="*/ 17463 h 98"/>
              <a:gd name="T114" fmla="*/ 95250 w 275"/>
              <a:gd name="T115" fmla="*/ 11113 h 98"/>
              <a:gd name="T116" fmla="*/ 103188 w 275"/>
              <a:gd name="T117" fmla="*/ 9525 h 98"/>
              <a:gd name="T118" fmla="*/ 133350 w 275"/>
              <a:gd name="T119" fmla="*/ 6350 h 9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275"/>
              <a:gd name="T181" fmla="*/ 0 h 98"/>
              <a:gd name="T182" fmla="*/ 275 w 275"/>
              <a:gd name="T183" fmla="*/ 98 h 98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275" h="98">
                <a:moveTo>
                  <a:pt x="240" y="40"/>
                </a:moveTo>
                <a:lnTo>
                  <a:pt x="239" y="40"/>
                </a:lnTo>
                <a:lnTo>
                  <a:pt x="239" y="44"/>
                </a:lnTo>
                <a:lnTo>
                  <a:pt x="258" y="65"/>
                </a:lnTo>
                <a:lnTo>
                  <a:pt x="255" y="82"/>
                </a:lnTo>
                <a:lnTo>
                  <a:pt x="239" y="88"/>
                </a:lnTo>
                <a:lnTo>
                  <a:pt x="239" y="94"/>
                </a:lnTo>
                <a:lnTo>
                  <a:pt x="275" y="78"/>
                </a:lnTo>
                <a:lnTo>
                  <a:pt x="240" y="40"/>
                </a:lnTo>
                <a:close/>
                <a:moveTo>
                  <a:pt x="239" y="40"/>
                </a:moveTo>
                <a:lnTo>
                  <a:pt x="118" y="15"/>
                </a:lnTo>
                <a:lnTo>
                  <a:pt x="115" y="13"/>
                </a:lnTo>
                <a:lnTo>
                  <a:pt x="111" y="11"/>
                </a:lnTo>
                <a:lnTo>
                  <a:pt x="84" y="4"/>
                </a:lnTo>
                <a:lnTo>
                  <a:pt x="84" y="8"/>
                </a:lnTo>
                <a:lnTo>
                  <a:pt x="107" y="14"/>
                </a:lnTo>
                <a:lnTo>
                  <a:pt x="110" y="15"/>
                </a:lnTo>
                <a:lnTo>
                  <a:pt x="113" y="17"/>
                </a:lnTo>
                <a:lnTo>
                  <a:pt x="113" y="19"/>
                </a:lnTo>
                <a:lnTo>
                  <a:pt x="113" y="22"/>
                </a:lnTo>
                <a:lnTo>
                  <a:pt x="110" y="36"/>
                </a:lnTo>
                <a:lnTo>
                  <a:pt x="109" y="33"/>
                </a:lnTo>
                <a:lnTo>
                  <a:pt x="105" y="30"/>
                </a:lnTo>
                <a:lnTo>
                  <a:pt x="84" y="26"/>
                </a:lnTo>
                <a:lnTo>
                  <a:pt x="84" y="73"/>
                </a:lnTo>
                <a:lnTo>
                  <a:pt x="99" y="76"/>
                </a:lnTo>
                <a:lnTo>
                  <a:pt x="103" y="76"/>
                </a:lnTo>
                <a:lnTo>
                  <a:pt x="106" y="73"/>
                </a:lnTo>
                <a:lnTo>
                  <a:pt x="228" y="98"/>
                </a:lnTo>
                <a:lnTo>
                  <a:pt x="239" y="94"/>
                </a:lnTo>
                <a:lnTo>
                  <a:pt x="239" y="88"/>
                </a:lnTo>
                <a:lnTo>
                  <a:pt x="228" y="94"/>
                </a:lnTo>
                <a:lnTo>
                  <a:pt x="225" y="92"/>
                </a:lnTo>
                <a:lnTo>
                  <a:pt x="222" y="91"/>
                </a:lnTo>
                <a:lnTo>
                  <a:pt x="220" y="90"/>
                </a:lnTo>
                <a:lnTo>
                  <a:pt x="218" y="86"/>
                </a:lnTo>
                <a:lnTo>
                  <a:pt x="218" y="83"/>
                </a:lnTo>
                <a:lnTo>
                  <a:pt x="220" y="80"/>
                </a:lnTo>
                <a:lnTo>
                  <a:pt x="221" y="78"/>
                </a:lnTo>
                <a:lnTo>
                  <a:pt x="224" y="76"/>
                </a:lnTo>
                <a:lnTo>
                  <a:pt x="226" y="76"/>
                </a:lnTo>
                <a:lnTo>
                  <a:pt x="224" y="75"/>
                </a:lnTo>
                <a:lnTo>
                  <a:pt x="222" y="72"/>
                </a:lnTo>
                <a:lnTo>
                  <a:pt x="221" y="69"/>
                </a:lnTo>
                <a:lnTo>
                  <a:pt x="221" y="67"/>
                </a:lnTo>
                <a:lnTo>
                  <a:pt x="222" y="64"/>
                </a:lnTo>
                <a:lnTo>
                  <a:pt x="225" y="61"/>
                </a:lnTo>
                <a:lnTo>
                  <a:pt x="226" y="60"/>
                </a:lnTo>
                <a:lnTo>
                  <a:pt x="230" y="60"/>
                </a:lnTo>
                <a:lnTo>
                  <a:pt x="228" y="57"/>
                </a:lnTo>
                <a:lnTo>
                  <a:pt x="225" y="56"/>
                </a:lnTo>
                <a:lnTo>
                  <a:pt x="225" y="53"/>
                </a:lnTo>
                <a:lnTo>
                  <a:pt x="225" y="49"/>
                </a:lnTo>
                <a:lnTo>
                  <a:pt x="226" y="46"/>
                </a:lnTo>
                <a:lnTo>
                  <a:pt x="229" y="44"/>
                </a:lnTo>
                <a:lnTo>
                  <a:pt x="232" y="42"/>
                </a:lnTo>
                <a:lnTo>
                  <a:pt x="235" y="42"/>
                </a:lnTo>
                <a:lnTo>
                  <a:pt x="237" y="44"/>
                </a:lnTo>
                <a:lnTo>
                  <a:pt x="239" y="44"/>
                </a:lnTo>
                <a:lnTo>
                  <a:pt x="239" y="40"/>
                </a:lnTo>
                <a:close/>
                <a:moveTo>
                  <a:pt x="84" y="4"/>
                </a:moveTo>
                <a:lnTo>
                  <a:pt x="63" y="0"/>
                </a:lnTo>
                <a:lnTo>
                  <a:pt x="60" y="0"/>
                </a:lnTo>
                <a:lnTo>
                  <a:pt x="57" y="2"/>
                </a:lnTo>
                <a:lnTo>
                  <a:pt x="54" y="3"/>
                </a:lnTo>
                <a:lnTo>
                  <a:pt x="53" y="6"/>
                </a:lnTo>
                <a:lnTo>
                  <a:pt x="33" y="2"/>
                </a:lnTo>
                <a:lnTo>
                  <a:pt x="27" y="0"/>
                </a:lnTo>
                <a:lnTo>
                  <a:pt x="22" y="2"/>
                </a:lnTo>
                <a:lnTo>
                  <a:pt x="18" y="3"/>
                </a:lnTo>
                <a:lnTo>
                  <a:pt x="12" y="6"/>
                </a:lnTo>
                <a:lnTo>
                  <a:pt x="8" y="8"/>
                </a:lnTo>
                <a:lnTo>
                  <a:pt x="6" y="13"/>
                </a:lnTo>
                <a:lnTo>
                  <a:pt x="3" y="18"/>
                </a:lnTo>
                <a:lnTo>
                  <a:pt x="2" y="22"/>
                </a:lnTo>
                <a:lnTo>
                  <a:pt x="0" y="29"/>
                </a:lnTo>
                <a:lnTo>
                  <a:pt x="2" y="33"/>
                </a:lnTo>
                <a:lnTo>
                  <a:pt x="3" y="38"/>
                </a:lnTo>
                <a:lnTo>
                  <a:pt x="6" y="44"/>
                </a:lnTo>
                <a:lnTo>
                  <a:pt x="8" y="48"/>
                </a:lnTo>
                <a:lnTo>
                  <a:pt x="12" y="50"/>
                </a:lnTo>
                <a:lnTo>
                  <a:pt x="18" y="53"/>
                </a:lnTo>
                <a:lnTo>
                  <a:pt x="23" y="54"/>
                </a:lnTo>
                <a:lnTo>
                  <a:pt x="35" y="57"/>
                </a:lnTo>
                <a:lnTo>
                  <a:pt x="50" y="23"/>
                </a:lnTo>
                <a:lnTo>
                  <a:pt x="42" y="59"/>
                </a:lnTo>
                <a:lnTo>
                  <a:pt x="44" y="61"/>
                </a:lnTo>
                <a:lnTo>
                  <a:pt x="45" y="64"/>
                </a:lnTo>
                <a:lnTo>
                  <a:pt x="46" y="65"/>
                </a:lnTo>
                <a:lnTo>
                  <a:pt x="49" y="67"/>
                </a:lnTo>
                <a:lnTo>
                  <a:pt x="84" y="73"/>
                </a:lnTo>
                <a:lnTo>
                  <a:pt x="84" y="26"/>
                </a:lnTo>
                <a:lnTo>
                  <a:pt x="61" y="22"/>
                </a:lnTo>
                <a:lnTo>
                  <a:pt x="57" y="22"/>
                </a:lnTo>
                <a:lnTo>
                  <a:pt x="54" y="25"/>
                </a:lnTo>
                <a:lnTo>
                  <a:pt x="57" y="11"/>
                </a:lnTo>
                <a:lnTo>
                  <a:pt x="58" y="8"/>
                </a:lnTo>
                <a:lnTo>
                  <a:pt x="60" y="7"/>
                </a:lnTo>
                <a:lnTo>
                  <a:pt x="63" y="6"/>
                </a:lnTo>
                <a:lnTo>
                  <a:pt x="65" y="6"/>
                </a:lnTo>
                <a:lnTo>
                  <a:pt x="84" y="8"/>
                </a:lnTo>
                <a:lnTo>
                  <a:pt x="84" y="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94" name="组合 205"/>
          <p:cNvGrpSpPr/>
          <p:nvPr/>
        </p:nvGrpSpPr>
        <p:grpSpPr bwMode="auto">
          <a:xfrm>
            <a:off x="2609850" y="3124200"/>
            <a:ext cx="247650" cy="312738"/>
            <a:chOff x="0" y="0"/>
            <a:chExt cx="247651" cy="312737"/>
          </a:xfrm>
          <a:solidFill>
            <a:schemeClr val="bg1">
              <a:alpha val="70000"/>
            </a:schemeClr>
          </a:solidFill>
        </p:grpSpPr>
        <p:sp>
          <p:nvSpPr>
            <p:cNvPr id="195" name="Freeform 182"/>
            <p:cNvSpPr>
              <a:spLocks noChangeArrowheads="1"/>
            </p:cNvSpPr>
            <p:nvPr/>
          </p:nvSpPr>
          <p:spPr bwMode="auto">
            <a:xfrm>
              <a:off x="11113" y="11112"/>
              <a:ext cx="236538" cy="301625"/>
            </a:xfrm>
            <a:custGeom>
              <a:avLst/>
              <a:gdLst>
                <a:gd name="T0" fmla="*/ 0 w 149"/>
                <a:gd name="T1" fmla="*/ 52388 h 190"/>
                <a:gd name="T2" fmla="*/ 11113 w 149"/>
                <a:gd name="T3" fmla="*/ 44450 h 190"/>
                <a:gd name="T4" fmla="*/ 152400 w 149"/>
                <a:gd name="T5" fmla="*/ 271463 h 190"/>
                <a:gd name="T6" fmla="*/ 152400 w 149"/>
                <a:gd name="T7" fmla="*/ 271463 h 190"/>
                <a:gd name="T8" fmla="*/ 157163 w 149"/>
                <a:gd name="T9" fmla="*/ 279400 h 190"/>
                <a:gd name="T10" fmla="*/ 160338 w 149"/>
                <a:gd name="T11" fmla="*/ 282575 h 190"/>
                <a:gd name="T12" fmla="*/ 166688 w 149"/>
                <a:gd name="T13" fmla="*/ 285750 h 190"/>
                <a:gd name="T14" fmla="*/ 173038 w 149"/>
                <a:gd name="T15" fmla="*/ 287338 h 190"/>
                <a:gd name="T16" fmla="*/ 180975 w 149"/>
                <a:gd name="T17" fmla="*/ 287338 h 190"/>
                <a:gd name="T18" fmla="*/ 188913 w 149"/>
                <a:gd name="T19" fmla="*/ 287338 h 190"/>
                <a:gd name="T20" fmla="*/ 195263 w 149"/>
                <a:gd name="T21" fmla="*/ 285750 h 190"/>
                <a:gd name="T22" fmla="*/ 201613 w 149"/>
                <a:gd name="T23" fmla="*/ 280988 h 190"/>
                <a:gd name="T24" fmla="*/ 201613 w 149"/>
                <a:gd name="T25" fmla="*/ 280988 h 190"/>
                <a:gd name="T26" fmla="*/ 207963 w 149"/>
                <a:gd name="T27" fmla="*/ 276225 h 190"/>
                <a:gd name="T28" fmla="*/ 214313 w 149"/>
                <a:gd name="T29" fmla="*/ 271463 h 190"/>
                <a:gd name="T30" fmla="*/ 217488 w 149"/>
                <a:gd name="T31" fmla="*/ 265113 h 190"/>
                <a:gd name="T32" fmla="*/ 219075 w 149"/>
                <a:gd name="T33" fmla="*/ 258763 h 190"/>
                <a:gd name="T34" fmla="*/ 220663 w 149"/>
                <a:gd name="T35" fmla="*/ 252413 h 190"/>
                <a:gd name="T36" fmla="*/ 220663 w 149"/>
                <a:gd name="T37" fmla="*/ 246063 h 190"/>
                <a:gd name="T38" fmla="*/ 219075 w 149"/>
                <a:gd name="T39" fmla="*/ 238125 h 190"/>
                <a:gd name="T40" fmla="*/ 217488 w 149"/>
                <a:gd name="T41" fmla="*/ 231775 h 190"/>
                <a:gd name="T42" fmla="*/ 77788 w 149"/>
                <a:gd name="T43" fmla="*/ 6350 h 190"/>
                <a:gd name="T44" fmla="*/ 85725 w 149"/>
                <a:gd name="T45" fmla="*/ 0 h 190"/>
                <a:gd name="T46" fmla="*/ 230188 w 149"/>
                <a:gd name="T47" fmla="*/ 228600 h 190"/>
                <a:gd name="T48" fmla="*/ 230188 w 149"/>
                <a:gd name="T49" fmla="*/ 228600 h 190"/>
                <a:gd name="T50" fmla="*/ 233363 w 149"/>
                <a:gd name="T51" fmla="*/ 238125 h 190"/>
                <a:gd name="T52" fmla="*/ 236538 w 149"/>
                <a:gd name="T53" fmla="*/ 246063 h 190"/>
                <a:gd name="T54" fmla="*/ 236538 w 149"/>
                <a:gd name="T55" fmla="*/ 255588 h 190"/>
                <a:gd name="T56" fmla="*/ 233363 w 149"/>
                <a:gd name="T57" fmla="*/ 263525 h 190"/>
                <a:gd name="T58" fmla="*/ 230188 w 149"/>
                <a:gd name="T59" fmla="*/ 271463 h 190"/>
                <a:gd name="T60" fmla="*/ 225425 w 149"/>
                <a:gd name="T61" fmla="*/ 280988 h 190"/>
                <a:gd name="T62" fmla="*/ 219075 w 149"/>
                <a:gd name="T63" fmla="*/ 287338 h 190"/>
                <a:gd name="T64" fmla="*/ 211138 w 149"/>
                <a:gd name="T65" fmla="*/ 293688 h 190"/>
                <a:gd name="T66" fmla="*/ 211138 w 149"/>
                <a:gd name="T67" fmla="*/ 293688 h 190"/>
                <a:gd name="T68" fmla="*/ 201613 w 149"/>
                <a:gd name="T69" fmla="*/ 298450 h 190"/>
                <a:gd name="T70" fmla="*/ 190500 w 149"/>
                <a:gd name="T71" fmla="*/ 301625 h 190"/>
                <a:gd name="T72" fmla="*/ 182563 w 149"/>
                <a:gd name="T73" fmla="*/ 301625 h 190"/>
                <a:gd name="T74" fmla="*/ 171450 w 149"/>
                <a:gd name="T75" fmla="*/ 301625 h 190"/>
                <a:gd name="T76" fmla="*/ 163513 w 149"/>
                <a:gd name="T77" fmla="*/ 300038 h 190"/>
                <a:gd name="T78" fmla="*/ 153988 w 149"/>
                <a:gd name="T79" fmla="*/ 295275 h 190"/>
                <a:gd name="T80" fmla="*/ 147638 w 149"/>
                <a:gd name="T81" fmla="*/ 288925 h 190"/>
                <a:gd name="T82" fmla="*/ 144463 w 149"/>
                <a:gd name="T83" fmla="*/ 282575 h 190"/>
                <a:gd name="T84" fmla="*/ 0 w 149"/>
                <a:gd name="T85" fmla="*/ 52388 h 1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49"/>
                <a:gd name="T130" fmla="*/ 0 h 190"/>
                <a:gd name="T131" fmla="*/ 149 w 149"/>
                <a:gd name="T132" fmla="*/ 190 h 19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49" h="190">
                  <a:moveTo>
                    <a:pt x="0" y="33"/>
                  </a:moveTo>
                  <a:lnTo>
                    <a:pt x="7" y="28"/>
                  </a:lnTo>
                  <a:lnTo>
                    <a:pt x="96" y="171"/>
                  </a:lnTo>
                  <a:lnTo>
                    <a:pt x="99" y="176"/>
                  </a:lnTo>
                  <a:lnTo>
                    <a:pt x="101" y="178"/>
                  </a:lnTo>
                  <a:lnTo>
                    <a:pt x="105" y="180"/>
                  </a:lnTo>
                  <a:lnTo>
                    <a:pt x="109" y="181"/>
                  </a:lnTo>
                  <a:lnTo>
                    <a:pt x="114" y="181"/>
                  </a:lnTo>
                  <a:lnTo>
                    <a:pt x="119" y="181"/>
                  </a:lnTo>
                  <a:lnTo>
                    <a:pt x="123" y="180"/>
                  </a:lnTo>
                  <a:lnTo>
                    <a:pt x="127" y="177"/>
                  </a:lnTo>
                  <a:lnTo>
                    <a:pt x="131" y="174"/>
                  </a:lnTo>
                  <a:lnTo>
                    <a:pt x="135" y="171"/>
                  </a:lnTo>
                  <a:lnTo>
                    <a:pt x="137" y="167"/>
                  </a:lnTo>
                  <a:lnTo>
                    <a:pt x="138" y="163"/>
                  </a:lnTo>
                  <a:lnTo>
                    <a:pt x="139" y="159"/>
                  </a:lnTo>
                  <a:lnTo>
                    <a:pt x="139" y="155"/>
                  </a:lnTo>
                  <a:lnTo>
                    <a:pt x="138" y="150"/>
                  </a:lnTo>
                  <a:lnTo>
                    <a:pt x="137" y="146"/>
                  </a:lnTo>
                  <a:lnTo>
                    <a:pt x="49" y="4"/>
                  </a:lnTo>
                  <a:lnTo>
                    <a:pt x="54" y="0"/>
                  </a:lnTo>
                  <a:lnTo>
                    <a:pt x="145" y="144"/>
                  </a:lnTo>
                  <a:lnTo>
                    <a:pt x="147" y="150"/>
                  </a:lnTo>
                  <a:lnTo>
                    <a:pt x="149" y="155"/>
                  </a:lnTo>
                  <a:lnTo>
                    <a:pt x="149" y="161"/>
                  </a:lnTo>
                  <a:lnTo>
                    <a:pt x="147" y="166"/>
                  </a:lnTo>
                  <a:lnTo>
                    <a:pt x="145" y="171"/>
                  </a:lnTo>
                  <a:lnTo>
                    <a:pt x="142" y="177"/>
                  </a:lnTo>
                  <a:lnTo>
                    <a:pt x="138" y="181"/>
                  </a:lnTo>
                  <a:lnTo>
                    <a:pt x="133" y="185"/>
                  </a:lnTo>
                  <a:lnTo>
                    <a:pt x="127" y="188"/>
                  </a:lnTo>
                  <a:lnTo>
                    <a:pt x="120" y="190"/>
                  </a:lnTo>
                  <a:lnTo>
                    <a:pt x="115" y="190"/>
                  </a:lnTo>
                  <a:lnTo>
                    <a:pt x="108" y="190"/>
                  </a:lnTo>
                  <a:lnTo>
                    <a:pt x="103" y="189"/>
                  </a:lnTo>
                  <a:lnTo>
                    <a:pt x="97" y="186"/>
                  </a:lnTo>
                  <a:lnTo>
                    <a:pt x="93" y="182"/>
                  </a:lnTo>
                  <a:lnTo>
                    <a:pt x="91" y="178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6" name="Freeform 183"/>
            <p:cNvSpPr>
              <a:spLocks noChangeArrowheads="1"/>
            </p:cNvSpPr>
            <p:nvPr/>
          </p:nvSpPr>
          <p:spPr bwMode="auto">
            <a:xfrm>
              <a:off x="0" y="0"/>
              <a:ext cx="114300" cy="79375"/>
            </a:xfrm>
            <a:custGeom>
              <a:avLst/>
              <a:gdLst>
                <a:gd name="T0" fmla="*/ 0 w 72"/>
                <a:gd name="T1" fmla="*/ 74613 h 50"/>
                <a:gd name="T2" fmla="*/ 0 w 72"/>
                <a:gd name="T3" fmla="*/ 74613 h 50"/>
                <a:gd name="T4" fmla="*/ 1588 w 72"/>
                <a:gd name="T5" fmla="*/ 77788 h 50"/>
                <a:gd name="T6" fmla="*/ 6350 w 72"/>
                <a:gd name="T7" fmla="*/ 79375 h 50"/>
                <a:gd name="T8" fmla="*/ 7938 w 72"/>
                <a:gd name="T9" fmla="*/ 79375 h 50"/>
                <a:gd name="T10" fmla="*/ 12700 w 72"/>
                <a:gd name="T11" fmla="*/ 77788 h 50"/>
                <a:gd name="T12" fmla="*/ 109538 w 72"/>
                <a:gd name="T13" fmla="*/ 17463 h 50"/>
                <a:gd name="T14" fmla="*/ 109538 w 72"/>
                <a:gd name="T15" fmla="*/ 17463 h 50"/>
                <a:gd name="T16" fmla="*/ 111125 w 72"/>
                <a:gd name="T17" fmla="*/ 14288 h 50"/>
                <a:gd name="T18" fmla="*/ 114300 w 72"/>
                <a:gd name="T19" fmla="*/ 12700 h 50"/>
                <a:gd name="T20" fmla="*/ 114300 w 72"/>
                <a:gd name="T21" fmla="*/ 7938 h 50"/>
                <a:gd name="T22" fmla="*/ 111125 w 72"/>
                <a:gd name="T23" fmla="*/ 3175 h 50"/>
                <a:gd name="T24" fmla="*/ 111125 w 72"/>
                <a:gd name="T25" fmla="*/ 3175 h 50"/>
                <a:gd name="T26" fmla="*/ 109538 w 72"/>
                <a:gd name="T27" fmla="*/ 1588 h 50"/>
                <a:gd name="T28" fmla="*/ 107950 w 72"/>
                <a:gd name="T29" fmla="*/ 0 h 50"/>
                <a:gd name="T30" fmla="*/ 103188 w 72"/>
                <a:gd name="T31" fmla="*/ 0 h 50"/>
                <a:gd name="T32" fmla="*/ 101600 w 72"/>
                <a:gd name="T33" fmla="*/ 1588 h 50"/>
                <a:gd name="T34" fmla="*/ 1588 w 72"/>
                <a:gd name="T35" fmla="*/ 61913 h 50"/>
                <a:gd name="T36" fmla="*/ 1588 w 72"/>
                <a:gd name="T37" fmla="*/ 61913 h 50"/>
                <a:gd name="T38" fmla="*/ 0 w 72"/>
                <a:gd name="T39" fmla="*/ 63500 h 50"/>
                <a:gd name="T40" fmla="*/ 0 w 72"/>
                <a:gd name="T41" fmla="*/ 68263 h 50"/>
                <a:gd name="T42" fmla="*/ 0 w 72"/>
                <a:gd name="T43" fmla="*/ 69850 h 50"/>
                <a:gd name="T44" fmla="*/ 0 w 72"/>
                <a:gd name="T45" fmla="*/ 74613 h 50"/>
                <a:gd name="T46" fmla="*/ 0 w 72"/>
                <a:gd name="T47" fmla="*/ 74613 h 5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"/>
                <a:gd name="T73" fmla="*/ 0 h 50"/>
                <a:gd name="T74" fmla="*/ 72 w 72"/>
                <a:gd name="T75" fmla="*/ 50 h 5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" h="50">
                  <a:moveTo>
                    <a:pt x="0" y="47"/>
                  </a:moveTo>
                  <a:lnTo>
                    <a:pt x="0" y="47"/>
                  </a:lnTo>
                  <a:lnTo>
                    <a:pt x="1" y="49"/>
                  </a:lnTo>
                  <a:lnTo>
                    <a:pt x="4" y="50"/>
                  </a:lnTo>
                  <a:lnTo>
                    <a:pt x="5" y="50"/>
                  </a:lnTo>
                  <a:lnTo>
                    <a:pt x="8" y="49"/>
                  </a:lnTo>
                  <a:lnTo>
                    <a:pt x="69" y="11"/>
                  </a:lnTo>
                  <a:lnTo>
                    <a:pt x="70" y="9"/>
                  </a:lnTo>
                  <a:lnTo>
                    <a:pt x="72" y="8"/>
                  </a:lnTo>
                  <a:lnTo>
                    <a:pt x="72" y="5"/>
                  </a:lnTo>
                  <a:lnTo>
                    <a:pt x="70" y="2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5" y="0"/>
                  </a:lnTo>
                  <a:lnTo>
                    <a:pt x="64" y="1"/>
                  </a:lnTo>
                  <a:lnTo>
                    <a:pt x="1" y="39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0" y="4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184"/>
            <p:cNvSpPr>
              <a:spLocks noChangeArrowheads="1"/>
            </p:cNvSpPr>
            <p:nvPr/>
          </p:nvSpPr>
          <p:spPr bwMode="auto">
            <a:xfrm>
              <a:off x="44450" y="63500"/>
              <a:ext cx="161925" cy="219075"/>
            </a:xfrm>
            <a:custGeom>
              <a:avLst/>
              <a:gdLst>
                <a:gd name="T0" fmla="*/ 0 w 102"/>
                <a:gd name="T1" fmla="*/ 9525 h 138"/>
                <a:gd name="T2" fmla="*/ 14288 w 102"/>
                <a:gd name="T3" fmla="*/ 0 h 138"/>
                <a:gd name="T4" fmla="*/ 139700 w 102"/>
                <a:gd name="T5" fmla="*/ 203200 h 138"/>
                <a:gd name="T6" fmla="*/ 139700 w 102"/>
                <a:gd name="T7" fmla="*/ 203200 h 138"/>
                <a:gd name="T8" fmla="*/ 144463 w 102"/>
                <a:gd name="T9" fmla="*/ 209550 h 138"/>
                <a:gd name="T10" fmla="*/ 149225 w 102"/>
                <a:gd name="T11" fmla="*/ 211138 h 138"/>
                <a:gd name="T12" fmla="*/ 155575 w 102"/>
                <a:gd name="T13" fmla="*/ 212725 h 138"/>
                <a:gd name="T14" fmla="*/ 161925 w 102"/>
                <a:gd name="T15" fmla="*/ 215900 h 138"/>
                <a:gd name="T16" fmla="*/ 161925 w 102"/>
                <a:gd name="T17" fmla="*/ 215900 h 138"/>
                <a:gd name="T18" fmla="*/ 160338 w 102"/>
                <a:gd name="T19" fmla="*/ 215900 h 138"/>
                <a:gd name="T20" fmla="*/ 160338 w 102"/>
                <a:gd name="T21" fmla="*/ 215900 h 138"/>
                <a:gd name="T22" fmla="*/ 150813 w 102"/>
                <a:gd name="T23" fmla="*/ 219075 h 138"/>
                <a:gd name="T24" fmla="*/ 139700 w 102"/>
                <a:gd name="T25" fmla="*/ 219075 h 138"/>
                <a:gd name="T26" fmla="*/ 131763 w 102"/>
                <a:gd name="T27" fmla="*/ 215900 h 138"/>
                <a:gd name="T28" fmla="*/ 125413 w 102"/>
                <a:gd name="T29" fmla="*/ 209550 h 138"/>
                <a:gd name="T30" fmla="*/ 0 w 102"/>
                <a:gd name="T31" fmla="*/ 9525 h 1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2"/>
                <a:gd name="T49" fmla="*/ 0 h 138"/>
                <a:gd name="T50" fmla="*/ 102 w 102"/>
                <a:gd name="T51" fmla="*/ 138 h 1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2" h="138">
                  <a:moveTo>
                    <a:pt x="0" y="6"/>
                  </a:moveTo>
                  <a:lnTo>
                    <a:pt x="9" y="0"/>
                  </a:lnTo>
                  <a:lnTo>
                    <a:pt x="88" y="128"/>
                  </a:lnTo>
                  <a:lnTo>
                    <a:pt x="91" y="132"/>
                  </a:lnTo>
                  <a:lnTo>
                    <a:pt x="94" y="133"/>
                  </a:lnTo>
                  <a:lnTo>
                    <a:pt x="98" y="134"/>
                  </a:lnTo>
                  <a:lnTo>
                    <a:pt x="102" y="136"/>
                  </a:lnTo>
                  <a:lnTo>
                    <a:pt x="101" y="136"/>
                  </a:lnTo>
                  <a:lnTo>
                    <a:pt x="95" y="138"/>
                  </a:lnTo>
                  <a:lnTo>
                    <a:pt x="88" y="138"/>
                  </a:lnTo>
                  <a:lnTo>
                    <a:pt x="83" y="136"/>
                  </a:lnTo>
                  <a:lnTo>
                    <a:pt x="79" y="132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8" name="Freeform 185"/>
          <p:cNvSpPr>
            <a:spLocks noEditPoints="1" noChangeArrowheads="1"/>
          </p:cNvSpPr>
          <p:nvPr/>
        </p:nvSpPr>
        <p:spPr bwMode="auto">
          <a:xfrm>
            <a:off x="2987675" y="1916113"/>
            <a:ext cx="200025" cy="153987"/>
          </a:xfrm>
          <a:custGeom>
            <a:avLst/>
            <a:gdLst>
              <a:gd name="T0" fmla="*/ 196850 w 126"/>
              <a:gd name="T1" fmla="*/ 60325 h 97"/>
              <a:gd name="T2" fmla="*/ 166688 w 126"/>
              <a:gd name="T3" fmla="*/ 23812 h 97"/>
              <a:gd name="T4" fmla="*/ 157163 w 126"/>
              <a:gd name="T5" fmla="*/ 53975 h 97"/>
              <a:gd name="T6" fmla="*/ 176213 w 126"/>
              <a:gd name="T7" fmla="*/ 61912 h 97"/>
              <a:gd name="T8" fmla="*/ 179388 w 126"/>
              <a:gd name="T9" fmla="*/ 87312 h 97"/>
              <a:gd name="T10" fmla="*/ 157163 w 126"/>
              <a:gd name="T11" fmla="*/ 100012 h 97"/>
              <a:gd name="T12" fmla="*/ 179388 w 126"/>
              <a:gd name="T13" fmla="*/ 114300 h 97"/>
              <a:gd name="T14" fmla="*/ 198438 w 126"/>
              <a:gd name="T15" fmla="*/ 92075 h 97"/>
              <a:gd name="T16" fmla="*/ 157163 w 126"/>
              <a:gd name="T17" fmla="*/ 19050 h 97"/>
              <a:gd name="T18" fmla="*/ 63500 w 126"/>
              <a:gd name="T19" fmla="*/ 1587 h 97"/>
              <a:gd name="T20" fmla="*/ 66675 w 126"/>
              <a:gd name="T21" fmla="*/ 7937 h 97"/>
              <a:gd name="T22" fmla="*/ 73025 w 126"/>
              <a:gd name="T23" fmla="*/ 20637 h 97"/>
              <a:gd name="T24" fmla="*/ 63500 w 126"/>
              <a:gd name="T25" fmla="*/ 31750 h 97"/>
              <a:gd name="T26" fmla="*/ 63500 w 126"/>
              <a:gd name="T27" fmla="*/ 133350 h 97"/>
              <a:gd name="T28" fmla="*/ 93663 w 126"/>
              <a:gd name="T29" fmla="*/ 130175 h 97"/>
              <a:gd name="T30" fmla="*/ 125413 w 126"/>
              <a:gd name="T31" fmla="*/ 120650 h 97"/>
              <a:gd name="T32" fmla="*/ 157163 w 126"/>
              <a:gd name="T33" fmla="*/ 100012 h 97"/>
              <a:gd name="T34" fmla="*/ 146050 w 126"/>
              <a:gd name="T35" fmla="*/ 98425 h 97"/>
              <a:gd name="T36" fmla="*/ 136525 w 126"/>
              <a:gd name="T37" fmla="*/ 66675 h 97"/>
              <a:gd name="T38" fmla="*/ 150813 w 126"/>
              <a:gd name="T39" fmla="*/ 55562 h 97"/>
              <a:gd name="T40" fmla="*/ 63500 w 126"/>
              <a:gd name="T41" fmla="*/ 1587 h 97"/>
              <a:gd name="T42" fmla="*/ 52388 w 126"/>
              <a:gd name="T43" fmla="*/ 14287 h 97"/>
              <a:gd name="T44" fmla="*/ 63500 w 126"/>
              <a:gd name="T45" fmla="*/ 1587 h 97"/>
              <a:gd name="T46" fmla="*/ 63500 w 126"/>
              <a:gd name="T47" fmla="*/ 152400 h 97"/>
              <a:gd name="T48" fmla="*/ 60325 w 126"/>
              <a:gd name="T49" fmla="*/ 134937 h 97"/>
              <a:gd name="T50" fmla="*/ 52388 w 126"/>
              <a:gd name="T51" fmla="*/ 153987 h 97"/>
              <a:gd name="T52" fmla="*/ 58738 w 126"/>
              <a:gd name="T53" fmla="*/ 114300 h 97"/>
              <a:gd name="T54" fmla="*/ 52388 w 126"/>
              <a:gd name="T55" fmla="*/ 50800 h 97"/>
              <a:gd name="T56" fmla="*/ 52388 w 126"/>
              <a:gd name="T57" fmla="*/ 23812 h 97"/>
              <a:gd name="T58" fmla="*/ 57150 w 126"/>
              <a:gd name="T59" fmla="*/ 30162 h 97"/>
              <a:gd name="T60" fmla="*/ 52388 w 126"/>
              <a:gd name="T61" fmla="*/ 4762 h 97"/>
              <a:gd name="T62" fmla="*/ 42863 w 126"/>
              <a:gd name="T63" fmla="*/ 31750 h 97"/>
              <a:gd name="T64" fmla="*/ 52388 w 126"/>
              <a:gd name="T65" fmla="*/ 23812 h 97"/>
              <a:gd name="T66" fmla="*/ 52388 w 126"/>
              <a:gd name="T67" fmla="*/ 4762 h 97"/>
              <a:gd name="T68" fmla="*/ 42863 w 126"/>
              <a:gd name="T69" fmla="*/ 153987 h 97"/>
              <a:gd name="T70" fmla="*/ 42863 w 126"/>
              <a:gd name="T71" fmla="*/ 146050 h 97"/>
              <a:gd name="T72" fmla="*/ 52388 w 126"/>
              <a:gd name="T73" fmla="*/ 50800 h 97"/>
              <a:gd name="T74" fmla="*/ 36513 w 126"/>
              <a:gd name="T75" fmla="*/ 109537 h 97"/>
              <a:gd name="T76" fmla="*/ 42863 w 126"/>
              <a:gd name="T77" fmla="*/ 93662 h 97"/>
              <a:gd name="T78" fmla="*/ 41275 w 126"/>
              <a:gd name="T79" fmla="*/ 74612 h 97"/>
              <a:gd name="T80" fmla="*/ 36513 w 126"/>
              <a:gd name="T81" fmla="*/ 61912 h 97"/>
              <a:gd name="T82" fmla="*/ 52388 w 126"/>
              <a:gd name="T83" fmla="*/ 50800 h 97"/>
              <a:gd name="T84" fmla="*/ 26988 w 126"/>
              <a:gd name="T85" fmla="*/ 17462 h 97"/>
              <a:gd name="T86" fmla="*/ 3175 w 126"/>
              <a:gd name="T87" fmla="*/ 63500 h 97"/>
              <a:gd name="T88" fmla="*/ 12700 w 126"/>
              <a:gd name="T89" fmla="*/ 139700 h 97"/>
              <a:gd name="T90" fmla="*/ 36513 w 126"/>
              <a:gd name="T91" fmla="*/ 153987 h 97"/>
              <a:gd name="T92" fmla="*/ 34925 w 126"/>
              <a:gd name="T93" fmla="*/ 144462 h 97"/>
              <a:gd name="T94" fmla="*/ 26988 w 126"/>
              <a:gd name="T95" fmla="*/ 117475 h 97"/>
              <a:gd name="T96" fmla="*/ 36513 w 126"/>
              <a:gd name="T97" fmla="*/ 103187 h 97"/>
              <a:gd name="T98" fmla="*/ 20638 w 126"/>
              <a:gd name="T99" fmla="*/ 103187 h 97"/>
              <a:gd name="T100" fmla="*/ 11113 w 126"/>
              <a:gd name="T101" fmla="*/ 85725 h 97"/>
              <a:gd name="T102" fmla="*/ 22225 w 126"/>
              <a:gd name="T103" fmla="*/ 68262 h 97"/>
              <a:gd name="T104" fmla="*/ 36513 w 126"/>
              <a:gd name="T105" fmla="*/ 61912 h 97"/>
              <a:gd name="T106" fmla="*/ 22225 w 126"/>
              <a:gd name="T107" fmla="*/ 50800 h 97"/>
              <a:gd name="T108" fmla="*/ 22225 w 126"/>
              <a:gd name="T109" fmla="*/ 38100 h 9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26"/>
              <a:gd name="T166" fmla="*/ 0 h 97"/>
              <a:gd name="T167" fmla="*/ 126 w 126"/>
              <a:gd name="T168" fmla="*/ 97 h 97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26" h="97">
                <a:moveTo>
                  <a:pt x="126" y="53"/>
                </a:moveTo>
                <a:lnTo>
                  <a:pt x="126" y="53"/>
                </a:lnTo>
                <a:lnTo>
                  <a:pt x="126" y="45"/>
                </a:lnTo>
                <a:lnTo>
                  <a:pt x="124" y="38"/>
                </a:lnTo>
                <a:lnTo>
                  <a:pt x="121" y="31"/>
                </a:lnTo>
                <a:lnTo>
                  <a:pt x="117" y="24"/>
                </a:lnTo>
                <a:lnTo>
                  <a:pt x="109" y="17"/>
                </a:lnTo>
                <a:lnTo>
                  <a:pt x="105" y="15"/>
                </a:lnTo>
                <a:lnTo>
                  <a:pt x="99" y="12"/>
                </a:lnTo>
                <a:lnTo>
                  <a:pt x="99" y="34"/>
                </a:lnTo>
                <a:lnTo>
                  <a:pt x="103" y="35"/>
                </a:lnTo>
                <a:lnTo>
                  <a:pt x="106" y="36"/>
                </a:lnTo>
                <a:lnTo>
                  <a:pt x="111" y="39"/>
                </a:lnTo>
                <a:lnTo>
                  <a:pt x="114" y="45"/>
                </a:lnTo>
                <a:lnTo>
                  <a:pt x="114" y="50"/>
                </a:lnTo>
                <a:lnTo>
                  <a:pt x="113" y="55"/>
                </a:lnTo>
                <a:lnTo>
                  <a:pt x="110" y="59"/>
                </a:lnTo>
                <a:lnTo>
                  <a:pt x="107" y="62"/>
                </a:lnTo>
                <a:lnTo>
                  <a:pt x="103" y="63"/>
                </a:lnTo>
                <a:lnTo>
                  <a:pt x="99" y="63"/>
                </a:lnTo>
                <a:lnTo>
                  <a:pt x="99" y="76"/>
                </a:lnTo>
                <a:lnTo>
                  <a:pt x="109" y="74"/>
                </a:lnTo>
                <a:lnTo>
                  <a:pt x="113" y="72"/>
                </a:lnTo>
                <a:lnTo>
                  <a:pt x="117" y="70"/>
                </a:lnTo>
                <a:lnTo>
                  <a:pt x="121" y="68"/>
                </a:lnTo>
                <a:lnTo>
                  <a:pt x="122" y="63"/>
                </a:lnTo>
                <a:lnTo>
                  <a:pt x="125" y="58"/>
                </a:lnTo>
                <a:lnTo>
                  <a:pt x="126" y="53"/>
                </a:lnTo>
                <a:close/>
                <a:moveTo>
                  <a:pt x="99" y="12"/>
                </a:moveTo>
                <a:lnTo>
                  <a:pt x="99" y="12"/>
                </a:lnTo>
                <a:lnTo>
                  <a:pt x="82" y="5"/>
                </a:lnTo>
                <a:lnTo>
                  <a:pt x="65" y="1"/>
                </a:lnTo>
                <a:lnTo>
                  <a:pt x="52" y="0"/>
                </a:lnTo>
                <a:lnTo>
                  <a:pt x="40" y="1"/>
                </a:lnTo>
                <a:lnTo>
                  <a:pt x="40" y="5"/>
                </a:lnTo>
                <a:lnTo>
                  <a:pt x="42" y="5"/>
                </a:lnTo>
                <a:lnTo>
                  <a:pt x="45" y="8"/>
                </a:lnTo>
                <a:lnTo>
                  <a:pt x="46" y="11"/>
                </a:lnTo>
                <a:lnTo>
                  <a:pt x="46" y="13"/>
                </a:lnTo>
                <a:lnTo>
                  <a:pt x="46" y="16"/>
                </a:lnTo>
                <a:lnTo>
                  <a:pt x="44" y="19"/>
                </a:lnTo>
                <a:lnTo>
                  <a:pt x="40" y="20"/>
                </a:lnTo>
                <a:lnTo>
                  <a:pt x="40" y="76"/>
                </a:lnTo>
                <a:lnTo>
                  <a:pt x="40" y="80"/>
                </a:lnTo>
                <a:lnTo>
                  <a:pt x="40" y="84"/>
                </a:lnTo>
                <a:lnTo>
                  <a:pt x="40" y="96"/>
                </a:lnTo>
                <a:lnTo>
                  <a:pt x="49" y="91"/>
                </a:lnTo>
                <a:lnTo>
                  <a:pt x="59" y="82"/>
                </a:lnTo>
                <a:lnTo>
                  <a:pt x="69" y="77"/>
                </a:lnTo>
                <a:lnTo>
                  <a:pt x="73" y="76"/>
                </a:lnTo>
                <a:lnTo>
                  <a:pt x="79" y="76"/>
                </a:lnTo>
                <a:lnTo>
                  <a:pt x="90" y="76"/>
                </a:lnTo>
                <a:lnTo>
                  <a:pt x="99" y="76"/>
                </a:lnTo>
                <a:lnTo>
                  <a:pt x="99" y="63"/>
                </a:lnTo>
                <a:lnTo>
                  <a:pt x="97" y="63"/>
                </a:lnTo>
                <a:lnTo>
                  <a:pt x="92" y="62"/>
                </a:lnTo>
                <a:lnTo>
                  <a:pt x="88" y="59"/>
                </a:lnTo>
                <a:lnTo>
                  <a:pt x="86" y="54"/>
                </a:lnTo>
                <a:lnTo>
                  <a:pt x="84" y="49"/>
                </a:lnTo>
                <a:lnTo>
                  <a:pt x="86" y="42"/>
                </a:lnTo>
                <a:lnTo>
                  <a:pt x="88" y="39"/>
                </a:lnTo>
                <a:lnTo>
                  <a:pt x="91" y="36"/>
                </a:lnTo>
                <a:lnTo>
                  <a:pt x="95" y="35"/>
                </a:lnTo>
                <a:lnTo>
                  <a:pt x="99" y="34"/>
                </a:lnTo>
                <a:lnTo>
                  <a:pt x="99" y="12"/>
                </a:lnTo>
                <a:close/>
                <a:moveTo>
                  <a:pt x="40" y="1"/>
                </a:moveTo>
                <a:lnTo>
                  <a:pt x="40" y="1"/>
                </a:lnTo>
                <a:lnTo>
                  <a:pt x="33" y="3"/>
                </a:lnTo>
                <a:lnTo>
                  <a:pt x="33" y="11"/>
                </a:lnTo>
                <a:lnTo>
                  <a:pt x="33" y="9"/>
                </a:lnTo>
                <a:lnTo>
                  <a:pt x="36" y="7"/>
                </a:lnTo>
                <a:lnTo>
                  <a:pt x="40" y="5"/>
                </a:lnTo>
                <a:lnTo>
                  <a:pt x="40" y="1"/>
                </a:lnTo>
                <a:close/>
                <a:moveTo>
                  <a:pt x="33" y="97"/>
                </a:moveTo>
                <a:lnTo>
                  <a:pt x="33" y="97"/>
                </a:lnTo>
                <a:lnTo>
                  <a:pt x="40" y="96"/>
                </a:lnTo>
                <a:lnTo>
                  <a:pt x="40" y="84"/>
                </a:lnTo>
                <a:lnTo>
                  <a:pt x="38" y="85"/>
                </a:lnTo>
                <a:lnTo>
                  <a:pt x="36" y="89"/>
                </a:lnTo>
                <a:lnTo>
                  <a:pt x="33" y="92"/>
                </a:lnTo>
                <a:lnTo>
                  <a:pt x="33" y="97"/>
                </a:lnTo>
                <a:close/>
                <a:moveTo>
                  <a:pt x="40" y="20"/>
                </a:moveTo>
                <a:lnTo>
                  <a:pt x="40" y="76"/>
                </a:lnTo>
                <a:lnTo>
                  <a:pt x="37" y="72"/>
                </a:lnTo>
                <a:lnTo>
                  <a:pt x="33" y="69"/>
                </a:lnTo>
                <a:lnTo>
                  <a:pt x="33" y="32"/>
                </a:lnTo>
                <a:lnTo>
                  <a:pt x="33" y="30"/>
                </a:lnTo>
                <a:lnTo>
                  <a:pt x="33" y="26"/>
                </a:lnTo>
                <a:lnTo>
                  <a:pt x="33" y="15"/>
                </a:lnTo>
                <a:lnTo>
                  <a:pt x="34" y="17"/>
                </a:lnTo>
                <a:lnTo>
                  <a:pt x="36" y="19"/>
                </a:lnTo>
                <a:lnTo>
                  <a:pt x="40" y="20"/>
                </a:lnTo>
                <a:close/>
                <a:moveTo>
                  <a:pt x="33" y="3"/>
                </a:moveTo>
                <a:lnTo>
                  <a:pt x="33" y="3"/>
                </a:lnTo>
                <a:lnTo>
                  <a:pt x="23" y="7"/>
                </a:lnTo>
                <a:lnTo>
                  <a:pt x="23" y="19"/>
                </a:lnTo>
                <a:lnTo>
                  <a:pt x="27" y="20"/>
                </a:lnTo>
                <a:lnTo>
                  <a:pt x="30" y="23"/>
                </a:lnTo>
                <a:lnTo>
                  <a:pt x="33" y="26"/>
                </a:lnTo>
                <a:lnTo>
                  <a:pt x="33" y="15"/>
                </a:lnTo>
                <a:lnTo>
                  <a:pt x="32" y="13"/>
                </a:lnTo>
                <a:lnTo>
                  <a:pt x="33" y="11"/>
                </a:lnTo>
                <a:lnTo>
                  <a:pt x="33" y="3"/>
                </a:lnTo>
                <a:close/>
                <a:moveTo>
                  <a:pt x="23" y="97"/>
                </a:moveTo>
                <a:lnTo>
                  <a:pt x="23" y="97"/>
                </a:lnTo>
                <a:lnTo>
                  <a:pt x="27" y="97"/>
                </a:lnTo>
                <a:lnTo>
                  <a:pt x="33" y="97"/>
                </a:lnTo>
                <a:lnTo>
                  <a:pt x="33" y="92"/>
                </a:lnTo>
                <a:lnTo>
                  <a:pt x="27" y="92"/>
                </a:lnTo>
                <a:lnTo>
                  <a:pt x="23" y="91"/>
                </a:lnTo>
                <a:lnTo>
                  <a:pt x="23" y="97"/>
                </a:lnTo>
                <a:close/>
                <a:moveTo>
                  <a:pt x="33" y="32"/>
                </a:moveTo>
                <a:lnTo>
                  <a:pt x="33" y="69"/>
                </a:lnTo>
                <a:lnTo>
                  <a:pt x="27" y="68"/>
                </a:lnTo>
                <a:lnTo>
                  <a:pt x="23" y="69"/>
                </a:lnTo>
                <a:lnTo>
                  <a:pt x="23" y="65"/>
                </a:lnTo>
                <a:lnTo>
                  <a:pt x="26" y="62"/>
                </a:lnTo>
                <a:lnTo>
                  <a:pt x="27" y="59"/>
                </a:lnTo>
                <a:lnTo>
                  <a:pt x="29" y="55"/>
                </a:lnTo>
                <a:lnTo>
                  <a:pt x="29" y="50"/>
                </a:lnTo>
                <a:lnTo>
                  <a:pt x="26" y="47"/>
                </a:lnTo>
                <a:lnTo>
                  <a:pt x="23" y="45"/>
                </a:lnTo>
                <a:lnTo>
                  <a:pt x="23" y="43"/>
                </a:lnTo>
                <a:lnTo>
                  <a:pt x="23" y="39"/>
                </a:lnTo>
                <a:lnTo>
                  <a:pt x="27" y="38"/>
                </a:lnTo>
                <a:lnTo>
                  <a:pt x="32" y="34"/>
                </a:lnTo>
                <a:lnTo>
                  <a:pt x="33" y="32"/>
                </a:lnTo>
                <a:close/>
                <a:moveTo>
                  <a:pt x="23" y="7"/>
                </a:moveTo>
                <a:lnTo>
                  <a:pt x="23" y="7"/>
                </a:lnTo>
                <a:lnTo>
                  <a:pt x="17" y="11"/>
                </a:lnTo>
                <a:lnTo>
                  <a:pt x="13" y="16"/>
                </a:lnTo>
                <a:lnTo>
                  <a:pt x="8" y="21"/>
                </a:lnTo>
                <a:lnTo>
                  <a:pt x="6" y="27"/>
                </a:lnTo>
                <a:lnTo>
                  <a:pt x="2" y="40"/>
                </a:lnTo>
                <a:lnTo>
                  <a:pt x="0" y="54"/>
                </a:lnTo>
                <a:lnTo>
                  <a:pt x="2" y="66"/>
                </a:lnTo>
                <a:lnTo>
                  <a:pt x="4" y="78"/>
                </a:lnTo>
                <a:lnTo>
                  <a:pt x="8" y="88"/>
                </a:lnTo>
                <a:lnTo>
                  <a:pt x="13" y="91"/>
                </a:lnTo>
                <a:lnTo>
                  <a:pt x="15" y="93"/>
                </a:lnTo>
                <a:lnTo>
                  <a:pt x="23" y="97"/>
                </a:lnTo>
                <a:lnTo>
                  <a:pt x="23" y="91"/>
                </a:lnTo>
                <a:lnTo>
                  <a:pt x="22" y="91"/>
                </a:lnTo>
                <a:lnTo>
                  <a:pt x="18" y="88"/>
                </a:lnTo>
                <a:lnTo>
                  <a:pt x="17" y="84"/>
                </a:lnTo>
                <a:lnTo>
                  <a:pt x="15" y="80"/>
                </a:lnTo>
                <a:lnTo>
                  <a:pt x="17" y="74"/>
                </a:lnTo>
                <a:lnTo>
                  <a:pt x="19" y="72"/>
                </a:lnTo>
                <a:lnTo>
                  <a:pt x="23" y="69"/>
                </a:lnTo>
                <a:lnTo>
                  <a:pt x="23" y="65"/>
                </a:lnTo>
                <a:lnTo>
                  <a:pt x="18" y="66"/>
                </a:lnTo>
                <a:lnTo>
                  <a:pt x="13" y="65"/>
                </a:lnTo>
                <a:lnTo>
                  <a:pt x="10" y="62"/>
                </a:lnTo>
                <a:lnTo>
                  <a:pt x="7" y="58"/>
                </a:lnTo>
                <a:lnTo>
                  <a:pt x="7" y="54"/>
                </a:lnTo>
                <a:lnTo>
                  <a:pt x="8" y="49"/>
                </a:lnTo>
                <a:lnTo>
                  <a:pt x="11" y="46"/>
                </a:lnTo>
                <a:lnTo>
                  <a:pt x="14" y="43"/>
                </a:lnTo>
                <a:lnTo>
                  <a:pt x="18" y="43"/>
                </a:lnTo>
                <a:lnTo>
                  <a:pt x="23" y="43"/>
                </a:lnTo>
                <a:lnTo>
                  <a:pt x="23" y="39"/>
                </a:lnTo>
                <a:lnTo>
                  <a:pt x="18" y="38"/>
                </a:lnTo>
                <a:lnTo>
                  <a:pt x="15" y="35"/>
                </a:lnTo>
                <a:lnTo>
                  <a:pt x="14" y="32"/>
                </a:lnTo>
                <a:lnTo>
                  <a:pt x="13" y="28"/>
                </a:lnTo>
                <a:lnTo>
                  <a:pt x="14" y="24"/>
                </a:lnTo>
                <a:lnTo>
                  <a:pt x="18" y="20"/>
                </a:lnTo>
                <a:lnTo>
                  <a:pt x="23" y="19"/>
                </a:lnTo>
                <a:lnTo>
                  <a:pt x="23" y="7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99" name="组合 199"/>
          <p:cNvGrpSpPr/>
          <p:nvPr/>
        </p:nvGrpSpPr>
        <p:grpSpPr bwMode="auto">
          <a:xfrm>
            <a:off x="4759325" y="2971800"/>
            <a:ext cx="266700" cy="334963"/>
            <a:chOff x="0" y="0"/>
            <a:chExt cx="265113" cy="334963"/>
          </a:xfrm>
          <a:solidFill>
            <a:schemeClr val="bg1">
              <a:alpha val="70000"/>
            </a:schemeClr>
          </a:solidFill>
        </p:grpSpPr>
        <p:sp>
          <p:nvSpPr>
            <p:cNvPr id="200" name="Freeform 186"/>
            <p:cNvSpPr>
              <a:spLocks noChangeArrowheads="1"/>
            </p:cNvSpPr>
            <p:nvPr/>
          </p:nvSpPr>
          <p:spPr bwMode="auto">
            <a:xfrm>
              <a:off x="0" y="9525"/>
              <a:ext cx="252413" cy="325438"/>
            </a:xfrm>
            <a:custGeom>
              <a:avLst/>
              <a:gdLst>
                <a:gd name="T0" fmla="*/ 252413 w 159"/>
                <a:gd name="T1" fmla="*/ 57150 h 205"/>
                <a:gd name="T2" fmla="*/ 239713 w 159"/>
                <a:gd name="T3" fmla="*/ 50800 h 205"/>
                <a:gd name="T4" fmla="*/ 88900 w 159"/>
                <a:gd name="T5" fmla="*/ 293688 h 205"/>
                <a:gd name="T6" fmla="*/ 88900 w 159"/>
                <a:gd name="T7" fmla="*/ 293688 h 205"/>
                <a:gd name="T8" fmla="*/ 84138 w 159"/>
                <a:gd name="T9" fmla="*/ 300038 h 205"/>
                <a:gd name="T10" fmla="*/ 79375 w 159"/>
                <a:gd name="T11" fmla="*/ 303213 h 205"/>
                <a:gd name="T12" fmla="*/ 73025 w 159"/>
                <a:gd name="T13" fmla="*/ 306388 h 205"/>
                <a:gd name="T14" fmla="*/ 65088 w 159"/>
                <a:gd name="T15" fmla="*/ 307975 h 205"/>
                <a:gd name="T16" fmla="*/ 58738 w 159"/>
                <a:gd name="T17" fmla="*/ 309563 h 205"/>
                <a:gd name="T18" fmla="*/ 49213 w 159"/>
                <a:gd name="T19" fmla="*/ 307975 h 205"/>
                <a:gd name="T20" fmla="*/ 42863 w 159"/>
                <a:gd name="T21" fmla="*/ 306388 h 205"/>
                <a:gd name="T22" fmla="*/ 34925 w 159"/>
                <a:gd name="T23" fmla="*/ 303213 h 205"/>
                <a:gd name="T24" fmla="*/ 34925 w 159"/>
                <a:gd name="T25" fmla="*/ 303213 h 205"/>
                <a:gd name="T26" fmla="*/ 28575 w 159"/>
                <a:gd name="T27" fmla="*/ 296863 h 205"/>
                <a:gd name="T28" fmla="*/ 23813 w 159"/>
                <a:gd name="T29" fmla="*/ 293688 h 205"/>
                <a:gd name="T30" fmla="*/ 19050 w 159"/>
                <a:gd name="T31" fmla="*/ 285750 h 205"/>
                <a:gd name="T32" fmla="*/ 15875 w 159"/>
                <a:gd name="T33" fmla="*/ 277813 h 205"/>
                <a:gd name="T34" fmla="*/ 15875 w 159"/>
                <a:gd name="T35" fmla="*/ 271463 h 205"/>
                <a:gd name="T36" fmla="*/ 15875 w 159"/>
                <a:gd name="T37" fmla="*/ 263525 h 205"/>
                <a:gd name="T38" fmla="*/ 17463 w 159"/>
                <a:gd name="T39" fmla="*/ 257175 h 205"/>
                <a:gd name="T40" fmla="*/ 19050 w 159"/>
                <a:gd name="T41" fmla="*/ 249238 h 205"/>
                <a:gd name="T42" fmla="*/ 169863 w 159"/>
                <a:gd name="T43" fmla="*/ 6350 h 205"/>
                <a:gd name="T44" fmla="*/ 158750 w 159"/>
                <a:gd name="T45" fmla="*/ 0 h 205"/>
                <a:gd name="T46" fmla="*/ 6350 w 159"/>
                <a:gd name="T47" fmla="*/ 246063 h 205"/>
                <a:gd name="T48" fmla="*/ 6350 w 159"/>
                <a:gd name="T49" fmla="*/ 246063 h 205"/>
                <a:gd name="T50" fmla="*/ 3175 w 159"/>
                <a:gd name="T51" fmla="*/ 254000 h 205"/>
                <a:gd name="T52" fmla="*/ 0 w 159"/>
                <a:gd name="T53" fmla="*/ 265113 h 205"/>
                <a:gd name="T54" fmla="*/ 0 w 159"/>
                <a:gd name="T55" fmla="*/ 273050 h 205"/>
                <a:gd name="T56" fmla="*/ 3175 w 159"/>
                <a:gd name="T57" fmla="*/ 284163 h 205"/>
                <a:gd name="T58" fmla="*/ 4763 w 159"/>
                <a:gd name="T59" fmla="*/ 293688 h 205"/>
                <a:gd name="T60" fmla="*/ 11113 w 159"/>
                <a:gd name="T61" fmla="*/ 301625 h 205"/>
                <a:gd name="T62" fmla="*/ 17463 w 159"/>
                <a:gd name="T63" fmla="*/ 309563 h 205"/>
                <a:gd name="T64" fmla="*/ 25400 w 159"/>
                <a:gd name="T65" fmla="*/ 315913 h 205"/>
                <a:gd name="T66" fmla="*/ 25400 w 159"/>
                <a:gd name="T67" fmla="*/ 315913 h 205"/>
                <a:gd name="T68" fmla="*/ 36513 w 159"/>
                <a:gd name="T69" fmla="*/ 320675 h 205"/>
                <a:gd name="T70" fmla="*/ 47625 w 159"/>
                <a:gd name="T71" fmla="*/ 322263 h 205"/>
                <a:gd name="T72" fmla="*/ 55563 w 159"/>
                <a:gd name="T73" fmla="*/ 325438 h 205"/>
                <a:gd name="T74" fmla="*/ 66675 w 159"/>
                <a:gd name="T75" fmla="*/ 325438 h 205"/>
                <a:gd name="T76" fmla="*/ 76200 w 159"/>
                <a:gd name="T77" fmla="*/ 320675 h 205"/>
                <a:gd name="T78" fmla="*/ 84138 w 159"/>
                <a:gd name="T79" fmla="*/ 315913 h 205"/>
                <a:gd name="T80" fmla="*/ 92075 w 159"/>
                <a:gd name="T81" fmla="*/ 309563 h 205"/>
                <a:gd name="T82" fmla="*/ 98425 w 159"/>
                <a:gd name="T83" fmla="*/ 303213 h 205"/>
                <a:gd name="T84" fmla="*/ 252413 w 159"/>
                <a:gd name="T85" fmla="*/ 57150 h 2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59"/>
                <a:gd name="T130" fmla="*/ 0 h 205"/>
                <a:gd name="T131" fmla="*/ 159 w 159"/>
                <a:gd name="T132" fmla="*/ 205 h 2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59" h="205">
                  <a:moveTo>
                    <a:pt x="159" y="36"/>
                  </a:moveTo>
                  <a:lnTo>
                    <a:pt x="151" y="32"/>
                  </a:lnTo>
                  <a:lnTo>
                    <a:pt x="56" y="185"/>
                  </a:lnTo>
                  <a:lnTo>
                    <a:pt x="53" y="189"/>
                  </a:lnTo>
                  <a:lnTo>
                    <a:pt x="50" y="191"/>
                  </a:lnTo>
                  <a:lnTo>
                    <a:pt x="46" y="193"/>
                  </a:lnTo>
                  <a:lnTo>
                    <a:pt x="41" y="194"/>
                  </a:lnTo>
                  <a:lnTo>
                    <a:pt x="37" y="195"/>
                  </a:lnTo>
                  <a:lnTo>
                    <a:pt x="31" y="194"/>
                  </a:lnTo>
                  <a:lnTo>
                    <a:pt x="27" y="193"/>
                  </a:lnTo>
                  <a:lnTo>
                    <a:pt x="22" y="191"/>
                  </a:lnTo>
                  <a:lnTo>
                    <a:pt x="18" y="187"/>
                  </a:lnTo>
                  <a:lnTo>
                    <a:pt x="15" y="185"/>
                  </a:lnTo>
                  <a:lnTo>
                    <a:pt x="12" y="180"/>
                  </a:lnTo>
                  <a:lnTo>
                    <a:pt x="10" y="175"/>
                  </a:lnTo>
                  <a:lnTo>
                    <a:pt x="10" y="171"/>
                  </a:lnTo>
                  <a:lnTo>
                    <a:pt x="10" y="166"/>
                  </a:lnTo>
                  <a:lnTo>
                    <a:pt x="11" y="162"/>
                  </a:lnTo>
                  <a:lnTo>
                    <a:pt x="12" y="157"/>
                  </a:lnTo>
                  <a:lnTo>
                    <a:pt x="107" y="4"/>
                  </a:lnTo>
                  <a:lnTo>
                    <a:pt x="100" y="0"/>
                  </a:lnTo>
                  <a:lnTo>
                    <a:pt x="4" y="155"/>
                  </a:lnTo>
                  <a:lnTo>
                    <a:pt x="2" y="160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9"/>
                  </a:lnTo>
                  <a:lnTo>
                    <a:pt x="3" y="185"/>
                  </a:lnTo>
                  <a:lnTo>
                    <a:pt x="7" y="190"/>
                  </a:lnTo>
                  <a:lnTo>
                    <a:pt x="11" y="195"/>
                  </a:lnTo>
                  <a:lnTo>
                    <a:pt x="16" y="199"/>
                  </a:lnTo>
                  <a:lnTo>
                    <a:pt x="23" y="202"/>
                  </a:lnTo>
                  <a:lnTo>
                    <a:pt x="30" y="203"/>
                  </a:lnTo>
                  <a:lnTo>
                    <a:pt x="35" y="205"/>
                  </a:lnTo>
                  <a:lnTo>
                    <a:pt x="42" y="205"/>
                  </a:lnTo>
                  <a:lnTo>
                    <a:pt x="48" y="202"/>
                  </a:lnTo>
                  <a:lnTo>
                    <a:pt x="53" y="199"/>
                  </a:lnTo>
                  <a:lnTo>
                    <a:pt x="58" y="195"/>
                  </a:lnTo>
                  <a:lnTo>
                    <a:pt x="62" y="191"/>
                  </a:lnTo>
                  <a:lnTo>
                    <a:pt x="15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1" name="Freeform 187"/>
            <p:cNvSpPr>
              <a:spLocks noChangeArrowheads="1"/>
            </p:cNvSpPr>
            <p:nvPr/>
          </p:nvSpPr>
          <p:spPr bwMode="auto">
            <a:xfrm>
              <a:off x="142875" y="0"/>
              <a:ext cx="122238" cy="82550"/>
            </a:xfrm>
            <a:custGeom>
              <a:avLst/>
              <a:gdLst>
                <a:gd name="T0" fmla="*/ 119063 w 77"/>
                <a:gd name="T1" fmla="*/ 79375 h 52"/>
                <a:gd name="T2" fmla="*/ 119063 w 77"/>
                <a:gd name="T3" fmla="*/ 79375 h 52"/>
                <a:gd name="T4" fmla="*/ 117475 w 77"/>
                <a:gd name="T5" fmla="*/ 80963 h 52"/>
                <a:gd name="T6" fmla="*/ 112713 w 77"/>
                <a:gd name="T7" fmla="*/ 82550 h 52"/>
                <a:gd name="T8" fmla="*/ 109538 w 77"/>
                <a:gd name="T9" fmla="*/ 82550 h 52"/>
                <a:gd name="T10" fmla="*/ 106363 w 77"/>
                <a:gd name="T11" fmla="*/ 80963 h 52"/>
                <a:gd name="T12" fmla="*/ 3175 w 77"/>
                <a:gd name="T13" fmla="*/ 19050 h 52"/>
                <a:gd name="T14" fmla="*/ 3175 w 77"/>
                <a:gd name="T15" fmla="*/ 19050 h 52"/>
                <a:gd name="T16" fmla="*/ 0 w 77"/>
                <a:gd name="T17" fmla="*/ 14288 h 52"/>
                <a:gd name="T18" fmla="*/ 0 w 77"/>
                <a:gd name="T19" fmla="*/ 12700 h 52"/>
                <a:gd name="T20" fmla="*/ 0 w 77"/>
                <a:gd name="T21" fmla="*/ 7938 h 52"/>
                <a:gd name="T22" fmla="*/ 0 w 77"/>
                <a:gd name="T23" fmla="*/ 3175 h 52"/>
                <a:gd name="T24" fmla="*/ 0 w 77"/>
                <a:gd name="T25" fmla="*/ 3175 h 52"/>
                <a:gd name="T26" fmla="*/ 1588 w 77"/>
                <a:gd name="T27" fmla="*/ 1588 h 52"/>
                <a:gd name="T28" fmla="*/ 6350 w 77"/>
                <a:gd name="T29" fmla="*/ 0 h 52"/>
                <a:gd name="T30" fmla="*/ 9525 w 77"/>
                <a:gd name="T31" fmla="*/ 0 h 52"/>
                <a:gd name="T32" fmla="*/ 12700 w 77"/>
                <a:gd name="T33" fmla="*/ 1588 h 52"/>
                <a:gd name="T34" fmla="*/ 117475 w 77"/>
                <a:gd name="T35" fmla="*/ 66675 h 52"/>
                <a:gd name="T36" fmla="*/ 117475 w 77"/>
                <a:gd name="T37" fmla="*/ 66675 h 52"/>
                <a:gd name="T38" fmla="*/ 119063 w 77"/>
                <a:gd name="T39" fmla="*/ 68263 h 52"/>
                <a:gd name="T40" fmla="*/ 122238 w 77"/>
                <a:gd name="T41" fmla="*/ 73025 h 52"/>
                <a:gd name="T42" fmla="*/ 122238 w 77"/>
                <a:gd name="T43" fmla="*/ 74613 h 52"/>
                <a:gd name="T44" fmla="*/ 119063 w 77"/>
                <a:gd name="T45" fmla="*/ 79375 h 52"/>
                <a:gd name="T46" fmla="*/ 119063 w 77"/>
                <a:gd name="T47" fmla="*/ 79375 h 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7"/>
                <a:gd name="T73" fmla="*/ 0 h 52"/>
                <a:gd name="T74" fmla="*/ 77 w 77"/>
                <a:gd name="T75" fmla="*/ 52 h 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7" h="52">
                  <a:moveTo>
                    <a:pt x="75" y="50"/>
                  </a:moveTo>
                  <a:lnTo>
                    <a:pt x="75" y="50"/>
                  </a:lnTo>
                  <a:lnTo>
                    <a:pt x="74" y="51"/>
                  </a:lnTo>
                  <a:lnTo>
                    <a:pt x="71" y="52"/>
                  </a:lnTo>
                  <a:lnTo>
                    <a:pt x="69" y="52"/>
                  </a:lnTo>
                  <a:lnTo>
                    <a:pt x="67" y="51"/>
                  </a:lnTo>
                  <a:lnTo>
                    <a:pt x="2" y="12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1"/>
                  </a:lnTo>
                  <a:lnTo>
                    <a:pt x="74" y="42"/>
                  </a:lnTo>
                  <a:lnTo>
                    <a:pt x="75" y="43"/>
                  </a:lnTo>
                  <a:lnTo>
                    <a:pt x="77" y="46"/>
                  </a:lnTo>
                  <a:lnTo>
                    <a:pt x="77" y="47"/>
                  </a:lnTo>
                  <a:lnTo>
                    <a:pt x="75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2" name="Freeform 188"/>
            <p:cNvSpPr>
              <a:spLocks noChangeArrowheads="1"/>
            </p:cNvSpPr>
            <p:nvPr/>
          </p:nvSpPr>
          <p:spPr bwMode="auto">
            <a:xfrm>
              <a:off x="42863" y="68262"/>
              <a:ext cx="173038" cy="234950"/>
            </a:xfrm>
            <a:custGeom>
              <a:avLst/>
              <a:gdLst>
                <a:gd name="T0" fmla="*/ 173038 w 109"/>
                <a:gd name="T1" fmla="*/ 7938 h 148"/>
                <a:gd name="T2" fmla="*/ 157163 w 109"/>
                <a:gd name="T3" fmla="*/ 0 h 148"/>
                <a:gd name="T4" fmla="*/ 23813 w 109"/>
                <a:gd name="T5" fmla="*/ 217488 h 148"/>
                <a:gd name="T6" fmla="*/ 23813 w 109"/>
                <a:gd name="T7" fmla="*/ 217488 h 148"/>
                <a:gd name="T8" fmla="*/ 19050 w 109"/>
                <a:gd name="T9" fmla="*/ 220663 h 148"/>
                <a:gd name="T10" fmla="*/ 12700 w 109"/>
                <a:gd name="T11" fmla="*/ 225425 h 148"/>
                <a:gd name="T12" fmla="*/ 6350 w 109"/>
                <a:gd name="T13" fmla="*/ 227013 h 148"/>
                <a:gd name="T14" fmla="*/ 0 w 109"/>
                <a:gd name="T15" fmla="*/ 227013 h 148"/>
                <a:gd name="T16" fmla="*/ 0 w 109"/>
                <a:gd name="T17" fmla="*/ 227013 h 148"/>
                <a:gd name="T18" fmla="*/ 0 w 109"/>
                <a:gd name="T19" fmla="*/ 230188 h 148"/>
                <a:gd name="T20" fmla="*/ 0 w 109"/>
                <a:gd name="T21" fmla="*/ 230188 h 148"/>
                <a:gd name="T22" fmla="*/ 11113 w 109"/>
                <a:gd name="T23" fmla="*/ 234950 h 148"/>
                <a:gd name="T24" fmla="*/ 22225 w 109"/>
                <a:gd name="T25" fmla="*/ 234950 h 148"/>
                <a:gd name="T26" fmla="*/ 33338 w 109"/>
                <a:gd name="T27" fmla="*/ 230188 h 148"/>
                <a:gd name="T28" fmla="*/ 39688 w 109"/>
                <a:gd name="T29" fmla="*/ 223838 h 148"/>
                <a:gd name="T30" fmla="*/ 173038 w 109"/>
                <a:gd name="T31" fmla="*/ 7938 h 1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9"/>
                <a:gd name="T49" fmla="*/ 0 h 148"/>
                <a:gd name="T50" fmla="*/ 109 w 109"/>
                <a:gd name="T51" fmla="*/ 148 h 1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9" h="148">
                  <a:moveTo>
                    <a:pt x="109" y="5"/>
                  </a:moveTo>
                  <a:lnTo>
                    <a:pt x="99" y="0"/>
                  </a:lnTo>
                  <a:lnTo>
                    <a:pt x="15" y="137"/>
                  </a:lnTo>
                  <a:lnTo>
                    <a:pt x="12" y="139"/>
                  </a:lnTo>
                  <a:lnTo>
                    <a:pt x="8" y="142"/>
                  </a:lnTo>
                  <a:lnTo>
                    <a:pt x="4" y="143"/>
                  </a:lnTo>
                  <a:lnTo>
                    <a:pt x="0" y="143"/>
                  </a:lnTo>
                  <a:lnTo>
                    <a:pt x="0" y="145"/>
                  </a:lnTo>
                  <a:lnTo>
                    <a:pt x="7" y="148"/>
                  </a:lnTo>
                  <a:lnTo>
                    <a:pt x="14" y="148"/>
                  </a:lnTo>
                  <a:lnTo>
                    <a:pt x="21" y="145"/>
                  </a:lnTo>
                  <a:lnTo>
                    <a:pt x="25" y="141"/>
                  </a:lnTo>
                  <a:lnTo>
                    <a:pt x="109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3" name="Freeform 189"/>
          <p:cNvSpPr>
            <a:spLocks noEditPoints="1" noChangeArrowheads="1"/>
          </p:cNvSpPr>
          <p:nvPr/>
        </p:nvSpPr>
        <p:spPr bwMode="auto">
          <a:xfrm>
            <a:off x="3460750" y="4587875"/>
            <a:ext cx="219075" cy="233363"/>
          </a:xfrm>
          <a:custGeom>
            <a:avLst/>
            <a:gdLst>
              <a:gd name="T0" fmla="*/ 171102 w 137"/>
              <a:gd name="T1" fmla="*/ 107950 h 147"/>
              <a:gd name="T2" fmla="*/ 164706 w 137"/>
              <a:gd name="T3" fmla="*/ 80963 h 147"/>
              <a:gd name="T4" fmla="*/ 164706 w 137"/>
              <a:gd name="T5" fmla="*/ 157163 h 147"/>
              <a:gd name="T6" fmla="*/ 187093 w 137"/>
              <a:gd name="T7" fmla="*/ 176213 h 147"/>
              <a:gd name="T8" fmla="*/ 183895 w 137"/>
              <a:gd name="T9" fmla="*/ 187325 h 147"/>
              <a:gd name="T10" fmla="*/ 164706 w 137"/>
              <a:gd name="T11" fmla="*/ 60325 h 147"/>
              <a:gd name="T12" fmla="*/ 183895 w 137"/>
              <a:gd name="T13" fmla="*/ 30163 h 147"/>
              <a:gd name="T14" fmla="*/ 187093 w 137"/>
              <a:gd name="T15" fmla="*/ 38100 h 147"/>
              <a:gd name="T16" fmla="*/ 164706 w 137"/>
              <a:gd name="T17" fmla="*/ 60325 h 147"/>
              <a:gd name="T18" fmla="*/ 182296 w 137"/>
              <a:gd name="T19" fmla="*/ 107950 h 147"/>
              <a:gd name="T20" fmla="*/ 214278 w 137"/>
              <a:gd name="T21" fmla="*/ 103188 h 147"/>
              <a:gd name="T22" fmla="*/ 217476 w 137"/>
              <a:gd name="T23" fmla="*/ 111125 h 147"/>
              <a:gd name="T24" fmla="*/ 182296 w 137"/>
              <a:gd name="T25" fmla="*/ 111125 h 147"/>
              <a:gd name="T26" fmla="*/ 110337 w 137"/>
              <a:gd name="T27" fmla="*/ 47625 h 147"/>
              <a:gd name="T28" fmla="*/ 164706 w 137"/>
              <a:gd name="T29" fmla="*/ 80963 h 147"/>
              <a:gd name="T30" fmla="*/ 143918 w 137"/>
              <a:gd name="T31" fmla="*/ 158750 h 147"/>
              <a:gd name="T32" fmla="*/ 134323 w 137"/>
              <a:gd name="T33" fmla="*/ 225425 h 147"/>
              <a:gd name="T34" fmla="*/ 110337 w 137"/>
              <a:gd name="T35" fmla="*/ 180975 h 147"/>
              <a:gd name="T36" fmla="*/ 132724 w 137"/>
              <a:gd name="T37" fmla="*/ 152400 h 147"/>
              <a:gd name="T38" fmla="*/ 151913 w 137"/>
              <a:gd name="T39" fmla="*/ 133350 h 147"/>
              <a:gd name="T40" fmla="*/ 158310 w 137"/>
              <a:gd name="T41" fmla="*/ 98425 h 147"/>
              <a:gd name="T42" fmla="*/ 145517 w 137"/>
              <a:gd name="T43" fmla="*/ 74613 h 147"/>
              <a:gd name="T44" fmla="*/ 110337 w 137"/>
              <a:gd name="T45" fmla="*/ 60325 h 147"/>
              <a:gd name="T46" fmla="*/ 159909 w 137"/>
              <a:gd name="T47" fmla="*/ 49213 h 147"/>
              <a:gd name="T48" fmla="*/ 159909 w 137"/>
              <a:gd name="T49" fmla="*/ 57150 h 147"/>
              <a:gd name="T50" fmla="*/ 164706 w 137"/>
              <a:gd name="T51" fmla="*/ 157163 h 147"/>
              <a:gd name="T52" fmla="*/ 158310 w 137"/>
              <a:gd name="T53" fmla="*/ 160338 h 147"/>
              <a:gd name="T54" fmla="*/ 164706 w 137"/>
              <a:gd name="T55" fmla="*/ 157163 h 147"/>
              <a:gd name="T56" fmla="*/ 115134 w 137"/>
              <a:gd name="T57" fmla="*/ 1588 h 147"/>
              <a:gd name="T58" fmla="*/ 115134 w 137"/>
              <a:gd name="T59" fmla="*/ 36513 h 147"/>
              <a:gd name="T60" fmla="*/ 107139 w 137"/>
              <a:gd name="T61" fmla="*/ 233363 h 147"/>
              <a:gd name="T62" fmla="*/ 78355 w 137"/>
              <a:gd name="T63" fmla="*/ 217488 h 147"/>
              <a:gd name="T64" fmla="*/ 65563 w 137"/>
              <a:gd name="T65" fmla="*/ 146050 h 147"/>
              <a:gd name="T66" fmla="*/ 65563 w 137"/>
              <a:gd name="T67" fmla="*/ 68263 h 147"/>
              <a:gd name="T68" fmla="*/ 110337 w 137"/>
              <a:gd name="T69" fmla="*/ 47625 h 147"/>
              <a:gd name="T70" fmla="*/ 91148 w 137"/>
              <a:gd name="T71" fmla="*/ 63500 h 147"/>
              <a:gd name="T72" fmla="*/ 71959 w 137"/>
              <a:gd name="T73" fmla="*/ 80963 h 147"/>
              <a:gd name="T74" fmla="*/ 63964 w 137"/>
              <a:gd name="T75" fmla="*/ 107950 h 147"/>
              <a:gd name="T76" fmla="*/ 86351 w 137"/>
              <a:gd name="T77" fmla="*/ 147638 h 147"/>
              <a:gd name="T78" fmla="*/ 89549 w 137"/>
              <a:gd name="T79" fmla="*/ 153988 h 147"/>
              <a:gd name="T80" fmla="*/ 110337 w 137"/>
              <a:gd name="T81" fmla="*/ 233363 h 147"/>
              <a:gd name="T82" fmla="*/ 110337 w 137"/>
              <a:gd name="T83" fmla="*/ 38100 h 147"/>
              <a:gd name="T84" fmla="*/ 103941 w 137"/>
              <a:gd name="T85" fmla="*/ 6350 h 147"/>
              <a:gd name="T86" fmla="*/ 110337 w 137"/>
              <a:gd name="T87" fmla="*/ 0 h 147"/>
              <a:gd name="T88" fmla="*/ 60765 w 137"/>
              <a:gd name="T89" fmla="*/ 165100 h 147"/>
              <a:gd name="T90" fmla="*/ 55968 w 137"/>
              <a:gd name="T91" fmla="*/ 157163 h 147"/>
              <a:gd name="T92" fmla="*/ 55968 w 137"/>
              <a:gd name="T93" fmla="*/ 60325 h 147"/>
              <a:gd name="T94" fmla="*/ 60765 w 137"/>
              <a:gd name="T95" fmla="*/ 49213 h 147"/>
              <a:gd name="T96" fmla="*/ 55968 w 137"/>
              <a:gd name="T97" fmla="*/ 133350 h 147"/>
              <a:gd name="T98" fmla="*/ 52770 w 137"/>
              <a:gd name="T99" fmla="*/ 93663 h 147"/>
              <a:gd name="T100" fmla="*/ 55968 w 137"/>
              <a:gd name="T101" fmla="*/ 47625 h 147"/>
              <a:gd name="T102" fmla="*/ 52770 w 137"/>
              <a:gd name="T103" fmla="*/ 57150 h 147"/>
              <a:gd name="T104" fmla="*/ 33581 w 137"/>
              <a:gd name="T105" fmla="*/ 31750 h 147"/>
              <a:gd name="T106" fmla="*/ 55968 w 137"/>
              <a:gd name="T107" fmla="*/ 47625 h 147"/>
              <a:gd name="T108" fmla="*/ 41576 w 137"/>
              <a:gd name="T109" fmla="*/ 184150 h 147"/>
              <a:gd name="T110" fmla="*/ 33581 w 137"/>
              <a:gd name="T111" fmla="*/ 184150 h 147"/>
              <a:gd name="T112" fmla="*/ 52770 w 137"/>
              <a:gd name="T113" fmla="*/ 157163 h 147"/>
              <a:gd name="T114" fmla="*/ 6396 w 137"/>
              <a:gd name="T115" fmla="*/ 103188 h 147"/>
              <a:gd name="T116" fmla="*/ 36779 w 137"/>
              <a:gd name="T117" fmla="*/ 103188 h 147"/>
              <a:gd name="T118" fmla="*/ 33581 w 137"/>
              <a:gd name="T119" fmla="*/ 114300 h 147"/>
              <a:gd name="T120" fmla="*/ 0 w 137"/>
              <a:gd name="T121" fmla="*/ 107950 h 147"/>
              <a:gd name="T122" fmla="*/ 6396 w 137"/>
              <a:gd name="T123" fmla="*/ 103188 h 14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37"/>
              <a:gd name="T187" fmla="*/ 0 h 147"/>
              <a:gd name="T188" fmla="*/ 137 w 137"/>
              <a:gd name="T189" fmla="*/ 147 h 14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37" h="147">
                <a:moveTo>
                  <a:pt x="103" y="51"/>
                </a:moveTo>
                <a:lnTo>
                  <a:pt x="103" y="51"/>
                </a:lnTo>
                <a:lnTo>
                  <a:pt x="106" y="59"/>
                </a:lnTo>
                <a:lnTo>
                  <a:pt x="107" y="68"/>
                </a:lnTo>
                <a:lnTo>
                  <a:pt x="106" y="77"/>
                </a:lnTo>
                <a:lnTo>
                  <a:pt x="103" y="84"/>
                </a:lnTo>
                <a:lnTo>
                  <a:pt x="103" y="51"/>
                </a:lnTo>
                <a:close/>
                <a:moveTo>
                  <a:pt x="103" y="107"/>
                </a:moveTo>
                <a:lnTo>
                  <a:pt x="103" y="99"/>
                </a:lnTo>
                <a:lnTo>
                  <a:pt x="106" y="99"/>
                </a:lnTo>
                <a:lnTo>
                  <a:pt x="117" y="111"/>
                </a:lnTo>
                <a:lnTo>
                  <a:pt x="118" y="114"/>
                </a:lnTo>
                <a:lnTo>
                  <a:pt x="117" y="116"/>
                </a:lnTo>
                <a:lnTo>
                  <a:pt x="115" y="118"/>
                </a:lnTo>
                <a:lnTo>
                  <a:pt x="113" y="116"/>
                </a:lnTo>
                <a:lnTo>
                  <a:pt x="103" y="107"/>
                </a:lnTo>
                <a:close/>
                <a:moveTo>
                  <a:pt x="103" y="38"/>
                </a:moveTo>
                <a:lnTo>
                  <a:pt x="103" y="28"/>
                </a:lnTo>
                <a:lnTo>
                  <a:pt x="113" y="20"/>
                </a:lnTo>
                <a:lnTo>
                  <a:pt x="115" y="19"/>
                </a:lnTo>
                <a:lnTo>
                  <a:pt x="117" y="20"/>
                </a:lnTo>
                <a:lnTo>
                  <a:pt x="118" y="23"/>
                </a:lnTo>
                <a:lnTo>
                  <a:pt x="117" y="24"/>
                </a:lnTo>
                <a:lnTo>
                  <a:pt x="106" y="36"/>
                </a:lnTo>
                <a:lnTo>
                  <a:pt x="103" y="38"/>
                </a:lnTo>
                <a:close/>
                <a:moveTo>
                  <a:pt x="114" y="68"/>
                </a:moveTo>
                <a:lnTo>
                  <a:pt x="114" y="68"/>
                </a:lnTo>
                <a:lnTo>
                  <a:pt x="114" y="65"/>
                </a:lnTo>
                <a:lnTo>
                  <a:pt x="117" y="65"/>
                </a:lnTo>
                <a:lnTo>
                  <a:pt x="134" y="65"/>
                </a:lnTo>
                <a:lnTo>
                  <a:pt x="136" y="65"/>
                </a:lnTo>
                <a:lnTo>
                  <a:pt x="137" y="68"/>
                </a:lnTo>
                <a:lnTo>
                  <a:pt x="136" y="70"/>
                </a:lnTo>
                <a:lnTo>
                  <a:pt x="134" y="72"/>
                </a:lnTo>
                <a:lnTo>
                  <a:pt x="117" y="72"/>
                </a:lnTo>
                <a:lnTo>
                  <a:pt x="114" y="70"/>
                </a:lnTo>
                <a:lnTo>
                  <a:pt x="114" y="68"/>
                </a:lnTo>
                <a:close/>
                <a:moveTo>
                  <a:pt x="69" y="30"/>
                </a:moveTo>
                <a:lnTo>
                  <a:pt x="69" y="30"/>
                </a:lnTo>
                <a:lnTo>
                  <a:pt x="80" y="32"/>
                </a:lnTo>
                <a:lnTo>
                  <a:pt x="90" y="36"/>
                </a:lnTo>
                <a:lnTo>
                  <a:pt x="98" y="43"/>
                </a:lnTo>
                <a:lnTo>
                  <a:pt x="103" y="51"/>
                </a:lnTo>
                <a:lnTo>
                  <a:pt x="103" y="84"/>
                </a:lnTo>
                <a:lnTo>
                  <a:pt x="98" y="93"/>
                </a:lnTo>
                <a:lnTo>
                  <a:pt x="90" y="100"/>
                </a:lnTo>
                <a:lnTo>
                  <a:pt x="90" y="130"/>
                </a:lnTo>
                <a:lnTo>
                  <a:pt x="88" y="137"/>
                </a:lnTo>
                <a:lnTo>
                  <a:pt x="84" y="142"/>
                </a:lnTo>
                <a:lnTo>
                  <a:pt x="79" y="146"/>
                </a:lnTo>
                <a:lnTo>
                  <a:pt x="71" y="147"/>
                </a:lnTo>
                <a:lnTo>
                  <a:pt x="69" y="147"/>
                </a:lnTo>
                <a:lnTo>
                  <a:pt x="69" y="114"/>
                </a:lnTo>
                <a:lnTo>
                  <a:pt x="82" y="114"/>
                </a:lnTo>
                <a:lnTo>
                  <a:pt x="82" y="97"/>
                </a:lnTo>
                <a:lnTo>
                  <a:pt x="83" y="96"/>
                </a:lnTo>
                <a:lnTo>
                  <a:pt x="84" y="95"/>
                </a:lnTo>
                <a:lnTo>
                  <a:pt x="91" y="89"/>
                </a:lnTo>
                <a:lnTo>
                  <a:pt x="95" y="84"/>
                </a:lnTo>
                <a:lnTo>
                  <a:pt x="98" y="76"/>
                </a:lnTo>
                <a:lnTo>
                  <a:pt x="99" y="68"/>
                </a:lnTo>
                <a:lnTo>
                  <a:pt x="99" y="62"/>
                </a:lnTo>
                <a:lnTo>
                  <a:pt x="96" y="57"/>
                </a:lnTo>
                <a:lnTo>
                  <a:pt x="94" y="51"/>
                </a:lnTo>
                <a:lnTo>
                  <a:pt x="91" y="47"/>
                </a:lnTo>
                <a:lnTo>
                  <a:pt x="86" y="43"/>
                </a:lnTo>
                <a:lnTo>
                  <a:pt x="82" y="40"/>
                </a:lnTo>
                <a:lnTo>
                  <a:pt x="75" y="39"/>
                </a:lnTo>
                <a:lnTo>
                  <a:pt x="69" y="38"/>
                </a:lnTo>
                <a:lnTo>
                  <a:pt x="69" y="30"/>
                </a:lnTo>
                <a:close/>
                <a:moveTo>
                  <a:pt x="103" y="28"/>
                </a:moveTo>
                <a:lnTo>
                  <a:pt x="100" y="31"/>
                </a:lnTo>
                <a:lnTo>
                  <a:pt x="99" y="34"/>
                </a:lnTo>
                <a:lnTo>
                  <a:pt x="100" y="36"/>
                </a:lnTo>
                <a:lnTo>
                  <a:pt x="103" y="38"/>
                </a:lnTo>
                <a:lnTo>
                  <a:pt x="103" y="28"/>
                </a:lnTo>
                <a:close/>
                <a:moveTo>
                  <a:pt x="103" y="99"/>
                </a:moveTo>
                <a:lnTo>
                  <a:pt x="103" y="99"/>
                </a:lnTo>
                <a:lnTo>
                  <a:pt x="100" y="99"/>
                </a:lnTo>
                <a:lnTo>
                  <a:pt x="99" y="101"/>
                </a:lnTo>
                <a:lnTo>
                  <a:pt x="100" y="104"/>
                </a:lnTo>
                <a:lnTo>
                  <a:pt x="103" y="107"/>
                </a:lnTo>
                <a:lnTo>
                  <a:pt x="103" y="99"/>
                </a:lnTo>
                <a:close/>
                <a:moveTo>
                  <a:pt x="69" y="24"/>
                </a:moveTo>
                <a:lnTo>
                  <a:pt x="69" y="0"/>
                </a:lnTo>
                <a:lnTo>
                  <a:pt x="72" y="1"/>
                </a:lnTo>
                <a:lnTo>
                  <a:pt x="72" y="4"/>
                </a:lnTo>
                <a:lnTo>
                  <a:pt x="72" y="20"/>
                </a:lnTo>
                <a:lnTo>
                  <a:pt x="72" y="23"/>
                </a:lnTo>
                <a:lnTo>
                  <a:pt x="69" y="24"/>
                </a:lnTo>
                <a:close/>
                <a:moveTo>
                  <a:pt x="69" y="147"/>
                </a:moveTo>
                <a:lnTo>
                  <a:pt x="67" y="147"/>
                </a:lnTo>
                <a:lnTo>
                  <a:pt x="60" y="146"/>
                </a:lnTo>
                <a:lnTo>
                  <a:pt x="53" y="142"/>
                </a:lnTo>
                <a:lnTo>
                  <a:pt x="49" y="137"/>
                </a:lnTo>
                <a:lnTo>
                  <a:pt x="48" y="130"/>
                </a:lnTo>
                <a:lnTo>
                  <a:pt x="48" y="99"/>
                </a:lnTo>
                <a:lnTo>
                  <a:pt x="41" y="92"/>
                </a:lnTo>
                <a:lnTo>
                  <a:pt x="35" y="84"/>
                </a:lnTo>
                <a:lnTo>
                  <a:pt x="35" y="51"/>
                </a:lnTo>
                <a:lnTo>
                  <a:pt x="41" y="43"/>
                </a:lnTo>
                <a:lnTo>
                  <a:pt x="49" y="36"/>
                </a:lnTo>
                <a:lnTo>
                  <a:pt x="59" y="32"/>
                </a:lnTo>
                <a:lnTo>
                  <a:pt x="64" y="31"/>
                </a:lnTo>
                <a:lnTo>
                  <a:pt x="69" y="30"/>
                </a:lnTo>
                <a:lnTo>
                  <a:pt x="69" y="38"/>
                </a:lnTo>
                <a:lnTo>
                  <a:pt x="64" y="39"/>
                </a:lnTo>
                <a:lnTo>
                  <a:pt x="57" y="40"/>
                </a:lnTo>
                <a:lnTo>
                  <a:pt x="53" y="43"/>
                </a:lnTo>
                <a:lnTo>
                  <a:pt x="48" y="47"/>
                </a:lnTo>
                <a:lnTo>
                  <a:pt x="45" y="51"/>
                </a:lnTo>
                <a:lnTo>
                  <a:pt x="42" y="57"/>
                </a:lnTo>
                <a:lnTo>
                  <a:pt x="40" y="62"/>
                </a:lnTo>
                <a:lnTo>
                  <a:pt x="40" y="68"/>
                </a:lnTo>
                <a:lnTo>
                  <a:pt x="41" y="76"/>
                </a:lnTo>
                <a:lnTo>
                  <a:pt x="44" y="82"/>
                </a:lnTo>
                <a:lnTo>
                  <a:pt x="48" y="89"/>
                </a:lnTo>
                <a:lnTo>
                  <a:pt x="54" y="93"/>
                </a:lnTo>
                <a:lnTo>
                  <a:pt x="56" y="95"/>
                </a:lnTo>
                <a:lnTo>
                  <a:pt x="56" y="97"/>
                </a:lnTo>
                <a:lnTo>
                  <a:pt x="56" y="114"/>
                </a:lnTo>
                <a:lnTo>
                  <a:pt x="69" y="114"/>
                </a:lnTo>
                <a:lnTo>
                  <a:pt x="69" y="147"/>
                </a:lnTo>
                <a:close/>
                <a:moveTo>
                  <a:pt x="69" y="0"/>
                </a:moveTo>
                <a:lnTo>
                  <a:pt x="69" y="24"/>
                </a:lnTo>
                <a:lnTo>
                  <a:pt x="67" y="23"/>
                </a:lnTo>
                <a:lnTo>
                  <a:pt x="65" y="20"/>
                </a:lnTo>
                <a:lnTo>
                  <a:pt x="65" y="4"/>
                </a:lnTo>
                <a:lnTo>
                  <a:pt x="67" y="1"/>
                </a:lnTo>
                <a:lnTo>
                  <a:pt x="69" y="0"/>
                </a:lnTo>
                <a:close/>
                <a:moveTo>
                  <a:pt x="35" y="107"/>
                </a:moveTo>
                <a:lnTo>
                  <a:pt x="38" y="104"/>
                </a:lnTo>
                <a:lnTo>
                  <a:pt x="38" y="101"/>
                </a:lnTo>
                <a:lnTo>
                  <a:pt x="38" y="99"/>
                </a:lnTo>
                <a:lnTo>
                  <a:pt x="35" y="99"/>
                </a:lnTo>
                <a:lnTo>
                  <a:pt x="35" y="107"/>
                </a:lnTo>
                <a:close/>
                <a:moveTo>
                  <a:pt x="35" y="38"/>
                </a:moveTo>
                <a:lnTo>
                  <a:pt x="35" y="38"/>
                </a:lnTo>
                <a:lnTo>
                  <a:pt x="38" y="36"/>
                </a:lnTo>
                <a:lnTo>
                  <a:pt x="38" y="34"/>
                </a:lnTo>
                <a:lnTo>
                  <a:pt x="38" y="31"/>
                </a:lnTo>
                <a:lnTo>
                  <a:pt x="35" y="30"/>
                </a:lnTo>
                <a:lnTo>
                  <a:pt x="35" y="38"/>
                </a:lnTo>
                <a:close/>
                <a:moveTo>
                  <a:pt x="35" y="84"/>
                </a:moveTo>
                <a:lnTo>
                  <a:pt x="35" y="84"/>
                </a:lnTo>
                <a:lnTo>
                  <a:pt x="33" y="76"/>
                </a:lnTo>
                <a:lnTo>
                  <a:pt x="31" y="68"/>
                </a:lnTo>
                <a:lnTo>
                  <a:pt x="33" y="59"/>
                </a:lnTo>
                <a:lnTo>
                  <a:pt x="35" y="51"/>
                </a:lnTo>
                <a:lnTo>
                  <a:pt x="35" y="84"/>
                </a:lnTo>
                <a:close/>
                <a:moveTo>
                  <a:pt x="35" y="30"/>
                </a:moveTo>
                <a:lnTo>
                  <a:pt x="35" y="38"/>
                </a:lnTo>
                <a:lnTo>
                  <a:pt x="33" y="36"/>
                </a:lnTo>
                <a:lnTo>
                  <a:pt x="21" y="24"/>
                </a:lnTo>
                <a:lnTo>
                  <a:pt x="19" y="23"/>
                </a:lnTo>
                <a:lnTo>
                  <a:pt x="21" y="20"/>
                </a:lnTo>
                <a:lnTo>
                  <a:pt x="23" y="19"/>
                </a:lnTo>
                <a:lnTo>
                  <a:pt x="26" y="20"/>
                </a:lnTo>
                <a:lnTo>
                  <a:pt x="35" y="30"/>
                </a:lnTo>
                <a:close/>
                <a:moveTo>
                  <a:pt x="35" y="99"/>
                </a:moveTo>
                <a:lnTo>
                  <a:pt x="35" y="107"/>
                </a:lnTo>
                <a:lnTo>
                  <a:pt x="26" y="116"/>
                </a:lnTo>
                <a:lnTo>
                  <a:pt x="23" y="118"/>
                </a:lnTo>
                <a:lnTo>
                  <a:pt x="21" y="116"/>
                </a:lnTo>
                <a:lnTo>
                  <a:pt x="19" y="114"/>
                </a:lnTo>
                <a:lnTo>
                  <a:pt x="21" y="111"/>
                </a:lnTo>
                <a:lnTo>
                  <a:pt x="33" y="99"/>
                </a:lnTo>
                <a:lnTo>
                  <a:pt x="35" y="99"/>
                </a:lnTo>
                <a:close/>
                <a:moveTo>
                  <a:pt x="4" y="65"/>
                </a:moveTo>
                <a:lnTo>
                  <a:pt x="4" y="65"/>
                </a:lnTo>
                <a:lnTo>
                  <a:pt x="21" y="65"/>
                </a:lnTo>
                <a:lnTo>
                  <a:pt x="23" y="65"/>
                </a:lnTo>
                <a:lnTo>
                  <a:pt x="25" y="68"/>
                </a:lnTo>
                <a:lnTo>
                  <a:pt x="23" y="70"/>
                </a:lnTo>
                <a:lnTo>
                  <a:pt x="21" y="72"/>
                </a:lnTo>
                <a:lnTo>
                  <a:pt x="4" y="72"/>
                </a:lnTo>
                <a:lnTo>
                  <a:pt x="2" y="70"/>
                </a:lnTo>
                <a:lnTo>
                  <a:pt x="0" y="68"/>
                </a:lnTo>
                <a:lnTo>
                  <a:pt x="2" y="65"/>
                </a:lnTo>
                <a:lnTo>
                  <a:pt x="4" y="6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04" name="组合 214"/>
          <p:cNvGrpSpPr/>
          <p:nvPr/>
        </p:nvGrpSpPr>
        <p:grpSpPr bwMode="auto">
          <a:xfrm>
            <a:off x="3775075" y="2795588"/>
            <a:ext cx="158750" cy="255587"/>
            <a:chOff x="0" y="0"/>
            <a:chExt cx="160337" cy="255588"/>
          </a:xfrm>
          <a:solidFill>
            <a:schemeClr val="bg1">
              <a:alpha val="70000"/>
            </a:schemeClr>
          </a:solidFill>
        </p:grpSpPr>
        <p:sp>
          <p:nvSpPr>
            <p:cNvPr id="205" name="Freeform 190"/>
            <p:cNvSpPr>
              <a:spLocks noChangeArrowheads="1"/>
            </p:cNvSpPr>
            <p:nvPr/>
          </p:nvSpPr>
          <p:spPr bwMode="auto">
            <a:xfrm>
              <a:off x="90487" y="179388"/>
              <a:ext cx="57150" cy="57150"/>
            </a:xfrm>
            <a:custGeom>
              <a:avLst/>
              <a:gdLst>
                <a:gd name="T0" fmla="*/ 0 w 36"/>
                <a:gd name="T1" fmla="*/ 34925 h 36"/>
                <a:gd name="T2" fmla="*/ 0 w 36"/>
                <a:gd name="T3" fmla="*/ 34925 h 36"/>
                <a:gd name="T4" fmla="*/ 3175 w 36"/>
                <a:gd name="T5" fmla="*/ 42863 h 36"/>
                <a:gd name="T6" fmla="*/ 12700 w 36"/>
                <a:gd name="T7" fmla="*/ 52388 h 36"/>
                <a:gd name="T8" fmla="*/ 20638 w 36"/>
                <a:gd name="T9" fmla="*/ 57150 h 36"/>
                <a:gd name="T10" fmla="*/ 33338 w 36"/>
                <a:gd name="T11" fmla="*/ 57150 h 36"/>
                <a:gd name="T12" fmla="*/ 33338 w 36"/>
                <a:gd name="T13" fmla="*/ 57150 h 36"/>
                <a:gd name="T14" fmla="*/ 44450 w 36"/>
                <a:gd name="T15" fmla="*/ 52388 h 36"/>
                <a:gd name="T16" fmla="*/ 50800 w 36"/>
                <a:gd name="T17" fmla="*/ 46038 h 36"/>
                <a:gd name="T18" fmla="*/ 55563 w 36"/>
                <a:gd name="T19" fmla="*/ 34925 h 36"/>
                <a:gd name="T20" fmla="*/ 57150 w 36"/>
                <a:gd name="T21" fmla="*/ 23813 h 36"/>
                <a:gd name="T22" fmla="*/ 57150 w 36"/>
                <a:gd name="T23" fmla="*/ 23813 h 36"/>
                <a:gd name="T24" fmla="*/ 52388 w 36"/>
                <a:gd name="T25" fmla="*/ 12700 h 36"/>
                <a:gd name="T26" fmla="*/ 44450 w 36"/>
                <a:gd name="T27" fmla="*/ 4763 h 36"/>
                <a:gd name="T28" fmla="*/ 33338 w 36"/>
                <a:gd name="T29" fmla="*/ 0 h 36"/>
                <a:gd name="T30" fmla="*/ 22225 w 36"/>
                <a:gd name="T31" fmla="*/ 0 h 36"/>
                <a:gd name="T32" fmla="*/ 22225 w 36"/>
                <a:gd name="T33" fmla="*/ 0 h 36"/>
                <a:gd name="T34" fmla="*/ 12700 w 36"/>
                <a:gd name="T35" fmla="*/ 4763 h 36"/>
                <a:gd name="T36" fmla="*/ 6350 w 36"/>
                <a:gd name="T37" fmla="*/ 12700 h 36"/>
                <a:gd name="T38" fmla="*/ 1588 w 36"/>
                <a:gd name="T39" fmla="*/ 22225 h 36"/>
                <a:gd name="T40" fmla="*/ 0 w 36"/>
                <a:gd name="T41" fmla="*/ 34925 h 36"/>
                <a:gd name="T42" fmla="*/ 0 w 36"/>
                <a:gd name="T43" fmla="*/ 34925 h 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"/>
                <a:gd name="T67" fmla="*/ 0 h 36"/>
                <a:gd name="T68" fmla="*/ 36 w 36"/>
                <a:gd name="T69" fmla="*/ 36 h 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" h="36">
                  <a:moveTo>
                    <a:pt x="0" y="22"/>
                  </a:moveTo>
                  <a:lnTo>
                    <a:pt x="0" y="22"/>
                  </a:lnTo>
                  <a:lnTo>
                    <a:pt x="2" y="27"/>
                  </a:lnTo>
                  <a:lnTo>
                    <a:pt x="8" y="33"/>
                  </a:lnTo>
                  <a:lnTo>
                    <a:pt x="13" y="36"/>
                  </a:lnTo>
                  <a:lnTo>
                    <a:pt x="21" y="36"/>
                  </a:lnTo>
                  <a:lnTo>
                    <a:pt x="28" y="33"/>
                  </a:lnTo>
                  <a:lnTo>
                    <a:pt x="32" y="29"/>
                  </a:lnTo>
                  <a:lnTo>
                    <a:pt x="35" y="22"/>
                  </a:lnTo>
                  <a:lnTo>
                    <a:pt x="36" y="15"/>
                  </a:lnTo>
                  <a:lnTo>
                    <a:pt x="33" y="8"/>
                  </a:lnTo>
                  <a:lnTo>
                    <a:pt x="28" y="3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8" y="3"/>
                  </a:lnTo>
                  <a:lnTo>
                    <a:pt x="4" y="8"/>
                  </a:lnTo>
                  <a:lnTo>
                    <a:pt x="1" y="14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6" name="Freeform 191"/>
            <p:cNvSpPr>
              <a:spLocks noChangeArrowheads="1"/>
            </p:cNvSpPr>
            <p:nvPr/>
          </p:nvSpPr>
          <p:spPr bwMode="auto">
            <a:xfrm>
              <a:off x="106362" y="0"/>
              <a:ext cx="53975" cy="192088"/>
            </a:xfrm>
            <a:custGeom>
              <a:avLst/>
              <a:gdLst>
                <a:gd name="T0" fmla="*/ 0 w 34"/>
                <a:gd name="T1" fmla="*/ 192088 h 121"/>
                <a:gd name="T2" fmla="*/ 0 w 34"/>
                <a:gd name="T3" fmla="*/ 192088 h 121"/>
                <a:gd name="T4" fmla="*/ 33338 w 34"/>
                <a:gd name="T5" fmla="*/ 26988 h 121"/>
                <a:gd name="T6" fmla="*/ 33338 w 34"/>
                <a:gd name="T7" fmla="*/ 26988 h 121"/>
                <a:gd name="T8" fmla="*/ 42863 w 34"/>
                <a:gd name="T9" fmla="*/ 14288 h 121"/>
                <a:gd name="T10" fmla="*/ 49213 w 34"/>
                <a:gd name="T11" fmla="*/ 3175 h 121"/>
                <a:gd name="T12" fmla="*/ 53975 w 34"/>
                <a:gd name="T13" fmla="*/ 0 h 121"/>
                <a:gd name="T14" fmla="*/ 53975 w 34"/>
                <a:gd name="T15" fmla="*/ 0 h 121"/>
                <a:gd name="T16" fmla="*/ 49213 w 34"/>
                <a:gd name="T17" fmla="*/ 30163 h 121"/>
                <a:gd name="T18" fmla="*/ 39688 w 34"/>
                <a:gd name="T19" fmla="*/ 96838 h 121"/>
                <a:gd name="T20" fmla="*/ 22225 w 34"/>
                <a:gd name="T21" fmla="*/ 192088 h 121"/>
                <a:gd name="T22" fmla="*/ 0 w 34"/>
                <a:gd name="T23" fmla="*/ 192088 h 1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4"/>
                <a:gd name="T37" fmla="*/ 0 h 121"/>
                <a:gd name="T38" fmla="*/ 34 w 34"/>
                <a:gd name="T39" fmla="*/ 121 h 12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4" h="121">
                  <a:moveTo>
                    <a:pt x="0" y="121"/>
                  </a:moveTo>
                  <a:lnTo>
                    <a:pt x="0" y="121"/>
                  </a:lnTo>
                  <a:lnTo>
                    <a:pt x="21" y="17"/>
                  </a:lnTo>
                  <a:lnTo>
                    <a:pt x="27" y="9"/>
                  </a:lnTo>
                  <a:lnTo>
                    <a:pt x="31" y="2"/>
                  </a:lnTo>
                  <a:lnTo>
                    <a:pt x="34" y="0"/>
                  </a:lnTo>
                  <a:lnTo>
                    <a:pt x="31" y="19"/>
                  </a:lnTo>
                  <a:lnTo>
                    <a:pt x="25" y="61"/>
                  </a:lnTo>
                  <a:lnTo>
                    <a:pt x="14" y="121"/>
                  </a:lnTo>
                  <a:lnTo>
                    <a:pt x="0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7" name="Freeform 192"/>
            <p:cNvSpPr>
              <a:spLocks noChangeArrowheads="1"/>
            </p:cNvSpPr>
            <p:nvPr/>
          </p:nvSpPr>
          <p:spPr bwMode="auto">
            <a:xfrm>
              <a:off x="0" y="30163"/>
              <a:ext cx="123825" cy="166688"/>
            </a:xfrm>
            <a:custGeom>
              <a:avLst/>
              <a:gdLst>
                <a:gd name="T0" fmla="*/ 122238 w 78"/>
                <a:gd name="T1" fmla="*/ 155575 h 105"/>
                <a:gd name="T2" fmla="*/ 30163 w 78"/>
                <a:gd name="T3" fmla="*/ 20638 h 105"/>
                <a:gd name="T4" fmla="*/ 0 w 78"/>
                <a:gd name="T5" fmla="*/ 0 h 105"/>
                <a:gd name="T6" fmla="*/ 12700 w 78"/>
                <a:gd name="T7" fmla="*/ 31750 h 105"/>
                <a:gd name="T8" fmla="*/ 104775 w 78"/>
                <a:gd name="T9" fmla="*/ 166688 h 105"/>
                <a:gd name="T10" fmla="*/ 123825 w 78"/>
                <a:gd name="T11" fmla="*/ 155575 h 105"/>
                <a:gd name="T12" fmla="*/ 122238 w 78"/>
                <a:gd name="T13" fmla="*/ 155575 h 1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8"/>
                <a:gd name="T22" fmla="*/ 0 h 105"/>
                <a:gd name="T23" fmla="*/ 78 w 78"/>
                <a:gd name="T24" fmla="*/ 105 h 10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8" h="105">
                  <a:moveTo>
                    <a:pt x="77" y="98"/>
                  </a:moveTo>
                  <a:lnTo>
                    <a:pt x="19" y="13"/>
                  </a:lnTo>
                  <a:lnTo>
                    <a:pt x="0" y="0"/>
                  </a:lnTo>
                  <a:lnTo>
                    <a:pt x="8" y="20"/>
                  </a:lnTo>
                  <a:lnTo>
                    <a:pt x="66" y="105"/>
                  </a:lnTo>
                  <a:lnTo>
                    <a:pt x="78" y="98"/>
                  </a:lnTo>
                  <a:lnTo>
                    <a:pt x="77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8" name="Freeform 193"/>
            <p:cNvSpPr>
              <a:spLocks noChangeArrowheads="1"/>
            </p:cNvSpPr>
            <p:nvPr/>
          </p:nvSpPr>
          <p:spPr bwMode="auto">
            <a:xfrm>
              <a:off x="119062" y="225425"/>
              <a:ext cx="14288" cy="30163"/>
            </a:xfrm>
            <a:custGeom>
              <a:avLst/>
              <a:gdLst>
                <a:gd name="T0" fmla="*/ 11113 w 9"/>
                <a:gd name="T1" fmla="*/ 3175 h 19"/>
                <a:gd name="T2" fmla="*/ 11113 w 9"/>
                <a:gd name="T3" fmla="*/ 3175 h 19"/>
                <a:gd name="T4" fmla="*/ 9525 w 9"/>
                <a:gd name="T5" fmla="*/ 0 h 19"/>
                <a:gd name="T6" fmla="*/ 4763 w 9"/>
                <a:gd name="T7" fmla="*/ 0 h 19"/>
                <a:gd name="T8" fmla="*/ 4763 w 9"/>
                <a:gd name="T9" fmla="*/ 0 h 19"/>
                <a:gd name="T10" fmla="*/ 0 w 9"/>
                <a:gd name="T11" fmla="*/ 1588 h 19"/>
                <a:gd name="T12" fmla="*/ 0 w 9"/>
                <a:gd name="T13" fmla="*/ 6350 h 19"/>
                <a:gd name="T14" fmla="*/ 4763 w 9"/>
                <a:gd name="T15" fmla="*/ 25400 h 19"/>
                <a:gd name="T16" fmla="*/ 4763 w 9"/>
                <a:gd name="T17" fmla="*/ 25400 h 19"/>
                <a:gd name="T18" fmla="*/ 4763 w 9"/>
                <a:gd name="T19" fmla="*/ 30163 h 19"/>
                <a:gd name="T20" fmla="*/ 9525 w 9"/>
                <a:gd name="T21" fmla="*/ 30163 h 19"/>
                <a:gd name="T22" fmla="*/ 9525 w 9"/>
                <a:gd name="T23" fmla="*/ 30163 h 19"/>
                <a:gd name="T24" fmla="*/ 14288 w 9"/>
                <a:gd name="T25" fmla="*/ 26988 h 19"/>
                <a:gd name="T26" fmla="*/ 14288 w 9"/>
                <a:gd name="T27" fmla="*/ 23813 h 19"/>
                <a:gd name="T28" fmla="*/ 11113 w 9"/>
                <a:gd name="T29" fmla="*/ 3175 h 1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"/>
                <a:gd name="T46" fmla="*/ 0 h 19"/>
                <a:gd name="T47" fmla="*/ 9 w 9"/>
                <a:gd name="T48" fmla="*/ 19 h 1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" h="19">
                  <a:moveTo>
                    <a:pt x="7" y="2"/>
                  </a:moveTo>
                  <a:lnTo>
                    <a:pt x="7" y="2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3" y="16"/>
                  </a:lnTo>
                  <a:lnTo>
                    <a:pt x="3" y="19"/>
                  </a:lnTo>
                  <a:lnTo>
                    <a:pt x="6" y="19"/>
                  </a:lnTo>
                  <a:lnTo>
                    <a:pt x="9" y="17"/>
                  </a:lnTo>
                  <a:lnTo>
                    <a:pt x="9" y="15"/>
                  </a:ln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9" name="Freeform 194"/>
          <p:cNvSpPr>
            <a:spLocks noEditPoints="1" noChangeArrowheads="1"/>
          </p:cNvSpPr>
          <p:nvPr/>
        </p:nvSpPr>
        <p:spPr bwMode="auto">
          <a:xfrm>
            <a:off x="3756025" y="1485900"/>
            <a:ext cx="219075" cy="236538"/>
          </a:xfrm>
          <a:custGeom>
            <a:avLst/>
            <a:gdLst>
              <a:gd name="T0" fmla="*/ 167904 w 137"/>
              <a:gd name="T1" fmla="*/ 109538 h 149"/>
              <a:gd name="T2" fmla="*/ 164706 w 137"/>
              <a:gd name="T3" fmla="*/ 80963 h 149"/>
              <a:gd name="T4" fmla="*/ 164706 w 137"/>
              <a:gd name="T5" fmla="*/ 157163 h 149"/>
              <a:gd name="T6" fmla="*/ 185494 w 137"/>
              <a:gd name="T7" fmla="*/ 177800 h 149"/>
              <a:gd name="T8" fmla="*/ 182296 w 137"/>
              <a:gd name="T9" fmla="*/ 187325 h 149"/>
              <a:gd name="T10" fmla="*/ 164706 w 137"/>
              <a:gd name="T11" fmla="*/ 60325 h 149"/>
              <a:gd name="T12" fmla="*/ 182296 w 137"/>
              <a:gd name="T13" fmla="*/ 30163 h 149"/>
              <a:gd name="T14" fmla="*/ 185494 w 137"/>
              <a:gd name="T15" fmla="*/ 41275 h 149"/>
              <a:gd name="T16" fmla="*/ 164706 w 137"/>
              <a:gd name="T17" fmla="*/ 60325 h 149"/>
              <a:gd name="T18" fmla="*/ 179098 w 137"/>
              <a:gd name="T19" fmla="*/ 109538 h 149"/>
              <a:gd name="T20" fmla="*/ 212679 w 137"/>
              <a:gd name="T21" fmla="*/ 103188 h 149"/>
              <a:gd name="T22" fmla="*/ 215877 w 137"/>
              <a:gd name="T23" fmla="*/ 114300 h 149"/>
              <a:gd name="T24" fmla="*/ 182296 w 137"/>
              <a:gd name="T25" fmla="*/ 114300 h 149"/>
              <a:gd name="T26" fmla="*/ 110337 w 137"/>
              <a:gd name="T27" fmla="*/ 49213 h 149"/>
              <a:gd name="T28" fmla="*/ 164706 w 137"/>
              <a:gd name="T29" fmla="*/ 80963 h 149"/>
              <a:gd name="T30" fmla="*/ 142319 w 137"/>
              <a:gd name="T31" fmla="*/ 158750 h 149"/>
              <a:gd name="T32" fmla="*/ 134323 w 137"/>
              <a:gd name="T33" fmla="*/ 228600 h 149"/>
              <a:gd name="T34" fmla="*/ 110337 w 137"/>
              <a:gd name="T35" fmla="*/ 182563 h 149"/>
              <a:gd name="T36" fmla="*/ 129526 w 137"/>
              <a:gd name="T37" fmla="*/ 152400 h 149"/>
              <a:gd name="T38" fmla="*/ 151913 w 137"/>
              <a:gd name="T39" fmla="*/ 133350 h 149"/>
              <a:gd name="T40" fmla="*/ 155111 w 137"/>
              <a:gd name="T41" fmla="*/ 98425 h 149"/>
              <a:gd name="T42" fmla="*/ 142319 w 137"/>
              <a:gd name="T43" fmla="*/ 74613 h 149"/>
              <a:gd name="T44" fmla="*/ 110337 w 137"/>
              <a:gd name="T45" fmla="*/ 61913 h 149"/>
              <a:gd name="T46" fmla="*/ 159909 w 137"/>
              <a:gd name="T47" fmla="*/ 52388 h 149"/>
              <a:gd name="T48" fmla="*/ 159909 w 137"/>
              <a:gd name="T49" fmla="*/ 60325 h 149"/>
              <a:gd name="T50" fmla="*/ 164706 w 137"/>
              <a:gd name="T51" fmla="*/ 157163 h 149"/>
              <a:gd name="T52" fmla="*/ 158310 w 137"/>
              <a:gd name="T53" fmla="*/ 163513 h 149"/>
              <a:gd name="T54" fmla="*/ 164706 w 137"/>
              <a:gd name="T55" fmla="*/ 157163 h 149"/>
              <a:gd name="T56" fmla="*/ 111936 w 137"/>
              <a:gd name="T57" fmla="*/ 1588 h 149"/>
              <a:gd name="T58" fmla="*/ 111936 w 137"/>
              <a:gd name="T59" fmla="*/ 36513 h 149"/>
              <a:gd name="T60" fmla="*/ 105540 w 137"/>
              <a:gd name="T61" fmla="*/ 236538 h 149"/>
              <a:gd name="T62" fmla="*/ 78355 w 137"/>
              <a:gd name="T63" fmla="*/ 217488 h 149"/>
              <a:gd name="T64" fmla="*/ 62364 w 137"/>
              <a:gd name="T65" fmla="*/ 147638 h 149"/>
              <a:gd name="T66" fmla="*/ 63964 w 137"/>
              <a:gd name="T67" fmla="*/ 68263 h 149"/>
              <a:gd name="T68" fmla="*/ 110337 w 137"/>
              <a:gd name="T69" fmla="*/ 49213 h 149"/>
              <a:gd name="T70" fmla="*/ 91148 w 137"/>
              <a:gd name="T71" fmla="*/ 65088 h 149"/>
              <a:gd name="T72" fmla="*/ 68761 w 137"/>
              <a:gd name="T73" fmla="*/ 80963 h 149"/>
              <a:gd name="T74" fmla="*/ 60765 w 137"/>
              <a:gd name="T75" fmla="*/ 109538 h 149"/>
              <a:gd name="T76" fmla="*/ 84752 w 137"/>
              <a:gd name="T77" fmla="*/ 150813 h 149"/>
              <a:gd name="T78" fmla="*/ 87950 w 137"/>
              <a:gd name="T79" fmla="*/ 155575 h 149"/>
              <a:gd name="T80" fmla="*/ 110337 w 137"/>
              <a:gd name="T81" fmla="*/ 236538 h 149"/>
              <a:gd name="T82" fmla="*/ 108738 w 137"/>
              <a:gd name="T83" fmla="*/ 38100 h 149"/>
              <a:gd name="T84" fmla="*/ 103941 w 137"/>
              <a:gd name="T85" fmla="*/ 6350 h 149"/>
              <a:gd name="T86" fmla="*/ 110337 w 137"/>
              <a:gd name="T87" fmla="*/ 0 h 149"/>
              <a:gd name="T88" fmla="*/ 57567 w 137"/>
              <a:gd name="T89" fmla="*/ 168275 h 149"/>
              <a:gd name="T90" fmla="*/ 54369 w 137"/>
              <a:gd name="T91" fmla="*/ 157163 h 149"/>
              <a:gd name="T92" fmla="*/ 54369 w 137"/>
              <a:gd name="T93" fmla="*/ 60325 h 149"/>
              <a:gd name="T94" fmla="*/ 57567 w 137"/>
              <a:gd name="T95" fmla="*/ 52388 h 149"/>
              <a:gd name="T96" fmla="*/ 54369 w 137"/>
              <a:gd name="T97" fmla="*/ 134938 h 149"/>
              <a:gd name="T98" fmla="*/ 49572 w 137"/>
              <a:gd name="T99" fmla="*/ 96838 h 149"/>
              <a:gd name="T100" fmla="*/ 54369 w 137"/>
              <a:gd name="T101" fmla="*/ 47625 h 149"/>
              <a:gd name="T102" fmla="*/ 49572 w 137"/>
              <a:gd name="T103" fmla="*/ 60325 h 149"/>
              <a:gd name="T104" fmla="*/ 31982 w 137"/>
              <a:gd name="T105" fmla="*/ 31750 h 149"/>
              <a:gd name="T106" fmla="*/ 54369 w 137"/>
              <a:gd name="T107" fmla="*/ 47625 h 149"/>
              <a:gd name="T108" fmla="*/ 38378 w 137"/>
              <a:gd name="T109" fmla="*/ 184150 h 149"/>
              <a:gd name="T110" fmla="*/ 31982 w 137"/>
              <a:gd name="T111" fmla="*/ 184150 h 149"/>
              <a:gd name="T112" fmla="*/ 49572 w 137"/>
              <a:gd name="T113" fmla="*/ 158750 h 149"/>
              <a:gd name="T114" fmla="*/ 6396 w 137"/>
              <a:gd name="T115" fmla="*/ 103188 h 149"/>
              <a:gd name="T116" fmla="*/ 36779 w 137"/>
              <a:gd name="T117" fmla="*/ 104775 h 149"/>
              <a:gd name="T118" fmla="*/ 31982 w 137"/>
              <a:gd name="T119" fmla="*/ 114300 h 149"/>
              <a:gd name="T120" fmla="*/ 0 w 137"/>
              <a:gd name="T121" fmla="*/ 109538 h 149"/>
              <a:gd name="T122" fmla="*/ 6396 w 137"/>
              <a:gd name="T123" fmla="*/ 103188 h 14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37"/>
              <a:gd name="T187" fmla="*/ 0 h 149"/>
              <a:gd name="T188" fmla="*/ 137 w 137"/>
              <a:gd name="T189" fmla="*/ 149 h 149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37" h="149">
                <a:moveTo>
                  <a:pt x="103" y="51"/>
                </a:moveTo>
                <a:lnTo>
                  <a:pt x="103" y="51"/>
                </a:lnTo>
                <a:lnTo>
                  <a:pt x="105" y="60"/>
                </a:lnTo>
                <a:lnTo>
                  <a:pt x="105" y="69"/>
                </a:lnTo>
                <a:lnTo>
                  <a:pt x="105" y="77"/>
                </a:lnTo>
                <a:lnTo>
                  <a:pt x="103" y="85"/>
                </a:lnTo>
                <a:lnTo>
                  <a:pt x="103" y="51"/>
                </a:lnTo>
                <a:close/>
                <a:moveTo>
                  <a:pt x="103" y="108"/>
                </a:moveTo>
                <a:lnTo>
                  <a:pt x="103" y="99"/>
                </a:lnTo>
                <a:lnTo>
                  <a:pt x="104" y="100"/>
                </a:lnTo>
                <a:lnTo>
                  <a:pt x="116" y="112"/>
                </a:lnTo>
                <a:lnTo>
                  <a:pt x="118" y="115"/>
                </a:lnTo>
                <a:lnTo>
                  <a:pt x="116" y="116"/>
                </a:lnTo>
                <a:lnTo>
                  <a:pt x="114" y="118"/>
                </a:lnTo>
                <a:lnTo>
                  <a:pt x="111" y="116"/>
                </a:lnTo>
                <a:lnTo>
                  <a:pt x="103" y="108"/>
                </a:lnTo>
                <a:close/>
                <a:moveTo>
                  <a:pt x="103" y="38"/>
                </a:moveTo>
                <a:lnTo>
                  <a:pt x="103" y="30"/>
                </a:lnTo>
                <a:lnTo>
                  <a:pt x="111" y="20"/>
                </a:lnTo>
                <a:lnTo>
                  <a:pt x="114" y="19"/>
                </a:lnTo>
                <a:lnTo>
                  <a:pt x="116" y="20"/>
                </a:lnTo>
                <a:lnTo>
                  <a:pt x="118" y="23"/>
                </a:lnTo>
                <a:lnTo>
                  <a:pt x="116" y="26"/>
                </a:lnTo>
                <a:lnTo>
                  <a:pt x="104" y="38"/>
                </a:lnTo>
                <a:lnTo>
                  <a:pt x="103" y="38"/>
                </a:lnTo>
                <a:close/>
                <a:moveTo>
                  <a:pt x="112" y="69"/>
                </a:moveTo>
                <a:lnTo>
                  <a:pt x="112" y="69"/>
                </a:lnTo>
                <a:lnTo>
                  <a:pt x="114" y="66"/>
                </a:lnTo>
                <a:lnTo>
                  <a:pt x="116" y="65"/>
                </a:lnTo>
                <a:lnTo>
                  <a:pt x="133" y="65"/>
                </a:lnTo>
                <a:lnTo>
                  <a:pt x="135" y="66"/>
                </a:lnTo>
                <a:lnTo>
                  <a:pt x="137" y="69"/>
                </a:lnTo>
                <a:lnTo>
                  <a:pt x="135" y="72"/>
                </a:lnTo>
                <a:lnTo>
                  <a:pt x="133" y="72"/>
                </a:lnTo>
                <a:lnTo>
                  <a:pt x="116" y="72"/>
                </a:lnTo>
                <a:lnTo>
                  <a:pt x="114" y="72"/>
                </a:lnTo>
                <a:lnTo>
                  <a:pt x="112" y="69"/>
                </a:lnTo>
                <a:close/>
                <a:moveTo>
                  <a:pt x="69" y="31"/>
                </a:moveTo>
                <a:lnTo>
                  <a:pt x="69" y="31"/>
                </a:lnTo>
                <a:lnTo>
                  <a:pt x="78" y="33"/>
                </a:lnTo>
                <a:lnTo>
                  <a:pt x="88" y="37"/>
                </a:lnTo>
                <a:lnTo>
                  <a:pt x="96" y="43"/>
                </a:lnTo>
                <a:lnTo>
                  <a:pt x="103" y="51"/>
                </a:lnTo>
                <a:lnTo>
                  <a:pt x="103" y="85"/>
                </a:lnTo>
                <a:lnTo>
                  <a:pt x="96" y="93"/>
                </a:lnTo>
                <a:lnTo>
                  <a:pt x="89" y="100"/>
                </a:lnTo>
                <a:lnTo>
                  <a:pt x="89" y="130"/>
                </a:lnTo>
                <a:lnTo>
                  <a:pt x="88" y="137"/>
                </a:lnTo>
                <a:lnTo>
                  <a:pt x="84" y="144"/>
                </a:lnTo>
                <a:lnTo>
                  <a:pt x="77" y="148"/>
                </a:lnTo>
                <a:lnTo>
                  <a:pt x="70" y="149"/>
                </a:lnTo>
                <a:lnTo>
                  <a:pt x="69" y="149"/>
                </a:lnTo>
                <a:lnTo>
                  <a:pt x="69" y="115"/>
                </a:lnTo>
                <a:lnTo>
                  <a:pt x="81" y="115"/>
                </a:lnTo>
                <a:lnTo>
                  <a:pt x="81" y="98"/>
                </a:lnTo>
                <a:lnTo>
                  <a:pt x="81" y="96"/>
                </a:lnTo>
                <a:lnTo>
                  <a:pt x="82" y="95"/>
                </a:lnTo>
                <a:lnTo>
                  <a:pt x="89" y="89"/>
                </a:lnTo>
                <a:lnTo>
                  <a:pt x="95" y="84"/>
                </a:lnTo>
                <a:lnTo>
                  <a:pt x="97" y="77"/>
                </a:lnTo>
                <a:lnTo>
                  <a:pt x="99" y="69"/>
                </a:lnTo>
                <a:lnTo>
                  <a:pt x="97" y="62"/>
                </a:lnTo>
                <a:lnTo>
                  <a:pt x="96" y="57"/>
                </a:lnTo>
                <a:lnTo>
                  <a:pt x="93" y="51"/>
                </a:lnTo>
                <a:lnTo>
                  <a:pt x="89" y="47"/>
                </a:lnTo>
                <a:lnTo>
                  <a:pt x="85" y="43"/>
                </a:lnTo>
                <a:lnTo>
                  <a:pt x="80" y="41"/>
                </a:lnTo>
                <a:lnTo>
                  <a:pt x="74" y="39"/>
                </a:lnTo>
                <a:lnTo>
                  <a:pt x="69" y="39"/>
                </a:lnTo>
                <a:lnTo>
                  <a:pt x="69" y="31"/>
                </a:lnTo>
                <a:close/>
                <a:moveTo>
                  <a:pt x="103" y="30"/>
                </a:moveTo>
                <a:lnTo>
                  <a:pt x="100" y="33"/>
                </a:lnTo>
                <a:lnTo>
                  <a:pt x="99" y="35"/>
                </a:lnTo>
                <a:lnTo>
                  <a:pt x="100" y="38"/>
                </a:lnTo>
                <a:lnTo>
                  <a:pt x="103" y="38"/>
                </a:lnTo>
                <a:lnTo>
                  <a:pt x="103" y="30"/>
                </a:lnTo>
                <a:close/>
                <a:moveTo>
                  <a:pt x="103" y="99"/>
                </a:moveTo>
                <a:lnTo>
                  <a:pt x="103" y="99"/>
                </a:lnTo>
                <a:lnTo>
                  <a:pt x="100" y="100"/>
                </a:lnTo>
                <a:lnTo>
                  <a:pt x="99" y="103"/>
                </a:lnTo>
                <a:lnTo>
                  <a:pt x="100" y="106"/>
                </a:lnTo>
                <a:lnTo>
                  <a:pt x="103" y="108"/>
                </a:lnTo>
                <a:lnTo>
                  <a:pt x="103" y="99"/>
                </a:lnTo>
                <a:close/>
                <a:moveTo>
                  <a:pt x="69" y="24"/>
                </a:moveTo>
                <a:lnTo>
                  <a:pt x="69" y="0"/>
                </a:lnTo>
                <a:lnTo>
                  <a:pt x="70" y="1"/>
                </a:lnTo>
                <a:lnTo>
                  <a:pt x="72" y="4"/>
                </a:lnTo>
                <a:lnTo>
                  <a:pt x="72" y="20"/>
                </a:lnTo>
                <a:lnTo>
                  <a:pt x="70" y="23"/>
                </a:lnTo>
                <a:lnTo>
                  <a:pt x="69" y="24"/>
                </a:lnTo>
                <a:close/>
                <a:moveTo>
                  <a:pt x="69" y="149"/>
                </a:moveTo>
                <a:lnTo>
                  <a:pt x="66" y="149"/>
                </a:lnTo>
                <a:lnTo>
                  <a:pt x="58" y="148"/>
                </a:lnTo>
                <a:lnTo>
                  <a:pt x="53" y="144"/>
                </a:lnTo>
                <a:lnTo>
                  <a:pt x="49" y="137"/>
                </a:lnTo>
                <a:lnTo>
                  <a:pt x="47" y="130"/>
                </a:lnTo>
                <a:lnTo>
                  <a:pt x="47" y="100"/>
                </a:lnTo>
                <a:lnTo>
                  <a:pt x="39" y="93"/>
                </a:lnTo>
                <a:lnTo>
                  <a:pt x="34" y="85"/>
                </a:lnTo>
                <a:lnTo>
                  <a:pt x="34" y="53"/>
                </a:lnTo>
                <a:lnTo>
                  <a:pt x="40" y="43"/>
                </a:lnTo>
                <a:lnTo>
                  <a:pt x="47" y="37"/>
                </a:lnTo>
                <a:lnTo>
                  <a:pt x="58" y="33"/>
                </a:lnTo>
                <a:lnTo>
                  <a:pt x="62" y="31"/>
                </a:lnTo>
                <a:lnTo>
                  <a:pt x="69" y="31"/>
                </a:lnTo>
                <a:lnTo>
                  <a:pt x="69" y="39"/>
                </a:lnTo>
                <a:lnTo>
                  <a:pt x="62" y="39"/>
                </a:lnTo>
                <a:lnTo>
                  <a:pt x="57" y="41"/>
                </a:lnTo>
                <a:lnTo>
                  <a:pt x="51" y="43"/>
                </a:lnTo>
                <a:lnTo>
                  <a:pt x="47" y="47"/>
                </a:lnTo>
                <a:lnTo>
                  <a:pt x="43" y="51"/>
                </a:lnTo>
                <a:lnTo>
                  <a:pt x="40" y="57"/>
                </a:lnTo>
                <a:lnTo>
                  <a:pt x="39" y="62"/>
                </a:lnTo>
                <a:lnTo>
                  <a:pt x="38" y="69"/>
                </a:lnTo>
                <a:lnTo>
                  <a:pt x="39" y="77"/>
                </a:lnTo>
                <a:lnTo>
                  <a:pt x="42" y="84"/>
                </a:lnTo>
                <a:lnTo>
                  <a:pt x="47" y="89"/>
                </a:lnTo>
                <a:lnTo>
                  <a:pt x="53" y="95"/>
                </a:lnTo>
                <a:lnTo>
                  <a:pt x="54" y="96"/>
                </a:lnTo>
                <a:lnTo>
                  <a:pt x="55" y="98"/>
                </a:lnTo>
                <a:lnTo>
                  <a:pt x="55" y="115"/>
                </a:lnTo>
                <a:lnTo>
                  <a:pt x="69" y="115"/>
                </a:lnTo>
                <a:lnTo>
                  <a:pt x="69" y="149"/>
                </a:lnTo>
                <a:close/>
                <a:moveTo>
                  <a:pt x="69" y="0"/>
                </a:moveTo>
                <a:lnTo>
                  <a:pt x="69" y="24"/>
                </a:lnTo>
                <a:lnTo>
                  <a:pt x="68" y="24"/>
                </a:lnTo>
                <a:lnTo>
                  <a:pt x="66" y="23"/>
                </a:lnTo>
                <a:lnTo>
                  <a:pt x="65" y="20"/>
                </a:lnTo>
                <a:lnTo>
                  <a:pt x="65" y="4"/>
                </a:lnTo>
                <a:lnTo>
                  <a:pt x="66" y="1"/>
                </a:lnTo>
                <a:lnTo>
                  <a:pt x="68" y="0"/>
                </a:lnTo>
                <a:lnTo>
                  <a:pt x="69" y="0"/>
                </a:lnTo>
                <a:close/>
                <a:moveTo>
                  <a:pt x="34" y="107"/>
                </a:moveTo>
                <a:lnTo>
                  <a:pt x="36" y="106"/>
                </a:lnTo>
                <a:lnTo>
                  <a:pt x="38" y="103"/>
                </a:lnTo>
                <a:lnTo>
                  <a:pt x="36" y="100"/>
                </a:lnTo>
                <a:lnTo>
                  <a:pt x="34" y="99"/>
                </a:lnTo>
                <a:lnTo>
                  <a:pt x="34" y="107"/>
                </a:lnTo>
                <a:close/>
                <a:moveTo>
                  <a:pt x="34" y="38"/>
                </a:moveTo>
                <a:lnTo>
                  <a:pt x="34" y="38"/>
                </a:lnTo>
                <a:lnTo>
                  <a:pt x="36" y="38"/>
                </a:lnTo>
                <a:lnTo>
                  <a:pt x="38" y="35"/>
                </a:lnTo>
                <a:lnTo>
                  <a:pt x="36" y="33"/>
                </a:lnTo>
                <a:lnTo>
                  <a:pt x="34" y="30"/>
                </a:lnTo>
                <a:lnTo>
                  <a:pt x="34" y="38"/>
                </a:lnTo>
                <a:close/>
                <a:moveTo>
                  <a:pt x="34" y="85"/>
                </a:moveTo>
                <a:lnTo>
                  <a:pt x="34" y="85"/>
                </a:lnTo>
                <a:lnTo>
                  <a:pt x="31" y="77"/>
                </a:lnTo>
                <a:lnTo>
                  <a:pt x="31" y="69"/>
                </a:lnTo>
                <a:lnTo>
                  <a:pt x="31" y="61"/>
                </a:lnTo>
                <a:lnTo>
                  <a:pt x="34" y="53"/>
                </a:lnTo>
                <a:lnTo>
                  <a:pt x="34" y="85"/>
                </a:lnTo>
                <a:close/>
                <a:moveTo>
                  <a:pt x="34" y="30"/>
                </a:moveTo>
                <a:lnTo>
                  <a:pt x="34" y="38"/>
                </a:lnTo>
                <a:lnTo>
                  <a:pt x="31" y="38"/>
                </a:lnTo>
                <a:lnTo>
                  <a:pt x="20" y="26"/>
                </a:lnTo>
                <a:lnTo>
                  <a:pt x="19" y="23"/>
                </a:lnTo>
                <a:lnTo>
                  <a:pt x="20" y="20"/>
                </a:lnTo>
                <a:lnTo>
                  <a:pt x="23" y="19"/>
                </a:lnTo>
                <a:lnTo>
                  <a:pt x="24" y="20"/>
                </a:lnTo>
                <a:lnTo>
                  <a:pt x="34" y="30"/>
                </a:lnTo>
                <a:close/>
                <a:moveTo>
                  <a:pt x="34" y="99"/>
                </a:moveTo>
                <a:lnTo>
                  <a:pt x="34" y="107"/>
                </a:lnTo>
                <a:lnTo>
                  <a:pt x="24" y="116"/>
                </a:lnTo>
                <a:lnTo>
                  <a:pt x="23" y="118"/>
                </a:lnTo>
                <a:lnTo>
                  <a:pt x="20" y="116"/>
                </a:lnTo>
                <a:lnTo>
                  <a:pt x="19" y="115"/>
                </a:lnTo>
                <a:lnTo>
                  <a:pt x="20" y="112"/>
                </a:lnTo>
                <a:lnTo>
                  <a:pt x="31" y="100"/>
                </a:lnTo>
                <a:lnTo>
                  <a:pt x="34" y="99"/>
                </a:lnTo>
                <a:close/>
                <a:moveTo>
                  <a:pt x="4" y="65"/>
                </a:moveTo>
                <a:lnTo>
                  <a:pt x="4" y="65"/>
                </a:lnTo>
                <a:lnTo>
                  <a:pt x="20" y="65"/>
                </a:lnTo>
                <a:lnTo>
                  <a:pt x="23" y="66"/>
                </a:lnTo>
                <a:lnTo>
                  <a:pt x="24" y="69"/>
                </a:lnTo>
                <a:lnTo>
                  <a:pt x="23" y="72"/>
                </a:lnTo>
                <a:lnTo>
                  <a:pt x="20" y="72"/>
                </a:lnTo>
                <a:lnTo>
                  <a:pt x="4" y="72"/>
                </a:lnTo>
                <a:lnTo>
                  <a:pt x="1" y="72"/>
                </a:lnTo>
                <a:lnTo>
                  <a:pt x="0" y="69"/>
                </a:lnTo>
                <a:lnTo>
                  <a:pt x="1" y="66"/>
                </a:lnTo>
                <a:lnTo>
                  <a:pt x="4" y="6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0" name="文本框 216"/>
          <p:cNvSpPr>
            <a:spLocks noChangeArrowheads="1"/>
          </p:cNvSpPr>
          <p:nvPr/>
        </p:nvSpPr>
        <p:spPr bwMode="auto">
          <a:xfrm>
            <a:off x="5567363" y="4670803"/>
            <a:ext cx="5522214" cy="165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9600" b="1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人机对战</a:t>
            </a:r>
          </a:p>
        </p:txBody>
      </p:sp>
      <p:sp>
        <p:nvSpPr>
          <p:cNvPr id="211" name="文本框 217"/>
          <p:cNvSpPr>
            <a:spLocks noChangeArrowheads="1"/>
          </p:cNvSpPr>
          <p:nvPr/>
        </p:nvSpPr>
        <p:spPr bwMode="auto">
          <a:xfrm>
            <a:off x="5768975" y="3630156"/>
            <a:ext cx="38798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6000" dirty="0">
                <a:solidFill>
                  <a:srgbClr val="F2F2F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Part  three</a:t>
            </a:r>
            <a:endParaRPr lang="zh-CN" altLang="en-US" sz="4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14:flythrough hasBounce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7507605" y="844550"/>
            <a:ext cx="2015490" cy="6559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前端</a:t>
            </a:r>
            <a:r>
              <a:rPr lang="en-US" altLang="zh-CN" b="1"/>
              <a:t>Browser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7507605" y="2223135"/>
            <a:ext cx="1907540" cy="6051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人机对战页面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8495030" y="140970"/>
            <a:ext cx="40640" cy="703580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638540" y="502920"/>
            <a:ext cx="11944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用户访问</a:t>
            </a: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8525510" y="1500505"/>
            <a:ext cx="0" cy="722630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507605" y="1600200"/>
            <a:ext cx="11944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调用</a:t>
            </a: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8525510" y="2847975"/>
            <a:ext cx="10160" cy="621030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8545830" y="4046855"/>
            <a:ext cx="5080" cy="463550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7571740" y="5680710"/>
            <a:ext cx="2015490" cy="6559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下一层次局面</a:t>
            </a:r>
          </a:p>
        </p:txBody>
      </p:sp>
      <p:cxnSp>
        <p:nvCxnSpPr>
          <p:cNvPr id="26" name="直接箭头连接符 25"/>
          <p:cNvCxnSpPr>
            <a:endCxn id="27" idx="2"/>
          </p:cNvCxnSpPr>
          <p:nvPr/>
        </p:nvCxnSpPr>
        <p:spPr>
          <a:xfrm>
            <a:off x="8502650" y="5074920"/>
            <a:ext cx="13335" cy="605790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780655" y="5314950"/>
            <a:ext cx="14700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生成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7540625" y="3469005"/>
            <a:ext cx="1907540" cy="5645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AiAction(</a:t>
            </a:r>
            <a:r>
              <a:rPr lang="zh-CN" altLang="en-US" b="1"/>
              <a:t>产生局面）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7571740" y="4510405"/>
            <a:ext cx="1907540" cy="5645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AiAlgo(</a:t>
            </a:r>
            <a:r>
              <a:rPr lang="zh-CN" altLang="en-US" b="1"/>
              <a:t>落子选择器）</a:t>
            </a:r>
            <a:endParaRPr lang="en-US" altLang="zh-CN" b="1"/>
          </a:p>
        </p:txBody>
      </p:sp>
      <p:sp>
        <p:nvSpPr>
          <p:cNvPr id="30" name="文本框 29"/>
          <p:cNvSpPr txBox="1"/>
          <p:nvPr/>
        </p:nvSpPr>
        <p:spPr>
          <a:xfrm>
            <a:off x="7507605" y="4095750"/>
            <a:ext cx="14700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调用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7168515" y="3082290"/>
            <a:ext cx="14700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通过</a:t>
            </a:r>
            <a:r>
              <a:rPr lang="en-US" altLang="zh-CN" b="1"/>
              <a:t>struts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161290" y="213995"/>
            <a:ext cx="658749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人机对战</a:t>
            </a: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--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整体结构</a:t>
            </a:r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6748780" y="6002020"/>
            <a:ext cx="822960" cy="127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4749800" y="5680710"/>
            <a:ext cx="2015490" cy="6559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棋谱数据</a:t>
            </a:r>
            <a:r>
              <a:rPr lang="en-US" altLang="zh-CN" b="1"/>
              <a:t>(</a:t>
            </a:r>
            <a:r>
              <a:rPr lang="zh-CN" altLang="en-US" b="1"/>
              <a:t>局面评估器）</a:t>
            </a:r>
            <a:endParaRPr lang="en-US" altLang="zh-CN" b="1"/>
          </a:p>
        </p:txBody>
      </p:sp>
      <p:sp>
        <p:nvSpPr>
          <p:cNvPr id="34" name="文本框 33"/>
          <p:cNvSpPr txBox="1"/>
          <p:nvPr/>
        </p:nvSpPr>
        <p:spPr>
          <a:xfrm>
            <a:off x="6765290" y="5636260"/>
            <a:ext cx="6629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访问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2071370" y="5680075"/>
            <a:ext cx="2015490" cy="6559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剪枝后的局面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4086860" y="5648960"/>
            <a:ext cx="6629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剪枝</a:t>
            </a:r>
          </a:p>
        </p:txBody>
      </p:sp>
      <p:cxnSp>
        <p:nvCxnSpPr>
          <p:cNvPr id="88" name="直接箭头连接符 87"/>
          <p:cNvCxnSpPr/>
          <p:nvPr/>
        </p:nvCxnSpPr>
        <p:spPr>
          <a:xfrm flipH="1">
            <a:off x="4086860" y="6011545"/>
            <a:ext cx="660400" cy="15875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35" idx="0"/>
            <a:endCxn id="29" idx="1"/>
          </p:cNvCxnSpPr>
          <p:nvPr/>
        </p:nvCxnSpPr>
        <p:spPr>
          <a:xfrm flipV="1">
            <a:off x="3079115" y="4792980"/>
            <a:ext cx="4492625" cy="887095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4662805" y="4886325"/>
            <a:ext cx="14700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调用</a:t>
            </a:r>
          </a:p>
        </p:txBody>
      </p:sp>
      <p:sp>
        <p:nvSpPr>
          <p:cNvPr id="92" name="右弧形箭头 91"/>
          <p:cNvSpPr/>
          <p:nvPr/>
        </p:nvSpPr>
        <p:spPr>
          <a:xfrm>
            <a:off x="6596380" y="5074920"/>
            <a:ext cx="572135" cy="582295"/>
          </a:xfrm>
          <a:prstGeom prst="curved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3" name="右弧形箭头 92"/>
          <p:cNvSpPr/>
          <p:nvPr/>
        </p:nvSpPr>
        <p:spPr>
          <a:xfrm rot="10980000">
            <a:off x="6142355" y="5083175"/>
            <a:ext cx="357505" cy="464185"/>
          </a:xfrm>
          <a:prstGeom prst="curved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46735" y="1965960"/>
            <a:ext cx="240030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深度：</a:t>
            </a: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层</a:t>
            </a:r>
          </a:p>
        </p:txBody>
      </p:sp>
      <p:sp>
        <p:nvSpPr>
          <p:cNvPr id="95" name="文本框 94"/>
          <p:cNvSpPr txBox="1"/>
          <p:nvPr/>
        </p:nvSpPr>
        <p:spPr>
          <a:xfrm>
            <a:off x="546735" y="2828290"/>
            <a:ext cx="240030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宽度：</a:t>
            </a:r>
            <a:r>
              <a:rPr 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8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面</a:t>
            </a:r>
          </a:p>
        </p:txBody>
      </p:sp>
      <p:sp>
        <p:nvSpPr>
          <p:cNvPr id="96" name="左弧形箭头 95"/>
          <p:cNvSpPr/>
          <p:nvPr/>
        </p:nvSpPr>
        <p:spPr>
          <a:xfrm rot="3960000">
            <a:off x="1946910" y="4315460"/>
            <a:ext cx="674370" cy="2226945"/>
          </a:xfrm>
          <a:prstGeom prst="curv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7" name="左弧形箭头 96"/>
          <p:cNvSpPr/>
          <p:nvPr/>
        </p:nvSpPr>
        <p:spPr>
          <a:xfrm rot="15060000">
            <a:off x="8964295" y="5283200"/>
            <a:ext cx="674370" cy="2207260"/>
          </a:xfrm>
          <a:prstGeom prst="curv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609090" y="4610100"/>
            <a:ext cx="14700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返回</a:t>
            </a:r>
          </a:p>
        </p:txBody>
      </p:sp>
      <p:sp>
        <p:nvSpPr>
          <p:cNvPr id="99" name="文本框 98"/>
          <p:cNvSpPr txBox="1"/>
          <p:nvPr/>
        </p:nvSpPr>
        <p:spPr>
          <a:xfrm>
            <a:off x="10130155" y="6189980"/>
            <a:ext cx="14700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返回</a:t>
            </a:r>
          </a:p>
        </p:txBody>
      </p:sp>
      <p:grpSp>
        <p:nvGrpSpPr>
          <p:cNvPr id="100" name="组合 99"/>
          <p:cNvGrpSpPr/>
          <p:nvPr/>
        </p:nvGrpSpPr>
        <p:grpSpPr>
          <a:xfrm>
            <a:off x="287394" y="186087"/>
            <a:ext cx="669551" cy="669551"/>
            <a:chOff x="7814887" y="2492470"/>
            <a:chExt cx="669551" cy="669551"/>
          </a:xfrm>
        </p:grpSpPr>
        <p:sp>
          <p:nvSpPr>
            <p:cNvPr id="101" name="椭圆 100"/>
            <p:cNvSpPr/>
            <p:nvPr/>
          </p:nvSpPr>
          <p:spPr>
            <a:xfrm>
              <a:off x="7814887" y="2492470"/>
              <a:ext cx="669551" cy="669551"/>
            </a:xfrm>
            <a:prstGeom prst="ellipse">
              <a:avLst/>
            </a:prstGeom>
            <a:solidFill>
              <a:schemeClr val="bg1">
                <a:alpha val="4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Freeform 337"/>
            <p:cNvSpPr/>
            <p:nvPr/>
          </p:nvSpPr>
          <p:spPr bwMode="auto">
            <a:xfrm>
              <a:off x="7857027" y="2587781"/>
              <a:ext cx="509070" cy="478928"/>
            </a:xfrm>
            <a:custGeom>
              <a:avLst/>
              <a:gdLst>
                <a:gd name="T0" fmla="*/ 712 w 1035"/>
                <a:gd name="T1" fmla="*/ 309 h 973"/>
                <a:gd name="T2" fmla="*/ 376 w 1035"/>
                <a:gd name="T3" fmla="*/ 471 h 973"/>
                <a:gd name="T4" fmla="*/ 376 w 1035"/>
                <a:gd name="T5" fmla="*/ 519 h 973"/>
                <a:gd name="T6" fmla="*/ 712 w 1035"/>
                <a:gd name="T7" fmla="*/ 687 h 973"/>
                <a:gd name="T8" fmla="*/ 943 w 1035"/>
                <a:gd name="T9" fmla="*/ 681 h 973"/>
                <a:gd name="T10" fmla="*/ 856 w 1035"/>
                <a:gd name="T11" fmla="*/ 957 h 973"/>
                <a:gd name="T12" fmla="*/ 673 w 1035"/>
                <a:gd name="T13" fmla="*/ 777 h 973"/>
                <a:gd name="T14" fmla="*/ 337 w 1035"/>
                <a:gd name="T15" fmla="*/ 609 h 973"/>
                <a:gd name="T16" fmla="*/ 232 w 1035"/>
                <a:gd name="T17" fmla="*/ 657 h 973"/>
                <a:gd name="T18" fmla="*/ 229 w 1035"/>
                <a:gd name="T19" fmla="*/ 336 h 973"/>
                <a:gd name="T20" fmla="*/ 334 w 1035"/>
                <a:gd name="T21" fmla="*/ 387 h 973"/>
                <a:gd name="T22" fmla="*/ 673 w 1035"/>
                <a:gd name="T23" fmla="*/ 222 h 973"/>
                <a:gd name="T24" fmla="*/ 892 w 1035"/>
                <a:gd name="T25" fmla="*/ 48 h 973"/>
                <a:gd name="T26" fmla="*/ 862 w 1035"/>
                <a:gd name="T27" fmla="*/ 357 h 973"/>
                <a:gd name="T28" fmla="*/ 712 w 1035"/>
                <a:gd name="T29" fmla="*/ 309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5" h="973">
                  <a:moveTo>
                    <a:pt x="712" y="309"/>
                  </a:moveTo>
                  <a:cubicBezTo>
                    <a:pt x="600" y="363"/>
                    <a:pt x="491" y="420"/>
                    <a:pt x="376" y="471"/>
                  </a:cubicBezTo>
                  <a:cubicBezTo>
                    <a:pt x="377" y="493"/>
                    <a:pt x="377" y="498"/>
                    <a:pt x="376" y="519"/>
                  </a:cubicBezTo>
                  <a:cubicBezTo>
                    <a:pt x="485" y="578"/>
                    <a:pt x="602" y="629"/>
                    <a:pt x="712" y="687"/>
                  </a:cubicBezTo>
                  <a:cubicBezTo>
                    <a:pt x="765" y="625"/>
                    <a:pt x="885" y="625"/>
                    <a:pt x="943" y="681"/>
                  </a:cubicBezTo>
                  <a:cubicBezTo>
                    <a:pt x="1033" y="767"/>
                    <a:pt x="989" y="939"/>
                    <a:pt x="856" y="957"/>
                  </a:cubicBezTo>
                  <a:cubicBezTo>
                    <a:pt x="735" y="973"/>
                    <a:pt x="669" y="885"/>
                    <a:pt x="673" y="777"/>
                  </a:cubicBezTo>
                  <a:cubicBezTo>
                    <a:pt x="565" y="717"/>
                    <a:pt x="449" y="665"/>
                    <a:pt x="337" y="609"/>
                  </a:cubicBezTo>
                  <a:cubicBezTo>
                    <a:pt x="302" y="629"/>
                    <a:pt x="278" y="653"/>
                    <a:pt x="232" y="657"/>
                  </a:cubicBezTo>
                  <a:cubicBezTo>
                    <a:pt x="0" y="675"/>
                    <a:pt x="11" y="322"/>
                    <a:pt x="229" y="336"/>
                  </a:cubicBezTo>
                  <a:cubicBezTo>
                    <a:pt x="276" y="339"/>
                    <a:pt x="302" y="358"/>
                    <a:pt x="334" y="387"/>
                  </a:cubicBezTo>
                  <a:cubicBezTo>
                    <a:pt x="447" y="332"/>
                    <a:pt x="560" y="277"/>
                    <a:pt x="673" y="222"/>
                  </a:cubicBezTo>
                  <a:cubicBezTo>
                    <a:pt x="657" y="103"/>
                    <a:pt x="770" y="0"/>
                    <a:pt x="892" y="48"/>
                  </a:cubicBezTo>
                  <a:cubicBezTo>
                    <a:pt x="1035" y="104"/>
                    <a:pt x="1012" y="332"/>
                    <a:pt x="862" y="357"/>
                  </a:cubicBezTo>
                  <a:cubicBezTo>
                    <a:pt x="804" y="367"/>
                    <a:pt x="756" y="346"/>
                    <a:pt x="712" y="3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14:flythrough hasBounce="1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Microsoft Office PowerPoint</Application>
  <PresentationFormat>宽屏</PresentationFormat>
  <Paragraphs>109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Open Sans</vt:lpstr>
      <vt:lpstr>Open Sans Light</vt:lpstr>
      <vt:lpstr>等线</vt:lpstr>
      <vt:lpstr>宋体</vt:lpstr>
      <vt:lpstr>微软雅黑</vt:lpstr>
      <vt:lpstr>Arial</vt:lpstr>
      <vt:lpstr>Calibri</vt:lpstr>
      <vt:lpstr>Impact</vt:lpstr>
      <vt:lpstr>Tahoma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第一PPT模板网-WWW.1PPT.COM;</dc:description>
  <cp:lastModifiedBy>陆伟嘉</cp:lastModifiedBy>
  <cp:revision>25</cp:revision>
  <dcterms:created xsi:type="dcterms:W3CDTF">2015-10-12T13:17:00Z</dcterms:created>
  <dcterms:modified xsi:type="dcterms:W3CDTF">2017-03-25T08:19:57Z</dcterms:modified>
  <cp:category>第一PPT模板网-WWW.1PPT.COM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