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Lst>
  <p:sldSz cy="5143500" cx="9144000"/>
  <p:notesSz cx="9296400" cy="688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964">
          <p15:clr>
            <a:srgbClr val="A4A3A4"/>
          </p15:clr>
        </p15:guide>
        <p15:guide id="2" pos="5664">
          <p15:clr>
            <a:srgbClr val="A4A3A4"/>
          </p15:clr>
        </p15:guide>
        <p15:guide id="3" orient="horz" pos="516">
          <p15:clr>
            <a:srgbClr val="A4A3A4"/>
          </p15:clr>
        </p15:guide>
        <p15:guide id="4" pos="48">
          <p15:clr>
            <a:srgbClr val="A4A3A4"/>
          </p15:clr>
        </p15:guide>
        <p15:guide id="5" pos="5088">
          <p15:clr>
            <a:srgbClr val="A4A3A4"/>
          </p15:clr>
        </p15:guide>
        <p15:guide id="6" pos="4704">
          <p15:clr>
            <a:srgbClr val="A4A3A4"/>
          </p15:clr>
        </p15:guide>
        <p15:guide id="7" pos="3936">
          <p15:clr>
            <a:srgbClr val="A4A3A4"/>
          </p15:clr>
        </p15:guide>
        <p15:guide id="8" pos="4320">
          <p15:clr>
            <a:srgbClr val="A4A3A4"/>
          </p15:clr>
        </p15:guide>
      </p15:sldGuideLst>
    </p:ext>
    <p:ext uri="GoogleSlidesCustomDataVersion2">
      <go:slidesCustomData xmlns:go="http://customooxmlschemas.google.com/" r:id="rId9" roundtripDataSignature="AMtx7mjxAEBu61g6UUWQQLGbGistoNsb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76E74D-F151-4672-B6AB-5085252C66F6}">
  <a:tblStyle styleId="{5076E74D-F151-4672-B6AB-5085252C66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964" orient="horz"/>
        <p:guide pos="5664"/>
        <p:guide pos="516" orient="horz"/>
        <p:guide pos="48"/>
        <p:guide pos="5088"/>
        <p:guide pos="4704"/>
        <p:guide pos="3936"/>
        <p:guide pos="432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028440" cy="344091"/>
          </a:xfrm>
          <a:prstGeom prst="rect">
            <a:avLst/>
          </a:prstGeom>
          <a:noFill/>
          <a:ln>
            <a:noFill/>
          </a:ln>
        </p:spPr>
        <p:txBody>
          <a:bodyPr anchorCtr="0" anchor="t" bIns="51750" lIns="103525" spcFirstLastPara="1" rIns="103525" wrap="square" tIns="5175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266347" y="0"/>
            <a:ext cx="4028440" cy="344091"/>
          </a:xfrm>
          <a:prstGeom prst="rect">
            <a:avLst/>
          </a:prstGeom>
          <a:noFill/>
          <a:ln>
            <a:noFill/>
          </a:ln>
        </p:spPr>
        <p:txBody>
          <a:bodyPr anchorCtr="0" anchor="t" bIns="51750" lIns="103525" spcFirstLastPara="1" rIns="103525" wrap="square" tIns="5175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582863" y="860425"/>
            <a:ext cx="4130675" cy="2324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29640" y="3311342"/>
            <a:ext cx="7437120" cy="2710245"/>
          </a:xfrm>
          <a:prstGeom prst="rect">
            <a:avLst/>
          </a:prstGeom>
          <a:noFill/>
          <a:ln>
            <a:noFill/>
          </a:ln>
        </p:spPr>
        <p:txBody>
          <a:bodyPr anchorCtr="0" anchor="t" bIns="51750" lIns="103525" spcFirstLastPara="1" rIns="103525" wrap="square" tIns="5175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37723"/>
            <a:ext cx="4028440" cy="344091"/>
          </a:xfrm>
          <a:prstGeom prst="rect">
            <a:avLst/>
          </a:prstGeom>
          <a:noFill/>
          <a:ln>
            <a:noFill/>
          </a:ln>
        </p:spPr>
        <p:txBody>
          <a:bodyPr anchorCtr="0" anchor="b" bIns="51750" lIns="103525" spcFirstLastPara="1" rIns="103525" wrap="square" tIns="5175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266347" y="6537723"/>
            <a:ext cx="4028440" cy="344091"/>
          </a:xfrm>
          <a:prstGeom prst="rect">
            <a:avLst/>
          </a:prstGeom>
          <a:noFill/>
          <a:ln>
            <a:noFill/>
          </a:ln>
        </p:spPr>
        <p:txBody>
          <a:bodyPr anchorCtr="0" anchor="b" bIns="51750" lIns="103525" spcFirstLastPara="1" rIns="103525" wrap="square" tIns="5175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chemeClr val="dk1"/>
                </a:solidFill>
                <a:latin typeface="Calibri"/>
                <a:ea typeface="Calibri"/>
                <a:cs typeface="Calibri"/>
                <a:sym typeface="Calibri"/>
              </a:rPr>
              <a:t>‹#›</a:t>
            </a:fld>
            <a:endParaRPr b="0" i="0" sz="14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31bfcc9929_0_77:notes"/>
          <p:cNvSpPr/>
          <p:nvPr>
            <p:ph idx="2" type="sldImg"/>
          </p:nvPr>
        </p:nvSpPr>
        <p:spPr>
          <a:xfrm>
            <a:off x="2582863" y="860425"/>
            <a:ext cx="4130700" cy="2324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g331bfcc9929_0_77:notes"/>
          <p:cNvSpPr txBox="1"/>
          <p:nvPr>
            <p:ph idx="1" type="body"/>
          </p:nvPr>
        </p:nvSpPr>
        <p:spPr>
          <a:xfrm>
            <a:off x="929640" y="3311342"/>
            <a:ext cx="7437000" cy="2710200"/>
          </a:xfrm>
          <a:prstGeom prst="rect">
            <a:avLst/>
          </a:prstGeom>
          <a:noFill/>
          <a:ln>
            <a:noFill/>
          </a:ln>
        </p:spPr>
        <p:txBody>
          <a:bodyPr anchorCtr="0" anchor="t" bIns="51750" lIns="103525" spcFirstLastPara="1" rIns="103525" wrap="square" tIns="51750">
            <a:noAutofit/>
          </a:bodyPr>
          <a:lstStyle/>
          <a:p>
            <a:pPr indent="0" lvl="0" marL="0" rtl="0" algn="l">
              <a:lnSpc>
                <a:spcPct val="100000"/>
              </a:lnSpc>
              <a:spcBef>
                <a:spcPts val="0"/>
              </a:spcBef>
              <a:spcAft>
                <a:spcPts val="0"/>
              </a:spcAft>
              <a:buSzPts val="1400"/>
              <a:buNone/>
            </a:pPr>
            <a:r>
              <a:t/>
            </a:r>
            <a:endParaRPr/>
          </a:p>
        </p:txBody>
      </p:sp>
      <p:sp>
        <p:nvSpPr>
          <p:cNvPr id="61" name="Google Shape;61;g331bfcc9929_0_77:notes"/>
          <p:cNvSpPr txBox="1"/>
          <p:nvPr>
            <p:ph idx="12" type="sldNum"/>
          </p:nvPr>
        </p:nvSpPr>
        <p:spPr>
          <a:xfrm>
            <a:off x="5266347" y="6537723"/>
            <a:ext cx="4028400" cy="344100"/>
          </a:xfrm>
          <a:prstGeom prst="rect">
            <a:avLst/>
          </a:prstGeom>
          <a:noFill/>
          <a:ln>
            <a:noFill/>
          </a:ln>
        </p:spPr>
        <p:txBody>
          <a:bodyPr anchorCtr="0" anchor="b" bIns="51750" lIns="103525" spcFirstLastPara="1" rIns="103525" wrap="square" tIns="517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6baa5578c3_0_7:notes"/>
          <p:cNvSpPr/>
          <p:nvPr>
            <p:ph idx="2" type="sldImg"/>
          </p:nvPr>
        </p:nvSpPr>
        <p:spPr>
          <a:xfrm>
            <a:off x="2582863" y="860425"/>
            <a:ext cx="4130700" cy="2324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g36baa5578c3_0_7:notes"/>
          <p:cNvSpPr txBox="1"/>
          <p:nvPr>
            <p:ph idx="1" type="body"/>
          </p:nvPr>
        </p:nvSpPr>
        <p:spPr>
          <a:xfrm>
            <a:off x="929640" y="3311342"/>
            <a:ext cx="7437000" cy="2710200"/>
          </a:xfrm>
          <a:prstGeom prst="rect">
            <a:avLst/>
          </a:prstGeom>
          <a:noFill/>
          <a:ln>
            <a:noFill/>
          </a:ln>
        </p:spPr>
        <p:txBody>
          <a:bodyPr anchorCtr="0" anchor="t" bIns="51750" lIns="103525" spcFirstLastPara="1" rIns="103525" wrap="square" tIns="51750">
            <a:noAutofit/>
          </a:bodyPr>
          <a:lstStyle/>
          <a:p>
            <a:pPr indent="0" lvl="0" marL="0" rtl="0" algn="l">
              <a:lnSpc>
                <a:spcPct val="100000"/>
              </a:lnSpc>
              <a:spcBef>
                <a:spcPts val="0"/>
              </a:spcBef>
              <a:spcAft>
                <a:spcPts val="0"/>
              </a:spcAft>
              <a:buSzPts val="1400"/>
              <a:buNone/>
            </a:pPr>
            <a:r>
              <a:t/>
            </a:r>
            <a:endParaRPr/>
          </a:p>
        </p:txBody>
      </p:sp>
      <p:sp>
        <p:nvSpPr>
          <p:cNvPr id="70" name="Google Shape;70;g36baa5578c3_0_7:notes"/>
          <p:cNvSpPr txBox="1"/>
          <p:nvPr>
            <p:ph idx="12" type="sldNum"/>
          </p:nvPr>
        </p:nvSpPr>
        <p:spPr>
          <a:xfrm>
            <a:off x="5266347" y="6537723"/>
            <a:ext cx="4028400" cy="344100"/>
          </a:xfrm>
          <a:prstGeom prst="rect">
            <a:avLst/>
          </a:prstGeom>
          <a:noFill/>
          <a:ln>
            <a:noFill/>
          </a:ln>
        </p:spPr>
        <p:txBody>
          <a:bodyPr anchorCtr="0" anchor="b" bIns="51750" lIns="103525" spcFirstLastPara="1" rIns="103525" wrap="square" tIns="517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p:cSld name="Main Title">
    <p:spTree>
      <p:nvGrpSpPr>
        <p:cNvPr id="17" name="Shape 17"/>
        <p:cNvGrpSpPr/>
        <p:nvPr/>
      </p:nvGrpSpPr>
      <p:grpSpPr>
        <a:xfrm>
          <a:off x="0" y="0"/>
          <a:ext cx="0" cy="0"/>
          <a:chOff x="0" y="0"/>
          <a:chExt cx="0" cy="0"/>
        </a:xfrm>
      </p:grpSpPr>
      <p:sp>
        <p:nvSpPr>
          <p:cNvPr id="18" name="Google Shape;18;p6"/>
          <p:cNvSpPr txBox="1"/>
          <p:nvPr>
            <p:ph type="title"/>
          </p:nvPr>
        </p:nvSpPr>
        <p:spPr>
          <a:xfrm>
            <a:off x="0" y="280025"/>
            <a:ext cx="6096000" cy="13144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 type="subTitle"/>
          </p:nvPr>
        </p:nvSpPr>
        <p:spPr>
          <a:xfrm>
            <a:off x="0" y="1616869"/>
            <a:ext cx="6400800" cy="131445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2"/>
              </a:buClr>
              <a:buSzPts val="1600"/>
              <a:buFont typeface="Arial"/>
              <a:buNone/>
              <a:defRPr sz="1600">
                <a:solidFill>
                  <a:schemeClr val="dk2"/>
                </a:solidFill>
              </a:defRPr>
            </a:lvl1pPr>
            <a:lvl2pPr lvl="1" algn="l">
              <a:lnSpc>
                <a:spcPct val="100000"/>
              </a:lnSpc>
              <a:spcBef>
                <a:spcPts val="0"/>
              </a:spcBef>
              <a:spcAft>
                <a:spcPts val="0"/>
              </a:spcAft>
              <a:buSzPts val="1800"/>
              <a:buChar char="•"/>
              <a:defRPr/>
            </a:lvl2pPr>
            <a:lvl3pPr lvl="2" algn="l">
              <a:lnSpc>
                <a:spcPct val="100000"/>
              </a:lnSpc>
              <a:spcBef>
                <a:spcPts val="0"/>
              </a:spcBef>
              <a:spcAft>
                <a:spcPts val="0"/>
              </a:spcAft>
              <a:buSzPts val="1800"/>
              <a:buChar char="o"/>
              <a:defRPr/>
            </a:lvl3pPr>
            <a:lvl4pPr lvl="3" algn="l">
              <a:lnSpc>
                <a:spcPct val="100000"/>
              </a:lnSpc>
              <a:spcBef>
                <a:spcPts val="0"/>
              </a:spcBef>
              <a:spcAft>
                <a:spcPts val="0"/>
              </a:spcAft>
              <a:buSzPts val="1800"/>
              <a:buChar char="▪"/>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2" type="body"/>
          </p:nvPr>
        </p:nvSpPr>
        <p:spPr>
          <a:xfrm>
            <a:off x="9525" y="3409950"/>
            <a:ext cx="6391275" cy="11382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400"/>
              <a:buNone/>
              <a:defRPr sz="1400">
                <a:solidFill>
                  <a:schemeClr val="dk2"/>
                </a:solidFill>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o"/>
              <a:defRPr/>
            </a:lvl3pPr>
            <a:lvl4pPr indent="-342900" lvl="3" marL="1828800" algn="l">
              <a:lnSpc>
                <a:spcPct val="100000"/>
              </a:lnSpc>
              <a:spcBef>
                <a:spcPts val="0"/>
              </a:spcBef>
              <a:spcAft>
                <a:spcPts val="0"/>
              </a:spcAft>
              <a:buSzPts val="1800"/>
              <a:buChar char="▪"/>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21" name="Google Shape;21;p6"/>
          <p:cNvPicPr preferRelativeResize="0"/>
          <p:nvPr/>
        </p:nvPicPr>
        <p:blipFill rotWithShape="1">
          <a:blip r:embed="rId2">
            <a:alphaModFix amt="15000"/>
          </a:blip>
          <a:srcRect b="0" l="0" r="26255" t="0"/>
          <a:stretch/>
        </p:blipFill>
        <p:spPr>
          <a:xfrm>
            <a:off x="4876800" y="68012"/>
            <a:ext cx="4257675" cy="5051855"/>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7"/>
          <p:cNvSpPr txBox="1"/>
          <p:nvPr>
            <p:ph type="title"/>
          </p:nvPr>
        </p:nvSpPr>
        <p:spPr>
          <a:xfrm>
            <a:off x="101600" y="280025"/>
            <a:ext cx="8869680" cy="5486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7"/>
          <p:cNvSpPr txBox="1"/>
          <p:nvPr>
            <p:ph idx="11" type="ftr"/>
          </p:nvPr>
        </p:nvSpPr>
        <p:spPr>
          <a:xfrm>
            <a:off x="2743200" y="4767263"/>
            <a:ext cx="56388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2" type="sldNum"/>
          </p:nvPr>
        </p:nvSpPr>
        <p:spPr>
          <a:xfrm>
            <a:off x="8458200" y="4767263"/>
            <a:ext cx="51308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7"/>
          <p:cNvSpPr txBox="1"/>
          <p:nvPr>
            <p:ph idx="1" type="body"/>
          </p:nvPr>
        </p:nvSpPr>
        <p:spPr>
          <a:xfrm>
            <a:off x="4572000" y="57150"/>
            <a:ext cx="4398964" cy="155575"/>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SzPts val="1400"/>
              <a:buNone/>
              <a:defRPr i="1" sz="1200">
                <a:solidFill>
                  <a:schemeClr val="dk1"/>
                </a:solidFill>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o"/>
              <a:defRPr/>
            </a:lvl3pPr>
            <a:lvl4pPr indent="-342900" lvl="3" marL="1828800" algn="l">
              <a:lnSpc>
                <a:spcPct val="100000"/>
              </a:lnSpc>
              <a:spcBef>
                <a:spcPts val="0"/>
              </a:spcBef>
              <a:spcAft>
                <a:spcPts val="0"/>
              </a:spcAft>
              <a:buSzPts val="1800"/>
              <a:buChar char="▪"/>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Meeting">
  <p:cSld name="Team Meeting">
    <p:spTree>
      <p:nvGrpSpPr>
        <p:cNvPr id="27" name="Shape 27"/>
        <p:cNvGrpSpPr/>
        <p:nvPr/>
      </p:nvGrpSpPr>
      <p:grpSpPr>
        <a:xfrm>
          <a:off x="0" y="0"/>
          <a:ext cx="0" cy="0"/>
          <a:chOff x="0" y="0"/>
          <a:chExt cx="0" cy="0"/>
        </a:xfrm>
      </p:grpSpPr>
      <p:sp>
        <p:nvSpPr>
          <p:cNvPr id="28" name="Google Shape;28;p9"/>
          <p:cNvSpPr txBox="1"/>
          <p:nvPr>
            <p:ph type="title"/>
          </p:nvPr>
        </p:nvSpPr>
        <p:spPr>
          <a:xfrm>
            <a:off x="101600" y="280025"/>
            <a:ext cx="8869680" cy="5486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1" type="ftr"/>
          </p:nvPr>
        </p:nvSpPr>
        <p:spPr>
          <a:xfrm>
            <a:off x="2743200" y="4767263"/>
            <a:ext cx="56388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9"/>
          <p:cNvSpPr txBox="1"/>
          <p:nvPr>
            <p:ph idx="12" type="sldNum"/>
          </p:nvPr>
        </p:nvSpPr>
        <p:spPr>
          <a:xfrm>
            <a:off x="8458200" y="4767263"/>
            <a:ext cx="51308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000"/>
          </a:p>
        </p:txBody>
      </p:sp>
      <p:grpSp>
        <p:nvGrpSpPr>
          <p:cNvPr id="31" name="Google Shape;31;p9"/>
          <p:cNvGrpSpPr/>
          <p:nvPr/>
        </p:nvGrpSpPr>
        <p:grpSpPr>
          <a:xfrm>
            <a:off x="187311" y="828537"/>
            <a:ext cx="1717835" cy="1285872"/>
            <a:chOff x="0" y="1145"/>
            <a:chExt cx="2801" cy="2138"/>
          </a:xfrm>
        </p:grpSpPr>
        <p:pic>
          <p:nvPicPr>
            <p:cNvPr descr="magnifier" id="32" name="Google Shape;32;p9"/>
            <p:cNvPicPr preferRelativeResize="0"/>
            <p:nvPr/>
          </p:nvPicPr>
          <p:blipFill rotWithShape="1">
            <a:blip r:embed="rId2">
              <a:alphaModFix/>
            </a:blip>
            <a:srcRect b="14605" l="2981" r="22512" t="9550"/>
            <a:stretch/>
          </p:blipFill>
          <p:spPr>
            <a:xfrm>
              <a:off x="0" y="1145"/>
              <a:ext cx="2801" cy="2138"/>
            </a:xfrm>
            <a:prstGeom prst="rect">
              <a:avLst/>
            </a:prstGeom>
            <a:noFill/>
            <a:ln>
              <a:noFill/>
            </a:ln>
          </p:spPr>
        </p:pic>
        <p:sp>
          <p:nvSpPr>
            <p:cNvPr id="33" name="Google Shape;33;p9"/>
            <p:cNvSpPr/>
            <p:nvPr/>
          </p:nvSpPr>
          <p:spPr>
            <a:xfrm flipH="1">
              <a:off x="913" y="1313"/>
              <a:ext cx="1762" cy="1737"/>
            </a:xfrm>
            <a:prstGeom prst="ellipse">
              <a:avLst/>
            </a:prstGeom>
            <a:gradFill>
              <a:gsLst>
                <a:gs pos="0">
                  <a:srgbClr val="DDDDDD">
                    <a:alpha val="82352"/>
                  </a:srgbClr>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4" name="Google Shape;34;p9"/>
            <p:cNvSpPr txBox="1"/>
            <p:nvPr/>
          </p:nvSpPr>
          <p:spPr>
            <a:xfrm>
              <a:off x="890" y="1816"/>
              <a:ext cx="1821" cy="76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8E1500"/>
                  </a:solidFill>
                  <a:latin typeface="Arial"/>
                  <a:ea typeface="Arial"/>
                  <a:cs typeface="Arial"/>
                  <a:sym typeface="Arial"/>
                </a:rPr>
                <a:t>Team</a:t>
              </a:r>
              <a:br>
                <a:rPr b="1" i="0" lang="en-US" sz="1200" u="none" cap="none" strike="noStrike">
                  <a:solidFill>
                    <a:srgbClr val="8E1500"/>
                  </a:solidFill>
                  <a:latin typeface="Arial"/>
                  <a:ea typeface="Arial"/>
                  <a:cs typeface="Arial"/>
                  <a:sym typeface="Arial"/>
                </a:rPr>
              </a:br>
              <a:r>
                <a:rPr b="1" i="0" lang="en-US" sz="1200" u="none" cap="none" strike="noStrike">
                  <a:solidFill>
                    <a:srgbClr val="8E1500"/>
                  </a:solidFill>
                  <a:latin typeface="Arial"/>
                  <a:ea typeface="Arial"/>
                  <a:cs typeface="Arial"/>
                  <a:sym typeface="Arial"/>
                </a:rPr>
                <a:t>Meeting</a:t>
              </a:r>
              <a:endParaRPr b="0" i="0" sz="1400" u="none" cap="none" strike="noStrike">
                <a:solidFill>
                  <a:srgbClr val="000000"/>
                </a:solidFill>
                <a:latin typeface="Arial"/>
                <a:ea typeface="Arial"/>
                <a:cs typeface="Arial"/>
                <a:sym typeface="Arial"/>
              </a:endParaRPr>
            </a:p>
          </p:txBody>
        </p:sp>
        <p:sp>
          <p:nvSpPr>
            <p:cNvPr id="35" name="Google Shape;35;p9"/>
            <p:cNvSpPr/>
            <p:nvPr/>
          </p:nvSpPr>
          <p:spPr>
            <a:xfrm>
              <a:off x="880" y="1304"/>
              <a:ext cx="1816" cy="1808"/>
            </a:xfrm>
            <a:prstGeom prst="ellipse">
              <a:avLst/>
            </a:prstGeom>
            <a:noFill/>
            <a:ln cap="flat" cmpd="sng" w="2857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
        <p:nvSpPr>
          <p:cNvPr id="36" name="Google Shape;36;p9"/>
          <p:cNvSpPr txBox="1"/>
          <p:nvPr>
            <p:ph idx="1" type="body"/>
          </p:nvPr>
        </p:nvSpPr>
        <p:spPr>
          <a:xfrm>
            <a:off x="2057400" y="923925"/>
            <a:ext cx="6913563" cy="378142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400"/>
              <a:buNone/>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o"/>
              <a:defRPr/>
            </a:lvl3pPr>
            <a:lvl4pPr indent="-342900" lvl="3" marL="1828800" algn="l">
              <a:lnSpc>
                <a:spcPct val="100000"/>
              </a:lnSpc>
              <a:spcBef>
                <a:spcPts val="0"/>
              </a:spcBef>
              <a:spcAft>
                <a:spcPts val="0"/>
              </a:spcAft>
              <a:buSzPts val="1800"/>
              <a:buChar char="▪"/>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9"/>
          <p:cNvSpPr txBox="1"/>
          <p:nvPr>
            <p:ph idx="2" type="body"/>
          </p:nvPr>
        </p:nvSpPr>
        <p:spPr>
          <a:xfrm>
            <a:off x="4572000" y="57150"/>
            <a:ext cx="4398964" cy="155575"/>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SzPts val="1400"/>
              <a:buNone/>
              <a:defRPr i="1" sz="1200">
                <a:solidFill>
                  <a:schemeClr val="accent1"/>
                </a:solidFill>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o"/>
              <a:defRPr/>
            </a:lvl3pPr>
            <a:lvl4pPr indent="-342900" lvl="3" marL="1828800" algn="l">
              <a:lnSpc>
                <a:spcPct val="100000"/>
              </a:lnSpc>
              <a:spcBef>
                <a:spcPts val="0"/>
              </a:spcBef>
              <a:spcAft>
                <a:spcPts val="0"/>
              </a:spcAft>
              <a:buSzPts val="1800"/>
              <a:buChar char="▪"/>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dcrumb Only" showMasterSp="0">
  <p:cSld name="Breadcrumb Only">
    <p:spTree>
      <p:nvGrpSpPr>
        <p:cNvPr id="38" name="Shape 38"/>
        <p:cNvGrpSpPr/>
        <p:nvPr/>
      </p:nvGrpSpPr>
      <p:grpSpPr>
        <a:xfrm>
          <a:off x="0" y="0"/>
          <a:ext cx="0" cy="0"/>
          <a:chOff x="0" y="0"/>
          <a:chExt cx="0" cy="0"/>
        </a:xfrm>
      </p:grpSpPr>
      <p:sp>
        <p:nvSpPr>
          <p:cNvPr id="39" name="Google Shape;39;p10"/>
          <p:cNvSpPr txBox="1"/>
          <p:nvPr>
            <p:ph idx="11" type="ftr"/>
          </p:nvPr>
        </p:nvSpPr>
        <p:spPr>
          <a:xfrm>
            <a:off x="2743200" y="4767263"/>
            <a:ext cx="56388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0"/>
          <p:cNvSpPr txBox="1"/>
          <p:nvPr>
            <p:ph idx="12" type="sldNum"/>
          </p:nvPr>
        </p:nvSpPr>
        <p:spPr>
          <a:xfrm>
            <a:off x="8458200" y="4767263"/>
            <a:ext cx="51308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10"/>
          <p:cNvSpPr txBox="1"/>
          <p:nvPr>
            <p:ph idx="1" type="body"/>
          </p:nvPr>
        </p:nvSpPr>
        <p:spPr>
          <a:xfrm>
            <a:off x="4572000" y="57150"/>
            <a:ext cx="4398964" cy="155575"/>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SzPts val="1400"/>
              <a:buNone/>
              <a:defRPr i="1" sz="1200">
                <a:solidFill>
                  <a:schemeClr val="dk1"/>
                </a:solidFill>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o"/>
              <a:defRPr/>
            </a:lvl3pPr>
            <a:lvl4pPr indent="-342900" lvl="3" marL="1828800" algn="l">
              <a:lnSpc>
                <a:spcPct val="100000"/>
              </a:lnSpc>
              <a:spcBef>
                <a:spcPts val="0"/>
              </a:spcBef>
              <a:spcAft>
                <a:spcPts val="0"/>
              </a:spcAft>
              <a:buSzPts val="1800"/>
              <a:buChar char="▪"/>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showMasterSp="0">
  <p:cSld name="Section Title">
    <p:bg>
      <p:bgPr>
        <a:solidFill>
          <a:srgbClr val="F3F3F3"/>
        </a:solidFill>
      </p:bgPr>
    </p:bg>
    <p:spTree>
      <p:nvGrpSpPr>
        <p:cNvPr id="42" name="Shape 42"/>
        <p:cNvGrpSpPr/>
        <p:nvPr/>
      </p:nvGrpSpPr>
      <p:grpSpPr>
        <a:xfrm>
          <a:off x="0" y="0"/>
          <a:ext cx="0" cy="0"/>
          <a:chOff x="0" y="0"/>
          <a:chExt cx="0" cy="0"/>
        </a:xfrm>
      </p:grpSpPr>
      <p:sp>
        <p:nvSpPr>
          <p:cNvPr id="43" name="Google Shape;43;p11"/>
          <p:cNvSpPr/>
          <p:nvPr/>
        </p:nvSpPr>
        <p:spPr>
          <a:xfrm>
            <a:off x="0" y="0"/>
            <a:ext cx="9143999" cy="5143500"/>
          </a:xfrm>
          <a:custGeom>
            <a:rect b="b" l="l" r="r" t="t"/>
            <a:pathLst>
              <a:path extrusionOk="0" h="4758690" w="8769985">
                <a:moveTo>
                  <a:pt x="8769599" y="0"/>
                </a:moveTo>
                <a:lnTo>
                  <a:pt x="0" y="0"/>
                </a:lnTo>
                <a:lnTo>
                  <a:pt x="0" y="4758600"/>
                </a:lnTo>
                <a:lnTo>
                  <a:pt x="8769599" y="4758600"/>
                </a:lnTo>
                <a:lnTo>
                  <a:pt x="876959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 name="Google Shape;44;p11"/>
          <p:cNvSpPr txBox="1"/>
          <p:nvPr>
            <p:ph idx="1" type="body"/>
          </p:nvPr>
        </p:nvSpPr>
        <p:spPr>
          <a:xfrm>
            <a:off x="2642015" y="2371695"/>
            <a:ext cx="3859967" cy="492443"/>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i="0" sz="3200">
                <a:solidFill>
                  <a:schemeClr val="lt1"/>
                </a:solidFill>
                <a:latin typeface="Arial"/>
                <a:ea typeface="Arial"/>
                <a:cs typeface="Arial"/>
                <a:sym typeface="Arial"/>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o"/>
              <a:defRPr/>
            </a:lvl3pPr>
            <a:lvl4pPr indent="-342900" lvl="3" marL="1828800" algn="l">
              <a:lnSpc>
                <a:spcPct val="100000"/>
              </a:lnSpc>
              <a:spcBef>
                <a:spcPts val="0"/>
              </a:spcBef>
              <a:spcAft>
                <a:spcPts val="0"/>
              </a:spcAft>
              <a:buSzPts val="1800"/>
              <a:buChar char="▪"/>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12"/>
          <p:cNvSpPr txBox="1"/>
          <p:nvPr>
            <p:ph type="title"/>
          </p:nvPr>
        </p:nvSpPr>
        <p:spPr>
          <a:xfrm>
            <a:off x="628649" y="1"/>
            <a:ext cx="7886700" cy="99417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b="1" i="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 type="body"/>
          </p:nvPr>
        </p:nvSpPr>
        <p:spPr>
          <a:xfrm>
            <a:off x="628650" y="1157743"/>
            <a:ext cx="7886700" cy="311807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400"/>
              <a:buNone/>
              <a:defRPr b="0" i="0">
                <a:latin typeface="Arial"/>
                <a:ea typeface="Arial"/>
                <a:cs typeface="Arial"/>
                <a:sym typeface="Arial"/>
              </a:defRPr>
            </a:lvl1pPr>
            <a:lvl2pPr indent="-330200" lvl="1" marL="914400" algn="l">
              <a:lnSpc>
                <a:spcPct val="100000"/>
              </a:lnSpc>
              <a:spcBef>
                <a:spcPts val="0"/>
              </a:spcBef>
              <a:spcAft>
                <a:spcPts val="0"/>
              </a:spcAft>
              <a:buSzPts val="1600"/>
              <a:buChar char="•"/>
              <a:defRPr b="0" i="0">
                <a:latin typeface="Arial"/>
                <a:ea typeface="Arial"/>
                <a:cs typeface="Arial"/>
                <a:sym typeface="Arial"/>
              </a:defRPr>
            </a:lvl2pPr>
            <a:lvl3pPr indent="-317500" lvl="2" marL="1371600" algn="l">
              <a:lnSpc>
                <a:spcPct val="100000"/>
              </a:lnSpc>
              <a:spcBef>
                <a:spcPts val="0"/>
              </a:spcBef>
              <a:spcAft>
                <a:spcPts val="0"/>
              </a:spcAft>
              <a:buSzPts val="1400"/>
              <a:buChar char="o"/>
              <a:defRPr b="0" i="0">
                <a:latin typeface="Arial"/>
                <a:ea typeface="Arial"/>
                <a:cs typeface="Arial"/>
                <a:sym typeface="Arial"/>
              </a:defRPr>
            </a:lvl3pPr>
            <a:lvl4pPr indent="-317500" lvl="3" marL="1828800" algn="l">
              <a:lnSpc>
                <a:spcPct val="100000"/>
              </a:lnSpc>
              <a:spcBef>
                <a:spcPts val="0"/>
              </a:spcBef>
              <a:spcAft>
                <a:spcPts val="0"/>
              </a:spcAft>
              <a:buSzPts val="1400"/>
              <a:buChar char="▪"/>
              <a:defRPr b="0" i="0">
                <a:latin typeface="Arial"/>
                <a:ea typeface="Arial"/>
                <a:cs typeface="Arial"/>
                <a:sym typeface="Arial"/>
              </a:defRPr>
            </a:lvl4pPr>
            <a:lvl5pPr indent="-228600" lvl="4" marL="2286000" algn="l">
              <a:lnSpc>
                <a:spcPct val="100000"/>
              </a:lnSpc>
              <a:spcBef>
                <a:spcPts val="0"/>
              </a:spcBef>
              <a:spcAft>
                <a:spcPts val="0"/>
              </a:spcAft>
              <a:buSzPts val="1400"/>
              <a:buNone/>
              <a:defRPr b="0" i="0">
                <a:latin typeface="Arial"/>
                <a:ea typeface="Arial"/>
                <a:cs typeface="Arial"/>
                <a:sym typeface="Arial"/>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8" name="Google Shape;48;p12"/>
          <p:cNvSpPr txBox="1"/>
          <p:nvPr>
            <p:ph idx="12" type="sldNum"/>
          </p:nvPr>
        </p:nvSpPr>
        <p:spPr>
          <a:xfrm>
            <a:off x="8458200" y="4767263"/>
            <a:ext cx="51308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49" name="Google Shape;49;p12"/>
          <p:cNvCxnSpPr/>
          <p:nvPr/>
        </p:nvCxnSpPr>
        <p:spPr>
          <a:xfrm>
            <a:off x="685800" y="1008085"/>
            <a:ext cx="8458200" cy="0"/>
          </a:xfrm>
          <a:prstGeom prst="straightConnector1">
            <a:avLst/>
          </a:prstGeom>
          <a:noFill/>
          <a:ln cap="flat" cmpd="sng" w="38100">
            <a:solidFill>
              <a:srgbClr val="D2D2D2"/>
            </a:solidFill>
            <a:prstDash val="solid"/>
            <a:round/>
            <a:headEnd len="sm" w="sm" type="none"/>
            <a:tailEnd len="sm" w="sm" type="none"/>
          </a:ln>
        </p:spPr>
      </p:cxnSp>
    </p:spTree>
  </p:cSld>
  <p:clrMapOvr>
    <a:masterClrMapping/>
  </p:clrMapOvr>
  <p:extLst>
    <p:ext uri="{DCECCB84-F9BA-43D5-87BE-67443E8EF086}">
      <p15:sldGuideLst>
        <p15:guide id="1" pos="57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0" name="Shape 50"/>
        <p:cNvGrpSpPr/>
        <p:nvPr/>
      </p:nvGrpSpPr>
      <p:grpSpPr>
        <a:xfrm>
          <a:off x="0" y="0"/>
          <a:ext cx="0" cy="0"/>
          <a:chOff x="0" y="0"/>
          <a:chExt cx="0" cy="0"/>
        </a:xfrm>
      </p:grpSpPr>
      <p:sp>
        <p:nvSpPr>
          <p:cNvPr id="51" name="Google Shape;51;p13"/>
          <p:cNvSpPr/>
          <p:nvPr/>
        </p:nvSpPr>
        <p:spPr>
          <a:xfrm>
            <a:off x="12" y="0"/>
            <a:ext cx="3490722" cy="51435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
          <p:cNvSpPr txBox="1"/>
          <p:nvPr>
            <p:ph type="title"/>
          </p:nvPr>
        </p:nvSpPr>
        <p:spPr>
          <a:xfrm>
            <a:off x="482600" y="589788"/>
            <a:ext cx="2638175" cy="157048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1400"/>
              <a:buNone/>
              <a:defRPr b="0" sz="27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 type="body"/>
          </p:nvPr>
        </p:nvSpPr>
        <p:spPr>
          <a:xfrm>
            <a:off x="4094238" y="609600"/>
            <a:ext cx="4446258" cy="397106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400"/>
              <a:buNone/>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o"/>
              <a:defRPr/>
            </a:lvl3pPr>
            <a:lvl4pPr indent="-342900" lvl="3" marL="1828800" algn="l">
              <a:lnSpc>
                <a:spcPct val="100000"/>
              </a:lnSpc>
              <a:spcBef>
                <a:spcPts val="0"/>
              </a:spcBef>
              <a:spcAft>
                <a:spcPts val="0"/>
              </a:spcAft>
              <a:buSzPts val="1800"/>
              <a:buChar char="▪"/>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4" name="Google Shape;54;p13"/>
          <p:cNvSpPr txBox="1"/>
          <p:nvPr>
            <p:ph idx="2" type="body"/>
          </p:nvPr>
        </p:nvSpPr>
        <p:spPr>
          <a:xfrm>
            <a:off x="482599" y="2282288"/>
            <a:ext cx="2638175" cy="229837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rgbClr val="FFFFFF"/>
              </a:buClr>
              <a:buSzPts val="1350"/>
              <a:buFont typeface="Arial"/>
              <a:buNone/>
              <a:defRPr sz="1350">
                <a:solidFill>
                  <a:srgbClr val="FFFFFF"/>
                </a:solidFill>
              </a:defRPr>
            </a:lvl1pPr>
            <a:lvl2pPr indent="-228600" lvl="1" marL="914400" algn="l">
              <a:lnSpc>
                <a:spcPct val="100000"/>
              </a:lnSpc>
              <a:spcBef>
                <a:spcPts val="0"/>
              </a:spcBef>
              <a:spcAft>
                <a:spcPts val="0"/>
              </a:spcAft>
              <a:buSzPts val="900"/>
              <a:buNone/>
              <a:defRPr sz="900"/>
            </a:lvl2pPr>
            <a:lvl3pPr indent="-228600" lvl="2" marL="1371600" algn="l">
              <a:lnSpc>
                <a:spcPct val="100000"/>
              </a:lnSpc>
              <a:spcBef>
                <a:spcPts val="0"/>
              </a:spcBef>
              <a:spcAft>
                <a:spcPts val="0"/>
              </a:spcAft>
              <a:buSzPts val="750"/>
              <a:buNone/>
              <a:defRPr sz="750"/>
            </a:lvl3pPr>
            <a:lvl4pPr indent="-228600" lvl="3" marL="1828800" algn="l">
              <a:lnSpc>
                <a:spcPct val="100000"/>
              </a:lnSpc>
              <a:spcBef>
                <a:spcPts val="0"/>
              </a:spcBef>
              <a:spcAft>
                <a:spcPts val="0"/>
              </a:spcAft>
              <a:buSzPts val="675"/>
              <a:buNone/>
              <a:defRPr sz="675"/>
            </a:lvl4pPr>
            <a:lvl5pPr indent="-228600" lvl="4" marL="2286000" algn="l">
              <a:lnSpc>
                <a:spcPct val="100000"/>
              </a:lnSpc>
              <a:spcBef>
                <a:spcPts val="0"/>
              </a:spcBef>
              <a:spcAft>
                <a:spcPts val="0"/>
              </a:spcAft>
              <a:buClr>
                <a:schemeClr val="dk1"/>
              </a:buClr>
              <a:buSzPts val="675"/>
              <a:buFont typeface="Arial"/>
              <a:buNone/>
              <a:defRPr sz="675"/>
            </a:lvl5pPr>
            <a:lvl6pPr indent="-228600" lvl="5" marL="2743200" algn="l">
              <a:lnSpc>
                <a:spcPct val="100000"/>
              </a:lnSpc>
              <a:spcBef>
                <a:spcPts val="0"/>
              </a:spcBef>
              <a:spcAft>
                <a:spcPts val="0"/>
              </a:spcAft>
              <a:buSzPts val="675"/>
              <a:buFont typeface="Arial"/>
              <a:buNone/>
              <a:defRPr sz="675"/>
            </a:lvl6pPr>
            <a:lvl7pPr indent="-228600" lvl="6" marL="3200400" algn="l">
              <a:lnSpc>
                <a:spcPct val="100000"/>
              </a:lnSpc>
              <a:spcBef>
                <a:spcPts val="0"/>
              </a:spcBef>
              <a:spcAft>
                <a:spcPts val="0"/>
              </a:spcAft>
              <a:buSzPts val="675"/>
              <a:buFont typeface="Arial"/>
              <a:buNone/>
              <a:defRPr sz="675"/>
            </a:lvl7pPr>
            <a:lvl8pPr indent="-228600" lvl="7" marL="3657600" algn="l">
              <a:lnSpc>
                <a:spcPct val="100000"/>
              </a:lnSpc>
              <a:spcBef>
                <a:spcPts val="0"/>
              </a:spcBef>
              <a:spcAft>
                <a:spcPts val="0"/>
              </a:spcAft>
              <a:buSzPts val="675"/>
              <a:buFont typeface="Arial"/>
              <a:buNone/>
              <a:defRPr sz="675"/>
            </a:lvl8pPr>
            <a:lvl9pPr indent="-228600" lvl="8" marL="4114800" algn="l">
              <a:lnSpc>
                <a:spcPct val="100000"/>
              </a:lnSpc>
              <a:spcBef>
                <a:spcPts val="0"/>
              </a:spcBef>
              <a:spcAft>
                <a:spcPts val="0"/>
              </a:spcAft>
              <a:buSzPts val="675"/>
              <a:buFont typeface="Arial"/>
              <a:buNone/>
              <a:defRPr sz="675"/>
            </a:lvl9pPr>
          </a:lstStyle>
          <a:p/>
        </p:txBody>
      </p:sp>
      <p:sp>
        <p:nvSpPr>
          <p:cNvPr id="55" name="Google Shape;55;p13"/>
          <p:cNvSpPr txBox="1"/>
          <p:nvPr>
            <p:ph idx="10" type="dt"/>
          </p:nvPr>
        </p:nvSpPr>
        <p:spPr>
          <a:xfrm>
            <a:off x="482598" y="4834890"/>
            <a:ext cx="2638176"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6" name="Google Shape;56;p13"/>
          <p:cNvSpPr txBox="1"/>
          <p:nvPr>
            <p:ph idx="11" type="ftr"/>
          </p:nvPr>
        </p:nvSpPr>
        <p:spPr>
          <a:xfrm>
            <a:off x="4094238" y="4834890"/>
            <a:ext cx="4000514"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2" type="sldNum"/>
          </p:nvPr>
        </p:nvSpPr>
        <p:spPr>
          <a:xfrm>
            <a:off x="8458200" y="4767263"/>
            <a:ext cx="51308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p:nvPr/>
        </p:nvSpPr>
        <p:spPr>
          <a:xfrm flipH="1" rot="10800000">
            <a:off x="0" y="4705348"/>
            <a:ext cx="9144001" cy="444021"/>
          </a:xfrm>
          <a:prstGeom prst="rect">
            <a:avLst/>
          </a:prstGeom>
          <a:solidFill>
            <a:schemeClr val="accent1"/>
          </a:solid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1" name="Google Shape;11;p5"/>
          <p:cNvCxnSpPr/>
          <p:nvPr/>
        </p:nvCxnSpPr>
        <p:spPr>
          <a:xfrm>
            <a:off x="101600" y="247386"/>
            <a:ext cx="8869680" cy="0"/>
          </a:xfrm>
          <a:prstGeom prst="straightConnector1">
            <a:avLst/>
          </a:prstGeom>
          <a:noFill/>
          <a:ln cap="flat" cmpd="sng" w="25400">
            <a:solidFill>
              <a:schemeClr val="accent1"/>
            </a:solidFill>
            <a:prstDash val="solid"/>
            <a:round/>
            <a:headEnd len="sm" w="sm" type="none"/>
            <a:tailEnd len="sm" w="sm" type="none"/>
          </a:ln>
        </p:spPr>
      </p:cxnSp>
      <p:sp>
        <p:nvSpPr>
          <p:cNvPr id="12" name="Google Shape;12;p5"/>
          <p:cNvSpPr txBox="1"/>
          <p:nvPr>
            <p:ph type="title"/>
          </p:nvPr>
        </p:nvSpPr>
        <p:spPr>
          <a:xfrm>
            <a:off x="101600" y="280025"/>
            <a:ext cx="8869680" cy="54864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5"/>
          <p:cNvSpPr txBox="1"/>
          <p:nvPr>
            <p:ph idx="11" type="ftr"/>
          </p:nvPr>
        </p:nvSpPr>
        <p:spPr>
          <a:xfrm>
            <a:off x="2743200" y="4767263"/>
            <a:ext cx="5638800"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5"/>
          <p:cNvSpPr txBox="1"/>
          <p:nvPr>
            <p:ph idx="12" type="sldNum"/>
          </p:nvPr>
        </p:nvSpPr>
        <p:spPr>
          <a:xfrm>
            <a:off x="8458200" y="4767263"/>
            <a:ext cx="513080"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5"/>
          <p:cNvSpPr txBox="1"/>
          <p:nvPr>
            <p:ph idx="1" type="body"/>
          </p:nvPr>
        </p:nvSpPr>
        <p:spPr>
          <a:xfrm>
            <a:off x="101600" y="895350"/>
            <a:ext cx="8869680" cy="38100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1pPr>
            <a:lvl2pPr indent="-330200" lvl="1" marL="914400" marR="0" rtl="0" algn="l">
              <a:lnSpc>
                <a:spcPct val="100000"/>
              </a:lnSpc>
              <a:spcBef>
                <a:spcPts val="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Courier New"/>
              <a:buChar char="o"/>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Noto Sans Symbols"/>
              <a:buChar char="▪"/>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6" name="Google Shape;16;p5"/>
          <p:cNvPicPr preferRelativeResize="0"/>
          <p:nvPr/>
        </p:nvPicPr>
        <p:blipFill rotWithShape="1">
          <a:blip r:embed="rId1">
            <a:alphaModFix/>
          </a:blip>
          <a:srcRect b="0" l="0" r="0" t="0"/>
          <a:stretch/>
        </p:blipFill>
        <p:spPr>
          <a:xfrm>
            <a:off x="-71121" y="4678452"/>
            <a:ext cx="2844942" cy="47548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g331bfcc9929_0_77"/>
          <p:cNvSpPr txBox="1"/>
          <p:nvPr>
            <p:ph type="title"/>
          </p:nvPr>
        </p:nvSpPr>
        <p:spPr>
          <a:xfrm>
            <a:off x="101600" y="280025"/>
            <a:ext cx="8869800" cy="548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sz="2400"/>
              <a:t>Non-DP vs. DP Models Using Dataset V2</a:t>
            </a:r>
            <a:endParaRPr sz="2400"/>
          </a:p>
        </p:txBody>
      </p:sp>
      <p:sp>
        <p:nvSpPr>
          <p:cNvPr id="64" name="Google Shape;64;g331bfcc9929_0_77"/>
          <p:cNvSpPr txBox="1"/>
          <p:nvPr>
            <p:ph idx="12" type="sldNum"/>
          </p:nvPr>
        </p:nvSpPr>
        <p:spPr>
          <a:xfrm>
            <a:off x="8458200" y="4767263"/>
            <a:ext cx="5130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65" name="Google Shape;65;g331bfcc9929_0_77"/>
          <p:cNvGraphicFramePr/>
          <p:nvPr/>
        </p:nvGraphicFramePr>
        <p:xfrm>
          <a:off x="228600" y="1172050"/>
          <a:ext cx="3000000" cy="3000000"/>
        </p:xfrm>
        <a:graphic>
          <a:graphicData uri="http://schemas.openxmlformats.org/drawingml/2006/table">
            <a:tbl>
              <a:tblPr>
                <a:noFill/>
                <a:tableStyleId>{5076E74D-F151-4672-B6AB-5085252C66F6}</a:tableStyleId>
              </a:tblPr>
              <a:tblGrid>
                <a:gridCol w="831225"/>
                <a:gridCol w="950775"/>
                <a:gridCol w="891000"/>
              </a:tblGrid>
              <a:tr h="450025">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US"/>
                        <a:t>Non-DP</a:t>
                      </a:r>
                      <a:endParaRPr b="1"/>
                    </a:p>
                  </a:txBody>
                  <a:tcPr marT="91425" marB="91425" marR="91425" marL="91425"/>
                </a:tc>
                <a:tc>
                  <a:txBody>
                    <a:bodyPr/>
                    <a:lstStyle/>
                    <a:p>
                      <a:pPr indent="0" lvl="0" marL="0" rtl="0" algn="l">
                        <a:spcBef>
                          <a:spcPts val="0"/>
                        </a:spcBef>
                        <a:spcAft>
                          <a:spcPts val="0"/>
                        </a:spcAft>
                        <a:buNone/>
                      </a:pPr>
                      <a:r>
                        <a:rPr b="1" lang="en-US"/>
                        <a:t>DP</a:t>
                      </a:r>
                      <a:endParaRPr b="1"/>
                    </a:p>
                  </a:txBody>
                  <a:tcPr marT="91425" marB="91425" marR="91425" marL="91425"/>
                </a:tc>
              </a:tr>
              <a:tr h="450025">
                <a:tc>
                  <a:txBody>
                    <a:bodyPr/>
                    <a:lstStyle/>
                    <a:p>
                      <a:pPr indent="0" lvl="0" marL="0" rtl="0" algn="l">
                        <a:spcBef>
                          <a:spcPts val="0"/>
                        </a:spcBef>
                        <a:spcAft>
                          <a:spcPts val="0"/>
                        </a:spcAft>
                        <a:buNone/>
                      </a:pPr>
                      <a:r>
                        <a:rPr b="1" lang="en-US"/>
                        <a:t>MAE</a:t>
                      </a:r>
                      <a:endParaRPr b="1"/>
                    </a:p>
                  </a:txBody>
                  <a:tcPr marT="91425" marB="91425" marR="91425" marL="91425"/>
                </a:tc>
                <a:tc>
                  <a:txBody>
                    <a:bodyPr/>
                    <a:lstStyle/>
                    <a:p>
                      <a:pPr indent="0" lvl="0" marL="0" rtl="0" algn="l">
                        <a:spcBef>
                          <a:spcPts val="0"/>
                        </a:spcBef>
                        <a:spcAft>
                          <a:spcPts val="0"/>
                        </a:spcAft>
                        <a:buNone/>
                      </a:pPr>
                      <a:r>
                        <a:rPr lang="en-US"/>
                        <a:t>52.07</a:t>
                      </a:r>
                      <a:endParaRPr/>
                    </a:p>
                  </a:txBody>
                  <a:tcPr marT="91425" marB="91425" marR="91425" marL="91425"/>
                </a:tc>
                <a:tc>
                  <a:txBody>
                    <a:bodyPr/>
                    <a:lstStyle/>
                    <a:p>
                      <a:pPr indent="0" lvl="0" marL="0" rtl="0" algn="l">
                        <a:spcBef>
                          <a:spcPts val="0"/>
                        </a:spcBef>
                        <a:spcAft>
                          <a:spcPts val="0"/>
                        </a:spcAft>
                        <a:buNone/>
                      </a:pPr>
                      <a:r>
                        <a:rPr b="1" lang="en-US">
                          <a:solidFill>
                            <a:srgbClr val="980000"/>
                          </a:solidFill>
                        </a:rPr>
                        <a:t>49.68</a:t>
                      </a:r>
                      <a:endParaRPr b="1">
                        <a:solidFill>
                          <a:srgbClr val="980000"/>
                        </a:solidFill>
                      </a:endParaRPr>
                    </a:p>
                  </a:txBody>
                  <a:tcPr marT="91425" marB="91425" marR="91425" marL="91425"/>
                </a:tc>
              </a:tr>
              <a:tr h="450025">
                <a:tc>
                  <a:txBody>
                    <a:bodyPr/>
                    <a:lstStyle/>
                    <a:p>
                      <a:pPr indent="0" lvl="0" marL="0" rtl="0" algn="l">
                        <a:spcBef>
                          <a:spcPts val="0"/>
                        </a:spcBef>
                        <a:spcAft>
                          <a:spcPts val="0"/>
                        </a:spcAft>
                        <a:buNone/>
                      </a:pPr>
                      <a:r>
                        <a:rPr b="1" lang="en-US"/>
                        <a:t>R^2</a:t>
                      </a:r>
                      <a:endParaRPr b="1"/>
                    </a:p>
                  </a:txBody>
                  <a:tcPr marT="91425" marB="91425" marR="91425" marL="91425"/>
                </a:tc>
                <a:tc>
                  <a:txBody>
                    <a:bodyPr/>
                    <a:lstStyle/>
                    <a:p>
                      <a:pPr indent="0" lvl="0" marL="0" rtl="0" algn="l">
                        <a:spcBef>
                          <a:spcPts val="0"/>
                        </a:spcBef>
                        <a:spcAft>
                          <a:spcPts val="0"/>
                        </a:spcAft>
                        <a:buNone/>
                      </a:pPr>
                      <a:r>
                        <a:rPr lang="en-US"/>
                        <a:t>0.88</a:t>
                      </a:r>
                      <a:endParaRPr/>
                    </a:p>
                  </a:txBody>
                  <a:tcPr marT="91425" marB="91425" marR="91425" marL="91425"/>
                </a:tc>
                <a:tc>
                  <a:txBody>
                    <a:bodyPr/>
                    <a:lstStyle/>
                    <a:p>
                      <a:pPr indent="0" lvl="0" marL="0" rtl="0" algn="l">
                        <a:spcBef>
                          <a:spcPts val="0"/>
                        </a:spcBef>
                        <a:spcAft>
                          <a:spcPts val="0"/>
                        </a:spcAft>
                        <a:buNone/>
                      </a:pPr>
                      <a:r>
                        <a:rPr b="1" lang="en-US">
                          <a:solidFill>
                            <a:srgbClr val="980000"/>
                          </a:solidFill>
                        </a:rPr>
                        <a:t>0.89</a:t>
                      </a:r>
                      <a:endParaRPr b="1">
                        <a:solidFill>
                          <a:srgbClr val="980000"/>
                        </a:solidFill>
                      </a:endParaRPr>
                    </a:p>
                  </a:txBody>
                  <a:tcPr marT="91425" marB="91425" marR="91425" marL="91425"/>
                </a:tc>
              </a:tr>
            </a:tbl>
          </a:graphicData>
        </a:graphic>
      </p:graphicFrame>
      <p:sp>
        <p:nvSpPr>
          <p:cNvPr id="66" name="Google Shape;66;g331bfcc9929_0_77"/>
          <p:cNvSpPr txBox="1"/>
          <p:nvPr/>
        </p:nvSpPr>
        <p:spPr>
          <a:xfrm>
            <a:off x="3138400" y="828725"/>
            <a:ext cx="5853300" cy="350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500" u="sng"/>
              <a:t>Key Insights:</a:t>
            </a:r>
            <a:endParaRPr b="1" sz="1500" u="sng"/>
          </a:p>
          <a:p>
            <a:pPr indent="-323850" lvl="0" marL="457200" rtl="0" algn="l">
              <a:lnSpc>
                <a:spcPct val="115000"/>
              </a:lnSpc>
              <a:spcBef>
                <a:spcPts val="0"/>
              </a:spcBef>
              <a:spcAft>
                <a:spcPts val="0"/>
              </a:spcAft>
              <a:buSzPts val="1500"/>
              <a:buAutoNum type="arabicPeriod"/>
            </a:pPr>
            <a:r>
              <a:rPr b="1" lang="en-US" sz="1500"/>
              <a:t>Unexpected Improvement</a:t>
            </a:r>
            <a:r>
              <a:rPr lang="en-US" sz="1500"/>
              <a:t>: Contrary to the typical trade-off where privacy-preserving techniques slightly degrade model performance, the Differentially Private (DP) model shows a marginal improvement across both metrics. The MAE decreased from 52.07 to 49.68, and the R-squared value slightly increased from 0.88 to 0.89.</a:t>
            </a:r>
            <a:endParaRPr sz="1500"/>
          </a:p>
          <a:p>
            <a:pPr indent="-323850" lvl="0" marL="457200" rtl="0" algn="l">
              <a:lnSpc>
                <a:spcPct val="115000"/>
              </a:lnSpc>
              <a:spcBef>
                <a:spcPts val="0"/>
              </a:spcBef>
              <a:spcAft>
                <a:spcPts val="0"/>
              </a:spcAft>
              <a:buSzPts val="1500"/>
              <a:buAutoNum type="arabicPeriod"/>
            </a:pPr>
            <a:r>
              <a:rPr b="1" lang="en-US" sz="1500"/>
              <a:t>Potential Causes</a:t>
            </a:r>
            <a:r>
              <a:rPr lang="en-US" sz="1500"/>
              <a:t>: This unusual result suggests that the noise introduced by the DP-SGD optimizer might have acted as a form of regularization. By adding noise to the gradients during training, the optimizer may have prevented the model from overfitting to the training data, leading to slightly better generalization on the unseen test data.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36baa5578c3_0_7"/>
          <p:cNvSpPr txBox="1"/>
          <p:nvPr>
            <p:ph type="title"/>
          </p:nvPr>
        </p:nvSpPr>
        <p:spPr>
          <a:xfrm>
            <a:off x="101600" y="280025"/>
            <a:ext cx="8869800" cy="548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sz="2400"/>
              <a:t>LakeFS vs DVC in Data Versioning</a:t>
            </a:r>
            <a:endParaRPr sz="2400"/>
          </a:p>
        </p:txBody>
      </p:sp>
      <p:sp>
        <p:nvSpPr>
          <p:cNvPr id="73" name="Google Shape;73;g36baa5578c3_0_7"/>
          <p:cNvSpPr txBox="1"/>
          <p:nvPr>
            <p:ph idx="12" type="sldNum"/>
          </p:nvPr>
        </p:nvSpPr>
        <p:spPr>
          <a:xfrm>
            <a:off x="8458200" y="4767263"/>
            <a:ext cx="5130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74" name="Google Shape;74;g36baa5578c3_0_7"/>
          <p:cNvGraphicFramePr/>
          <p:nvPr/>
        </p:nvGraphicFramePr>
        <p:xfrm>
          <a:off x="320450" y="803675"/>
          <a:ext cx="3000000" cy="3000000"/>
        </p:xfrm>
        <a:graphic>
          <a:graphicData uri="http://schemas.openxmlformats.org/drawingml/2006/table">
            <a:tbl>
              <a:tblPr>
                <a:noFill/>
                <a:tableStyleId>{5076E74D-F151-4672-B6AB-5085252C66F6}</a:tableStyleId>
              </a:tblPr>
              <a:tblGrid>
                <a:gridCol w="1242775"/>
                <a:gridCol w="3614725"/>
                <a:gridCol w="3793250"/>
              </a:tblGrid>
              <a:tr h="318600">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b="1" lang="en-US" sz="1000"/>
                        <a:t>LakeFS</a:t>
                      </a:r>
                      <a:endParaRPr b="1" sz="1000"/>
                    </a:p>
                  </a:txBody>
                  <a:tcPr marT="91425" marB="91425" marR="91425" marL="91425"/>
                </a:tc>
                <a:tc>
                  <a:txBody>
                    <a:bodyPr/>
                    <a:lstStyle/>
                    <a:p>
                      <a:pPr indent="0" lvl="0" marL="0" rtl="0" algn="l">
                        <a:spcBef>
                          <a:spcPts val="0"/>
                        </a:spcBef>
                        <a:spcAft>
                          <a:spcPts val="0"/>
                        </a:spcAft>
                        <a:buNone/>
                      </a:pPr>
                      <a:r>
                        <a:rPr b="1" lang="en-US" sz="1000"/>
                        <a:t>DVC</a:t>
                      </a:r>
                      <a:endParaRPr b="1" sz="1000"/>
                    </a:p>
                  </a:txBody>
                  <a:tcPr marT="91425" marB="91425" marR="91425" marL="91425"/>
                </a:tc>
              </a:tr>
              <a:tr h="853575">
                <a:tc>
                  <a:txBody>
                    <a:bodyPr/>
                    <a:lstStyle/>
                    <a:p>
                      <a:pPr indent="0" lvl="0" marL="0" rtl="0" algn="l">
                        <a:spcBef>
                          <a:spcPts val="0"/>
                        </a:spcBef>
                        <a:spcAft>
                          <a:spcPts val="0"/>
                        </a:spcAft>
                        <a:buNone/>
                      </a:pPr>
                      <a:r>
                        <a:rPr b="1" lang="en-US" sz="1000"/>
                        <a:t>Ease of Installation</a:t>
                      </a:r>
                      <a:endParaRPr b="1" sz="1000"/>
                    </a:p>
                  </a:txBody>
                  <a:tcPr marT="91425" marB="91425" marR="91425" marL="91425"/>
                </a:tc>
                <a:tc>
                  <a:txBody>
                    <a:bodyPr/>
                    <a:lstStyle/>
                    <a:p>
                      <a:pPr indent="0" lvl="0" marL="0" rtl="0" algn="l">
                        <a:spcBef>
                          <a:spcPts val="0"/>
                        </a:spcBef>
                        <a:spcAft>
                          <a:spcPts val="0"/>
                        </a:spcAft>
                        <a:buNone/>
                      </a:pPr>
                      <a:r>
                        <a:rPr b="1" lang="en-US" sz="1000"/>
                        <a:t>More Complex</a:t>
                      </a:r>
                      <a:r>
                        <a:rPr lang="en-US" sz="1000"/>
                        <a:t>: Required a </a:t>
                      </a:r>
                      <a:r>
                        <a:rPr b="1" lang="en-US" sz="1000"/>
                        <a:t>multi-step local setup</a:t>
                      </a:r>
                      <a:r>
                        <a:rPr lang="en-US" sz="1000"/>
                        <a:t> involving brew tap, installing the correct package, running a local server, and debugging multiple config.yaml errors. In the beginning I failed to start the server, and later it turned out that I installed the wrong package (lakefs vs. lakectl). </a:t>
                      </a:r>
                      <a:endParaRPr sz="1000"/>
                    </a:p>
                  </a:txBody>
                  <a:tcPr marT="91425" marB="91425" marR="91425" marL="91425"/>
                </a:tc>
                <a:tc>
                  <a:txBody>
                    <a:bodyPr/>
                    <a:lstStyle/>
                    <a:p>
                      <a:pPr indent="0" lvl="0" marL="0" rtl="0" algn="l">
                        <a:spcBef>
                          <a:spcPts val="0"/>
                        </a:spcBef>
                        <a:spcAft>
                          <a:spcPts val="0"/>
                        </a:spcAft>
                        <a:buNone/>
                      </a:pPr>
                      <a:r>
                        <a:rPr b="1" lang="en-US" sz="1000"/>
                        <a:t>Simpler</a:t>
                      </a:r>
                      <a:r>
                        <a:rPr lang="en-US" sz="1000"/>
                        <a:t>: A single “pip install dvc[gdrive]” command is all that's needed to get started.</a:t>
                      </a:r>
                      <a:endParaRPr sz="1000"/>
                    </a:p>
                  </a:txBody>
                  <a:tcPr marT="91425" marB="91425" marR="91425" marL="91425"/>
                </a:tc>
              </a:tr>
              <a:tr h="584400">
                <a:tc>
                  <a:txBody>
                    <a:bodyPr/>
                    <a:lstStyle/>
                    <a:p>
                      <a:pPr indent="0" lvl="0" marL="0" rtl="0" algn="l">
                        <a:spcBef>
                          <a:spcPts val="0"/>
                        </a:spcBef>
                        <a:spcAft>
                          <a:spcPts val="0"/>
                        </a:spcAft>
                        <a:buNone/>
                      </a:pPr>
                      <a:r>
                        <a:rPr b="1" lang="en-US" sz="1000"/>
                        <a:t>Ease of Data Versioning</a:t>
                      </a:r>
                      <a:endParaRPr b="1" sz="1000"/>
                    </a:p>
                  </a:txBody>
                  <a:tcPr marT="91425" marB="91425" marR="91425" marL="91425"/>
                </a:tc>
                <a:tc>
                  <a:txBody>
                    <a:bodyPr/>
                    <a:lstStyle/>
                    <a:p>
                      <a:pPr indent="0" lvl="0" marL="0" rtl="0" algn="l">
                        <a:spcBef>
                          <a:spcPts val="0"/>
                        </a:spcBef>
                        <a:spcAft>
                          <a:spcPts val="0"/>
                        </a:spcAft>
                        <a:buNone/>
                      </a:pPr>
                      <a:r>
                        <a:rPr b="1" lang="en-US" sz="1000"/>
                        <a:t>Git for Data</a:t>
                      </a:r>
                      <a:r>
                        <a:rPr lang="en-US" sz="1000"/>
                        <a:t>: The workflow (branch, upload, commit, merge) mimics Git but operates independently on the data. I feel LakeFS is </a:t>
                      </a:r>
                      <a:r>
                        <a:rPr b="1" lang="en-US" sz="1000"/>
                        <a:t>harder to use</a:t>
                      </a:r>
                      <a:r>
                        <a:rPr lang="en-US" sz="1000"/>
                        <a:t> compared with DVC. </a:t>
                      </a:r>
                      <a:endParaRPr sz="1000"/>
                    </a:p>
                  </a:txBody>
                  <a:tcPr marT="91425" marB="91425" marR="91425" marL="91425"/>
                </a:tc>
                <a:tc>
                  <a:txBody>
                    <a:bodyPr/>
                    <a:lstStyle/>
                    <a:p>
                      <a:pPr indent="0" lvl="0" marL="0" rtl="0" algn="l">
                        <a:spcBef>
                          <a:spcPts val="0"/>
                        </a:spcBef>
                        <a:spcAft>
                          <a:spcPts val="0"/>
                        </a:spcAft>
                        <a:buNone/>
                      </a:pPr>
                      <a:r>
                        <a:rPr b="1" lang="en-US" sz="1000"/>
                        <a:t>Git-Integrated</a:t>
                      </a:r>
                      <a:r>
                        <a:rPr lang="en-US" sz="1000"/>
                        <a:t>: The workflow (dvc add -&gt; git add -&gt; git commit) is an extension of Git. It's very </a:t>
                      </a:r>
                      <a:r>
                        <a:rPr b="1" lang="en-US" sz="1000"/>
                        <a:t>intuitive</a:t>
                      </a:r>
                      <a:r>
                        <a:rPr lang="en-US" sz="1000"/>
                        <a:t> due to its similarity to Git, besides tracking separate .dvc pointer files.</a:t>
                      </a:r>
                      <a:endParaRPr sz="1000"/>
                    </a:p>
                  </a:txBody>
                  <a:tcPr marT="91425" marB="91425" marR="91425" marL="91425"/>
                </a:tc>
              </a:tr>
              <a:tr h="715875">
                <a:tc>
                  <a:txBody>
                    <a:bodyPr/>
                    <a:lstStyle/>
                    <a:p>
                      <a:pPr indent="0" lvl="0" marL="0" rtl="0" algn="l">
                        <a:spcBef>
                          <a:spcPts val="0"/>
                        </a:spcBef>
                        <a:spcAft>
                          <a:spcPts val="0"/>
                        </a:spcAft>
                        <a:buNone/>
                      </a:pPr>
                      <a:r>
                        <a:rPr b="1" lang="en-US" sz="1000"/>
                        <a:t>Switching between Versions</a:t>
                      </a:r>
                      <a:endParaRPr b="1" sz="1000"/>
                    </a:p>
                  </a:txBody>
                  <a:tcPr marT="91425" marB="91425" marR="91425" marL="91425"/>
                </a:tc>
                <a:tc>
                  <a:txBody>
                    <a:bodyPr/>
                    <a:lstStyle/>
                    <a:p>
                      <a:pPr indent="0" lvl="0" marL="0" rtl="0" algn="l">
                        <a:spcBef>
                          <a:spcPts val="0"/>
                        </a:spcBef>
                        <a:spcAft>
                          <a:spcPts val="0"/>
                        </a:spcAft>
                        <a:buNone/>
                      </a:pPr>
                      <a:r>
                        <a:rPr b="1" lang="en-US" sz="1000"/>
                        <a:t>Code-Based</a:t>
                      </a:r>
                      <a:r>
                        <a:rPr lang="en-US" sz="1000"/>
                        <a:t>: Done by changing the data path within the code (e.g., pd.read_csv("lakefs://repo/COMMIT_ID/...")). This makes the version explicit in the code but </a:t>
                      </a:r>
                      <a:r>
                        <a:rPr b="1" lang="en-US" sz="1000"/>
                        <a:t>requires code changes to switch experiments</a:t>
                      </a:r>
                      <a:r>
                        <a:rPr lang="en-US" sz="1000"/>
                        <a:t>.</a:t>
                      </a:r>
                      <a:endParaRPr sz="1000"/>
                    </a:p>
                  </a:txBody>
                  <a:tcPr marT="91425" marB="91425" marR="91425" marL="91425"/>
                </a:tc>
                <a:tc>
                  <a:txBody>
                    <a:bodyPr/>
                    <a:lstStyle/>
                    <a:p>
                      <a:pPr indent="0" lvl="0" marL="0" rtl="0" algn="l">
                        <a:spcBef>
                          <a:spcPts val="0"/>
                        </a:spcBef>
                        <a:spcAft>
                          <a:spcPts val="0"/>
                        </a:spcAft>
                        <a:buNone/>
                      </a:pPr>
                      <a:r>
                        <a:rPr b="1" lang="en-US" sz="1000"/>
                        <a:t>Terminal-Based</a:t>
                      </a:r>
                      <a:r>
                        <a:rPr lang="en-US" sz="1000"/>
                        <a:t>: Done completely in the terminal before running code (git checkout + dvc checkout). This keeps the modeling code clean and unchanged, as it always reads from the same file path. </a:t>
                      </a:r>
                      <a:r>
                        <a:rPr b="1" lang="en-US" sz="1000"/>
                        <a:t>I feel more comfortable with this way.</a:t>
                      </a:r>
                      <a:r>
                        <a:rPr lang="en-US" sz="1000"/>
                        <a:t> </a:t>
                      </a:r>
                      <a:endParaRPr sz="1000"/>
                    </a:p>
                  </a:txBody>
                  <a:tcPr marT="91425" marB="91425" marR="91425" marL="91425"/>
                </a:tc>
              </a:tr>
              <a:tr h="584400">
                <a:tc>
                  <a:txBody>
                    <a:bodyPr/>
                    <a:lstStyle/>
                    <a:p>
                      <a:pPr indent="0" lvl="0" marL="0" rtl="0" algn="l">
                        <a:spcBef>
                          <a:spcPts val="0"/>
                        </a:spcBef>
                        <a:spcAft>
                          <a:spcPts val="0"/>
                        </a:spcAft>
                        <a:buNone/>
                      </a:pPr>
                      <a:r>
                        <a:rPr b="1" lang="en-US" sz="1000"/>
                        <a:t>Effects of DP on Model Accuracy/Metrics</a:t>
                      </a:r>
                      <a:endParaRPr b="1" sz="1000"/>
                    </a:p>
                  </a:txBody>
                  <a:tcPr marT="91425" marB="91425" marR="91425" marL="91425"/>
                </a:tc>
                <a:tc>
                  <a:txBody>
                    <a:bodyPr/>
                    <a:lstStyle/>
                    <a:p>
                      <a:pPr indent="0" lvl="0" marL="0" rtl="0" algn="l">
                        <a:spcBef>
                          <a:spcPts val="0"/>
                        </a:spcBef>
                        <a:spcAft>
                          <a:spcPts val="0"/>
                        </a:spcAft>
                        <a:buNone/>
                      </a:pPr>
                      <a:r>
                        <a:rPr lang="en-US" sz="1000"/>
                        <a:t>DP unexpectedly increased the accuracy of the model. However, </a:t>
                      </a:r>
                      <a:r>
                        <a:rPr lang="en-US" sz="1000"/>
                        <a:t>choice</a:t>
                      </a:r>
                      <a:r>
                        <a:rPr lang="en-US" sz="1000"/>
                        <a:t> of the data versioning tools does not affect the performance of the models. </a:t>
                      </a:r>
                      <a:endParaRPr sz="1000"/>
                    </a:p>
                  </a:txBody>
                  <a:tcPr marT="91425" marB="91425" marR="91425" marL="91425"/>
                </a:tc>
                <a:tc>
                  <a:txBody>
                    <a:bodyPr/>
                    <a:lstStyle/>
                    <a:p>
                      <a:pPr indent="0" lvl="0" marL="0" rtl="0" algn="l">
                        <a:spcBef>
                          <a:spcPts val="0"/>
                        </a:spcBef>
                        <a:spcAft>
                          <a:spcPts val="0"/>
                        </a:spcAft>
                        <a:buNone/>
                      </a:pPr>
                      <a:r>
                        <a:rPr lang="en-US" sz="1000"/>
                        <a:t>DP unexpectedly increased the accuracy of the model. However, choice of the data versioning tools does not affect the performance of the models. </a:t>
                      </a:r>
                      <a:endParaRPr sz="1000"/>
                    </a:p>
                  </a:txBody>
                  <a:tcPr marT="91425" marB="91425" marR="91425" marL="91425"/>
                </a:tc>
              </a:tr>
            </a:tbl>
          </a:graphicData>
        </a:graphic>
      </p:graphicFrame>
      <p:sp>
        <p:nvSpPr>
          <p:cNvPr id="75" name="Google Shape;75;g36baa5578c3_0_7"/>
          <p:cNvSpPr txBox="1"/>
          <p:nvPr/>
        </p:nvSpPr>
        <p:spPr>
          <a:xfrm>
            <a:off x="228850" y="4097525"/>
            <a:ext cx="87627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In general, I think DVC is a more light-weighted data versioning tool that works better for me for educational purposes. LakeFS is very powerful, but it comes with a higher initial setup and learning curve.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UChicago ">
  <a:themeElements>
    <a:clrScheme name="UChicago">
      <a:dk1>
        <a:srgbClr val="800000"/>
      </a:dk1>
      <a:lt1>
        <a:srgbClr val="FFFFFF"/>
      </a:lt1>
      <a:dk2>
        <a:srgbClr val="110E0E"/>
      </a:dk2>
      <a:lt2>
        <a:srgbClr val="EAEAEA"/>
      </a:lt2>
      <a:accent1>
        <a:srgbClr val="800000"/>
      </a:accent1>
      <a:accent2>
        <a:srgbClr val="F8A429"/>
      </a:accent2>
      <a:accent3>
        <a:srgbClr val="C16622"/>
      </a:accent3>
      <a:accent4>
        <a:srgbClr val="91AB5A"/>
      </a:accent4>
      <a:accent5>
        <a:srgbClr val="58593F"/>
      </a:accent5>
      <a:accent6>
        <a:srgbClr val="155F83"/>
      </a:accent6>
      <a:hlink>
        <a:srgbClr val="800000"/>
      </a:hlink>
      <a:folHlink>
        <a:srgbClr val="BA7B7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2020-12-20T02:09:22Z</dcterms:created>
  <dc:creator>Roger Moore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2020-05-27T00:00:00Z</vt:filetime>
  </property>
  <property fmtid="{D5CDD505-2E9C-101B-9397-08002B2CF9AE}" pid="3" name="LastSaved">
    <vt:filetime>2020-08-27T00:00:00Z</vt:filetime>
  </property>
</Properties>
</file>