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722" r:id="rId2"/>
    <p:sldMasterId id="2147483668" r:id="rId3"/>
    <p:sldMasterId id="2147483674" r:id="rId4"/>
    <p:sldMasterId id="2147483648" r:id="rId5"/>
    <p:sldMasterId id="2147483684" r:id="rId6"/>
    <p:sldMasterId id="2147483697" r:id="rId7"/>
  </p:sldMasterIdLst>
  <p:notesMasterIdLst>
    <p:notesMasterId r:id="rId24"/>
  </p:notesMasterIdLst>
  <p:handoutMasterIdLst>
    <p:handoutMasterId r:id="rId25"/>
  </p:handoutMasterIdLst>
  <p:sldIdLst>
    <p:sldId id="357" r:id="rId8"/>
    <p:sldId id="434" r:id="rId9"/>
    <p:sldId id="435" r:id="rId10"/>
    <p:sldId id="436" r:id="rId11"/>
    <p:sldId id="437" r:id="rId12"/>
    <p:sldId id="438" r:id="rId13"/>
    <p:sldId id="442" r:id="rId14"/>
    <p:sldId id="439" r:id="rId15"/>
    <p:sldId id="443" r:id="rId16"/>
    <p:sldId id="445" r:id="rId17"/>
    <p:sldId id="446" r:id="rId18"/>
    <p:sldId id="440" r:id="rId19"/>
    <p:sldId id="447" r:id="rId20"/>
    <p:sldId id="448" r:id="rId21"/>
    <p:sldId id="441" r:id="rId22"/>
    <p:sldId id="449" r:id="rId2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9D8CD-0AAD-4243-B1F6-3090ECC6CC42}" v="718" dt="2024-06-11T10:43:26.77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61961" autoAdjust="0"/>
  </p:normalViewPr>
  <p:slideViewPr>
    <p:cSldViewPr snapToGrid="0">
      <p:cViewPr varScale="1">
        <p:scale>
          <a:sx n="67" d="100"/>
          <a:sy n="67" d="100"/>
        </p:scale>
        <p:origin x="1982" y="58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inklhofer" userId="482d0a056c5a1f76" providerId="LiveId" clId="{F669D8CD-0AAD-4243-B1F6-3090ECC6CC42}"/>
    <pc:docChg chg="undo redo custSel addSld delSld modSld sldOrd modMainMaster">
      <pc:chgData name="Lukas Winklhofer" userId="482d0a056c5a1f76" providerId="LiveId" clId="{F669D8CD-0AAD-4243-B1F6-3090ECC6CC42}" dt="2024-06-11T10:43:26.777" v="6869" actId="20577"/>
      <pc:docMkLst>
        <pc:docMk/>
      </pc:docMkLst>
      <pc:sldChg chg="add del">
        <pc:chgData name="Lukas Winklhofer" userId="482d0a056c5a1f76" providerId="LiveId" clId="{F669D8CD-0AAD-4243-B1F6-3090ECC6CC42}" dt="2024-05-24T09:00:06.074" v="305" actId="2696"/>
        <pc:sldMkLst>
          <pc:docMk/>
          <pc:sldMk cId="0" sldId="355"/>
        </pc:sldMkLst>
      </pc:sldChg>
      <pc:sldChg chg="add del">
        <pc:chgData name="Lukas Winklhofer" userId="482d0a056c5a1f76" providerId="LiveId" clId="{F669D8CD-0AAD-4243-B1F6-3090ECC6CC42}" dt="2024-05-24T09:00:02.368" v="304" actId="2696"/>
        <pc:sldMkLst>
          <pc:docMk/>
          <pc:sldMk cId="0" sldId="356"/>
        </pc:sldMkLst>
      </pc:sldChg>
      <pc:sldChg chg="modSp add del mod">
        <pc:chgData name="Lukas Winklhofer" userId="482d0a056c5a1f76" providerId="LiveId" clId="{F669D8CD-0AAD-4243-B1F6-3090ECC6CC42}" dt="2024-06-01T13:44:35.854" v="2103" actId="20577"/>
        <pc:sldMkLst>
          <pc:docMk/>
          <pc:sldMk cId="0" sldId="357"/>
        </pc:sldMkLst>
        <pc:spChg chg="mod">
          <ac:chgData name="Lukas Winklhofer" userId="482d0a056c5a1f76" providerId="LiveId" clId="{F669D8CD-0AAD-4243-B1F6-3090ECC6CC42}" dt="2024-06-01T13:44:35.854" v="2103" actId="20577"/>
          <ac:spMkLst>
            <pc:docMk/>
            <pc:sldMk cId="0" sldId="357"/>
            <ac:spMk id="3" creationId="{00000000-0000-0000-0000-000000000000}"/>
          </ac:spMkLst>
        </pc:spChg>
        <pc:spChg chg="mod">
          <ac:chgData name="Lukas Winklhofer" userId="482d0a056c5a1f76" providerId="LiveId" clId="{F669D8CD-0AAD-4243-B1F6-3090ECC6CC42}" dt="2024-05-24T09:02:51.412" v="405" actId="20577"/>
          <ac:spMkLst>
            <pc:docMk/>
            <pc:sldMk cId="0" sldId="357"/>
            <ac:spMk id="5" creationId="{00000000-0000-0000-0000-000000000000}"/>
          </ac:spMkLst>
        </pc:spChg>
      </pc:sldChg>
      <pc:sldChg chg="modSp del">
        <pc:chgData name="Lukas Winklhofer" userId="482d0a056c5a1f76" providerId="LiveId" clId="{F669D8CD-0AAD-4243-B1F6-3090ECC6CC42}" dt="2024-06-02T13:52:56.313" v="2653" actId="2696"/>
        <pc:sldMkLst>
          <pc:docMk/>
          <pc:sldMk cId="1978956295" sldId="405"/>
        </pc:sldMkLst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1978956295" sldId="405"/>
            <ac:spMk id="2" creationId="{51F1BED2-8C28-4825-9EF6-1BDAC06A04E1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1978956295" sldId="405"/>
            <ac:spMk id="3" creationId="{AAC3AB92-C89F-44B1-B3A1-45D1CDB1AB9B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1978956295" sldId="405"/>
            <ac:spMk id="4" creationId="{2A2A16C0-4371-4DAA-8F77-48630D086F64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1978956295" sldId="405"/>
            <ac:spMk id="5" creationId="{BE5C74A3-241F-4F85-8D12-029D288432AA}"/>
          </ac:spMkLst>
        </pc:spChg>
      </pc:sldChg>
      <pc:sldChg chg="del">
        <pc:chgData name="Lukas Winklhofer" userId="482d0a056c5a1f76" providerId="LiveId" clId="{F669D8CD-0AAD-4243-B1F6-3090ECC6CC42}" dt="2024-06-01T11:15:49.437" v="531" actId="2696"/>
        <pc:sldMkLst>
          <pc:docMk/>
          <pc:sldMk cId="3895484043" sldId="407"/>
        </pc:sldMkLst>
      </pc:sldChg>
      <pc:sldChg chg="modSp del">
        <pc:chgData name="Lukas Winklhofer" userId="482d0a056c5a1f76" providerId="LiveId" clId="{F669D8CD-0AAD-4243-B1F6-3090ECC6CC42}" dt="2024-06-02T13:53:02.142" v="2654" actId="2696"/>
        <pc:sldMkLst>
          <pc:docMk/>
          <pc:sldMk cId="3934807106" sldId="408"/>
        </pc:sldMkLst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3934807106" sldId="408"/>
            <ac:spMk id="2" creationId="{76DA83A1-33C7-42C4-8F9C-3BD42E18E156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3934807106" sldId="408"/>
            <ac:spMk id="3" creationId="{C44891E6-FD77-4ED2-B33D-9D52420B512C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3934807106" sldId="408"/>
            <ac:spMk id="4" creationId="{73735118-2018-403D-97C0-573C8DD06D6A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3934807106" sldId="408"/>
            <ac:spMk id="5" creationId="{5E5BBDBF-7D0D-4939-977B-4D07FC6EF406}"/>
          </ac:spMkLst>
        </pc:spChg>
      </pc:sldChg>
      <pc:sldChg chg="del">
        <pc:chgData name="Lukas Winklhofer" userId="482d0a056c5a1f76" providerId="LiveId" clId="{F669D8CD-0AAD-4243-B1F6-3090ECC6CC42}" dt="2024-05-24T09:11:13.804" v="523" actId="2696"/>
        <pc:sldMkLst>
          <pc:docMk/>
          <pc:sldMk cId="1717918103" sldId="411"/>
        </pc:sldMkLst>
      </pc:sldChg>
      <pc:sldChg chg="del">
        <pc:chgData name="Lukas Winklhofer" userId="482d0a056c5a1f76" providerId="LiveId" clId="{F669D8CD-0AAD-4243-B1F6-3090ECC6CC42}" dt="2024-05-24T09:11:21.748" v="525" actId="2696"/>
        <pc:sldMkLst>
          <pc:docMk/>
          <pc:sldMk cId="3265107568" sldId="412"/>
        </pc:sldMkLst>
      </pc:sldChg>
      <pc:sldChg chg="del">
        <pc:chgData name="Lukas Winklhofer" userId="482d0a056c5a1f76" providerId="LiveId" clId="{F669D8CD-0AAD-4243-B1F6-3090ECC6CC42}" dt="2024-06-01T11:16:02.361" v="532" actId="2696"/>
        <pc:sldMkLst>
          <pc:docMk/>
          <pc:sldMk cId="2016508265" sldId="414"/>
        </pc:sldMkLst>
      </pc:sldChg>
      <pc:sldChg chg="del">
        <pc:chgData name="Lukas Winklhofer" userId="482d0a056c5a1f76" providerId="LiveId" clId="{F669D8CD-0AAD-4243-B1F6-3090ECC6CC42}" dt="2024-05-24T09:11:30.857" v="526" actId="2696"/>
        <pc:sldMkLst>
          <pc:docMk/>
          <pc:sldMk cId="690762951" sldId="415"/>
        </pc:sldMkLst>
      </pc:sldChg>
      <pc:sldChg chg="del">
        <pc:chgData name="Lukas Winklhofer" userId="482d0a056c5a1f76" providerId="LiveId" clId="{F669D8CD-0AAD-4243-B1F6-3090ECC6CC42}" dt="2024-05-24T09:11:34.395" v="527" actId="2696"/>
        <pc:sldMkLst>
          <pc:docMk/>
          <pc:sldMk cId="1776011300" sldId="416"/>
        </pc:sldMkLst>
      </pc:sldChg>
      <pc:sldChg chg="del">
        <pc:chgData name="Lukas Winklhofer" userId="482d0a056c5a1f76" providerId="LiveId" clId="{F669D8CD-0AAD-4243-B1F6-3090ECC6CC42}" dt="2024-05-24T09:11:38.126" v="528" actId="2696"/>
        <pc:sldMkLst>
          <pc:docMk/>
          <pc:sldMk cId="2735472709" sldId="417"/>
        </pc:sldMkLst>
      </pc:sldChg>
      <pc:sldChg chg="del">
        <pc:chgData name="Lukas Winklhofer" userId="482d0a056c5a1f76" providerId="LiveId" clId="{F669D8CD-0AAD-4243-B1F6-3090ECC6CC42}" dt="2024-05-24T09:11:48.878" v="529" actId="2696"/>
        <pc:sldMkLst>
          <pc:docMk/>
          <pc:sldMk cId="3473009934" sldId="418"/>
        </pc:sldMkLst>
      </pc:sldChg>
      <pc:sldChg chg="modSp del">
        <pc:chgData name="Lukas Winklhofer" userId="482d0a056c5a1f76" providerId="LiveId" clId="{F669D8CD-0AAD-4243-B1F6-3090ECC6CC42}" dt="2024-06-02T13:53:06.110" v="2655" actId="2696"/>
        <pc:sldMkLst>
          <pc:docMk/>
          <pc:sldMk cId="813362367" sldId="419"/>
        </pc:sldMkLst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813362367" sldId="419"/>
            <ac:spMk id="3" creationId="{0ECE4A1F-B9E0-4888-BAEA-2B3CD0E79743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813362367" sldId="419"/>
            <ac:spMk id="4" creationId="{4B0F69C2-DAA4-4504-A82F-E14E9FF0BD90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813362367" sldId="419"/>
            <ac:spMk id="5" creationId="{28B00EFA-8ADF-4519-A704-B3B184E21E36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813362367" sldId="419"/>
            <ac:spMk id="6" creationId="{1602C32C-8256-48D8-90FD-4264D4AA6766}"/>
          </ac:spMkLst>
        </pc:spChg>
      </pc:sldChg>
      <pc:sldChg chg="del">
        <pc:chgData name="Lukas Winklhofer" userId="482d0a056c5a1f76" providerId="LiveId" clId="{F669D8CD-0AAD-4243-B1F6-3090ECC6CC42}" dt="2024-06-01T11:16:13.984" v="533" actId="2696"/>
        <pc:sldMkLst>
          <pc:docMk/>
          <pc:sldMk cId="2617115952" sldId="420"/>
        </pc:sldMkLst>
      </pc:sldChg>
      <pc:sldChg chg="del">
        <pc:chgData name="Lukas Winklhofer" userId="482d0a056c5a1f76" providerId="LiveId" clId="{F669D8CD-0AAD-4243-B1F6-3090ECC6CC42}" dt="2024-06-01T11:16:21.675" v="534" actId="2696"/>
        <pc:sldMkLst>
          <pc:docMk/>
          <pc:sldMk cId="1953671870" sldId="421"/>
        </pc:sldMkLst>
      </pc:sldChg>
      <pc:sldChg chg="del">
        <pc:chgData name="Lukas Winklhofer" userId="482d0a056c5a1f76" providerId="LiveId" clId="{F669D8CD-0AAD-4243-B1F6-3090ECC6CC42}" dt="2024-05-24T09:12:15.730" v="530" actId="2696"/>
        <pc:sldMkLst>
          <pc:docMk/>
          <pc:sldMk cId="3684702021" sldId="422"/>
        </pc:sldMkLst>
      </pc:sldChg>
      <pc:sldChg chg="modSp add del mod">
        <pc:chgData name="Lukas Winklhofer" userId="482d0a056c5a1f76" providerId="LiveId" clId="{F669D8CD-0AAD-4243-B1F6-3090ECC6CC42}" dt="2024-05-24T08:59:57.344" v="302" actId="2696"/>
        <pc:sldMkLst>
          <pc:docMk/>
          <pc:sldMk cId="1088459369" sldId="424"/>
        </pc:sldMkLst>
        <pc:spChg chg="mod">
          <ac:chgData name="Lukas Winklhofer" userId="482d0a056c5a1f76" providerId="LiveId" clId="{F669D8CD-0AAD-4243-B1F6-3090ECC6CC42}" dt="2024-05-24T08:59:52.156" v="301" actId="20577"/>
          <ac:spMkLst>
            <pc:docMk/>
            <pc:sldMk cId="1088459369" sldId="424"/>
            <ac:spMk id="2" creationId="{34C8B39F-ACCB-FE86-2BFE-3A1E77DA268A}"/>
          </ac:spMkLst>
        </pc:spChg>
      </pc:sldChg>
      <pc:sldChg chg="modSp del mod">
        <pc:chgData name="Lukas Winklhofer" userId="482d0a056c5a1f76" providerId="LiveId" clId="{F669D8CD-0AAD-4243-B1F6-3090ECC6CC42}" dt="2024-05-24T09:00:00.401" v="303" actId="2696"/>
        <pc:sldMkLst>
          <pc:docMk/>
          <pc:sldMk cId="3023885062" sldId="425"/>
        </pc:sldMkLst>
        <pc:spChg chg="mod">
          <ac:chgData name="Lukas Winklhofer" userId="482d0a056c5a1f76" providerId="LiveId" clId="{F669D8CD-0AAD-4243-B1F6-3090ECC6CC42}" dt="2024-05-24T08:58:56.976" v="194" actId="20577"/>
          <ac:spMkLst>
            <pc:docMk/>
            <pc:sldMk cId="3023885062" sldId="425"/>
            <ac:spMk id="2" creationId="{C2AE54AC-9E1D-30D1-9740-928B4C5AD024}"/>
          </ac:spMkLst>
        </pc:spChg>
        <pc:spChg chg="mod">
          <ac:chgData name="Lukas Winklhofer" userId="482d0a056c5a1f76" providerId="LiveId" clId="{F669D8CD-0AAD-4243-B1F6-3090ECC6CC42}" dt="2024-05-24T08:58:56.388" v="191" actId="1076"/>
          <ac:spMkLst>
            <pc:docMk/>
            <pc:sldMk cId="3023885062" sldId="425"/>
            <ac:spMk id="3" creationId="{E2BAFEFA-78D5-E71A-BCE9-F496F186A9C1}"/>
          </ac:spMkLst>
        </pc:spChg>
      </pc:sldChg>
      <pc:sldChg chg="del">
        <pc:chgData name="Lukas Winklhofer" userId="482d0a056c5a1f76" providerId="LiveId" clId="{F669D8CD-0AAD-4243-B1F6-3090ECC6CC42}" dt="2024-05-24T09:10:00.888" v="520" actId="2696"/>
        <pc:sldMkLst>
          <pc:docMk/>
          <pc:sldMk cId="442079279" sldId="428"/>
        </pc:sldMkLst>
      </pc:sldChg>
      <pc:sldChg chg="del">
        <pc:chgData name="Lukas Winklhofer" userId="482d0a056c5a1f76" providerId="LiveId" clId="{F669D8CD-0AAD-4243-B1F6-3090ECC6CC42}" dt="2024-05-24T09:10:06.163" v="521" actId="2696"/>
        <pc:sldMkLst>
          <pc:docMk/>
          <pc:sldMk cId="75838128" sldId="429"/>
        </pc:sldMkLst>
      </pc:sldChg>
      <pc:sldChg chg="del">
        <pc:chgData name="Lukas Winklhofer" userId="482d0a056c5a1f76" providerId="LiveId" clId="{F669D8CD-0AAD-4243-B1F6-3090ECC6CC42}" dt="2024-05-24T09:10:16.594" v="522" actId="2696"/>
        <pc:sldMkLst>
          <pc:docMk/>
          <pc:sldMk cId="2483834397" sldId="430"/>
        </pc:sldMkLst>
      </pc:sldChg>
      <pc:sldChg chg="modSp del">
        <pc:chgData name="Lukas Winklhofer" userId="482d0a056c5a1f76" providerId="LiveId" clId="{F669D8CD-0AAD-4243-B1F6-3090ECC6CC42}" dt="2024-06-02T13:53:12.110" v="2656" actId="2696"/>
        <pc:sldMkLst>
          <pc:docMk/>
          <pc:sldMk cId="919250277" sldId="432"/>
        </pc:sldMkLst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919250277" sldId="432"/>
            <ac:spMk id="2" creationId="{E6F57E75-77ED-F878-48AE-05A29C686D9A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919250277" sldId="432"/>
            <ac:spMk id="3" creationId="{BDDE685E-FB47-68F2-8D0F-75B31344B105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919250277" sldId="432"/>
            <ac:spMk id="4" creationId="{CD62A944-DD20-AABC-1EC2-6316001E6196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919250277" sldId="432"/>
            <ac:spMk id="5" creationId="{E5341D5F-23BE-1BD4-FAE5-0C571C07CA68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919250277" sldId="432"/>
            <ac:spMk id="6" creationId="{FE563C00-8944-820A-C706-7F0696D2FFE9}"/>
          </ac:spMkLst>
        </pc:spChg>
      </pc:sldChg>
      <pc:sldChg chg="del">
        <pc:chgData name="Lukas Winklhofer" userId="482d0a056c5a1f76" providerId="LiveId" clId="{F669D8CD-0AAD-4243-B1F6-3090ECC6CC42}" dt="2024-05-24T09:11:15.893" v="524" actId="2696"/>
        <pc:sldMkLst>
          <pc:docMk/>
          <pc:sldMk cId="435784521" sldId="433"/>
        </pc:sldMkLst>
      </pc:sldChg>
      <pc:sldChg chg="addSp delSp modSp new add del mod ord modClrScheme chgLayout">
        <pc:chgData name="Lukas Winklhofer" userId="482d0a056c5a1f76" providerId="LiveId" clId="{F669D8CD-0AAD-4243-B1F6-3090ECC6CC42}" dt="2024-06-01T12:24:17" v="978" actId="2696"/>
        <pc:sldMkLst>
          <pc:docMk/>
          <pc:sldMk cId="3718691427" sldId="433"/>
        </pc:sldMkLst>
        <pc:spChg chg="del mod ord">
          <ac:chgData name="Lukas Winklhofer" userId="482d0a056c5a1f76" providerId="LiveId" clId="{F669D8CD-0AAD-4243-B1F6-3090ECC6CC42}" dt="2024-06-01T11:17:53.711" v="536" actId="700"/>
          <ac:spMkLst>
            <pc:docMk/>
            <pc:sldMk cId="3718691427" sldId="433"/>
            <ac:spMk id="2" creationId="{4AD7CFE3-0883-3BC5-52C5-ACAD84E925E4}"/>
          </ac:spMkLst>
        </pc:spChg>
        <pc:spChg chg="mod ord">
          <ac:chgData name="Lukas Winklhofer" userId="482d0a056c5a1f76" providerId="LiveId" clId="{F669D8CD-0AAD-4243-B1F6-3090ECC6CC42}" dt="2024-06-01T12:22:07.996" v="929" actId="700"/>
          <ac:spMkLst>
            <pc:docMk/>
            <pc:sldMk cId="3718691427" sldId="433"/>
            <ac:spMk id="3" creationId="{5DF8501E-1C46-DF92-5E80-31B46E60BAAA}"/>
          </ac:spMkLst>
        </pc:spChg>
        <pc:spChg chg="mod ord">
          <ac:chgData name="Lukas Winklhofer" userId="482d0a056c5a1f76" providerId="LiveId" clId="{F669D8CD-0AAD-4243-B1F6-3090ECC6CC42}" dt="2024-06-01T12:22:07.996" v="929" actId="700"/>
          <ac:spMkLst>
            <pc:docMk/>
            <pc:sldMk cId="3718691427" sldId="433"/>
            <ac:spMk id="4" creationId="{ADE14B4E-3362-6882-FAF9-2DF12A1E4358}"/>
          </ac:spMkLst>
        </pc:spChg>
        <pc:spChg chg="del mod ord">
          <ac:chgData name="Lukas Winklhofer" userId="482d0a056c5a1f76" providerId="LiveId" clId="{F669D8CD-0AAD-4243-B1F6-3090ECC6CC42}" dt="2024-06-01T11:17:53.711" v="536" actId="700"/>
          <ac:spMkLst>
            <pc:docMk/>
            <pc:sldMk cId="3718691427" sldId="433"/>
            <ac:spMk id="5" creationId="{9CFC2E1D-F2EF-3D1B-F90F-A6A9F8460CAB}"/>
          </ac:spMkLst>
        </pc:spChg>
        <pc:spChg chg="del mod ord">
          <ac:chgData name="Lukas Winklhofer" userId="482d0a056c5a1f76" providerId="LiveId" clId="{F669D8CD-0AAD-4243-B1F6-3090ECC6CC42}" dt="2024-06-01T11:17:53.711" v="536" actId="700"/>
          <ac:spMkLst>
            <pc:docMk/>
            <pc:sldMk cId="3718691427" sldId="433"/>
            <ac:spMk id="6" creationId="{4BD56952-0198-3121-73C4-92F9AC229BEE}"/>
          </ac:spMkLst>
        </pc:spChg>
        <pc:spChg chg="add del mod ord">
          <ac:chgData name="Lukas Winklhofer" userId="482d0a056c5a1f76" providerId="LiveId" clId="{F669D8CD-0AAD-4243-B1F6-3090ECC6CC42}" dt="2024-06-01T11:18:30.048" v="545" actId="26606"/>
          <ac:spMkLst>
            <pc:docMk/>
            <pc:sldMk cId="3718691427" sldId="433"/>
            <ac:spMk id="7" creationId="{62BB29E1-31E7-AADE-437A-ED357BA79DF7}"/>
          </ac:spMkLst>
        </pc:spChg>
        <pc:spChg chg="add del mod ord">
          <ac:chgData name="Lukas Winklhofer" userId="482d0a056c5a1f76" providerId="LiveId" clId="{F669D8CD-0AAD-4243-B1F6-3090ECC6CC42}" dt="2024-06-01T11:18:30.048" v="545" actId="26606"/>
          <ac:spMkLst>
            <pc:docMk/>
            <pc:sldMk cId="3718691427" sldId="433"/>
            <ac:spMk id="8" creationId="{6B264952-DA27-C799-7576-232052D5B837}"/>
          </ac:spMkLst>
        </pc:spChg>
        <pc:spChg chg="add del mod ord">
          <ac:chgData name="Lukas Winklhofer" userId="482d0a056c5a1f76" providerId="LiveId" clId="{F669D8CD-0AAD-4243-B1F6-3090ECC6CC42}" dt="2024-06-01T11:18:30.048" v="545" actId="26606"/>
          <ac:spMkLst>
            <pc:docMk/>
            <pc:sldMk cId="3718691427" sldId="433"/>
            <ac:spMk id="9" creationId="{069718BE-3D44-0EFC-CA31-C65ED8B7BD26}"/>
          </ac:spMkLst>
        </pc:spChg>
        <pc:spChg chg="add del mod ord">
          <ac:chgData name="Lukas Winklhofer" userId="482d0a056c5a1f76" providerId="LiveId" clId="{F669D8CD-0AAD-4243-B1F6-3090ECC6CC42}" dt="2024-06-01T11:18:30.048" v="545" actId="26606"/>
          <ac:spMkLst>
            <pc:docMk/>
            <pc:sldMk cId="3718691427" sldId="433"/>
            <ac:spMk id="10" creationId="{4A3F2B81-1E07-A3CE-0A89-8FCA847F0B5A}"/>
          </ac:spMkLst>
        </pc:spChg>
        <pc:spChg chg="add del mod ord">
          <ac:chgData name="Lukas Winklhofer" userId="482d0a056c5a1f76" providerId="LiveId" clId="{F669D8CD-0AAD-4243-B1F6-3090ECC6CC42}" dt="2024-06-01T12:17:32.036" v="809" actId="26606"/>
          <ac:spMkLst>
            <pc:docMk/>
            <pc:sldMk cId="3718691427" sldId="433"/>
            <ac:spMk id="11" creationId="{E3281E39-7796-ECC5-2060-9E52C736BAC2}"/>
          </ac:spMkLst>
        </pc:spChg>
        <pc:spChg chg="add del mod ord">
          <ac:chgData name="Lukas Winklhofer" userId="482d0a056c5a1f76" providerId="LiveId" clId="{F669D8CD-0AAD-4243-B1F6-3090ECC6CC42}" dt="2024-06-01T12:22:07.996" v="929" actId="700"/>
          <ac:spMkLst>
            <pc:docMk/>
            <pc:sldMk cId="3718691427" sldId="433"/>
            <ac:spMk id="13" creationId="{79F43EB4-2763-7A8D-348D-C50CD23121D4}"/>
          </ac:spMkLst>
        </pc:spChg>
        <pc:spChg chg="add del mod">
          <ac:chgData name="Lukas Winklhofer" userId="482d0a056c5a1f76" providerId="LiveId" clId="{F669D8CD-0AAD-4243-B1F6-3090ECC6CC42}" dt="2024-06-01T12:22:06.549" v="925" actId="6264"/>
          <ac:spMkLst>
            <pc:docMk/>
            <pc:sldMk cId="3718691427" sldId="433"/>
            <ac:spMk id="14" creationId="{78EAD313-5437-6A90-439C-8415A1E36B8E}"/>
          </ac:spMkLst>
        </pc:spChg>
        <pc:spChg chg="add del mod">
          <ac:chgData name="Lukas Winklhofer" userId="482d0a056c5a1f76" providerId="LiveId" clId="{F669D8CD-0AAD-4243-B1F6-3090ECC6CC42}" dt="2024-06-01T11:18:24.514" v="540" actId="26606"/>
          <ac:spMkLst>
            <pc:docMk/>
            <pc:sldMk cId="3718691427" sldId="433"/>
            <ac:spMk id="15" creationId="{AB1600FC-EC98-7A88-BE37-0893E2A7CEC7}"/>
          </ac:spMkLst>
        </pc:spChg>
        <pc:spChg chg="add del mod">
          <ac:chgData name="Lukas Winklhofer" userId="482d0a056c5a1f76" providerId="LiveId" clId="{F669D8CD-0AAD-4243-B1F6-3090ECC6CC42}" dt="2024-06-01T11:18:22.687" v="538" actId="26606"/>
          <ac:spMkLst>
            <pc:docMk/>
            <pc:sldMk cId="3718691427" sldId="433"/>
            <ac:spMk id="16" creationId="{5A41B9A2-1FD1-4728-7742-E08B10448A26}"/>
          </ac:spMkLst>
        </pc:spChg>
        <pc:spChg chg="add del mod">
          <ac:chgData name="Lukas Winklhofer" userId="482d0a056c5a1f76" providerId="LiveId" clId="{F669D8CD-0AAD-4243-B1F6-3090ECC6CC42}" dt="2024-06-01T11:18:24.514" v="540" actId="26606"/>
          <ac:spMkLst>
            <pc:docMk/>
            <pc:sldMk cId="3718691427" sldId="433"/>
            <ac:spMk id="17" creationId="{8D3D4EDF-E8E8-C3DC-1C46-6029A674E32D}"/>
          </ac:spMkLst>
        </pc:spChg>
        <pc:spChg chg="add del mod">
          <ac:chgData name="Lukas Winklhofer" userId="482d0a056c5a1f76" providerId="LiveId" clId="{F669D8CD-0AAD-4243-B1F6-3090ECC6CC42}" dt="2024-06-01T11:18:22.687" v="538" actId="26606"/>
          <ac:spMkLst>
            <pc:docMk/>
            <pc:sldMk cId="3718691427" sldId="433"/>
            <ac:spMk id="18" creationId="{53B54DB1-32BA-4740-1AFF-6F9A34938789}"/>
          </ac:spMkLst>
        </pc:spChg>
        <pc:spChg chg="add del mod">
          <ac:chgData name="Lukas Winklhofer" userId="482d0a056c5a1f76" providerId="LiveId" clId="{F669D8CD-0AAD-4243-B1F6-3090ECC6CC42}" dt="2024-06-01T11:18:24.514" v="540" actId="26606"/>
          <ac:spMkLst>
            <pc:docMk/>
            <pc:sldMk cId="3718691427" sldId="433"/>
            <ac:spMk id="19" creationId="{F9963301-81BB-F007-8FC3-F6F8EE5BC7F4}"/>
          </ac:spMkLst>
        </pc:spChg>
        <pc:spChg chg="add del mod">
          <ac:chgData name="Lukas Winklhofer" userId="482d0a056c5a1f76" providerId="LiveId" clId="{F669D8CD-0AAD-4243-B1F6-3090ECC6CC42}" dt="2024-06-01T12:22:06.549" v="925" actId="6264"/>
          <ac:spMkLst>
            <pc:docMk/>
            <pc:sldMk cId="3718691427" sldId="433"/>
            <ac:spMk id="20" creationId="{0DEC6AEA-1D1D-6850-11A9-E492C2F13C43}"/>
          </ac:spMkLst>
        </pc:spChg>
        <pc:spChg chg="add del mod">
          <ac:chgData name="Lukas Winklhofer" userId="482d0a056c5a1f76" providerId="LiveId" clId="{F669D8CD-0AAD-4243-B1F6-3090ECC6CC42}" dt="2024-06-01T11:18:26.092" v="542" actId="26606"/>
          <ac:spMkLst>
            <pc:docMk/>
            <pc:sldMk cId="3718691427" sldId="433"/>
            <ac:spMk id="21" creationId="{2DC07169-C752-1EEE-C0EB-09F183D6AC14}"/>
          </ac:spMkLst>
        </pc:spChg>
        <pc:spChg chg="add del mod">
          <ac:chgData name="Lukas Winklhofer" userId="482d0a056c5a1f76" providerId="LiveId" clId="{F669D8CD-0AAD-4243-B1F6-3090ECC6CC42}" dt="2024-06-01T11:18:26.092" v="542" actId="26606"/>
          <ac:spMkLst>
            <pc:docMk/>
            <pc:sldMk cId="3718691427" sldId="433"/>
            <ac:spMk id="22" creationId="{BEC95593-828D-6F1F-685A-D0B34B3759B6}"/>
          </ac:spMkLst>
        </pc:spChg>
        <pc:spChg chg="add del mod">
          <ac:chgData name="Lukas Winklhofer" userId="482d0a056c5a1f76" providerId="LiveId" clId="{F669D8CD-0AAD-4243-B1F6-3090ECC6CC42}" dt="2024-06-01T12:22:06.549" v="925" actId="6264"/>
          <ac:spMkLst>
            <pc:docMk/>
            <pc:sldMk cId="3718691427" sldId="433"/>
            <ac:spMk id="23" creationId="{6DF7F7D5-0632-3925-729C-E2248E204481}"/>
          </ac:spMkLst>
        </pc:spChg>
        <pc:spChg chg="add del mod">
          <ac:chgData name="Lukas Winklhofer" userId="482d0a056c5a1f76" providerId="LiveId" clId="{F669D8CD-0AAD-4243-B1F6-3090ECC6CC42}" dt="2024-06-01T11:18:30.032" v="544" actId="26606"/>
          <ac:spMkLst>
            <pc:docMk/>
            <pc:sldMk cId="3718691427" sldId="433"/>
            <ac:spMk id="24" creationId="{AB1600FC-EC98-7A88-BE37-0893E2A7CEC7}"/>
          </ac:spMkLst>
        </pc:spChg>
        <pc:spChg chg="add del mod">
          <ac:chgData name="Lukas Winklhofer" userId="482d0a056c5a1f76" providerId="LiveId" clId="{F669D8CD-0AAD-4243-B1F6-3090ECC6CC42}" dt="2024-06-01T11:18:30.032" v="544" actId="26606"/>
          <ac:spMkLst>
            <pc:docMk/>
            <pc:sldMk cId="3718691427" sldId="433"/>
            <ac:spMk id="25" creationId="{8D3D4EDF-E8E8-C3DC-1C46-6029A674E32D}"/>
          </ac:spMkLst>
        </pc:spChg>
        <pc:spChg chg="add del mod">
          <ac:chgData name="Lukas Winklhofer" userId="482d0a056c5a1f76" providerId="LiveId" clId="{F669D8CD-0AAD-4243-B1F6-3090ECC6CC42}" dt="2024-06-01T11:18:30.032" v="544" actId="26606"/>
          <ac:spMkLst>
            <pc:docMk/>
            <pc:sldMk cId="3718691427" sldId="433"/>
            <ac:spMk id="26" creationId="{F9963301-81BB-F007-8FC3-F6F8EE5BC7F4}"/>
          </ac:spMkLst>
        </pc:spChg>
        <pc:spChg chg="add del mod">
          <ac:chgData name="Lukas Winklhofer" userId="482d0a056c5a1f76" providerId="LiveId" clId="{F669D8CD-0AAD-4243-B1F6-3090ECC6CC42}" dt="2024-06-01T12:22:06.549" v="925" actId="6264"/>
          <ac:spMkLst>
            <pc:docMk/>
            <pc:sldMk cId="3718691427" sldId="433"/>
            <ac:spMk id="27" creationId="{95BFA31C-34F3-EC50-809E-65086578799F}"/>
          </ac:spMkLst>
        </pc:spChg>
        <pc:spChg chg="add del mod">
          <ac:chgData name="Lukas Winklhofer" userId="482d0a056c5a1f76" providerId="LiveId" clId="{F669D8CD-0AAD-4243-B1F6-3090ECC6CC42}" dt="2024-06-01T12:13:26.218" v="732" actId="26606"/>
          <ac:spMkLst>
            <pc:docMk/>
            <pc:sldMk cId="3718691427" sldId="433"/>
            <ac:spMk id="28" creationId="{FD0AD959-4C26-FCA5-C42C-13C2E0CF501A}"/>
          </ac:spMkLst>
        </pc:spChg>
        <pc:spChg chg="add del mod">
          <ac:chgData name="Lukas Winklhofer" userId="482d0a056c5a1f76" providerId="LiveId" clId="{F669D8CD-0AAD-4243-B1F6-3090ECC6CC42}" dt="2024-06-01T12:13:26.218" v="732" actId="26606"/>
          <ac:spMkLst>
            <pc:docMk/>
            <pc:sldMk cId="3718691427" sldId="433"/>
            <ac:spMk id="29" creationId="{A788B73F-1C3E-CCFE-69F4-C51CE835107F}"/>
          </ac:spMkLst>
        </pc:spChg>
        <pc:spChg chg="add del mod">
          <ac:chgData name="Lukas Winklhofer" userId="482d0a056c5a1f76" providerId="LiveId" clId="{F669D8CD-0AAD-4243-B1F6-3090ECC6CC42}" dt="2024-06-01T12:22:06.344" v="924" actId="6264"/>
          <ac:spMkLst>
            <pc:docMk/>
            <pc:sldMk cId="3718691427" sldId="433"/>
            <ac:spMk id="30" creationId="{30285FAB-270B-8B41-2526-7D2F3A35681F}"/>
          </ac:spMkLst>
        </pc:spChg>
        <pc:spChg chg="add del mod">
          <ac:chgData name="Lukas Winklhofer" userId="482d0a056c5a1f76" providerId="LiveId" clId="{F669D8CD-0AAD-4243-B1F6-3090ECC6CC42}" dt="2024-06-01T12:22:06.344" v="924" actId="6264"/>
          <ac:spMkLst>
            <pc:docMk/>
            <pc:sldMk cId="3718691427" sldId="433"/>
            <ac:spMk id="32" creationId="{F8606BA9-BFEE-EC19-5D3E-A515B1B42F75}"/>
          </ac:spMkLst>
        </pc:spChg>
        <pc:spChg chg="add del mod">
          <ac:chgData name="Lukas Winklhofer" userId="482d0a056c5a1f76" providerId="LiveId" clId="{F669D8CD-0AAD-4243-B1F6-3090ECC6CC42}" dt="2024-06-01T12:22:06.344" v="924" actId="6264"/>
          <ac:spMkLst>
            <pc:docMk/>
            <pc:sldMk cId="3718691427" sldId="433"/>
            <ac:spMk id="33" creationId="{83CB1CAE-C43F-F49E-9DD2-0EF9304A75C7}"/>
          </ac:spMkLst>
        </pc:spChg>
        <pc:spChg chg="add del mod">
          <ac:chgData name="Lukas Winklhofer" userId="482d0a056c5a1f76" providerId="LiveId" clId="{F669D8CD-0AAD-4243-B1F6-3090ECC6CC42}" dt="2024-06-01T12:22:06.344" v="924" actId="6264"/>
          <ac:spMkLst>
            <pc:docMk/>
            <pc:sldMk cId="3718691427" sldId="433"/>
            <ac:spMk id="34" creationId="{D798C422-804A-A801-4548-4B7FAB181F30}"/>
          </ac:spMkLst>
        </pc:spChg>
        <pc:spChg chg="add mod ord">
          <ac:chgData name="Lukas Winklhofer" userId="482d0a056c5a1f76" providerId="LiveId" clId="{F669D8CD-0AAD-4243-B1F6-3090ECC6CC42}" dt="2024-06-01T12:22:07.996" v="929" actId="700"/>
          <ac:spMkLst>
            <pc:docMk/>
            <pc:sldMk cId="3718691427" sldId="433"/>
            <ac:spMk id="35" creationId="{1590CE48-120A-EA63-3510-80D4041CF8BC}"/>
          </ac:spMkLst>
        </pc:spChg>
        <pc:spChg chg="add del mod">
          <ac:chgData name="Lukas Winklhofer" userId="482d0a056c5a1f76" providerId="LiveId" clId="{F669D8CD-0AAD-4243-B1F6-3090ECC6CC42}" dt="2024-06-01T12:22:05.134" v="923" actId="6264"/>
          <ac:spMkLst>
            <pc:docMk/>
            <pc:sldMk cId="3718691427" sldId="433"/>
            <ac:spMk id="36" creationId="{5E7D9B3F-DFBA-5A7B-E21C-5B49834C2232}"/>
          </ac:spMkLst>
        </pc:spChg>
        <pc:spChg chg="add del mod">
          <ac:chgData name="Lukas Winklhofer" userId="482d0a056c5a1f76" providerId="LiveId" clId="{F669D8CD-0AAD-4243-B1F6-3090ECC6CC42}" dt="2024-06-01T12:22:05.134" v="923" actId="6264"/>
          <ac:spMkLst>
            <pc:docMk/>
            <pc:sldMk cId="3718691427" sldId="433"/>
            <ac:spMk id="37" creationId="{7797AD76-2D40-4977-1076-2C69A440CCB0}"/>
          </ac:spMkLst>
        </pc:spChg>
        <pc:spChg chg="add del mod">
          <ac:chgData name="Lukas Winklhofer" userId="482d0a056c5a1f76" providerId="LiveId" clId="{F669D8CD-0AAD-4243-B1F6-3090ECC6CC42}" dt="2024-06-01T12:22:05.134" v="923" actId="6264"/>
          <ac:spMkLst>
            <pc:docMk/>
            <pc:sldMk cId="3718691427" sldId="433"/>
            <ac:spMk id="38" creationId="{037335B5-BC8E-4699-389F-1AFFA848F483}"/>
          </ac:spMkLst>
        </pc:spChg>
        <pc:spChg chg="add del mod">
          <ac:chgData name="Lukas Winklhofer" userId="482d0a056c5a1f76" providerId="LiveId" clId="{F669D8CD-0AAD-4243-B1F6-3090ECC6CC42}" dt="2024-06-01T12:22:05.134" v="923" actId="6264"/>
          <ac:spMkLst>
            <pc:docMk/>
            <pc:sldMk cId="3718691427" sldId="433"/>
            <ac:spMk id="39" creationId="{051169DF-91F4-5F54-59A0-7D46C98E9456}"/>
          </ac:spMkLst>
        </pc:spChg>
        <pc:spChg chg="add del mod">
          <ac:chgData name="Lukas Winklhofer" userId="482d0a056c5a1f76" providerId="LiveId" clId="{F669D8CD-0AAD-4243-B1F6-3090ECC6CC42}" dt="2024-06-01T12:16:43.443" v="806" actId="26606"/>
          <ac:spMkLst>
            <pc:docMk/>
            <pc:sldMk cId="3718691427" sldId="433"/>
            <ac:spMk id="40" creationId="{2EB3D319-3711-30AB-4B3C-56D58CBD499B}"/>
          </ac:spMkLst>
        </pc:spChg>
        <pc:spChg chg="add del mod">
          <ac:chgData name="Lukas Winklhofer" userId="482d0a056c5a1f76" providerId="LiveId" clId="{F669D8CD-0AAD-4243-B1F6-3090ECC6CC42}" dt="2024-06-01T12:17:14.255" v="808" actId="700"/>
          <ac:spMkLst>
            <pc:docMk/>
            <pc:sldMk cId="3718691427" sldId="433"/>
            <ac:spMk id="45" creationId="{12D315FF-DC7A-E868-5471-239B583CA637}"/>
          </ac:spMkLst>
        </pc:spChg>
        <pc:graphicFrameChg chg="add mod ord modGraphic">
          <ac:chgData name="Lukas Winklhofer" userId="482d0a056c5a1f76" providerId="LiveId" clId="{F669D8CD-0AAD-4243-B1F6-3090ECC6CC42}" dt="2024-06-01T12:23:16.302" v="948" actId="20577"/>
          <ac:graphicFrameMkLst>
            <pc:docMk/>
            <pc:sldMk cId="3718691427" sldId="433"/>
            <ac:graphicFrameMk id="31" creationId="{1F7117AF-9FA5-7FAE-5834-95DE3FF34C3D}"/>
          </ac:graphicFrameMkLst>
        </pc:graphicFrameChg>
        <pc:picChg chg="add del">
          <ac:chgData name="Lukas Winklhofer" userId="482d0a056c5a1f76" providerId="LiveId" clId="{F669D8CD-0AAD-4243-B1F6-3090ECC6CC42}" dt="2024-06-01T11:18:22.687" v="538" actId="26606"/>
          <ac:picMkLst>
            <pc:docMk/>
            <pc:sldMk cId="3718691427" sldId="433"/>
            <ac:picMk id="12" creationId="{A3164564-2203-EE0A-31E5-A2EC79A11BA3}"/>
          </ac:picMkLst>
        </pc:picChg>
      </pc:sldChg>
      <pc:sldChg chg="modSp new add del mod">
        <pc:chgData name="Lukas Winklhofer" userId="482d0a056c5a1f76" providerId="LiveId" clId="{F669D8CD-0AAD-4243-B1F6-3090ECC6CC42}" dt="2024-06-11T10:41:07.827" v="6710" actId="20577"/>
        <pc:sldMkLst>
          <pc:docMk/>
          <pc:sldMk cId="1918876165" sldId="434"/>
        </pc:sldMkLst>
        <pc:spChg chg="mod">
          <ac:chgData name="Lukas Winklhofer" userId="482d0a056c5a1f76" providerId="LiveId" clId="{F669D8CD-0AAD-4243-B1F6-3090ECC6CC42}" dt="2024-06-11T10:41:07.827" v="6710" actId="20577"/>
          <ac:spMkLst>
            <pc:docMk/>
            <pc:sldMk cId="1918876165" sldId="434"/>
            <ac:spMk id="2" creationId="{CAC051CA-4DFA-56C7-8156-BD5D462BEAC2}"/>
          </ac:spMkLst>
        </pc:spChg>
        <pc:spChg chg="mod">
          <ac:chgData name="Lukas Winklhofer" userId="482d0a056c5a1f76" providerId="LiveId" clId="{F669D8CD-0AAD-4243-B1F6-3090ECC6CC42}" dt="2024-06-01T12:30:53.435" v="1049" actId="20577"/>
          <ac:spMkLst>
            <pc:docMk/>
            <pc:sldMk cId="1918876165" sldId="434"/>
            <ac:spMk id="5" creationId="{07155BB4-0E23-C0E6-D0A4-88C70A96AFF2}"/>
          </ac:spMkLst>
        </pc:spChg>
      </pc:sldChg>
      <pc:sldChg chg="del">
        <pc:chgData name="Lukas Winklhofer" userId="482d0a056c5a1f76" providerId="LiveId" clId="{F669D8CD-0AAD-4243-B1F6-3090ECC6CC42}" dt="2024-05-24T09:04:00.953" v="431" actId="2696"/>
        <pc:sldMkLst>
          <pc:docMk/>
          <pc:sldMk cId="3781052586" sldId="434"/>
        </pc:sldMkLst>
      </pc:sldChg>
      <pc:sldChg chg="del">
        <pc:chgData name="Lukas Winklhofer" userId="482d0a056c5a1f76" providerId="LiveId" clId="{F669D8CD-0AAD-4243-B1F6-3090ECC6CC42}" dt="2024-05-24T09:08:00.144" v="519" actId="2696"/>
        <pc:sldMkLst>
          <pc:docMk/>
          <pc:sldMk cId="619790424" sldId="435"/>
        </pc:sldMkLst>
      </pc:sldChg>
      <pc:sldChg chg="addSp delSp modSp new add del mod modClrScheme modAnim chgLayout modNotesTx">
        <pc:chgData name="Lukas Winklhofer" userId="482d0a056c5a1f76" providerId="LiveId" clId="{F669D8CD-0AAD-4243-B1F6-3090ECC6CC42}" dt="2024-06-11T10:21:24.808" v="6258" actId="20577"/>
        <pc:sldMkLst>
          <pc:docMk/>
          <pc:sldMk cId="1506724225" sldId="435"/>
        </pc:sldMkLst>
        <pc:spChg chg="mod ord">
          <ac:chgData name="Lukas Winklhofer" userId="482d0a056c5a1f76" providerId="LiveId" clId="{F669D8CD-0AAD-4243-B1F6-3090ECC6CC42}" dt="2024-06-01T12:39:40.067" v="1210" actId="700"/>
          <ac:spMkLst>
            <pc:docMk/>
            <pc:sldMk cId="1506724225" sldId="435"/>
            <ac:spMk id="2" creationId="{B54D4762-08C7-850B-0950-3907FA16739B}"/>
          </ac:spMkLst>
        </pc:spChg>
        <pc:spChg chg="mod ord">
          <ac:chgData name="Lukas Winklhofer" userId="482d0a056c5a1f76" providerId="LiveId" clId="{F669D8CD-0AAD-4243-B1F6-3090ECC6CC42}" dt="2024-06-01T12:39:40.067" v="1210" actId="700"/>
          <ac:spMkLst>
            <pc:docMk/>
            <pc:sldMk cId="1506724225" sldId="435"/>
            <ac:spMk id="3" creationId="{0343678A-D76F-F699-B89C-1DDC389735F3}"/>
          </ac:spMkLst>
        </pc:spChg>
        <pc:spChg chg="mod ord">
          <ac:chgData name="Lukas Winklhofer" userId="482d0a056c5a1f76" providerId="LiveId" clId="{F669D8CD-0AAD-4243-B1F6-3090ECC6CC42}" dt="2024-06-01T12:39:40.067" v="1210" actId="700"/>
          <ac:spMkLst>
            <pc:docMk/>
            <pc:sldMk cId="1506724225" sldId="435"/>
            <ac:spMk id="4" creationId="{42A28074-C542-C4A0-8652-7F0055ECA67B}"/>
          </ac:spMkLst>
        </pc:spChg>
        <pc:spChg chg="mod ord">
          <ac:chgData name="Lukas Winklhofer" userId="482d0a056c5a1f76" providerId="LiveId" clId="{F669D8CD-0AAD-4243-B1F6-3090ECC6CC42}" dt="2024-06-01T12:59:53.074" v="1668" actId="20577"/>
          <ac:spMkLst>
            <pc:docMk/>
            <pc:sldMk cId="1506724225" sldId="435"/>
            <ac:spMk id="5" creationId="{5E81FDCF-A73E-BCBA-E7C9-435405DEFA81}"/>
          </ac:spMkLst>
        </pc:spChg>
        <pc:spChg chg="add del mod ord">
          <ac:chgData name="Lukas Winklhofer" userId="482d0a056c5a1f76" providerId="LiveId" clId="{F669D8CD-0AAD-4243-B1F6-3090ECC6CC42}" dt="2024-06-01T12:39:40.067" v="1210" actId="700"/>
          <ac:spMkLst>
            <pc:docMk/>
            <pc:sldMk cId="1506724225" sldId="435"/>
            <ac:spMk id="6" creationId="{D660C410-FBA6-F881-21C1-C52D2DD98327}"/>
          </ac:spMkLst>
        </pc:spChg>
        <pc:spChg chg="add mod ord">
          <ac:chgData name="Lukas Winklhofer" userId="482d0a056c5a1f76" providerId="LiveId" clId="{F669D8CD-0AAD-4243-B1F6-3090ECC6CC42}" dt="2024-06-11T10:21:24.808" v="6258" actId="20577"/>
          <ac:spMkLst>
            <pc:docMk/>
            <pc:sldMk cId="1506724225" sldId="435"/>
            <ac:spMk id="7" creationId="{A5163ABC-4BCD-2E1C-F5D7-5D5E4832FE7C}"/>
          </ac:spMkLst>
        </pc:spChg>
      </pc:sldChg>
      <pc:sldChg chg="modSp new mod modAnim">
        <pc:chgData name="Lukas Winklhofer" userId="482d0a056c5a1f76" providerId="LiveId" clId="{F669D8CD-0AAD-4243-B1F6-3090ECC6CC42}" dt="2024-06-03T14:10:43.616" v="5026"/>
        <pc:sldMkLst>
          <pc:docMk/>
          <pc:sldMk cId="2883877948" sldId="436"/>
        </pc:sldMkLst>
        <pc:spChg chg="mod">
          <ac:chgData name="Lukas Winklhofer" userId="482d0a056c5a1f76" providerId="LiveId" clId="{F669D8CD-0AAD-4243-B1F6-3090ECC6CC42}" dt="2024-06-01T13:35:19.669" v="2097" actId="20577"/>
          <ac:spMkLst>
            <pc:docMk/>
            <pc:sldMk cId="2883877948" sldId="436"/>
            <ac:spMk id="2" creationId="{4456ABC8-E60D-1740-26D8-326E80156833}"/>
          </ac:spMkLst>
        </pc:spChg>
        <pc:spChg chg="mod">
          <ac:chgData name="Lukas Winklhofer" userId="482d0a056c5a1f76" providerId="LiveId" clId="{F669D8CD-0AAD-4243-B1F6-3090ECC6CC42}" dt="2024-06-01T13:04:41.162" v="1783" actId="20577"/>
          <ac:spMkLst>
            <pc:docMk/>
            <pc:sldMk cId="2883877948" sldId="436"/>
            <ac:spMk id="5" creationId="{9CF8052E-5F4B-3526-E567-232D778E3671}"/>
          </ac:spMkLst>
        </pc:spChg>
      </pc:sldChg>
      <pc:sldChg chg="del">
        <pc:chgData name="Lukas Winklhofer" userId="482d0a056c5a1f76" providerId="LiveId" clId="{F669D8CD-0AAD-4243-B1F6-3090ECC6CC42}" dt="2024-05-24T09:04:18.916" v="432" actId="2696"/>
        <pc:sldMkLst>
          <pc:docMk/>
          <pc:sldMk cId="4251683539" sldId="436"/>
        </pc:sldMkLst>
      </pc:sldChg>
      <pc:sldChg chg="new del">
        <pc:chgData name="Lukas Winklhofer" userId="482d0a056c5a1f76" providerId="LiveId" clId="{F669D8CD-0AAD-4243-B1F6-3090ECC6CC42}" dt="2024-05-24T08:53:22.276" v="1" actId="2696"/>
        <pc:sldMkLst>
          <pc:docMk/>
          <pc:sldMk cId="114760716" sldId="437"/>
        </pc:sldMkLst>
      </pc:sldChg>
      <pc:sldChg chg="new del">
        <pc:chgData name="Lukas Winklhofer" userId="482d0a056c5a1f76" providerId="LiveId" clId="{F669D8CD-0AAD-4243-B1F6-3090ECC6CC42}" dt="2024-05-24T08:53:29.630" v="3" actId="2696"/>
        <pc:sldMkLst>
          <pc:docMk/>
          <pc:sldMk cId="998144083" sldId="437"/>
        </pc:sldMkLst>
      </pc:sldChg>
      <pc:sldChg chg="addSp delSp modSp new del mod modClrScheme chgLayout">
        <pc:chgData name="Lukas Winklhofer" userId="482d0a056c5a1f76" providerId="LiveId" clId="{F669D8CD-0AAD-4243-B1F6-3090ECC6CC42}" dt="2024-06-01T13:00:00.554" v="1671" actId="2696"/>
        <pc:sldMkLst>
          <pc:docMk/>
          <pc:sldMk cId="1774089198" sldId="437"/>
        </pc:sldMkLst>
        <pc:spChg chg="del mod ord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2" creationId="{ACCD89AB-6BBD-C32C-B662-13DF5469FDE9}"/>
          </ac:spMkLst>
        </pc:spChg>
        <pc:spChg chg="mod ord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3" creationId="{8049731F-7FCC-7A39-C9C9-8B9EBC561367}"/>
          </ac:spMkLst>
        </pc:spChg>
        <pc:spChg chg="mod ord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4" creationId="{42780956-5A74-DC57-918E-619AFD361DBD}"/>
          </ac:spMkLst>
        </pc:spChg>
        <pc:spChg chg="del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5" creationId="{87D01869-96FD-6487-C951-96F1F9912F55}"/>
          </ac:spMkLst>
        </pc:spChg>
        <pc:spChg chg="mod ord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6" creationId="{B8E5FB0E-A662-4430-073E-316E64017343}"/>
          </ac:spMkLst>
        </pc:spChg>
        <pc:spChg chg="add mod ord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7" creationId="{D4C5DB0E-A7F5-6D48-52CD-8BAE409F1EEA}"/>
          </ac:spMkLst>
        </pc:spChg>
      </pc:sldChg>
      <pc:sldChg chg="modSp new mod modAnim">
        <pc:chgData name="Lukas Winklhofer" userId="482d0a056c5a1f76" providerId="LiveId" clId="{F669D8CD-0AAD-4243-B1F6-3090ECC6CC42}" dt="2024-06-11T10:25:38.025" v="6282" actId="20577"/>
        <pc:sldMkLst>
          <pc:docMk/>
          <pc:sldMk cId="2686161650" sldId="437"/>
        </pc:sldMkLst>
        <pc:spChg chg="mod">
          <ac:chgData name="Lukas Winklhofer" userId="482d0a056c5a1f76" providerId="LiveId" clId="{F669D8CD-0AAD-4243-B1F6-3090ECC6CC42}" dt="2024-06-11T10:25:38.025" v="6282" actId="20577"/>
          <ac:spMkLst>
            <pc:docMk/>
            <pc:sldMk cId="2686161650" sldId="437"/>
            <ac:spMk id="2" creationId="{F3B55D80-0404-35DF-F621-6405C1CDDD25}"/>
          </ac:spMkLst>
        </pc:spChg>
        <pc:spChg chg="mod">
          <ac:chgData name="Lukas Winklhofer" userId="482d0a056c5a1f76" providerId="LiveId" clId="{F669D8CD-0AAD-4243-B1F6-3090ECC6CC42}" dt="2024-06-01T13:51:37.156" v="2121" actId="20577"/>
          <ac:spMkLst>
            <pc:docMk/>
            <pc:sldMk cId="2686161650" sldId="437"/>
            <ac:spMk id="5" creationId="{C4DC2180-C861-E548-C9AA-6CAEEE16E67E}"/>
          </ac:spMkLst>
        </pc:spChg>
      </pc:sldChg>
      <pc:sldChg chg="addSp delSp modSp new mod modClrScheme chgLayout modNotesTx">
        <pc:chgData name="Lukas Winklhofer" userId="482d0a056c5a1f76" providerId="LiveId" clId="{F669D8CD-0AAD-4243-B1F6-3090ECC6CC42}" dt="2024-06-11T10:29:29.343" v="6426" actId="20577"/>
        <pc:sldMkLst>
          <pc:docMk/>
          <pc:sldMk cId="1294343871" sldId="438"/>
        </pc:sldMkLst>
        <pc:spChg chg="del mod ord">
          <ac:chgData name="Lukas Winklhofer" userId="482d0a056c5a1f76" providerId="LiveId" clId="{F669D8CD-0AAD-4243-B1F6-3090ECC6CC42}" dt="2024-06-03T11:13:29.337" v="2955" actId="700"/>
          <ac:spMkLst>
            <pc:docMk/>
            <pc:sldMk cId="1294343871" sldId="438"/>
            <ac:spMk id="2" creationId="{D91B1F94-9692-268C-B4A1-D2F624BCF2AE}"/>
          </ac:spMkLst>
        </pc:spChg>
        <pc:spChg chg="mod ord">
          <ac:chgData name="Lukas Winklhofer" userId="482d0a056c5a1f76" providerId="LiveId" clId="{F669D8CD-0AAD-4243-B1F6-3090ECC6CC42}" dt="2024-06-03T11:13:29.337" v="2955" actId="700"/>
          <ac:spMkLst>
            <pc:docMk/>
            <pc:sldMk cId="1294343871" sldId="438"/>
            <ac:spMk id="3" creationId="{D2CDB5EC-E8C6-7DBF-A291-CC3FD1D51F57}"/>
          </ac:spMkLst>
        </pc:spChg>
        <pc:spChg chg="mod ord">
          <ac:chgData name="Lukas Winklhofer" userId="482d0a056c5a1f76" providerId="LiveId" clId="{F669D8CD-0AAD-4243-B1F6-3090ECC6CC42}" dt="2024-06-03T11:13:29.337" v="2955" actId="700"/>
          <ac:spMkLst>
            <pc:docMk/>
            <pc:sldMk cId="1294343871" sldId="438"/>
            <ac:spMk id="4" creationId="{395F3F02-9C12-4517-DF91-D9204030F959}"/>
          </ac:spMkLst>
        </pc:spChg>
        <pc:spChg chg="mod ord">
          <ac:chgData name="Lukas Winklhofer" userId="482d0a056c5a1f76" providerId="LiveId" clId="{F669D8CD-0AAD-4243-B1F6-3090ECC6CC42}" dt="2024-06-03T11:13:29.337" v="2955" actId="700"/>
          <ac:spMkLst>
            <pc:docMk/>
            <pc:sldMk cId="1294343871" sldId="438"/>
            <ac:spMk id="5" creationId="{538B20A4-E545-5F34-41F1-70A22AE79B59}"/>
          </ac:spMkLst>
        </pc:spChg>
        <pc:spChg chg="add del mod ord">
          <ac:chgData name="Lukas Winklhofer" userId="482d0a056c5a1f76" providerId="LiveId" clId="{F669D8CD-0AAD-4243-B1F6-3090ECC6CC42}" dt="2024-06-03T11:12:47.560" v="2951" actId="700"/>
          <ac:spMkLst>
            <pc:docMk/>
            <pc:sldMk cId="1294343871" sldId="438"/>
            <ac:spMk id="8" creationId="{7FF6422B-7EE9-130C-6CD0-33996877DAAC}"/>
          </ac:spMkLst>
        </pc:spChg>
        <pc:spChg chg="add del mod ord">
          <ac:chgData name="Lukas Winklhofer" userId="482d0a056c5a1f76" providerId="LiveId" clId="{F669D8CD-0AAD-4243-B1F6-3090ECC6CC42}" dt="2024-06-03T11:13:02.711" v="2952" actId="700"/>
          <ac:spMkLst>
            <pc:docMk/>
            <pc:sldMk cId="1294343871" sldId="438"/>
            <ac:spMk id="9" creationId="{C1CEEE3A-37DF-FBE6-CF8D-1635CDAD3256}"/>
          </ac:spMkLst>
        </pc:spChg>
        <pc:spChg chg="add del mod ord">
          <ac:chgData name="Lukas Winklhofer" userId="482d0a056c5a1f76" providerId="LiveId" clId="{F669D8CD-0AAD-4243-B1F6-3090ECC6CC42}" dt="2024-06-03T11:14:04.588" v="2958" actId="931"/>
          <ac:spMkLst>
            <pc:docMk/>
            <pc:sldMk cId="1294343871" sldId="438"/>
            <ac:spMk id="10" creationId="{C30AB1E7-F0C0-D6B2-7D67-85B64DAA8226}"/>
          </ac:spMkLst>
        </pc:spChg>
        <pc:spChg chg="add del mod ord">
          <ac:chgData name="Lukas Winklhofer" userId="482d0a056c5a1f76" providerId="LiveId" clId="{F669D8CD-0AAD-4243-B1F6-3090ECC6CC42}" dt="2024-06-03T11:13:45.161" v="2957" actId="931"/>
          <ac:spMkLst>
            <pc:docMk/>
            <pc:sldMk cId="1294343871" sldId="438"/>
            <ac:spMk id="11" creationId="{9765EB23-D1DA-6050-58C0-E50A53B7BB0E}"/>
          </ac:spMkLst>
        </pc:spChg>
        <pc:spChg chg="add del mod">
          <ac:chgData name="Lukas Winklhofer" userId="482d0a056c5a1f76" providerId="LiveId" clId="{F669D8CD-0AAD-4243-B1F6-3090ECC6CC42}" dt="2024-06-03T11:14:14.837" v="2960" actId="931"/>
          <ac:spMkLst>
            <pc:docMk/>
            <pc:sldMk cId="1294343871" sldId="438"/>
            <ac:spMk id="17" creationId="{3B45B33F-F62F-6FF5-0209-932508E80401}"/>
          </ac:spMkLst>
        </pc:spChg>
        <pc:picChg chg="add del mod">
          <ac:chgData name="Lukas Winklhofer" userId="482d0a056c5a1f76" providerId="LiveId" clId="{F669D8CD-0AAD-4243-B1F6-3090ECC6CC42}" dt="2024-06-03T11:12:23.615" v="2950" actId="478"/>
          <ac:picMkLst>
            <pc:docMk/>
            <pc:sldMk cId="1294343871" sldId="438"/>
            <ac:picMk id="7" creationId="{4DB4EF39-DBBF-1465-0F7D-532A94FEDD52}"/>
          </ac:picMkLst>
        </pc:picChg>
        <pc:picChg chg="add del mod">
          <ac:chgData name="Lukas Winklhofer" userId="482d0a056c5a1f76" providerId="LiveId" clId="{F669D8CD-0AAD-4243-B1F6-3090ECC6CC42}" dt="2024-06-03T11:14:07.618" v="2959" actId="478"/>
          <ac:picMkLst>
            <pc:docMk/>
            <pc:sldMk cId="1294343871" sldId="438"/>
            <ac:picMk id="13" creationId="{72572576-7F24-E014-E93A-EB58F666938C}"/>
          </ac:picMkLst>
        </pc:picChg>
        <pc:picChg chg="add mod">
          <ac:chgData name="Lukas Winklhofer" userId="482d0a056c5a1f76" providerId="LiveId" clId="{F669D8CD-0AAD-4243-B1F6-3090ECC6CC42}" dt="2024-06-11T10:29:26.461" v="6424" actId="1076"/>
          <ac:picMkLst>
            <pc:docMk/>
            <pc:sldMk cId="1294343871" sldId="438"/>
            <ac:picMk id="15" creationId="{5963ADCC-8A70-0554-73E7-04F74AC79635}"/>
          </ac:picMkLst>
        </pc:picChg>
        <pc:picChg chg="add mod">
          <ac:chgData name="Lukas Winklhofer" userId="482d0a056c5a1f76" providerId="LiveId" clId="{F669D8CD-0AAD-4243-B1F6-3090ECC6CC42}" dt="2024-06-03T11:14:14.837" v="2960" actId="931"/>
          <ac:picMkLst>
            <pc:docMk/>
            <pc:sldMk cId="1294343871" sldId="438"/>
            <ac:picMk id="19" creationId="{D35256C7-2E6C-07D8-3DF8-5C52B2141B6A}"/>
          </ac:picMkLst>
        </pc:picChg>
      </pc:sldChg>
      <pc:sldChg chg="delSp modSp new mod modNotesTx">
        <pc:chgData name="Lukas Winklhofer" userId="482d0a056c5a1f76" providerId="LiveId" clId="{F669D8CD-0AAD-4243-B1F6-3090ECC6CC42}" dt="2024-06-11T10:34:32.888" v="6634" actId="20577"/>
        <pc:sldMkLst>
          <pc:docMk/>
          <pc:sldMk cId="2525191665" sldId="439"/>
        </pc:sldMkLst>
        <pc:spChg chg="mod">
          <ac:chgData name="Lukas Winklhofer" userId="482d0a056c5a1f76" providerId="LiveId" clId="{F669D8CD-0AAD-4243-B1F6-3090ECC6CC42}" dt="2024-06-03T12:24:28.143" v="4133" actId="20577"/>
          <ac:spMkLst>
            <pc:docMk/>
            <pc:sldMk cId="2525191665" sldId="439"/>
            <ac:spMk id="2" creationId="{3079087E-A5B8-8398-9122-FA0B0163D901}"/>
          </ac:spMkLst>
        </pc:spChg>
        <pc:spChg chg="mod">
          <ac:chgData name="Lukas Winklhofer" userId="482d0a056c5a1f76" providerId="LiveId" clId="{F669D8CD-0AAD-4243-B1F6-3090ECC6CC42}" dt="2024-06-02T13:52:44.537" v="2652" actId="20577"/>
          <ac:spMkLst>
            <pc:docMk/>
            <pc:sldMk cId="2525191665" sldId="439"/>
            <ac:spMk id="5" creationId="{34622171-6E25-627B-E912-D5F11608904B}"/>
          </ac:spMkLst>
        </pc:spChg>
        <pc:picChg chg="del mod replST">
          <ac:chgData name="Lukas Winklhofer" userId="482d0a056c5a1f76" providerId="LiveId" clId="{F669D8CD-0AAD-4243-B1F6-3090ECC6CC42}" dt="2024-06-03T11:37:54.460" v="3170" actId="478"/>
          <ac:picMkLst>
            <pc:docMk/>
            <pc:sldMk cId="2525191665" sldId="439"/>
            <ac:picMk id="7" creationId="{BCFACA4B-B319-AD73-1A10-87A82F8EF337}"/>
          </ac:picMkLst>
        </pc:picChg>
        <pc:picChg chg="del mod replST">
          <ac:chgData name="Lukas Winklhofer" userId="482d0a056c5a1f76" providerId="LiveId" clId="{F669D8CD-0AAD-4243-B1F6-3090ECC6CC42}" dt="2024-06-03T11:39:44.158" v="3196" actId="478"/>
          <ac:picMkLst>
            <pc:docMk/>
            <pc:sldMk cId="2525191665" sldId="439"/>
            <ac:picMk id="9" creationId="{451E7B40-E708-2CB1-6AA3-524F1598093C}"/>
          </ac:picMkLst>
        </pc:picChg>
        <pc:picChg chg="mod replST">
          <ac:chgData name="Lukas Winklhofer" userId="482d0a056c5a1f76" providerId="LiveId" clId="{F669D8CD-0AAD-4243-B1F6-3090ECC6CC42}" dt="2024-06-03T12:24:45.727" v="4135" actId="1076"/>
          <ac:picMkLst>
            <pc:docMk/>
            <pc:sldMk cId="2525191665" sldId="439"/>
            <ac:picMk id="11" creationId="{0A061EF7-ACC2-4F68-467B-6474340AB968}"/>
          </ac:picMkLst>
        </pc:picChg>
        <pc:picChg chg="del mod replST">
          <ac:chgData name="Lukas Winklhofer" userId="482d0a056c5a1f76" providerId="LiveId" clId="{F669D8CD-0AAD-4243-B1F6-3090ECC6CC42}" dt="2024-06-03T11:50:59.041" v="3364" actId="478"/>
          <ac:picMkLst>
            <pc:docMk/>
            <pc:sldMk cId="2525191665" sldId="439"/>
            <ac:picMk id="13" creationId="{1BA8C4F3-792A-2E44-9E4B-231E61D776C5}"/>
          </ac:picMkLst>
        </pc:picChg>
        <pc:picChg chg="del mod ord replST">
          <ac:chgData name="Lukas Winklhofer" userId="482d0a056c5a1f76" providerId="LiveId" clId="{F669D8CD-0AAD-4243-B1F6-3090ECC6CC42}" dt="2024-06-03T11:51:49.863" v="3394" actId="478"/>
          <ac:picMkLst>
            <pc:docMk/>
            <pc:sldMk cId="2525191665" sldId="439"/>
            <ac:picMk id="15" creationId="{DD3CA26D-BB64-F596-C528-4361507BFB24}"/>
          </ac:picMkLst>
        </pc:picChg>
        <pc:picChg chg="del mod ord replST">
          <ac:chgData name="Lukas Winklhofer" userId="482d0a056c5a1f76" providerId="LiveId" clId="{F669D8CD-0AAD-4243-B1F6-3090ECC6CC42}" dt="2024-06-03T11:53:25.885" v="3424" actId="478"/>
          <ac:picMkLst>
            <pc:docMk/>
            <pc:sldMk cId="2525191665" sldId="439"/>
            <ac:picMk id="17" creationId="{E52BEEAE-1747-F959-FB5B-18F68805180A}"/>
          </ac:picMkLst>
        </pc:picChg>
        <pc:picChg chg="del mod ord replST">
          <ac:chgData name="Lukas Winklhofer" userId="482d0a056c5a1f76" providerId="LiveId" clId="{F669D8CD-0AAD-4243-B1F6-3090ECC6CC42}" dt="2024-06-03T11:53:46.327" v="3456" actId="478"/>
          <ac:picMkLst>
            <pc:docMk/>
            <pc:sldMk cId="2525191665" sldId="439"/>
            <ac:picMk id="19" creationId="{C129C0B4-8E83-B58B-A67A-A5362FD2146F}"/>
          </ac:picMkLst>
        </pc:picChg>
        <pc:picChg chg="del mod ord replST">
          <ac:chgData name="Lukas Winklhofer" userId="482d0a056c5a1f76" providerId="LiveId" clId="{F669D8CD-0AAD-4243-B1F6-3090ECC6CC42}" dt="2024-06-03T11:54:38.478" v="3489" actId="478"/>
          <ac:picMkLst>
            <pc:docMk/>
            <pc:sldMk cId="2525191665" sldId="439"/>
            <ac:picMk id="21" creationId="{EFE131BB-A393-1ECE-ADE2-0B78E95A677B}"/>
          </ac:picMkLst>
        </pc:picChg>
        <pc:picChg chg="del mod ord replST">
          <ac:chgData name="Lukas Winklhofer" userId="482d0a056c5a1f76" providerId="LiveId" clId="{F669D8CD-0AAD-4243-B1F6-3090ECC6CC42}" dt="2024-06-03T11:55:36.637" v="3519" actId="478"/>
          <ac:picMkLst>
            <pc:docMk/>
            <pc:sldMk cId="2525191665" sldId="439"/>
            <ac:picMk id="23" creationId="{DEA9E47D-A870-C336-C9C9-83ED5E1B6FE5}"/>
          </ac:picMkLst>
        </pc:picChg>
        <pc:picChg chg="del mod ord replST">
          <ac:chgData name="Lukas Winklhofer" userId="482d0a056c5a1f76" providerId="LiveId" clId="{F669D8CD-0AAD-4243-B1F6-3090ECC6CC42}" dt="2024-06-03T11:58:18.394" v="3549" actId="478"/>
          <ac:picMkLst>
            <pc:docMk/>
            <pc:sldMk cId="2525191665" sldId="439"/>
            <ac:picMk id="25" creationId="{AD258001-5D07-3DBF-0765-415D447F02AE}"/>
          </ac:picMkLst>
        </pc:picChg>
        <pc:picChg chg="del mod ord replST">
          <ac:chgData name="Lukas Winklhofer" userId="482d0a056c5a1f76" providerId="LiveId" clId="{F669D8CD-0AAD-4243-B1F6-3090ECC6CC42}" dt="2024-06-03T12:00:41.243" v="3580" actId="478"/>
          <ac:picMkLst>
            <pc:docMk/>
            <pc:sldMk cId="2525191665" sldId="439"/>
            <ac:picMk id="27" creationId="{7194641A-58BA-C5C7-01C6-359A44A2C23B}"/>
          </ac:picMkLst>
        </pc:picChg>
        <pc:picChg chg="del mod ord replST">
          <ac:chgData name="Lukas Winklhofer" userId="482d0a056c5a1f76" providerId="LiveId" clId="{F669D8CD-0AAD-4243-B1F6-3090ECC6CC42}" dt="2024-06-03T12:24:15.472" v="4129" actId="478"/>
          <ac:picMkLst>
            <pc:docMk/>
            <pc:sldMk cId="2525191665" sldId="439"/>
            <ac:picMk id="29" creationId="{A7C7467A-DAC5-46E6-0277-CEE7911C662E}"/>
          </ac:picMkLst>
        </pc:picChg>
        <pc:picChg chg="mod ord replST">
          <ac:chgData name="Lukas Winklhofer" userId="482d0a056c5a1f76" providerId="LiveId" clId="{F669D8CD-0AAD-4243-B1F6-3090ECC6CC42}" dt="2024-06-03T12:24:43.119" v="4134" actId="1076"/>
          <ac:picMkLst>
            <pc:docMk/>
            <pc:sldMk cId="2525191665" sldId="439"/>
            <ac:picMk id="31" creationId="{54B69479-B2E8-B025-DD2F-77EA3B555F40}"/>
          </ac:picMkLst>
        </pc:picChg>
      </pc:sldChg>
      <pc:sldChg chg="addSp delSp modSp new mod modClrScheme chgLayout modNotesTx">
        <pc:chgData name="Lukas Winklhofer" userId="482d0a056c5a1f76" providerId="LiveId" clId="{F669D8CD-0AAD-4243-B1F6-3090ECC6CC42}" dt="2024-06-11T10:37:43.242" v="6686" actId="20577"/>
        <pc:sldMkLst>
          <pc:docMk/>
          <pc:sldMk cId="661603855" sldId="440"/>
        </pc:sldMkLst>
        <pc:spChg chg="del">
          <ac:chgData name="Lukas Winklhofer" userId="482d0a056c5a1f76" providerId="LiveId" clId="{F669D8CD-0AAD-4243-B1F6-3090ECC6CC42}" dt="2024-06-06T10:09:31.195" v="5029"/>
          <ac:spMkLst>
            <pc:docMk/>
            <pc:sldMk cId="661603855" sldId="440"/>
            <ac:spMk id="2" creationId="{7D8B3B65-E0A8-4B43-1A28-4D7C7830102F}"/>
          </ac:spMkLst>
        </pc:spChg>
        <pc:spChg chg="mod ord">
          <ac:chgData name="Lukas Winklhofer" userId="482d0a056c5a1f76" providerId="LiveId" clId="{F669D8CD-0AAD-4243-B1F6-3090ECC6CC42}" dt="2024-06-06T10:11:00.374" v="5041" actId="700"/>
          <ac:spMkLst>
            <pc:docMk/>
            <pc:sldMk cId="661603855" sldId="440"/>
            <ac:spMk id="3" creationId="{AE6F1CE8-F92E-E805-C23E-38AFB48194C5}"/>
          </ac:spMkLst>
        </pc:spChg>
        <pc:spChg chg="mod ord">
          <ac:chgData name="Lukas Winklhofer" userId="482d0a056c5a1f76" providerId="LiveId" clId="{F669D8CD-0AAD-4243-B1F6-3090ECC6CC42}" dt="2024-06-06T10:11:00.374" v="5041" actId="700"/>
          <ac:spMkLst>
            <pc:docMk/>
            <pc:sldMk cId="661603855" sldId="440"/>
            <ac:spMk id="4" creationId="{CC23798D-7606-EBEE-60BA-FB39263E1214}"/>
          </ac:spMkLst>
        </pc:spChg>
        <pc:spChg chg="mod ord">
          <ac:chgData name="Lukas Winklhofer" userId="482d0a056c5a1f76" providerId="LiveId" clId="{F669D8CD-0AAD-4243-B1F6-3090ECC6CC42}" dt="2024-06-06T10:14:07.025" v="5061" actId="20577"/>
          <ac:spMkLst>
            <pc:docMk/>
            <pc:sldMk cId="661603855" sldId="440"/>
            <ac:spMk id="5" creationId="{E0286BC1-7B42-C9EA-73C6-4DB5216A48A0}"/>
          </ac:spMkLst>
        </pc:spChg>
        <pc:spChg chg="add del mod ord">
          <ac:chgData name="Lukas Winklhofer" userId="482d0a056c5a1f76" providerId="LiveId" clId="{F669D8CD-0AAD-4243-B1F6-3090ECC6CC42}" dt="2024-06-06T10:10:43.686" v="5040" actId="700"/>
          <ac:spMkLst>
            <pc:docMk/>
            <pc:sldMk cId="661603855" sldId="440"/>
            <ac:spMk id="8" creationId="{449294A9-7BBD-6CBA-6276-7AFB07155B2D}"/>
          </ac:spMkLst>
        </pc:spChg>
        <pc:spChg chg="add del mod ord">
          <ac:chgData name="Lukas Winklhofer" userId="482d0a056c5a1f76" providerId="LiveId" clId="{F669D8CD-0AAD-4243-B1F6-3090ECC6CC42}" dt="2024-06-06T10:11:00.374" v="5041" actId="700"/>
          <ac:spMkLst>
            <pc:docMk/>
            <pc:sldMk cId="661603855" sldId="440"/>
            <ac:spMk id="9" creationId="{C9C2BD6D-C0CE-E735-C346-0AEB46344DA0}"/>
          </ac:spMkLst>
        </pc:spChg>
        <pc:spChg chg="add del mod ord">
          <ac:chgData name="Lukas Winklhofer" userId="482d0a056c5a1f76" providerId="LiveId" clId="{F669D8CD-0AAD-4243-B1F6-3090ECC6CC42}" dt="2024-06-06T10:11:00.374" v="5041" actId="700"/>
          <ac:spMkLst>
            <pc:docMk/>
            <pc:sldMk cId="661603855" sldId="440"/>
            <ac:spMk id="10" creationId="{E988840C-F269-6C48-0729-3C47012887F5}"/>
          </ac:spMkLst>
        </pc:spChg>
        <pc:spChg chg="add del mod ord">
          <ac:chgData name="Lukas Winklhofer" userId="482d0a056c5a1f76" providerId="LiveId" clId="{F669D8CD-0AAD-4243-B1F6-3090ECC6CC42}" dt="2024-06-06T10:11:00.374" v="5041" actId="700"/>
          <ac:spMkLst>
            <pc:docMk/>
            <pc:sldMk cId="661603855" sldId="440"/>
            <ac:spMk id="11" creationId="{6ECCF914-C703-79F7-1E03-76A9654CCA3D}"/>
          </ac:spMkLst>
        </pc:spChg>
        <pc:spChg chg="add del mod ord">
          <ac:chgData name="Lukas Winklhofer" userId="482d0a056c5a1f76" providerId="LiveId" clId="{F669D8CD-0AAD-4243-B1F6-3090ECC6CC42}" dt="2024-06-06T10:12:20.030" v="5050" actId="22"/>
          <ac:spMkLst>
            <pc:docMk/>
            <pc:sldMk cId="661603855" sldId="440"/>
            <ac:spMk id="12" creationId="{F9096BC0-6A51-4481-CEA7-CC3F5DD4952F}"/>
          </ac:spMkLst>
        </pc:spChg>
        <pc:spChg chg="add del mod ord">
          <ac:chgData name="Lukas Winklhofer" userId="482d0a056c5a1f76" providerId="LiveId" clId="{F669D8CD-0AAD-4243-B1F6-3090ECC6CC42}" dt="2024-06-06T10:12:37.095" v="5051" actId="22"/>
          <ac:spMkLst>
            <pc:docMk/>
            <pc:sldMk cId="661603855" sldId="440"/>
            <ac:spMk id="13" creationId="{EBE2A26B-6451-5976-7F41-DC156D2DC4FE}"/>
          </ac:spMkLst>
        </pc:spChg>
        <pc:spChg chg="add mod">
          <ac:chgData name="Lukas Winklhofer" userId="482d0a056c5a1f76" providerId="LiveId" clId="{F669D8CD-0AAD-4243-B1F6-3090ECC6CC42}" dt="2024-06-06T10:20:42.156" v="5143" actId="20577"/>
          <ac:spMkLst>
            <pc:docMk/>
            <pc:sldMk cId="661603855" sldId="440"/>
            <ac:spMk id="22" creationId="{7DEC0220-A310-52D6-D9E3-E37757FB6908}"/>
          </ac:spMkLst>
        </pc:spChg>
        <pc:spChg chg="add mod">
          <ac:chgData name="Lukas Winklhofer" userId="482d0a056c5a1f76" providerId="LiveId" clId="{F669D8CD-0AAD-4243-B1F6-3090ECC6CC42}" dt="2024-06-06T10:21:09.260" v="5150" actId="20577"/>
          <ac:spMkLst>
            <pc:docMk/>
            <pc:sldMk cId="661603855" sldId="440"/>
            <ac:spMk id="23" creationId="{416CE1F5-BEE8-E9D6-BC84-A7F772B761F1}"/>
          </ac:spMkLst>
        </pc:spChg>
        <pc:graphicFrameChg chg="add del mod">
          <ac:chgData name="Lukas Winklhofer" userId="482d0a056c5a1f76" providerId="LiveId" clId="{F669D8CD-0AAD-4243-B1F6-3090ECC6CC42}" dt="2024-06-06T10:09:54.265" v="5030" actId="478"/>
          <ac:graphicFrameMkLst>
            <pc:docMk/>
            <pc:sldMk cId="661603855" sldId="440"/>
            <ac:graphicFrameMk id="6" creationId="{A9536CFF-F5A5-9796-A4F0-668B5176E01D}"/>
          </ac:graphicFrameMkLst>
        </pc:graphicFrameChg>
        <pc:picChg chg="add del mod ord">
          <ac:chgData name="Lukas Winklhofer" userId="482d0a056c5a1f76" providerId="LiveId" clId="{F669D8CD-0AAD-4243-B1F6-3090ECC6CC42}" dt="2024-06-06T10:12:14.029" v="5049" actId="22"/>
          <ac:picMkLst>
            <pc:docMk/>
            <pc:sldMk cId="661603855" sldId="440"/>
            <ac:picMk id="15" creationId="{CD10A675-AAC4-8F41-BDBB-37A74345989A}"/>
          </ac:picMkLst>
        </pc:picChg>
        <pc:picChg chg="add del mod ord">
          <ac:chgData name="Lukas Winklhofer" userId="482d0a056c5a1f76" providerId="LiveId" clId="{F669D8CD-0AAD-4243-B1F6-3090ECC6CC42}" dt="2024-06-06T10:12:13.650" v="5048" actId="22"/>
          <ac:picMkLst>
            <pc:docMk/>
            <pc:sldMk cId="661603855" sldId="440"/>
            <ac:picMk id="17" creationId="{6B8D0EFC-DDC6-B42E-4D94-95AC973E41CE}"/>
          </ac:picMkLst>
        </pc:picChg>
        <pc:picChg chg="add mod ord">
          <ac:chgData name="Lukas Winklhofer" userId="482d0a056c5a1f76" providerId="LiveId" clId="{F669D8CD-0AAD-4243-B1F6-3090ECC6CC42}" dt="2024-06-06T10:12:20.030" v="5050" actId="22"/>
          <ac:picMkLst>
            <pc:docMk/>
            <pc:sldMk cId="661603855" sldId="440"/>
            <ac:picMk id="19" creationId="{FEE58F61-0EE2-4C5C-848B-0C0B3F0608D7}"/>
          </ac:picMkLst>
        </pc:picChg>
        <pc:picChg chg="add mod ord">
          <ac:chgData name="Lukas Winklhofer" userId="482d0a056c5a1f76" providerId="LiveId" clId="{F669D8CD-0AAD-4243-B1F6-3090ECC6CC42}" dt="2024-06-06T10:12:37.095" v="5051" actId="22"/>
          <ac:picMkLst>
            <pc:docMk/>
            <pc:sldMk cId="661603855" sldId="440"/>
            <ac:picMk id="21" creationId="{49C592AB-BED7-A324-2360-03C27D304549}"/>
          </ac:picMkLst>
        </pc:picChg>
      </pc:sldChg>
      <pc:sldChg chg="addSp delSp modSp new mod modAnim">
        <pc:chgData name="Lukas Winklhofer" userId="482d0a056c5a1f76" providerId="LiveId" clId="{F669D8CD-0AAD-4243-B1F6-3090ECC6CC42}" dt="2024-06-11T10:43:26.777" v="6869" actId="20577"/>
        <pc:sldMkLst>
          <pc:docMk/>
          <pc:sldMk cId="2854710226" sldId="441"/>
        </pc:sldMkLst>
        <pc:spChg chg="del">
          <ac:chgData name="Lukas Winklhofer" userId="482d0a056c5a1f76" providerId="LiveId" clId="{F669D8CD-0AAD-4243-B1F6-3090ECC6CC42}" dt="2024-06-06T10:24:29.590" v="5220"/>
          <ac:spMkLst>
            <pc:docMk/>
            <pc:sldMk cId="2854710226" sldId="441"/>
            <ac:spMk id="2" creationId="{C36DDFC9-3424-D961-0735-803FC810A174}"/>
          </ac:spMkLst>
        </pc:spChg>
        <pc:spChg chg="mod">
          <ac:chgData name="Lukas Winklhofer" userId="482d0a056c5a1f76" providerId="LiveId" clId="{F669D8CD-0AAD-4243-B1F6-3090ECC6CC42}" dt="2024-06-11T10:40:59.087" v="6698" actId="20577"/>
          <ac:spMkLst>
            <pc:docMk/>
            <pc:sldMk cId="2854710226" sldId="441"/>
            <ac:spMk id="5" creationId="{1CD72A6D-567D-D20D-8CD4-5306ECCD1694}"/>
          </ac:spMkLst>
        </pc:spChg>
        <pc:spChg chg="add mod">
          <ac:chgData name="Lukas Winklhofer" userId="482d0a056c5a1f76" providerId="LiveId" clId="{F669D8CD-0AAD-4243-B1F6-3090ECC6CC42}" dt="2024-06-11T10:43:26.777" v="6869" actId="20577"/>
          <ac:spMkLst>
            <pc:docMk/>
            <pc:sldMk cId="2854710226" sldId="441"/>
            <ac:spMk id="7" creationId="{AAA6B21F-0E99-B97D-A8F9-116897A2E8D6}"/>
          </ac:spMkLst>
        </pc:spChg>
        <pc:picChg chg="add del mod">
          <ac:chgData name="Lukas Winklhofer" userId="482d0a056c5a1f76" providerId="LiveId" clId="{F669D8CD-0AAD-4243-B1F6-3090ECC6CC42}" dt="2024-06-06T10:25:13.014" v="5224" actId="21"/>
          <ac:picMkLst>
            <pc:docMk/>
            <pc:sldMk cId="2854710226" sldId="441"/>
            <ac:picMk id="10" creationId="{15053B51-F4D3-4F29-395A-FA005AA0F495}"/>
          </ac:picMkLst>
        </pc:picChg>
      </pc:sldChg>
      <pc:sldChg chg="addSp delSp modSp new mod modClrScheme chgLayout modNotesTx">
        <pc:chgData name="Lukas Winklhofer" userId="482d0a056c5a1f76" providerId="LiveId" clId="{F669D8CD-0AAD-4243-B1F6-3090ECC6CC42}" dt="2024-06-03T13:32:32.643" v="4918" actId="20577"/>
        <pc:sldMkLst>
          <pc:docMk/>
          <pc:sldMk cId="3894020505" sldId="442"/>
        </pc:sldMkLst>
        <pc:spChg chg="del mod ord">
          <ac:chgData name="Lukas Winklhofer" userId="482d0a056c5a1f76" providerId="LiveId" clId="{F669D8CD-0AAD-4243-B1F6-3090ECC6CC42}" dt="2024-06-03T12:10:19.268" v="3888" actId="700"/>
          <ac:spMkLst>
            <pc:docMk/>
            <pc:sldMk cId="3894020505" sldId="442"/>
            <ac:spMk id="2" creationId="{FA64CDB6-8806-3DAD-AD9E-EFDD23A43EAD}"/>
          </ac:spMkLst>
        </pc:spChg>
        <pc:spChg chg="del">
          <ac:chgData name="Lukas Winklhofer" userId="482d0a056c5a1f76" providerId="LiveId" clId="{F669D8CD-0AAD-4243-B1F6-3090ECC6CC42}" dt="2024-06-03T12:10:19.268" v="3888" actId="700"/>
          <ac:spMkLst>
            <pc:docMk/>
            <pc:sldMk cId="3894020505" sldId="442"/>
            <ac:spMk id="3" creationId="{59B81A21-87FC-717E-CC87-9ABFE98DFA22}"/>
          </ac:spMkLst>
        </pc:spChg>
        <pc:spChg chg="mod ord">
          <ac:chgData name="Lukas Winklhofer" userId="482d0a056c5a1f76" providerId="LiveId" clId="{F669D8CD-0AAD-4243-B1F6-3090ECC6CC42}" dt="2024-06-03T12:10:19.268" v="3888" actId="700"/>
          <ac:spMkLst>
            <pc:docMk/>
            <pc:sldMk cId="3894020505" sldId="442"/>
            <ac:spMk id="4" creationId="{A7D3B142-7E31-A1F2-BF8C-3ACDC32DF319}"/>
          </ac:spMkLst>
        </pc:spChg>
        <pc:spChg chg="mod ord">
          <ac:chgData name="Lukas Winklhofer" userId="482d0a056c5a1f76" providerId="LiveId" clId="{F669D8CD-0AAD-4243-B1F6-3090ECC6CC42}" dt="2024-06-03T12:10:19.268" v="3888" actId="700"/>
          <ac:spMkLst>
            <pc:docMk/>
            <pc:sldMk cId="3894020505" sldId="442"/>
            <ac:spMk id="5" creationId="{E2441B08-B214-F78E-3B13-9D361BAB7F9A}"/>
          </ac:spMkLst>
        </pc:spChg>
        <pc:spChg chg="mod ord">
          <ac:chgData name="Lukas Winklhofer" userId="482d0a056c5a1f76" providerId="LiveId" clId="{F669D8CD-0AAD-4243-B1F6-3090ECC6CC42}" dt="2024-06-03T12:10:19.268" v="3888" actId="700"/>
          <ac:spMkLst>
            <pc:docMk/>
            <pc:sldMk cId="3894020505" sldId="442"/>
            <ac:spMk id="6" creationId="{E60D6313-AC3C-CD8D-B23E-1C00B6347FD6}"/>
          </ac:spMkLst>
        </pc:spChg>
        <pc:spChg chg="add mod ord">
          <ac:chgData name="Lukas Winklhofer" userId="482d0a056c5a1f76" providerId="LiveId" clId="{F669D8CD-0AAD-4243-B1F6-3090ECC6CC42}" dt="2024-06-03T13:32:32.643" v="4918" actId="20577"/>
          <ac:spMkLst>
            <pc:docMk/>
            <pc:sldMk cId="3894020505" sldId="442"/>
            <ac:spMk id="7" creationId="{400C953A-2514-A2AB-F541-24CFE1F51842}"/>
          </ac:spMkLst>
        </pc:spChg>
      </pc:sldChg>
      <pc:sldChg chg="addSp delSp modSp new mod modClrScheme chgLayout modNotesTx">
        <pc:chgData name="Lukas Winklhofer" userId="482d0a056c5a1f76" providerId="LiveId" clId="{F669D8CD-0AAD-4243-B1F6-3090ECC6CC42}" dt="2024-06-11T10:33:23.665" v="6548" actId="20577"/>
        <pc:sldMkLst>
          <pc:docMk/>
          <pc:sldMk cId="314839750" sldId="443"/>
        </pc:sldMkLst>
        <pc:spChg chg="del">
          <ac:chgData name="Lukas Winklhofer" userId="482d0a056c5a1f76" providerId="LiveId" clId="{F669D8CD-0AAD-4243-B1F6-3090ECC6CC42}" dt="2024-06-03T12:42:21.843" v="4636" actId="931"/>
          <ac:spMkLst>
            <pc:docMk/>
            <pc:sldMk cId="314839750" sldId="443"/>
            <ac:spMk id="2" creationId="{D8A2FEAB-A057-96AB-D7AD-B39E09C7A420}"/>
          </ac:spMkLst>
        </pc:spChg>
        <pc:spChg chg="mod ord">
          <ac:chgData name="Lukas Winklhofer" userId="482d0a056c5a1f76" providerId="LiveId" clId="{F669D8CD-0AAD-4243-B1F6-3090ECC6CC42}" dt="2024-06-03T12:44:59.497" v="4641" actId="700"/>
          <ac:spMkLst>
            <pc:docMk/>
            <pc:sldMk cId="314839750" sldId="443"/>
            <ac:spMk id="3" creationId="{91D20573-AAC9-49C4-E8AF-698EA6843064}"/>
          </ac:spMkLst>
        </pc:spChg>
        <pc:spChg chg="mod ord">
          <ac:chgData name="Lukas Winklhofer" userId="482d0a056c5a1f76" providerId="LiveId" clId="{F669D8CD-0AAD-4243-B1F6-3090ECC6CC42}" dt="2024-06-03T12:44:59.497" v="4641" actId="700"/>
          <ac:spMkLst>
            <pc:docMk/>
            <pc:sldMk cId="314839750" sldId="443"/>
            <ac:spMk id="4" creationId="{E9AC1BB1-B097-E4E1-7D1F-A7EB443B7E87}"/>
          </ac:spMkLst>
        </pc:spChg>
        <pc:spChg chg="mod ord">
          <ac:chgData name="Lukas Winklhofer" userId="482d0a056c5a1f76" providerId="LiveId" clId="{F669D8CD-0AAD-4243-B1F6-3090ECC6CC42}" dt="2024-06-03T12:44:59.497" v="4641" actId="700"/>
          <ac:spMkLst>
            <pc:docMk/>
            <pc:sldMk cId="314839750" sldId="443"/>
            <ac:spMk id="5" creationId="{CCDD5743-4C80-4240-2D41-E6450B151B6B}"/>
          </ac:spMkLst>
        </pc:spChg>
        <pc:spChg chg="add del mod ord">
          <ac:chgData name="Lukas Winklhofer" userId="482d0a056c5a1f76" providerId="LiveId" clId="{F669D8CD-0AAD-4243-B1F6-3090ECC6CC42}" dt="2024-06-03T12:44:59.497" v="4641" actId="700"/>
          <ac:spMkLst>
            <pc:docMk/>
            <pc:sldMk cId="314839750" sldId="443"/>
            <ac:spMk id="8" creationId="{034B5DEB-379B-4ACE-DAF3-62D39CCF5FB7}"/>
          </ac:spMkLst>
        </pc:spChg>
        <pc:spChg chg="add del mod ord">
          <ac:chgData name="Lukas Winklhofer" userId="482d0a056c5a1f76" providerId="LiveId" clId="{F669D8CD-0AAD-4243-B1F6-3090ECC6CC42}" dt="2024-06-03T12:44:59.497" v="4641" actId="700"/>
          <ac:spMkLst>
            <pc:docMk/>
            <pc:sldMk cId="314839750" sldId="443"/>
            <ac:spMk id="9" creationId="{83F78112-A70C-EE32-49F2-DA5954845672}"/>
          </ac:spMkLst>
        </pc:spChg>
        <pc:spChg chg="add mod ord">
          <ac:chgData name="Lukas Winklhofer" userId="482d0a056c5a1f76" providerId="LiveId" clId="{F669D8CD-0AAD-4243-B1F6-3090ECC6CC42}" dt="2024-06-03T13:28:26.194" v="4856" actId="20577"/>
          <ac:spMkLst>
            <pc:docMk/>
            <pc:sldMk cId="314839750" sldId="443"/>
            <ac:spMk id="10" creationId="{D52A519C-40A5-34BA-F5C8-61F4A8409A8A}"/>
          </ac:spMkLst>
        </pc:spChg>
        <pc:spChg chg="add del mod">
          <ac:chgData name="Lukas Winklhofer" userId="482d0a056c5a1f76" providerId="LiveId" clId="{F669D8CD-0AAD-4243-B1F6-3090ECC6CC42}" dt="2024-06-03T13:18:49.737" v="4834" actId="931"/>
          <ac:spMkLst>
            <pc:docMk/>
            <pc:sldMk cId="314839750" sldId="443"/>
            <ac:spMk id="12" creationId="{2B6CE835-80AC-11B1-DA5A-70D22049A918}"/>
          </ac:spMkLst>
        </pc:spChg>
        <pc:spChg chg="add del mod">
          <ac:chgData name="Lukas Winklhofer" userId="482d0a056c5a1f76" providerId="LiveId" clId="{F669D8CD-0AAD-4243-B1F6-3090ECC6CC42}" dt="2024-06-03T13:19:38.802" v="4838" actId="931"/>
          <ac:spMkLst>
            <pc:docMk/>
            <pc:sldMk cId="314839750" sldId="443"/>
            <ac:spMk id="16" creationId="{5756FFDF-0DF1-6D5A-10DF-4889E8B981BB}"/>
          </ac:spMkLst>
        </pc:spChg>
        <pc:spChg chg="add del mod">
          <ac:chgData name="Lukas Winklhofer" userId="482d0a056c5a1f76" providerId="LiveId" clId="{F669D8CD-0AAD-4243-B1F6-3090ECC6CC42}" dt="2024-06-03T13:23:30.271" v="4840" actId="931"/>
          <ac:spMkLst>
            <pc:docMk/>
            <pc:sldMk cId="314839750" sldId="443"/>
            <ac:spMk id="20" creationId="{E2BE5042-EC92-416B-512D-E04397F94209}"/>
          </ac:spMkLst>
        </pc:spChg>
        <pc:spChg chg="add del mod">
          <ac:chgData name="Lukas Winklhofer" userId="482d0a056c5a1f76" providerId="LiveId" clId="{F669D8CD-0AAD-4243-B1F6-3090ECC6CC42}" dt="2024-06-03T13:25:42.505" v="4842" actId="931"/>
          <ac:spMkLst>
            <pc:docMk/>
            <pc:sldMk cId="314839750" sldId="443"/>
            <ac:spMk id="24" creationId="{F2873900-43C4-A786-6B73-989E42A1D782}"/>
          </ac:spMkLst>
        </pc:spChg>
        <pc:spChg chg="add del mod">
          <ac:chgData name="Lukas Winklhofer" userId="482d0a056c5a1f76" providerId="LiveId" clId="{F669D8CD-0AAD-4243-B1F6-3090ECC6CC42}" dt="2024-06-03T13:27:12.200" v="4844" actId="931"/>
          <ac:spMkLst>
            <pc:docMk/>
            <pc:sldMk cId="314839750" sldId="443"/>
            <ac:spMk id="28" creationId="{6F8A969A-C8A6-3A2B-32E7-9F68B617699F}"/>
          </ac:spMkLst>
        </pc:spChg>
        <pc:spChg chg="add del mod">
          <ac:chgData name="Lukas Winklhofer" userId="482d0a056c5a1f76" providerId="LiveId" clId="{F669D8CD-0AAD-4243-B1F6-3090ECC6CC42}" dt="2024-06-03T13:28:05.488" v="4848" actId="931"/>
          <ac:spMkLst>
            <pc:docMk/>
            <pc:sldMk cId="314839750" sldId="443"/>
            <ac:spMk id="32" creationId="{06143B92-6983-131F-0AC0-23B4CB81B43B}"/>
          </ac:spMkLst>
        </pc:spChg>
        <pc:picChg chg="add del mod ord">
          <ac:chgData name="Lukas Winklhofer" userId="482d0a056c5a1f76" providerId="LiveId" clId="{F669D8CD-0AAD-4243-B1F6-3090ECC6CC42}" dt="2024-06-03T13:18:49.455" v="4833" actId="478"/>
          <ac:picMkLst>
            <pc:docMk/>
            <pc:sldMk cId="314839750" sldId="443"/>
            <ac:picMk id="7" creationId="{0AB0A175-4E03-9914-4D6E-06B08BF08615}"/>
          </ac:picMkLst>
        </pc:picChg>
        <pc:picChg chg="add del mod">
          <ac:chgData name="Lukas Winklhofer" userId="482d0a056c5a1f76" providerId="LiveId" clId="{F669D8CD-0AAD-4243-B1F6-3090ECC6CC42}" dt="2024-06-03T13:19:33.375" v="4837" actId="478"/>
          <ac:picMkLst>
            <pc:docMk/>
            <pc:sldMk cId="314839750" sldId="443"/>
            <ac:picMk id="14" creationId="{91A6A681-D6C5-F77D-835B-7B8968C8084D}"/>
          </ac:picMkLst>
        </pc:picChg>
        <pc:picChg chg="add del mod">
          <ac:chgData name="Lukas Winklhofer" userId="482d0a056c5a1f76" providerId="LiveId" clId="{F669D8CD-0AAD-4243-B1F6-3090ECC6CC42}" dt="2024-06-03T13:23:24.316" v="4839" actId="478"/>
          <ac:picMkLst>
            <pc:docMk/>
            <pc:sldMk cId="314839750" sldId="443"/>
            <ac:picMk id="18" creationId="{37C82FA8-AB24-990A-40D8-6A4932102FE7}"/>
          </ac:picMkLst>
        </pc:picChg>
        <pc:picChg chg="add del mod">
          <ac:chgData name="Lukas Winklhofer" userId="482d0a056c5a1f76" providerId="LiveId" clId="{F669D8CD-0AAD-4243-B1F6-3090ECC6CC42}" dt="2024-06-03T13:25:37.446" v="4841" actId="478"/>
          <ac:picMkLst>
            <pc:docMk/>
            <pc:sldMk cId="314839750" sldId="443"/>
            <ac:picMk id="22" creationId="{95454F3A-F395-B4A6-C87D-D37092CAC64F}"/>
          </ac:picMkLst>
        </pc:picChg>
        <pc:picChg chg="add del mod">
          <ac:chgData name="Lukas Winklhofer" userId="482d0a056c5a1f76" providerId="LiveId" clId="{F669D8CD-0AAD-4243-B1F6-3090ECC6CC42}" dt="2024-06-03T13:25:47.033" v="4843" actId="478"/>
          <ac:picMkLst>
            <pc:docMk/>
            <pc:sldMk cId="314839750" sldId="443"/>
            <ac:picMk id="26" creationId="{19C21130-F0A6-6C50-9CE2-72C11D9622D3}"/>
          </ac:picMkLst>
        </pc:picChg>
        <pc:picChg chg="add del mod">
          <ac:chgData name="Lukas Winklhofer" userId="482d0a056c5a1f76" providerId="LiveId" clId="{F669D8CD-0AAD-4243-B1F6-3090ECC6CC42}" dt="2024-06-03T13:27:24.309" v="4847" actId="478"/>
          <ac:picMkLst>
            <pc:docMk/>
            <pc:sldMk cId="314839750" sldId="443"/>
            <ac:picMk id="30" creationId="{02E2C64F-C4CC-DB76-818A-F5886975947B}"/>
          </ac:picMkLst>
        </pc:picChg>
        <pc:picChg chg="add mod">
          <ac:chgData name="Lukas Winklhofer" userId="482d0a056c5a1f76" providerId="LiveId" clId="{F669D8CD-0AAD-4243-B1F6-3090ECC6CC42}" dt="2024-06-03T13:28:24.361" v="4854" actId="1076"/>
          <ac:picMkLst>
            <pc:docMk/>
            <pc:sldMk cId="314839750" sldId="443"/>
            <ac:picMk id="34" creationId="{B7ED5D00-569D-6A73-B4E6-A6BF69E4F687}"/>
          </ac:picMkLst>
        </pc:picChg>
      </pc:sldChg>
      <pc:sldChg chg="add del">
        <pc:chgData name="Lukas Winklhofer" userId="482d0a056c5a1f76" providerId="LiveId" clId="{F669D8CD-0AAD-4243-B1F6-3090ECC6CC42}" dt="2024-06-03T14:09:22.345" v="5014" actId="2696"/>
        <pc:sldMkLst>
          <pc:docMk/>
          <pc:sldMk cId="744100892" sldId="444"/>
        </pc:sldMkLst>
      </pc:sldChg>
      <pc:sldChg chg="modSp add">
        <pc:chgData name="Lukas Winklhofer" userId="482d0a056c5a1f76" providerId="LiveId" clId="{F669D8CD-0AAD-4243-B1F6-3090ECC6CC42}" dt="2024-06-03T14:06:42.719" v="5011" actId="14826"/>
        <pc:sldMkLst>
          <pc:docMk/>
          <pc:sldMk cId="1240547413" sldId="445"/>
        </pc:sldMkLst>
        <pc:picChg chg="mod">
          <ac:chgData name="Lukas Winklhofer" userId="482d0a056c5a1f76" providerId="LiveId" clId="{F669D8CD-0AAD-4243-B1F6-3090ECC6CC42}" dt="2024-06-03T14:06:42.719" v="5011" actId="14826"/>
          <ac:picMkLst>
            <pc:docMk/>
            <pc:sldMk cId="1240547413" sldId="445"/>
            <ac:picMk id="34" creationId="{B7ED5D00-569D-6A73-B4E6-A6BF69E4F687}"/>
          </ac:picMkLst>
        </pc:picChg>
      </pc:sldChg>
      <pc:sldChg chg="modSp add">
        <pc:chgData name="Lukas Winklhofer" userId="482d0a056c5a1f76" providerId="LiveId" clId="{F669D8CD-0AAD-4243-B1F6-3090ECC6CC42}" dt="2024-06-03T14:07:03.692" v="5013" actId="14826"/>
        <pc:sldMkLst>
          <pc:docMk/>
          <pc:sldMk cId="3399932518" sldId="446"/>
        </pc:sldMkLst>
        <pc:picChg chg="mod">
          <ac:chgData name="Lukas Winklhofer" userId="482d0a056c5a1f76" providerId="LiveId" clId="{F669D8CD-0AAD-4243-B1F6-3090ECC6CC42}" dt="2024-06-03T14:07:03.692" v="5013" actId="14826"/>
          <ac:picMkLst>
            <pc:docMk/>
            <pc:sldMk cId="3399932518" sldId="446"/>
            <ac:picMk id="34" creationId="{B7ED5D00-569D-6A73-B4E6-A6BF69E4F687}"/>
          </ac:picMkLst>
        </pc:picChg>
      </pc:sldChg>
      <pc:sldChg chg="addSp delSp modSp new mod modNotesTx">
        <pc:chgData name="Lukas Winklhofer" userId="482d0a056c5a1f76" providerId="LiveId" clId="{F669D8CD-0AAD-4243-B1F6-3090ECC6CC42}" dt="2024-06-06T10:31:55.601" v="5329" actId="20577"/>
        <pc:sldMkLst>
          <pc:docMk/>
          <pc:sldMk cId="3290021664" sldId="447"/>
        </pc:sldMkLst>
        <pc:spChg chg="del">
          <ac:chgData name="Lukas Winklhofer" userId="482d0a056c5a1f76" providerId="LiveId" clId="{F669D8CD-0AAD-4243-B1F6-3090ECC6CC42}" dt="2024-06-06T10:16:41.881" v="5091" actId="22"/>
          <ac:spMkLst>
            <pc:docMk/>
            <pc:sldMk cId="3290021664" sldId="447"/>
            <ac:spMk id="2" creationId="{E74D79E5-AD96-4F48-4B6F-5600153127CD}"/>
          </ac:spMkLst>
        </pc:spChg>
        <pc:spChg chg="del">
          <ac:chgData name="Lukas Winklhofer" userId="482d0a056c5a1f76" providerId="LiveId" clId="{F669D8CD-0AAD-4243-B1F6-3090ECC6CC42}" dt="2024-06-06T10:17:00.793" v="5092" actId="22"/>
          <ac:spMkLst>
            <pc:docMk/>
            <pc:sldMk cId="3290021664" sldId="447"/>
            <ac:spMk id="3" creationId="{D63C7BE4-87C8-FFA6-B745-9B93730CBF91}"/>
          </ac:spMkLst>
        </pc:spChg>
        <pc:spChg chg="mod">
          <ac:chgData name="Lukas Winklhofer" userId="482d0a056c5a1f76" providerId="LiveId" clId="{F669D8CD-0AAD-4243-B1F6-3090ECC6CC42}" dt="2024-06-06T10:23:45.173" v="5189" actId="20577"/>
          <ac:spMkLst>
            <pc:docMk/>
            <pc:sldMk cId="3290021664" sldId="447"/>
            <ac:spMk id="6" creationId="{76653DBF-9910-280C-C7EC-5F7FF9DC087F}"/>
          </ac:spMkLst>
        </pc:spChg>
        <pc:spChg chg="add mod">
          <ac:chgData name="Lukas Winklhofer" userId="482d0a056c5a1f76" providerId="LiveId" clId="{F669D8CD-0AAD-4243-B1F6-3090ECC6CC42}" dt="2024-06-06T10:26:31.657" v="5263" actId="1076"/>
          <ac:spMkLst>
            <pc:docMk/>
            <pc:sldMk cId="3290021664" sldId="447"/>
            <ac:spMk id="11" creationId="{54964ED5-07C5-FC4D-B755-51B691AE81B6}"/>
          </ac:spMkLst>
        </pc:spChg>
        <pc:spChg chg="add mod ord">
          <ac:chgData name="Lukas Winklhofer" userId="482d0a056c5a1f76" providerId="LiveId" clId="{F669D8CD-0AAD-4243-B1F6-3090ECC6CC42}" dt="2024-06-06T10:26:35.977" v="5264" actId="1076"/>
          <ac:spMkLst>
            <pc:docMk/>
            <pc:sldMk cId="3290021664" sldId="447"/>
            <ac:spMk id="12" creationId="{F17BBB50-6D4B-00A7-2491-800920D8D3D7}"/>
          </ac:spMkLst>
        </pc:spChg>
        <pc:spChg chg="add del mod">
          <ac:chgData name="Lukas Winklhofer" userId="482d0a056c5a1f76" providerId="LiveId" clId="{F669D8CD-0AAD-4243-B1F6-3090ECC6CC42}" dt="2024-06-06T10:24:38.437" v="5222"/>
          <ac:spMkLst>
            <pc:docMk/>
            <pc:sldMk cId="3290021664" sldId="447"/>
            <ac:spMk id="14" creationId="{2233276D-8541-C6C9-2A43-5CDA5BF16750}"/>
          </ac:spMkLst>
        </pc:spChg>
        <pc:picChg chg="add mod ord">
          <ac:chgData name="Lukas Winklhofer" userId="482d0a056c5a1f76" providerId="LiveId" clId="{F669D8CD-0AAD-4243-B1F6-3090ECC6CC42}" dt="2024-06-06T10:16:41.881" v="5091" actId="22"/>
          <ac:picMkLst>
            <pc:docMk/>
            <pc:sldMk cId="3290021664" sldId="447"/>
            <ac:picMk id="8" creationId="{F6E85AFD-C606-3575-7637-824898A22FD1}"/>
          </ac:picMkLst>
        </pc:picChg>
        <pc:picChg chg="add del mod ord">
          <ac:chgData name="Lukas Winklhofer" userId="482d0a056c5a1f76" providerId="LiveId" clId="{F669D8CD-0AAD-4243-B1F6-3090ECC6CC42}" dt="2024-06-06T10:24:25.520" v="5219" actId="21"/>
          <ac:picMkLst>
            <pc:docMk/>
            <pc:sldMk cId="3290021664" sldId="447"/>
            <ac:picMk id="10" creationId="{15053B51-F4D3-4F29-395A-FA005AA0F495}"/>
          </ac:picMkLst>
        </pc:picChg>
        <pc:picChg chg="add mod">
          <ac:chgData name="Lukas Winklhofer" userId="482d0a056c5a1f76" providerId="LiveId" clId="{F669D8CD-0AAD-4243-B1F6-3090ECC6CC42}" dt="2024-06-06T10:24:38.437" v="5222"/>
          <ac:picMkLst>
            <pc:docMk/>
            <pc:sldMk cId="3290021664" sldId="447"/>
            <ac:picMk id="15" creationId="{86D8168F-7B6F-AEA7-819F-D1F519FBFB8F}"/>
          </ac:picMkLst>
        </pc:picChg>
      </pc:sldChg>
      <pc:sldChg chg="addSp delSp modSp new mod modNotesTx">
        <pc:chgData name="Lukas Winklhofer" userId="482d0a056c5a1f76" providerId="LiveId" clId="{F669D8CD-0AAD-4243-B1F6-3090ECC6CC42}" dt="2024-06-06T10:35:47.856" v="5803" actId="20577"/>
        <pc:sldMkLst>
          <pc:docMk/>
          <pc:sldMk cId="1051139840" sldId="448"/>
        </pc:sldMkLst>
        <pc:spChg chg="del">
          <ac:chgData name="Lukas Winklhofer" userId="482d0a056c5a1f76" providerId="LiveId" clId="{F669D8CD-0AAD-4243-B1F6-3090ECC6CC42}" dt="2024-06-06T10:19:10.694" v="5117" actId="22"/>
          <ac:spMkLst>
            <pc:docMk/>
            <pc:sldMk cId="1051139840" sldId="448"/>
            <ac:spMk id="2" creationId="{0BC6682D-70DD-3051-7131-78BFA2529C89}"/>
          </ac:spMkLst>
        </pc:spChg>
        <pc:spChg chg="del">
          <ac:chgData name="Lukas Winklhofer" userId="482d0a056c5a1f76" providerId="LiveId" clId="{F669D8CD-0AAD-4243-B1F6-3090ECC6CC42}" dt="2024-06-06T10:19:40.807" v="5118" actId="22"/>
          <ac:spMkLst>
            <pc:docMk/>
            <pc:sldMk cId="1051139840" sldId="448"/>
            <ac:spMk id="3" creationId="{7CE7A4E8-D1FC-3BCF-8363-61258BDF45AA}"/>
          </ac:spMkLst>
        </pc:spChg>
        <pc:spChg chg="mod">
          <ac:chgData name="Lukas Winklhofer" userId="482d0a056c5a1f76" providerId="LiveId" clId="{F669D8CD-0AAD-4243-B1F6-3090ECC6CC42}" dt="2024-06-06T10:25:28.636" v="5242" actId="20577"/>
          <ac:spMkLst>
            <pc:docMk/>
            <pc:sldMk cId="1051139840" sldId="448"/>
            <ac:spMk id="6" creationId="{E8D2F8BC-017C-5CAA-9330-4EFF43DAF7BF}"/>
          </ac:spMkLst>
        </pc:spChg>
        <pc:spChg chg="add mod">
          <ac:chgData name="Lukas Winklhofer" userId="482d0a056c5a1f76" providerId="LiveId" clId="{F669D8CD-0AAD-4243-B1F6-3090ECC6CC42}" dt="2024-06-06T10:25:36.551" v="5247" actId="20577"/>
          <ac:spMkLst>
            <pc:docMk/>
            <pc:sldMk cId="1051139840" sldId="448"/>
            <ac:spMk id="11" creationId="{82E8482C-73BF-F42C-A50B-339424C608FF}"/>
          </ac:spMkLst>
        </pc:spChg>
        <pc:spChg chg="add mod">
          <ac:chgData name="Lukas Winklhofer" userId="482d0a056c5a1f76" providerId="LiveId" clId="{F669D8CD-0AAD-4243-B1F6-3090ECC6CC42}" dt="2024-06-06T10:25:43.040" v="5261" actId="20577"/>
          <ac:spMkLst>
            <pc:docMk/>
            <pc:sldMk cId="1051139840" sldId="448"/>
            <ac:spMk id="12" creationId="{F9C30244-86FF-9485-FA2A-931928C64A05}"/>
          </ac:spMkLst>
        </pc:spChg>
        <pc:spChg chg="add del mod">
          <ac:chgData name="Lukas Winklhofer" userId="482d0a056c5a1f76" providerId="LiveId" clId="{F669D8CD-0AAD-4243-B1F6-3090ECC6CC42}" dt="2024-06-06T10:25:17.823" v="5225"/>
          <ac:spMkLst>
            <pc:docMk/>
            <pc:sldMk cId="1051139840" sldId="448"/>
            <ac:spMk id="14" creationId="{6AF3E9B0-C3A8-F73B-B016-9CDA27B0C60E}"/>
          </ac:spMkLst>
        </pc:spChg>
        <pc:picChg chg="add del mod ord">
          <ac:chgData name="Lukas Winklhofer" userId="482d0a056c5a1f76" providerId="LiveId" clId="{F669D8CD-0AAD-4243-B1F6-3090ECC6CC42}" dt="2024-06-06T10:24:33.851" v="5221" actId="21"/>
          <ac:picMkLst>
            <pc:docMk/>
            <pc:sldMk cId="1051139840" sldId="448"/>
            <ac:picMk id="8" creationId="{86D8168F-7B6F-AEA7-819F-D1F519FBFB8F}"/>
          </ac:picMkLst>
        </pc:picChg>
        <pc:picChg chg="add mod ord">
          <ac:chgData name="Lukas Winklhofer" userId="482d0a056c5a1f76" providerId="LiveId" clId="{F669D8CD-0AAD-4243-B1F6-3090ECC6CC42}" dt="2024-06-06T10:19:40.807" v="5118" actId="22"/>
          <ac:picMkLst>
            <pc:docMk/>
            <pc:sldMk cId="1051139840" sldId="448"/>
            <ac:picMk id="10" creationId="{AA35EA3D-85CB-8F2D-5387-8E619C620DCA}"/>
          </ac:picMkLst>
        </pc:picChg>
        <pc:picChg chg="add mod">
          <ac:chgData name="Lukas Winklhofer" userId="482d0a056c5a1f76" providerId="LiveId" clId="{F669D8CD-0AAD-4243-B1F6-3090ECC6CC42}" dt="2024-06-06T10:25:17.823" v="5225"/>
          <ac:picMkLst>
            <pc:docMk/>
            <pc:sldMk cId="1051139840" sldId="448"/>
            <ac:picMk id="15" creationId="{15053B51-F4D3-4F29-395A-FA005AA0F495}"/>
          </ac:picMkLst>
        </pc:picChg>
      </pc:sldChg>
      <pc:sldChg chg="addSp delSp modSp new mod modClrScheme chgLayout">
        <pc:chgData name="Lukas Winklhofer" userId="482d0a056c5a1f76" providerId="LiveId" clId="{F669D8CD-0AAD-4243-B1F6-3090ECC6CC42}" dt="2024-06-06T10:52:02.043" v="6211" actId="1076"/>
        <pc:sldMkLst>
          <pc:docMk/>
          <pc:sldMk cId="1936560167" sldId="449"/>
        </pc:sldMkLst>
        <pc:spChg chg="del mod ord">
          <ac:chgData name="Lukas Winklhofer" userId="482d0a056c5a1f76" providerId="LiveId" clId="{F669D8CD-0AAD-4243-B1F6-3090ECC6CC42}" dt="2024-06-06T10:51:25.206" v="6179" actId="700"/>
          <ac:spMkLst>
            <pc:docMk/>
            <pc:sldMk cId="1936560167" sldId="449"/>
            <ac:spMk id="2" creationId="{1536A93E-6922-C14B-6A0C-38B4F46CBEBF}"/>
          </ac:spMkLst>
        </pc:spChg>
        <pc:spChg chg="mod ord">
          <ac:chgData name="Lukas Winklhofer" userId="482d0a056c5a1f76" providerId="LiveId" clId="{F669D8CD-0AAD-4243-B1F6-3090ECC6CC42}" dt="2024-06-06T10:51:25.206" v="6179" actId="700"/>
          <ac:spMkLst>
            <pc:docMk/>
            <pc:sldMk cId="1936560167" sldId="449"/>
            <ac:spMk id="3" creationId="{1BA3ADA8-70BC-21B6-849B-2EBE66C4A917}"/>
          </ac:spMkLst>
        </pc:spChg>
        <pc:spChg chg="mod ord">
          <ac:chgData name="Lukas Winklhofer" userId="482d0a056c5a1f76" providerId="LiveId" clId="{F669D8CD-0AAD-4243-B1F6-3090ECC6CC42}" dt="2024-06-06T10:51:25.206" v="6179" actId="700"/>
          <ac:spMkLst>
            <pc:docMk/>
            <pc:sldMk cId="1936560167" sldId="449"/>
            <ac:spMk id="4" creationId="{33A24F18-2FE7-D7A1-A2BA-FEA3552E9A6D}"/>
          </ac:spMkLst>
        </pc:spChg>
        <pc:spChg chg="del mod ord">
          <ac:chgData name="Lukas Winklhofer" userId="482d0a056c5a1f76" providerId="LiveId" clId="{F669D8CD-0AAD-4243-B1F6-3090ECC6CC42}" dt="2024-06-06T10:51:25.206" v="6179" actId="700"/>
          <ac:spMkLst>
            <pc:docMk/>
            <pc:sldMk cId="1936560167" sldId="449"/>
            <ac:spMk id="5" creationId="{B36255CB-1C57-45A1-D90C-848D053076CC}"/>
          </ac:spMkLst>
        </pc:spChg>
        <pc:spChg chg="add mod ord">
          <ac:chgData name="Lukas Winklhofer" userId="482d0a056c5a1f76" providerId="LiveId" clId="{F669D8CD-0AAD-4243-B1F6-3090ECC6CC42}" dt="2024-06-06T10:52:02.043" v="6211" actId="1076"/>
          <ac:spMkLst>
            <pc:docMk/>
            <pc:sldMk cId="1936560167" sldId="449"/>
            <ac:spMk id="6" creationId="{56AD54CD-0CBC-F3AE-911D-5F42A8F00632}"/>
          </ac:spMkLst>
        </pc:spChg>
        <pc:spChg chg="add del mod ord">
          <ac:chgData name="Lukas Winklhofer" userId="482d0a056c5a1f76" providerId="LiveId" clId="{F669D8CD-0AAD-4243-B1F6-3090ECC6CC42}" dt="2024-06-06T10:51:31.505" v="6180" actId="478"/>
          <ac:spMkLst>
            <pc:docMk/>
            <pc:sldMk cId="1936560167" sldId="449"/>
            <ac:spMk id="7" creationId="{58639645-3F55-181C-5DC6-49DEB92E700D}"/>
          </ac:spMkLst>
        </pc:spChg>
      </pc:sldChg>
      <pc:sldMasterChg chg="modSp mod modSldLayout">
        <pc:chgData name="Lukas Winklhofer" userId="482d0a056c5a1f76" providerId="LiveId" clId="{F669D8CD-0AAD-4243-B1F6-3090ECC6CC42}" dt="2024-05-24T09:07:25.353" v="518"/>
        <pc:sldMasterMkLst>
          <pc:docMk/>
          <pc:sldMasterMk cId="0" sldId="2147483648"/>
        </pc:sldMasterMkLst>
        <pc:spChg chg="mod">
          <ac:chgData name="Lukas Winklhofer" userId="482d0a056c5a1f76" providerId="LiveId" clId="{F669D8CD-0AAD-4243-B1F6-3090ECC6CC42}" dt="2024-05-24T09:05:35.384" v="472" actId="20577"/>
          <ac:spMkLst>
            <pc:docMk/>
            <pc:sldMasterMk cId="0" sldId="2147483648"/>
            <ac:spMk id="6" creationId="{00000000-0000-0000-0000-000000000000}"/>
          </ac:spMkLst>
        </pc:spChg>
        <pc:sldLayoutChg chg="modSp mod">
          <pc:chgData name="Lukas Winklhofer" userId="482d0a056c5a1f76" providerId="LiveId" clId="{F669D8CD-0AAD-4243-B1F6-3090ECC6CC42}" dt="2024-05-24T09:05:59.532" v="506" actId="20577"/>
          <pc:sldLayoutMkLst>
            <pc:docMk/>
            <pc:sldMasterMk cId="0" sldId="2147483648"/>
            <pc:sldLayoutMk cId="2183948741" sldId="2147483654"/>
          </pc:sldLayoutMkLst>
          <pc:spChg chg="mod">
            <ac:chgData name="Lukas Winklhofer" userId="482d0a056c5a1f76" providerId="LiveId" clId="{F669D8CD-0AAD-4243-B1F6-3090ECC6CC42}" dt="2024-05-24T09:05:59.532" v="506" actId="20577"/>
            <ac:spMkLst>
              <pc:docMk/>
              <pc:sldMasterMk cId="0" sldId="2147483648"/>
              <pc:sldLayoutMk cId="2183948741" sldId="2147483654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10.140" v="513"/>
          <pc:sldLayoutMkLst>
            <pc:docMk/>
            <pc:sldMasterMk cId="0" sldId="2147483648"/>
            <pc:sldLayoutMk cId="3462901403" sldId="2147483657"/>
          </pc:sldLayoutMkLst>
          <pc:spChg chg="mod">
            <ac:chgData name="Lukas Winklhofer" userId="482d0a056c5a1f76" providerId="LiveId" clId="{F669D8CD-0AAD-4243-B1F6-3090ECC6CC42}" dt="2024-05-24T09:07:10.140" v="513"/>
            <ac:spMkLst>
              <pc:docMk/>
              <pc:sldMasterMk cId="0" sldId="2147483648"/>
              <pc:sldLayoutMk cId="3462901403" sldId="2147483657"/>
              <ac:spMk id="8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22.633" v="517"/>
          <pc:sldLayoutMkLst>
            <pc:docMk/>
            <pc:sldMasterMk cId="0" sldId="2147483648"/>
            <pc:sldLayoutMk cId="1111508191" sldId="2147483703"/>
          </pc:sldLayoutMkLst>
          <pc:spChg chg="mod">
            <ac:chgData name="Lukas Winklhofer" userId="482d0a056c5a1f76" providerId="LiveId" clId="{F669D8CD-0AAD-4243-B1F6-3090ECC6CC42}" dt="2024-05-24T09:07:22.633" v="517"/>
            <ac:spMkLst>
              <pc:docMk/>
              <pc:sldMasterMk cId="0" sldId="2147483648"/>
              <pc:sldLayoutMk cId="1111508191" sldId="2147483703"/>
              <ac:spMk id="12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6:58.095" v="510"/>
          <pc:sldLayoutMkLst>
            <pc:docMk/>
            <pc:sldMasterMk cId="0" sldId="2147483648"/>
            <pc:sldLayoutMk cId="2183948741" sldId="2147483704"/>
          </pc:sldLayoutMkLst>
          <pc:spChg chg="mod">
            <ac:chgData name="Lukas Winklhofer" userId="482d0a056c5a1f76" providerId="LiveId" clId="{F669D8CD-0AAD-4243-B1F6-3090ECC6CC42}" dt="2024-05-24T09:06:58.095" v="510"/>
            <ac:spMkLst>
              <pc:docMk/>
              <pc:sldMasterMk cId="0" sldId="2147483648"/>
              <pc:sldLayoutMk cId="2183948741" sldId="2147483704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16.077" v="515"/>
          <pc:sldLayoutMkLst>
            <pc:docMk/>
            <pc:sldMasterMk cId="0" sldId="2147483648"/>
            <pc:sldLayoutMk cId="1111508191" sldId="2147483711"/>
          </pc:sldLayoutMkLst>
          <pc:spChg chg="mod">
            <ac:chgData name="Lukas Winklhofer" userId="482d0a056c5a1f76" providerId="LiveId" clId="{F669D8CD-0AAD-4243-B1F6-3090ECC6CC42}" dt="2024-05-24T09:07:16.077" v="515"/>
            <ac:spMkLst>
              <pc:docMk/>
              <pc:sldMasterMk cId="0" sldId="2147483648"/>
              <pc:sldLayoutMk cId="1111508191" sldId="2147483711"/>
              <ac:spMk id="12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04.217" v="511"/>
          <pc:sldLayoutMkLst>
            <pc:docMk/>
            <pc:sldMasterMk cId="0" sldId="2147483648"/>
            <pc:sldLayoutMk cId="1855147925" sldId="2147483712"/>
          </pc:sldLayoutMkLst>
          <pc:spChg chg="mod">
            <ac:chgData name="Lukas Winklhofer" userId="482d0a056c5a1f76" providerId="LiveId" clId="{F669D8CD-0AAD-4243-B1F6-3090ECC6CC42}" dt="2024-05-24T09:07:04.217" v="511"/>
            <ac:spMkLst>
              <pc:docMk/>
              <pc:sldMasterMk cId="0" sldId="2147483648"/>
              <pc:sldLayoutMk cId="1855147925" sldId="2147483712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6:22.515" v="509"/>
          <pc:sldLayoutMkLst>
            <pc:docMk/>
            <pc:sldMasterMk cId="0" sldId="2147483648"/>
            <pc:sldLayoutMk cId="4273115069" sldId="2147483713"/>
          </pc:sldLayoutMkLst>
          <pc:spChg chg="mod">
            <ac:chgData name="Lukas Winklhofer" userId="482d0a056c5a1f76" providerId="LiveId" clId="{F669D8CD-0AAD-4243-B1F6-3090ECC6CC42}" dt="2024-05-24T09:06:22.515" v="509"/>
            <ac:spMkLst>
              <pc:docMk/>
              <pc:sldMasterMk cId="0" sldId="2147483648"/>
              <pc:sldLayoutMk cId="4273115069" sldId="2147483713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6:17.375" v="508"/>
          <pc:sldLayoutMkLst>
            <pc:docMk/>
            <pc:sldMasterMk cId="0" sldId="2147483648"/>
            <pc:sldLayoutMk cId="466090487" sldId="2147483714"/>
          </pc:sldLayoutMkLst>
          <pc:spChg chg="mod">
            <ac:chgData name="Lukas Winklhofer" userId="482d0a056c5a1f76" providerId="LiveId" clId="{F669D8CD-0AAD-4243-B1F6-3090ECC6CC42}" dt="2024-05-24T09:06:17.375" v="508"/>
            <ac:spMkLst>
              <pc:docMk/>
              <pc:sldMasterMk cId="0" sldId="2147483648"/>
              <pc:sldLayoutMk cId="466090487" sldId="2147483714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07.406" v="512"/>
          <pc:sldLayoutMkLst>
            <pc:docMk/>
            <pc:sldMasterMk cId="0" sldId="2147483648"/>
            <pc:sldLayoutMk cId="2440305766" sldId="2147483715"/>
          </pc:sldLayoutMkLst>
          <pc:spChg chg="mod">
            <ac:chgData name="Lukas Winklhofer" userId="482d0a056c5a1f76" providerId="LiveId" clId="{F669D8CD-0AAD-4243-B1F6-3090ECC6CC42}" dt="2024-05-24T09:07:07.406" v="512"/>
            <ac:spMkLst>
              <pc:docMk/>
              <pc:sldMasterMk cId="0" sldId="2147483648"/>
              <pc:sldLayoutMk cId="2440305766" sldId="2147483715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6:12.192" v="507"/>
          <pc:sldLayoutMkLst>
            <pc:docMk/>
            <pc:sldMasterMk cId="0" sldId="2147483648"/>
            <pc:sldLayoutMk cId="1307266066" sldId="2147483716"/>
          </pc:sldLayoutMkLst>
          <pc:spChg chg="mod">
            <ac:chgData name="Lukas Winklhofer" userId="482d0a056c5a1f76" providerId="LiveId" clId="{F669D8CD-0AAD-4243-B1F6-3090ECC6CC42}" dt="2024-05-24T09:06:12.192" v="507"/>
            <ac:spMkLst>
              <pc:docMk/>
              <pc:sldMasterMk cId="0" sldId="2147483648"/>
              <pc:sldLayoutMk cId="1307266066" sldId="2147483716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12.935" v="514"/>
          <pc:sldLayoutMkLst>
            <pc:docMk/>
            <pc:sldMasterMk cId="0" sldId="2147483648"/>
            <pc:sldLayoutMk cId="2006846722" sldId="2147483717"/>
          </pc:sldLayoutMkLst>
          <pc:spChg chg="mod">
            <ac:chgData name="Lukas Winklhofer" userId="482d0a056c5a1f76" providerId="LiveId" clId="{F669D8CD-0AAD-4243-B1F6-3090ECC6CC42}" dt="2024-05-24T09:07:12.935" v="514"/>
            <ac:spMkLst>
              <pc:docMk/>
              <pc:sldMasterMk cId="0" sldId="2147483648"/>
              <pc:sldLayoutMk cId="2006846722" sldId="2147483717"/>
              <ac:spMk id="8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19.835" v="516"/>
          <pc:sldLayoutMkLst>
            <pc:docMk/>
            <pc:sldMasterMk cId="0" sldId="2147483648"/>
            <pc:sldLayoutMk cId="1045657448" sldId="2147483718"/>
          </pc:sldLayoutMkLst>
          <pc:spChg chg="mod">
            <ac:chgData name="Lukas Winklhofer" userId="482d0a056c5a1f76" providerId="LiveId" clId="{F669D8CD-0AAD-4243-B1F6-3090ECC6CC42}" dt="2024-05-24T09:07:19.835" v="516"/>
            <ac:spMkLst>
              <pc:docMk/>
              <pc:sldMasterMk cId="0" sldId="2147483648"/>
              <pc:sldLayoutMk cId="1045657448" sldId="2147483718"/>
              <ac:spMk id="12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25.353" v="518"/>
          <pc:sldLayoutMkLst>
            <pc:docMk/>
            <pc:sldMasterMk cId="0" sldId="2147483648"/>
            <pc:sldLayoutMk cId="370290028" sldId="2147483719"/>
          </pc:sldLayoutMkLst>
          <pc:spChg chg="mod">
            <ac:chgData name="Lukas Winklhofer" userId="482d0a056c5a1f76" providerId="LiveId" clId="{F669D8CD-0AAD-4243-B1F6-3090ECC6CC42}" dt="2024-05-24T09:07:25.353" v="518"/>
            <ac:spMkLst>
              <pc:docMk/>
              <pc:sldMasterMk cId="0" sldId="2147483648"/>
              <pc:sldLayoutMk cId="370290028" sldId="2147483719"/>
              <ac:spMk id="12" creationId="{00000000-0000-0000-0000-000000000000}"/>
            </ac:spMkLst>
          </pc:spChg>
        </pc:sldLayoutChg>
      </pc:sldMasterChg>
      <pc:sldMasterChg chg="delSldLayout">
        <pc:chgData name="Lukas Winklhofer" userId="482d0a056c5a1f76" providerId="LiveId" clId="{F669D8CD-0AAD-4243-B1F6-3090ECC6CC42}" dt="2024-06-02T13:53:12.110" v="2656" actId="2696"/>
        <pc:sldMasterMkLst>
          <pc:docMk/>
          <pc:sldMasterMk cId="0" sldId="2147483663"/>
        </pc:sldMasterMkLst>
        <pc:sldLayoutChg chg="del">
          <pc:chgData name="Lukas Winklhofer" userId="482d0a056c5a1f76" providerId="LiveId" clId="{F669D8CD-0AAD-4243-B1F6-3090ECC6CC42}" dt="2024-06-02T13:53:12.110" v="2656" actId="2696"/>
          <pc:sldLayoutMkLst>
            <pc:docMk/>
            <pc:sldMasterMk cId="0" sldId="2147483663"/>
            <pc:sldLayoutMk cId="2160528699" sldId="2147483727"/>
          </pc:sldLayoutMkLst>
        </pc:sldLayoutChg>
      </pc:sldMasterChg>
      <pc:sldMasterChg chg="modSldLayout">
        <pc:chgData name="Lukas Winklhofer" userId="482d0a056c5a1f76" providerId="LiveId" clId="{F669D8CD-0AAD-4243-B1F6-3090ECC6CC42}" dt="2024-05-24T08:57:04.648" v="92" actId="20577"/>
        <pc:sldMasterMkLst>
          <pc:docMk/>
          <pc:sldMasterMk cId="0" sldId="2147483668"/>
        </pc:sldMasterMkLst>
        <pc:sldLayoutChg chg="modSp mod">
          <pc:chgData name="Lukas Winklhofer" userId="482d0a056c5a1f76" providerId="LiveId" clId="{F669D8CD-0AAD-4243-B1F6-3090ECC6CC42}" dt="2024-05-24T08:57:04.648" v="92" actId="20577"/>
          <pc:sldLayoutMkLst>
            <pc:docMk/>
            <pc:sldMasterMk cId="0" sldId="2147483668"/>
            <pc:sldLayoutMk cId="1390414417" sldId="2147483724"/>
          </pc:sldLayoutMkLst>
          <pc:spChg chg="mod">
            <ac:chgData name="Lukas Winklhofer" userId="482d0a056c5a1f76" providerId="LiveId" clId="{F669D8CD-0AAD-4243-B1F6-3090ECC6CC42}" dt="2024-05-24T08:57:04.648" v="92" actId="20577"/>
            <ac:spMkLst>
              <pc:docMk/>
              <pc:sldMasterMk cId="0" sldId="2147483668"/>
              <pc:sldLayoutMk cId="1390414417" sldId="2147483724"/>
              <ac:spMk id="2" creationId="{154976A3-D458-EBF9-B242-F3440F1111AF}"/>
            </ac:spMkLst>
          </pc:spChg>
        </pc:sldLayoutChg>
      </pc:sldMasterChg>
      <pc:sldMasterChg chg="modSp mod">
        <pc:chgData name="Lukas Winklhofer" userId="482d0a056c5a1f76" providerId="LiveId" clId="{F669D8CD-0AAD-4243-B1F6-3090ECC6CC42}" dt="2024-05-24T09:05:08.241" v="450" actId="20577"/>
        <pc:sldMasterMkLst>
          <pc:docMk/>
          <pc:sldMasterMk cId="0" sldId="2147483674"/>
        </pc:sldMasterMkLst>
        <pc:spChg chg="mod">
          <ac:chgData name="Lukas Winklhofer" userId="482d0a056c5a1f76" providerId="LiveId" clId="{F669D8CD-0AAD-4243-B1F6-3090ECC6CC42}" dt="2024-05-24T09:05:08.241" v="450" actId="20577"/>
          <ac:spMkLst>
            <pc:docMk/>
            <pc:sldMasterMk cId="0" sldId="2147483674"/>
            <ac:spMk id="10" creationId="{00000000-0000-0000-0000-000000000000}"/>
          </ac:spMkLst>
        </pc:spChg>
        <pc:spChg chg="mod">
          <ac:chgData name="Lukas Winklhofer" userId="482d0a056c5a1f76" providerId="LiveId" clId="{F669D8CD-0AAD-4243-B1F6-3090ECC6CC42}" dt="2024-05-24T09:01:34.143" v="308"/>
          <ac:spMkLst>
            <pc:docMk/>
            <pc:sldMasterMk cId="0" sldId="2147483674"/>
            <ac:spMk id="11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11/06/2024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11/06/2024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Why do we need imaging algorithms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Create the knowledge upon which we act in the world.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Interpret and present information in a intuitive way for humans (visualisation).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212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 from naive approach not interpretable</a:t>
            </a:r>
          </a:p>
          <a:p>
            <a:endParaRPr lang="de-DE" dirty="0"/>
          </a:p>
          <a:p>
            <a:r>
              <a:rPr lang="de-DE" dirty="0"/>
              <a:t>Sources can be localized in time-reversal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72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Basic Idea: </a:t>
            </a:r>
            <a:br>
              <a:rPr lang="de-DE" dirty="0"/>
            </a:br>
            <a:r>
              <a:rPr lang="de-DE" dirty="0"/>
              <a:t>Recreate the past from present measurements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Expanding waves will contract at source and scatter locations</a:t>
            </a:r>
          </a:p>
          <a:p>
            <a:endParaRPr lang="de-DE" dirty="0"/>
          </a:p>
          <a:p>
            <a:r>
              <a:rPr lang="de-DE" dirty="0"/>
              <a:t>Signal is measured at a set of points</a:t>
            </a:r>
          </a:p>
          <a:p>
            <a:r>
              <a:rPr lang="de-DE" dirty="0"/>
              <a:t>Compute the field that is created when the time-reversed signal is re-emitted at the measurement locations</a:t>
            </a:r>
          </a:p>
          <a:p>
            <a:endParaRPr lang="de-DE" dirty="0"/>
          </a:p>
          <a:p>
            <a:r>
              <a:rPr lang="de-DE" dirty="0"/>
              <a:t>Similarities to Huygens  (Closed Surface) and Matched Filtering (Time-Reversal =&gt; Complex Conjugation)</a:t>
            </a:r>
          </a:p>
          <a:p>
            <a:endParaRPr lang="de-DE" dirty="0"/>
          </a:p>
          <a:p>
            <a:r>
              <a:rPr lang="de-DE" dirty="0"/>
              <a:t>Arbitrary amount of information can be taken into account to improve image</a:t>
            </a:r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5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Especially in complex environments with multipath propagation of the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99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Small wavelengths compared to dimensions of surroundings</a:t>
            </a:r>
          </a:p>
          <a:p>
            <a:endParaRPr lang="de-DE" dirty="0"/>
          </a:p>
          <a:p>
            <a:r>
              <a:rPr lang="de-DE" dirty="0"/>
              <a:t>Observing the electric field component of a electromagnetic wave along a straight line in a homogenous medium is approximated by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Enables utilization of Ray Tracing Capabilities of GPUs to Compute multiple Raypaths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5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Utilize Multipath effects</a:t>
            </a:r>
          </a:p>
          <a:p>
            <a:endParaRPr lang="de-DE" dirty="0"/>
          </a:p>
          <a:p>
            <a:r>
              <a:rPr lang="de-DE" dirty="0"/>
              <a:t>Compute the Time-Reversed Field at every Imaging Point by Adding up Contributions from different paths</a:t>
            </a:r>
          </a:p>
          <a:p>
            <a:endParaRPr lang="de-DE" dirty="0"/>
          </a:p>
          <a:p>
            <a:r>
              <a:rPr lang="de-DE" dirty="0"/>
              <a:t>This is done for all receivers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20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Compute the Time-Reversed Field at every Imaging Point by Adding up Contributions from different paths</a:t>
            </a:r>
          </a:p>
          <a:p>
            <a:endParaRPr lang="de-DE" dirty="0"/>
          </a:p>
          <a:p>
            <a:r>
              <a:rPr lang="de-DE" dirty="0"/>
              <a:t>This is done for all receivers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2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Compute the Time-Reversed Field at every Imaging Point by Adding up Contributions from different paths</a:t>
            </a:r>
          </a:p>
          <a:p>
            <a:endParaRPr lang="de-DE" dirty="0"/>
          </a:p>
          <a:p>
            <a:r>
              <a:rPr lang="de-DE" dirty="0"/>
              <a:t>This is done for all receivers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764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Box made of perfectly electric conducting plates in pink</a:t>
            </a:r>
          </a:p>
          <a:p>
            <a:r>
              <a:rPr lang="de-DE" dirty="0"/>
              <a:t>Antennas in blue emit harmonic waves at 20 different frequencies from 4.8 to 7.2 GHz</a:t>
            </a:r>
          </a:p>
          <a:p>
            <a:r>
              <a:rPr lang="de-DE" dirty="0"/>
              <a:t>Green Receivers measure the signal.</a:t>
            </a:r>
          </a:p>
          <a:p>
            <a:r>
              <a:rPr lang="de-DE" dirty="0"/>
              <a:t>Algorithm reconstructs the imaging domain in purple which should reveal the initial antenna locations</a:t>
            </a:r>
          </a:p>
          <a:p>
            <a:endParaRPr lang="de-DE" dirty="0"/>
          </a:p>
          <a:p>
            <a:r>
              <a:rPr lang="de-DE" dirty="0"/>
              <a:t>Compare results of my algorithm to naive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15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Sources appear sharper</a:t>
            </a:r>
          </a:p>
          <a:p>
            <a:endParaRPr lang="de-DE" dirty="0"/>
          </a:p>
          <a:p>
            <a:r>
              <a:rPr lang="de-DE" dirty="0"/>
              <a:t>No shadow coming from the receiver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1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186CB456-4823-F0CE-7635-2DF9E971C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2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5AABF3B-2112-4303-BACC-C389E81E7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0E7229-04EE-4764-BC7E-F87916F4FA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0912513-725A-7B3D-7236-D9DF537BD4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60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506687"/>
            <a:ext cx="8508999" cy="317961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161" y="936839"/>
            <a:ext cx="8508999" cy="4976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11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7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0305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E9EB89DB-0FCB-44DF-1F96-9A2EDDD7D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83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6846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AEF4677-339F-8CA2-B0ED-473D9EA817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5657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B396E02D-F2E0-1B1F-A258-256C442E53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771076"/>
            <a:ext cx="9144000" cy="3372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90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5FE9A9B3-89BF-F3DC-FA80-DEDD36A47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1121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FB6134F2-2761-390F-47D1-C1565FBC8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7837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26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019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5888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5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extfeld 10">
            <a:extLst>
              <a:ext uri="{FF2B5EF4-FFF2-40B4-BE49-F238E27FC236}">
                <a16:creationId xmlns:a16="http://schemas.microsoft.com/office/drawing/2014/main" id="{154976A3-D458-EBF9-B242-F3440F1111AF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bg1"/>
                </a:solidFill>
                <a:latin typeface="+mn-lt"/>
              </a:rPr>
              <a:t>Department of Electrical and Computer Engineering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TUM School of Computation, Information and Technology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bg1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41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725" r:id="rId3"/>
    <p:sldLayoutId id="2147483726" r:id="rId4"/>
    <p:sldLayoutId id="2147483728" r:id="rId5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Lukas Winklhofer (TUM)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Department of Electrical and Computer Engineering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School of Computation, Information and Technology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Technical University of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Lukas Winklhofer (TUM)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16" r:id="rId3"/>
    <p:sldLayoutId id="2147483704" r:id="rId4"/>
    <p:sldLayoutId id="2147483714" r:id="rId5"/>
    <p:sldLayoutId id="2147483713" r:id="rId6"/>
    <p:sldLayoutId id="2147483712" r:id="rId7"/>
    <p:sldLayoutId id="2147483715" r:id="rId8"/>
    <p:sldLayoutId id="2147483657" r:id="rId9"/>
    <p:sldLayoutId id="2147483717" r:id="rId10"/>
    <p:sldLayoutId id="2147483711" r:id="rId11"/>
    <p:sldLayoutId id="2147483718" r:id="rId12"/>
    <p:sldLayoutId id="2147483703" r:id="rId13"/>
    <p:sldLayoutId id="2147483719" r:id="rId14"/>
    <p:sldLayoutId id="2147483653" r:id="rId15"/>
    <p:sldLayoutId id="2147483721" r:id="rId16"/>
    <p:sldLayoutId id="2147483656" r:id="rId17"/>
    <p:sldLayoutId id="2147483720" r:id="rId1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Ray-Tracing Enhanced Time-Reversal Method for Microwave Imaging in Multipath Environments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1893615"/>
            <a:ext cx="8508999" cy="955594"/>
          </a:xfrm>
        </p:spPr>
        <p:txBody>
          <a:bodyPr/>
          <a:lstStyle/>
          <a:p>
            <a:r>
              <a:rPr lang="de-DE" dirty="0"/>
              <a:t>Lukas Winklhofer</a:t>
            </a:r>
          </a:p>
          <a:p>
            <a:r>
              <a:rPr lang="de-DE" dirty="0"/>
              <a:t>München, 17. Juni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2A519C-40A5-34BA-F5C8-61F4A8409A8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84479" y="1222523"/>
            <a:ext cx="4180910" cy="3475102"/>
          </a:xfrm>
        </p:spPr>
        <p:txBody>
          <a:bodyPr/>
          <a:lstStyle/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r>
              <a:rPr lang="de-DE" b="1" dirty="0">
                <a:solidFill>
                  <a:srgbClr val="008000"/>
                </a:solidFill>
              </a:rPr>
              <a:t>GREEN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-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Receiver</a:t>
            </a:r>
          </a:p>
          <a:p>
            <a:endParaRPr lang="de-DE" dirty="0">
              <a:solidFill>
                <a:srgbClr val="00B050"/>
              </a:solidFill>
            </a:endParaRPr>
          </a:p>
          <a:p>
            <a:r>
              <a:rPr lang="de-DE" b="1" dirty="0">
                <a:solidFill>
                  <a:srgbClr val="FF00FF"/>
                </a:solidFill>
              </a:rPr>
              <a:t>MAGENTA </a:t>
            </a:r>
            <a:r>
              <a:rPr lang="de-DE" dirty="0"/>
              <a:t>– Imaging Point </a:t>
            </a:r>
            <a:endParaRPr lang="de-DE" b="1" dirty="0">
              <a:solidFill>
                <a:srgbClr val="FF00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0573-AAC9-49C4-E8AF-698EA6843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1BB1-B097-E4E1-7D1F-A7EB443B7E8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DD5743-4C80-4240-2D41-E6450B15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Ray-Tracing Approach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7ED5D00-569D-6A73-B4E6-A6BF69E4F68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6723" y="1378979"/>
            <a:ext cx="2836579" cy="3162191"/>
          </a:xfrm>
        </p:spPr>
      </p:pic>
    </p:spTree>
    <p:extLst>
      <p:ext uri="{BB962C8B-B14F-4D97-AF65-F5344CB8AC3E}">
        <p14:creationId xmlns:p14="http://schemas.microsoft.com/office/powerpoint/2010/main" val="124054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2A519C-40A5-34BA-F5C8-61F4A8409A8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84479" y="1222523"/>
            <a:ext cx="4180910" cy="3475102"/>
          </a:xfrm>
        </p:spPr>
        <p:txBody>
          <a:bodyPr/>
          <a:lstStyle/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r>
              <a:rPr lang="de-DE" b="1" dirty="0">
                <a:solidFill>
                  <a:srgbClr val="008000"/>
                </a:solidFill>
              </a:rPr>
              <a:t>GREEN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-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Receiver</a:t>
            </a:r>
          </a:p>
          <a:p>
            <a:endParaRPr lang="de-DE" dirty="0">
              <a:solidFill>
                <a:srgbClr val="00B050"/>
              </a:solidFill>
            </a:endParaRPr>
          </a:p>
          <a:p>
            <a:r>
              <a:rPr lang="de-DE" b="1" dirty="0">
                <a:solidFill>
                  <a:srgbClr val="FF00FF"/>
                </a:solidFill>
              </a:rPr>
              <a:t>MAGENTA </a:t>
            </a:r>
            <a:r>
              <a:rPr lang="de-DE" dirty="0"/>
              <a:t>– Imaging Point </a:t>
            </a:r>
            <a:endParaRPr lang="de-DE" b="1" dirty="0">
              <a:solidFill>
                <a:srgbClr val="FF00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0573-AAC9-49C4-E8AF-698EA6843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1BB1-B097-E4E1-7D1F-A7EB443B7E8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DD5743-4C80-4240-2D41-E6450B15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Ray-Tracing Approach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7ED5D00-569D-6A73-B4E6-A6BF69E4F68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6723" y="1378979"/>
            <a:ext cx="2836579" cy="3162191"/>
          </a:xfrm>
        </p:spPr>
      </p:pic>
    </p:spTree>
    <p:extLst>
      <p:ext uri="{BB962C8B-B14F-4D97-AF65-F5344CB8AC3E}">
        <p14:creationId xmlns:p14="http://schemas.microsoft.com/office/powerpoint/2010/main" val="339993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EE58F61-0EE2-4C5C-848B-0C0B3F0608D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55072" y="1222375"/>
            <a:ext cx="4093630" cy="3475038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9C592AB-BED7-A324-2360-03C27D304549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679524" y="1222375"/>
            <a:ext cx="4115653" cy="34750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F1CE8-F92E-E805-C23E-38AFB48194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3798D-7606-EBEE-60BA-FB39263E12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286BC1-7B42-C9EA-73C6-4DB5216A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0220-A310-52D6-D9E3-E37757FB6908}"/>
              </a:ext>
            </a:extLst>
          </p:cNvPr>
          <p:cNvSpPr txBox="1"/>
          <p:nvPr/>
        </p:nvSpPr>
        <p:spPr>
          <a:xfrm>
            <a:off x="348823" y="1120346"/>
            <a:ext cx="187230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Line-Of-Sight (LOS):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6CE1F5-BEE8-E9D6-BC84-A7F772B761F1}"/>
              </a:ext>
            </a:extLst>
          </p:cNvPr>
          <p:cNvSpPr txBox="1"/>
          <p:nvPr/>
        </p:nvSpPr>
        <p:spPr>
          <a:xfrm>
            <a:off x="4695300" y="1120346"/>
            <a:ext cx="246381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Non-Line-Of-Sight (NLOS):</a:t>
            </a:r>
          </a:p>
        </p:txBody>
      </p:sp>
    </p:spTree>
    <p:extLst>
      <p:ext uri="{BB962C8B-B14F-4D97-AF65-F5344CB8AC3E}">
        <p14:creationId xmlns:p14="http://schemas.microsoft.com/office/powerpoint/2010/main" val="66160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E85AFD-C606-3575-7637-824898A22FD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1150" y="1565388"/>
            <a:ext cx="4181475" cy="27890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53BC-134C-E56B-6533-49B03B4CB9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8D3B-A626-EBAA-8516-78842FAEC9B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653DBF-9910-280C-C7EC-5F7FF9DC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(LOS)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64ED5-07C5-FC4D-B755-51B691AE81B6}"/>
              </a:ext>
            </a:extLst>
          </p:cNvPr>
          <p:cNvSpPr txBox="1"/>
          <p:nvPr/>
        </p:nvSpPr>
        <p:spPr>
          <a:xfrm>
            <a:off x="436604" y="1308138"/>
            <a:ext cx="5802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Naive:</a:t>
            </a:r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86D8168F-7B6F-AEA7-819F-D1F519FBFB8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646613" y="1606223"/>
            <a:ext cx="4181475" cy="270734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7BBB50-6D4B-00A7-2491-800920D8D3D7}"/>
              </a:ext>
            </a:extLst>
          </p:cNvPr>
          <p:cNvSpPr txBox="1"/>
          <p:nvPr/>
        </p:nvSpPr>
        <p:spPr>
          <a:xfrm>
            <a:off x="4724398" y="1308138"/>
            <a:ext cx="13821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Time-Reversal:</a:t>
            </a:r>
          </a:p>
        </p:txBody>
      </p:sp>
    </p:spTree>
    <p:extLst>
      <p:ext uri="{BB962C8B-B14F-4D97-AF65-F5344CB8AC3E}">
        <p14:creationId xmlns:p14="http://schemas.microsoft.com/office/powerpoint/2010/main" val="329002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35EA3D-85CB-8F2D-5387-8E619C620DCA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1634807"/>
            <a:ext cx="4181475" cy="26501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1E73A-7F58-3A09-2261-BEE31F5845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5261-AA70-5153-CF53-15267AA4CFB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D2F8BC-017C-5CAA-9330-4EFF43DA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(NLOS)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8482C-73BF-F42C-A50B-339424C608FF}"/>
              </a:ext>
            </a:extLst>
          </p:cNvPr>
          <p:cNvSpPr txBox="1"/>
          <p:nvPr/>
        </p:nvSpPr>
        <p:spPr>
          <a:xfrm>
            <a:off x="411891" y="1348973"/>
            <a:ext cx="5802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Naive: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30244-86FF-9485-FA2A-931928C64A05}"/>
              </a:ext>
            </a:extLst>
          </p:cNvPr>
          <p:cNvSpPr txBox="1"/>
          <p:nvPr/>
        </p:nvSpPr>
        <p:spPr>
          <a:xfrm>
            <a:off x="4745467" y="1348973"/>
            <a:ext cx="13821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Time-Reversal:</a:t>
            </a:r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15053B51-F4D3-4F29-395A-FA005AA0F49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311150" y="1610099"/>
            <a:ext cx="4181475" cy="2699589"/>
          </a:xfrm>
        </p:spPr>
      </p:pic>
    </p:spTree>
    <p:extLst>
      <p:ext uri="{BB962C8B-B14F-4D97-AF65-F5344CB8AC3E}">
        <p14:creationId xmlns:p14="http://schemas.microsoft.com/office/powerpoint/2010/main" val="105113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FC06B-F914-05E5-9D55-E4A98E429D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C6D37-8E74-B061-90D5-76F984B817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72A6D-567D-D20D-8CD4-5306ECCD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Learnings and Outlook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A6B21F-0E99-B97D-A8F9-116897A2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Considering Multi-Path Effects Improves Microwave Imaging</a:t>
            </a:r>
          </a:p>
          <a:p>
            <a:endParaRPr lang="de-DE" dirty="0"/>
          </a:p>
          <a:p>
            <a:r>
              <a:rPr lang="de-DE" dirty="0"/>
              <a:t>Ray-Tracing is a Valid Approach to Simulate Electromagnetic Waves in Certain Scenarios</a:t>
            </a:r>
          </a:p>
          <a:p>
            <a:endParaRPr lang="de-DE" dirty="0"/>
          </a:p>
          <a:p>
            <a:r>
              <a:rPr lang="de-DE" dirty="0"/>
              <a:t>GPU‘s can be Used to Speed Up Electromagnetic Simulation Programs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Extend Algorithm for Passive Scatter-Points</a:t>
            </a:r>
          </a:p>
          <a:p>
            <a:endParaRPr lang="de-DE" dirty="0"/>
          </a:p>
          <a:p>
            <a:r>
              <a:rPr lang="de-DE" dirty="0"/>
              <a:t>Consider Vector-Quantities for Electromagnetic Field</a:t>
            </a:r>
          </a:p>
          <a:p>
            <a:endParaRPr lang="de-DE" dirty="0"/>
          </a:p>
          <a:p>
            <a:r>
              <a:rPr lang="de-DE"/>
              <a:t>Test in Real-World Scenarios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7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AD54CD-0CBC-F3AE-911D-5F42A8F0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75" y="2383631"/>
            <a:ext cx="8508999" cy="376238"/>
          </a:xfrm>
        </p:spPr>
        <p:txBody>
          <a:bodyPr/>
          <a:lstStyle/>
          <a:p>
            <a:r>
              <a:rPr lang="de-DE" dirty="0"/>
              <a:t>Thank you for you attention!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A3ADA8-70BC-21B6-849B-2EBE66C4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24F18-2FE7-D7A1-A2BA-FEA3552E9A6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54575"/>
            <a:ext cx="7829550" cy="288925"/>
          </a:xfrm>
        </p:spPr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6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C051CA-4DFA-56C7-8156-BD5D462B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endParaRPr lang="en-US" dirty="0"/>
          </a:p>
          <a:p>
            <a:r>
              <a:rPr lang="en-US" dirty="0"/>
              <a:t>State of the Art</a:t>
            </a:r>
          </a:p>
          <a:p>
            <a:endParaRPr lang="en-US" dirty="0"/>
          </a:p>
          <a:p>
            <a:r>
              <a:rPr lang="en-US" dirty="0"/>
              <a:t>Time Reversal Imaging</a:t>
            </a:r>
          </a:p>
          <a:p>
            <a:endParaRPr lang="en-US" dirty="0"/>
          </a:p>
          <a:p>
            <a:r>
              <a:rPr lang="en-US" dirty="0"/>
              <a:t>The Ray-Tracing Approach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r>
              <a:rPr lang="en-US" dirty="0"/>
              <a:t>Learnings and Outlook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3F97F-D202-E277-DAEE-0DC5F35C9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5179D-4BAB-FD30-7926-3E9D5888D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155BB4-0E23-C0E6-D0A4-88C70A96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1887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D4762-08C7-850B-0950-3907FA16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3678A-D76F-F699-B89C-1DDC389735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28074-C542-C4A0-8652-7F0055ECA6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163ABC-4BCD-2E1C-F5D7-5D5E4832F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409700"/>
            <a:ext cx="8508999" cy="3430613"/>
          </a:xfrm>
        </p:spPr>
        <p:txBody>
          <a:bodyPr/>
          <a:lstStyle/>
          <a:p>
            <a:r>
              <a:rPr lang="de-DE" dirty="0"/>
              <a:t>Reconstruct Reality from a Limited Amount of Measurements.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Main Task of Biological Senses</a:t>
            </a:r>
          </a:p>
          <a:p>
            <a:endParaRPr lang="de-DE" dirty="0"/>
          </a:p>
          <a:p>
            <a:r>
              <a:rPr lang="de-DE" dirty="0"/>
              <a:t>Process and Visualize Measured Information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Security / Military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Healthcare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1FDCF-A73E-BCBA-E7C9-435405DE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791179"/>
          </a:xfrm>
        </p:spPr>
        <p:txBody>
          <a:bodyPr/>
          <a:lstStyle/>
          <a:p>
            <a:r>
              <a:rPr lang="de-DE" dirty="0"/>
              <a:t>What is the Problem?</a:t>
            </a:r>
            <a:br>
              <a:rPr lang="de-DE" dirty="0"/>
            </a:br>
            <a:r>
              <a:rPr lang="de-DE" dirty="0"/>
              <a:t>Why is it relevant? </a:t>
            </a:r>
          </a:p>
        </p:txBody>
      </p:sp>
    </p:spTree>
    <p:extLst>
      <p:ext uri="{BB962C8B-B14F-4D97-AF65-F5344CB8AC3E}">
        <p14:creationId xmlns:p14="http://schemas.microsoft.com/office/powerpoint/2010/main" val="15067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56ABC8-E60D-1740-26D8-326E8015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Security / Military: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Thermal Imaging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Radar </a:t>
            </a:r>
          </a:p>
          <a:p>
            <a:endParaRPr lang="de-DE" dirty="0"/>
          </a:p>
          <a:p>
            <a:r>
              <a:rPr lang="de-DE" dirty="0"/>
              <a:t>Geography: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Seismic Tomography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Ground-Penetrating 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Electrical Resisitivity Tomography</a:t>
            </a:r>
          </a:p>
          <a:p>
            <a:endParaRPr lang="de-DE" dirty="0"/>
          </a:p>
          <a:p>
            <a:r>
              <a:rPr lang="de-DE" dirty="0"/>
              <a:t>Healthcare: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Computer Tomography (X-Ray)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Magnetic Resonance Tomography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Ultrasound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CF17F-E625-0AE7-17B7-74197E2D4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C2A6-614B-E762-19C5-998A763551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F8052E-5F4B-3526-E567-232D778E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791179"/>
          </a:xfrm>
        </p:spPr>
        <p:txBody>
          <a:bodyPr/>
          <a:lstStyle/>
          <a:p>
            <a:r>
              <a:rPr lang="de-DE" dirty="0"/>
              <a:t>What are common approaches?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8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B55D80-0404-35DF-F621-6405C1CD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Wavelengths between 1mm and 1m =&gt; Order of Size of Real World Objects</a:t>
            </a:r>
          </a:p>
          <a:p>
            <a:endParaRPr lang="de-DE" dirty="0"/>
          </a:p>
          <a:p>
            <a:r>
              <a:rPr lang="de-DE" dirty="0"/>
              <a:t>No Ionisation =&gt; Nondestructive</a:t>
            </a:r>
          </a:p>
          <a:p>
            <a:endParaRPr lang="de-DE" dirty="0"/>
          </a:p>
          <a:p>
            <a:r>
              <a:rPr lang="de-DE" dirty="0"/>
              <a:t>Based on Principle of Reflection </a:t>
            </a:r>
          </a:p>
          <a:p>
            <a:endParaRPr lang="de-DE" dirty="0"/>
          </a:p>
          <a:p>
            <a:r>
              <a:rPr lang="de-DE" dirty="0"/>
              <a:t>Variety of Algorithms i.e. Naive Backprojection (Assumes Homogenous Space)</a:t>
            </a:r>
          </a:p>
          <a:p>
            <a:endParaRPr lang="de-DE" dirty="0"/>
          </a:p>
          <a:p>
            <a:r>
              <a:rPr lang="de-DE" dirty="0"/>
              <a:t>Algorithms Differ in Their Consideration of A Priori Information	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33AD94-A6BC-C894-8162-6F0A13080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3A5B9-90FF-F912-16D8-D42A970142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DC2180-C861-E548-C9AA-6CAEEE16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Microwave Imaging</a:t>
            </a:r>
          </a:p>
        </p:txBody>
      </p:sp>
    </p:spTree>
    <p:extLst>
      <p:ext uri="{BB962C8B-B14F-4D97-AF65-F5344CB8AC3E}">
        <p14:creationId xmlns:p14="http://schemas.microsoft.com/office/powerpoint/2010/main" val="26861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963ADCC-8A70-0554-73E7-04F74AC7963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7814" y="1222375"/>
            <a:ext cx="3079072" cy="34750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DB5EC-E8C6-7DBF-A291-CC3FD1D51F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F3F02-9C12-4517-DF91-D9204030F9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8B20A4-E545-5F34-41F1-70A22AE7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Reversal Imaging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35256C7-2E6C-07D8-3DF8-5C52B2141B6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351" y="1222375"/>
            <a:ext cx="3079072" cy="3475038"/>
          </a:xfrm>
        </p:spPr>
      </p:pic>
    </p:spTree>
    <p:extLst>
      <p:ext uri="{BB962C8B-B14F-4D97-AF65-F5344CB8AC3E}">
        <p14:creationId xmlns:p14="http://schemas.microsoft.com/office/powerpoint/2010/main" val="129434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0C953A-2514-A2AB-F541-24CFE1F5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sz="2000" b="1" dirty="0"/>
              <a:t>        PROBLEM: </a:t>
            </a:r>
            <a:r>
              <a:rPr lang="de-DE" sz="2000" dirty="0"/>
              <a:t>High Computational Costs for Full-Wave Simulations!</a:t>
            </a:r>
            <a:endParaRPr lang="de-DE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B142-7E31-A1F2-BF8C-3ACDC32DF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1B08-B214-F78E-3B13-9D361BAB7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0D6313-AC3C-CD8D-B23E-1C00B634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Reversal Imaging</a:t>
            </a:r>
          </a:p>
        </p:txBody>
      </p:sp>
    </p:spTree>
    <p:extLst>
      <p:ext uri="{BB962C8B-B14F-4D97-AF65-F5344CB8AC3E}">
        <p14:creationId xmlns:p14="http://schemas.microsoft.com/office/powerpoint/2010/main" val="389402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79087E-A5B8-8398-9122-FA0B0163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734B0-07C6-8FE9-C1E1-E24FBC83E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901D4-A557-2A12-D829-E0CCC3BFE7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622171-6E25-627B-E912-D5F1160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Ray-Tracing Approach</a:t>
            </a:r>
          </a:p>
        </p:txBody>
      </p:sp>
      <p:pic>
        <p:nvPicPr>
          <p:cNvPr id="11" name="Picture 10" descr="\documentclass{article}&#10;\usepackage{amsmath}&#10;\usepackage{bm}&#10;\pagestyle{empty}&#10;\begin{document}&#10;&#10;\(\underline{\bm{E}}(l) = \frac{1}{1 + l} \underline{\bm{E}}_0 \mathrm{e}^{\mathrm{i} k_0 n l}\)&#10;&#10;&#10;\end{document}" title="IguanaTex Picture Display">
            <a:extLst>
              <a:ext uri="{FF2B5EF4-FFF2-40B4-BE49-F238E27FC236}">
                <a16:creationId xmlns:a16="http://schemas.microsoft.com/office/drawing/2014/main" id="{0A061EF7-ACC2-4F68-467B-6474340AB9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9090" y="2408700"/>
            <a:ext cx="2099809" cy="326095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bm}&#10;\pagestyle{empty}&#10;\begin{document}&#10;&#10;\begin{align*}&#10;\underline{\bm{E}}(l) \quad &amp;\widehat{=} \quad \text{electric field component along straight line}\\&#10;\underline{\bm{E}}_0 \quad &amp;\widehat{=} \quad \text{electric field component at wave source}\\&#10;k_0 \quad &amp;\widehat{=} \quad \text{vacuum wave number}\\&#10;n \quad &amp;\widehat{=} \quad \text{refractive index of the medium}\\&#10;l \quad &amp;\widehat{=} \quad \text{distance to source}\\&#10;\end{align*}&#10;&#10;\end{document}" title="IguanaTex Picture Display">
            <a:extLst>
              <a:ext uri="{FF2B5EF4-FFF2-40B4-BE49-F238E27FC236}">
                <a16:creationId xmlns:a16="http://schemas.microsoft.com/office/drawing/2014/main" id="{54B69479-B2E8-B025-DD2F-77EA3B555F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07626" y="1704301"/>
            <a:ext cx="5919308" cy="17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9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2A519C-40A5-34BA-F5C8-61F4A8409A8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84479" y="1222523"/>
            <a:ext cx="4180910" cy="3475102"/>
          </a:xfrm>
        </p:spPr>
        <p:txBody>
          <a:bodyPr/>
          <a:lstStyle/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r>
              <a:rPr lang="de-DE" b="1" dirty="0">
                <a:solidFill>
                  <a:srgbClr val="008000"/>
                </a:solidFill>
              </a:rPr>
              <a:t>GREEN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-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Receiver</a:t>
            </a:r>
          </a:p>
          <a:p>
            <a:endParaRPr lang="de-DE" dirty="0">
              <a:solidFill>
                <a:srgbClr val="00B050"/>
              </a:solidFill>
            </a:endParaRPr>
          </a:p>
          <a:p>
            <a:r>
              <a:rPr lang="de-DE" b="1" dirty="0">
                <a:solidFill>
                  <a:srgbClr val="FF00FF"/>
                </a:solidFill>
              </a:rPr>
              <a:t>MAGENTA </a:t>
            </a:r>
            <a:r>
              <a:rPr lang="de-DE" dirty="0"/>
              <a:t>– Imaging Point </a:t>
            </a:r>
            <a:endParaRPr lang="de-DE" b="1" dirty="0">
              <a:solidFill>
                <a:srgbClr val="FF00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0573-AAC9-49C4-E8AF-698EA6843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1BB1-B097-E4E1-7D1F-A7EB443B7E8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DD5743-4C80-4240-2D41-E6450B15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Ray-Tracing Approach</a:t>
            </a:r>
          </a:p>
        </p:txBody>
      </p:sp>
      <p:pic>
        <p:nvPicPr>
          <p:cNvPr id="34" name="Content Placeholder 33" descr="A screenshot of a computer&#10;&#10;Description automatically generated">
            <a:extLst>
              <a:ext uri="{FF2B5EF4-FFF2-40B4-BE49-F238E27FC236}">
                <a16:creationId xmlns:a16="http://schemas.microsoft.com/office/drawing/2014/main" id="{B7ED5D00-569D-6A73-B4E6-A6BF69E4F68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706723" y="1378979"/>
            <a:ext cx="2836579" cy="3162191"/>
          </a:xfrm>
        </p:spPr>
      </p:pic>
    </p:spTree>
    <p:extLst>
      <p:ext uri="{BB962C8B-B14F-4D97-AF65-F5344CB8AC3E}">
        <p14:creationId xmlns:p14="http://schemas.microsoft.com/office/powerpoint/2010/main" val="314839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,4799"/>
  <p:tag name="ORIGINALWIDTH" val="1033,371"/>
  <p:tag name="OUTPUTTYPE" val="PNG"/>
  <p:tag name="IGUANATEXVERSION" val="161"/>
  <p:tag name="LATEXADDIN" val="\documentclass{article}&#10;\usepackage{amsmath}&#10;\usepackage{bm}&#10;\pagestyle{empty}&#10;\begin{document}&#10;&#10;\(\underline{\bm{E}}(l) = \frac{1}{1 + l} \underline{\bm{E}}_0 \mathrm{e}^{\mathrm{i} k_0 n l}\)&#10;&#10;&#10;\end{document}"/>
  <p:tag name="IGUANATEXSIZE" val="20"/>
  <p:tag name="IGUANATEXCURSOR" val="60"/>
  <p:tag name="TRANSPARENCY" val="True"/>
  <p:tag name="LATEXENGINEID" val="0"/>
  <p:tag name="TEMPFOLDER" val="C:\Users\winkl\AppData\Local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2,1447"/>
  <p:tag name="ORIGINALWIDTH" val="2908,136"/>
  <p:tag name="OUTPUTTYPE" val="PNG"/>
  <p:tag name="IGUANATEXVERSION" val="161"/>
  <p:tag name="LATEXADDIN" val="\documentclass{article}&#10;\usepackage{amsmath}&#10;\usepackage{bm}&#10;\pagestyle{empty}&#10;\begin{document}&#10;&#10;\begin{align*}&#10;\underline{\bm{E}}(l) \quad &amp;\widehat{=} \quad \text{electric field component along straight line}\\&#10;\underline{\bm{E}}_0 \quad &amp;\widehat{=} \quad \text{electric field component at wave source}\\&#10;k_0 \quad &amp;\widehat{=} \quad \text{vacuum wave number}\\&#10;n \quad &amp;\widehat{=} \quad \text{refractive index of the medium}\\&#10;l \quad &amp;\widehat{=} \quad \text{distance to source}\\&#10;\end{align*}&#10;&#10;\end{document}"/>
  <p:tag name="IGUANATEXSIZE" val="20"/>
  <p:tag name="IGUANATEXCURSOR" val="209"/>
  <p:tag name="TRANSPARENCY" val="True"/>
  <p:tag name="LATEXENGINEID" val="0"/>
  <p:tag name="TEMPFOLDER" val="C:\Users\winkl\AppData\Local\Temp\"/>
  <p:tag name="LATEXFORMHEIGHT" val="320"/>
  <p:tag name="LATEXFORMWIDTH" val="788,4"/>
  <p:tag name="LATEXFORMWRAP" val="True"/>
  <p:tag name="BITMAPVECTOR" val="0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le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4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 (5)</Template>
  <TotalTime>0</TotalTime>
  <Words>681</Words>
  <Application>Microsoft Office PowerPoint</Application>
  <PresentationFormat>On-screen Show (16:9)</PresentationFormat>
  <Paragraphs>207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Wingdings</vt:lpstr>
      <vt:lpstr>Titel 1</vt:lpstr>
      <vt:lpstr>Title Blank</vt:lpstr>
      <vt:lpstr>Titel 2</vt:lpstr>
      <vt:lpstr>Titel 3</vt:lpstr>
      <vt:lpstr>Inhalt</vt:lpstr>
      <vt:lpstr>Kapiteltrenner blau</vt:lpstr>
      <vt:lpstr>Kapiteltrenner schwarz</vt:lpstr>
      <vt:lpstr>Ray-Tracing Enhanced Time-Reversal Method for Microwave Imaging in Multipath Environments</vt:lpstr>
      <vt:lpstr>Contents</vt:lpstr>
      <vt:lpstr>What is the Problem? Why is it relevant? </vt:lpstr>
      <vt:lpstr>What are common approaches?  </vt:lpstr>
      <vt:lpstr>Microwave Imaging</vt:lpstr>
      <vt:lpstr>Time Reversal Imaging</vt:lpstr>
      <vt:lpstr>Time Reversal Imaging</vt:lpstr>
      <vt:lpstr>The Ray-Tracing Approach</vt:lpstr>
      <vt:lpstr>The Ray-Tracing Approach</vt:lpstr>
      <vt:lpstr>The Ray-Tracing Approach</vt:lpstr>
      <vt:lpstr>The Ray-Tracing Approach</vt:lpstr>
      <vt:lpstr>Scenarios</vt:lpstr>
      <vt:lpstr>Results (LOS)</vt:lpstr>
      <vt:lpstr>Results (NLOS)</vt:lpstr>
      <vt:lpstr>Learnings and Outlook</vt:lpstr>
      <vt:lpstr>Thank you for you attention!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Tian</dc:creator>
  <cp:lastModifiedBy>Lukas Winklhofer</cp:lastModifiedBy>
  <cp:revision>10</cp:revision>
  <cp:lastPrinted>2015-07-30T14:04:45Z</cp:lastPrinted>
  <dcterms:created xsi:type="dcterms:W3CDTF">2020-10-03T23:03:33Z</dcterms:created>
  <dcterms:modified xsi:type="dcterms:W3CDTF">2024-06-11T10:43:28Z</dcterms:modified>
</cp:coreProperties>
</file>