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2DED3-E804-FCA7-6844-B90291CF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C9BAD-12CD-E261-6791-BE3A0108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CC86C-0090-BDC9-D340-2A05AAF3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B4447-71D8-EE72-B58B-FB61EB45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2869-74F6-7FEB-A463-27EAE4DF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E3E7-8A19-F691-3CE1-728A1257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7A7C63-5CAA-6B54-4327-4275C9DC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839FD-97F1-02EA-4F4A-1480A1E4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D2E2D-61E4-C152-E96D-E6360644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9E253-A29A-02A9-4F4B-07510BF6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62B7BF-D5C1-E399-1B50-B49140BD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56A6A-27FE-9E1A-ED80-8BF034652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A779B-CA27-1D70-F58C-C4DF000F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8696D-5E8E-0B4C-70E2-90CBF21A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A9C1B-8B4C-F472-06EB-353BC42A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1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491E-E5F7-C7EA-C054-AFC1A6F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0F31B-1570-C5B5-3A35-E1F2643A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F22E0-9982-5D9C-D8D6-C95FD178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41122-0A2A-3348-4808-9B35B5CE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C8758-4489-FFAE-B2D0-7D3596BA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D060-58FC-4A9F-5B56-A47D5F7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AC8D9-6204-7D8B-69EA-1133A52F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24254-7F56-767D-9A6F-5AF1ADB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9F40-5E68-8FFB-2EC5-83404DB8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ABACC-BEDE-10E3-E9AF-05AF0866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EE13-BD18-817F-2805-8941072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C3DB-ED4C-FAF0-0692-E50B554BA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F6965-3190-4ED7-740D-C36E86D5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C9BCD-6D43-5FEE-FBA7-A9C433DA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2123B-6601-4A1D-D70C-D5527B3C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9CD0B-54D3-9F9A-5305-C30739F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19BA0-65AE-542A-9B34-C4B194C2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07DFC-80D8-B2A7-3859-B08FC6D2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A3476-C0E6-BBA4-BA50-9342AED9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7D4AB5-7939-D39C-39A4-9B63AC272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84845A-2229-1671-E333-582FC50E4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11559-56F4-B39D-AEED-61193981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E86977-CEB8-4EB1-6F48-85F3D1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398F2A-814B-AA57-9DC2-686F17CC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3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A9EAA-2F88-FE6D-8067-FC6915AF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56391-73E0-9C23-0EBF-2E69C91C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8A2FF-6C7F-5EC7-3C55-A8797930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764EA-7DB2-440F-8C1A-1FCCFEC6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5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D0225-C5EC-4FEB-2254-D27E56BD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B6FFFD-D8F2-F46B-2BD4-B16F4760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B1667-6259-9170-AE24-C843430B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3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C1A9A-4F68-0735-B62D-933E7A1C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09436-A353-DA65-B1AF-A33EE21D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4FD72-3E56-BFD2-5DDD-331021C7A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8593D-A2BF-49BD-0828-75E84FAC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25738-F441-27E5-7D71-5D367AFD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FEDDC-15F7-C12E-EB2B-7605E71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2E36-3CBB-8101-D5AC-D65F0759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8083FF-098A-7308-5FD9-CECDC055D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C894C-E004-98AB-BE07-FDB041CB4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1968E-9E97-211F-7ABC-8C1354E3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DA9A2-5118-CAE7-C831-10AAAA56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85111-5945-EFA4-E12B-2C675794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3AB26F-0410-949E-A9EE-9EE5F790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1C5EA-13F1-A863-611D-6286F6B5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1E173-F264-1743-5536-0BDF7F2A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A096-5471-43D9-98D2-6A6E9C36524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07EDF-34E4-F366-C291-234DF996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8C89F-A9B8-B32D-48D8-884EBC341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8D0A-A277-471D-867C-ED9394CA7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F252AB2-BCED-4A33-3C40-E7E7971C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18888438">
            <a:off x="999443" y="905212"/>
            <a:ext cx="3765252" cy="37652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A690A1-175C-5E28-B109-DBA03E7CC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6324278" y="905206"/>
            <a:ext cx="3765252" cy="37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F252AB2-BCED-4A33-3C40-E7E7971C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18888438">
            <a:off x="999443" y="905212"/>
            <a:ext cx="3765252" cy="37652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A690A1-175C-5E28-B109-DBA03E7CC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b="22783"/>
          <a:stretch/>
        </p:blipFill>
        <p:spPr>
          <a:xfrm rot="8086550">
            <a:off x="6324278" y="905206"/>
            <a:ext cx="3765252" cy="37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6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凌炜 李</dc:creator>
  <cp:lastModifiedBy>凌炜 李</cp:lastModifiedBy>
  <cp:revision>1</cp:revision>
  <dcterms:created xsi:type="dcterms:W3CDTF">2025-01-06T15:16:22Z</dcterms:created>
  <dcterms:modified xsi:type="dcterms:W3CDTF">2025-01-06T15:23:41Z</dcterms:modified>
</cp:coreProperties>
</file>