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DED3-E804-FCA7-6844-B90291CF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C9BAD-12CD-E261-6791-BE3A0108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CC86C-0090-BDC9-D340-2A05AAF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B4447-71D8-EE72-B58B-FB61EB45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2869-74F6-7FEB-A463-27EAE4DF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E3E7-8A19-F691-3CE1-728A1257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7A7C63-5CAA-6B54-4327-4275C9DC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839FD-97F1-02EA-4F4A-1480A1E4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D2E2D-61E4-C152-E96D-E6360644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E253-A29A-02A9-4F4B-07510BF6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62B7BF-D5C1-E399-1B50-B49140BD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56A6A-27FE-9E1A-ED80-8BF03465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A779B-CA27-1D70-F58C-C4DF000F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8696D-5E8E-0B4C-70E2-90CBF21A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A9C1B-8B4C-F472-06EB-353BC42A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1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491E-E5F7-C7EA-C054-AFC1A6F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0F31B-1570-C5B5-3A35-E1F2643A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22E0-9982-5D9C-D8D6-C95FD178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41122-0A2A-3348-4808-9B35B5CE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C8758-4489-FFAE-B2D0-7D3596BA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D060-58FC-4A9F-5B56-A47D5F7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AC8D9-6204-7D8B-69EA-1133A52F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24254-7F56-767D-9A6F-5AF1ADB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9F40-5E68-8FFB-2EC5-83404DB8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ABACC-BEDE-10E3-E9AF-05AF086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EE13-BD18-817F-2805-8941072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C3DB-ED4C-FAF0-0692-E50B554BA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F6965-3190-4ED7-740D-C36E86D5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C9BCD-6D43-5FEE-FBA7-A9C433DA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2123B-6601-4A1D-D70C-D5527B3C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9CD0B-54D3-9F9A-5305-C30739F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19BA0-65AE-542A-9B34-C4B194C2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07DFC-80D8-B2A7-3859-B08FC6D2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A3476-C0E6-BBA4-BA50-9342AED9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7D4AB5-7939-D39C-39A4-9B63AC27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4845A-2229-1671-E333-582FC50E4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11559-56F4-B39D-AEED-61193981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86977-CEB8-4EB1-6F48-85F3D1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98F2A-814B-AA57-9DC2-686F17CC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A9EAA-2F88-FE6D-8067-FC6915AF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56391-73E0-9C23-0EBF-2E69C91C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8A2FF-6C7F-5EC7-3C55-A8797930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764EA-7DB2-440F-8C1A-1FCCFEC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5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D0225-C5EC-4FEB-2254-D27E56BD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B6FFFD-D8F2-F46B-2BD4-B16F4760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B1667-6259-9170-AE24-C843430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3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C1A9A-4F68-0735-B62D-933E7A1C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09436-A353-DA65-B1AF-A33EE21D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4FD72-3E56-BFD2-5DDD-331021C7A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8593D-A2BF-49BD-0828-75E84FAC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25738-F441-27E5-7D71-5D367AFD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FEDDC-15F7-C12E-EB2B-7605E71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2E36-3CBB-8101-D5AC-D65F0759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8083FF-098A-7308-5FD9-CECDC055D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C894C-E004-98AB-BE07-FDB041CB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1968E-9E97-211F-7ABC-8C1354E3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DA9A2-5118-CAE7-C831-10AAAA56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85111-5945-EFA4-E12B-2C675794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3AB26F-0410-949E-A9EE-9EE5F790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1C5EA-13F1-A863-611D-6286F6B5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1E173-F264-1743-5536-0BDF7F2A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A096-5471-43D9-98D2-6A6E9C36524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07EDF-34E4-F366-C291-234DF996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8C89F-A9B8-B32D-48D8-884EBC34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F252AB2-BCED-4A33-3C40-E7E7971C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999443" y="905212"/>
            <a:ext cx="3765252" cy="3765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A690A1-175C-5E28-B109-DBA03E7CC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CA690A1-175C-5E28-B109-DBA03E7CC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8532B84-6870-4B62-5999-618DEAE23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2102470" y="905207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CC6DC7-B5CF-E3C4-8099-EF34C044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6421679" y="989434"/>
            <a:ext cx="3765252" cy="3765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252AB2-BCED-4A33-3C40-E7E7971C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2190571" y="989433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F252AB2-BCED-4A33-3C40-E7E7971C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999443" y="905212"/>
            <a:ext cx="3765252" cy="3765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A690A1-175C-5E28-B109-DBA03E7CC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6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66D11A-0915-6817-0BF9-913D684F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2097183" y="901190"/>
            <a:ext cx="3765252" cy="37652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49A337-C61C-65D2-B02E-2097C8755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A690A1-175C-5E28-B109-DBA03E7CC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54C3A-EDFD-457D-C251-80A4C65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6421683" y="985420"/>
            <a:ext cx="3765252" cy="3765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252AB2-BCED-4A33-3C40-E7E7971C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2178540" y="989436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F870D58-29FF-4027-3804-2941575C223C}"/>
              </a:ext>
            </a:extLst>
          </p:cNvPr>
          <p:cNvGrpSpPr/>
          <p:nvPr/>
        </p:nvGrpSpPr>
        <p:grpSpPr>
          <a:xfrm>
            <a:off x="0" y="0"/>
            <a:ext cx="6495803" cy="6847803"/>
            <a:chOff x="3724891" y="1076325"/>
            <a:chExt cx="4457871" cy="469943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D6E97F7-A787-0232-7ABC-312C799C490A}"/>
                </a:ext>
              </a:extLst>
            </p:cNvPr>
            <p:cNvGrpSpPr/>
            <p:nvPr/>
          </p:nvGrpSpPr>
          <p:grpSpPr>
            <a:xfrm>
              <a:off x="3729850" y="1078350"/>
              <a:ext cx="4441638" cy="4694597"/>
              <a:chOff x="3729850" y="1078350"/>
              <a:chExt cx="4441638" cy="4694597"/>
            </a:xfrm>
          </p:grpSpPr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04B3B61F-D667-9619-1B96-3307DBC44EB9}"/>
                  </a:ext>
                </a:extLst>
              </p:cNvPr>
              <p:cNvSpPr/>
              <p:nvPr/>
            </p:nvSpPr>
            <p:spPr>
              <a:xfrm>
                <a:off x="3734409" y="1420916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69647A6F-9875-C2C9-E43A-A24440DA675D}"/>
                  </a:ext>
                </a:extLst>
              </p:cNvPr>
              <p:cNvSpPr/>
              <p:nvPr/>
            </p:nvSpPr>
            <p:spPr>
              <a:xfrm>
                <a:off x="4343334" y="175616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六边形 9">
                <a:extLst>
                  <a:ext uri="{FF2B5EF4-FFF2-40B4-BE49-F238E27FC236}">
                    <a16:creationId xmlns:a16="http://schemas.microsoft.com/office/drawing/2014/main" id="{0F5942BB-EC96-C1F8-2915-422FBFC9BFC9}"/>
                  </a:ext>
                </a:extLst>
              </p:cNvPr>
              <p:cNvSpPr/>
              <p:nvPr/>
            </p:nvSpPr>
            <p:spPr>
              <a:xfrm>
                <a:off x="3734409" y="209141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7110A5DD-06D3-CF0E-0135-D532984C5106}"/>
                  </a:ext>
                </a:extLst>
              </p:cNvPr>
              <p:cNvSpPr/>
              <p:nvPr/>
            </p:nvSpPr>
            <p:spPr>
              <a:xfrm>
                <a:off x="4343334" y="1085665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六边形 11">
                <a:extLst>
                  <a:ext uri="{FF2B5EF4-FFF2-40B4-BE49-F238E27FC236}">
                    <a16:creationId xmlns:a16="http://schemas.microsoft.com/office/drawing/2014/main" id="{9FC5D7B3-E8D4-9777-AC8A-5C746A4D26BB}"/>
                  </a:ext>
                </a:extLst>
              </p:cNvPr>
              <p:cNvSpPr/>
              <p:nvPr/>
            </p:nvSpPr>
            <p:spPr>
              <a:xfrm>
                <a:off x="4952260" y="1420916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六边形 13">
                <a:extLst>
                  <a:ext uri="{FF2B5EF4-FFF2-40B4-BE49-F238E27FC236}">
                    <a16:creationId xmlns:a16="http://schemas.microsoft.com/office/drawing/2014/main" id="{C880494D-1E90-DAFF-52F5-DB9EC3FFFEE6}"/>
                  </a:ext>
                </a:extLst>
              </p:cNvPr>
              <p:cNvSpPr/>
              <p:nvPr/>
            </p:nvSpPr>
            <p:spPr>
              <a:xfrm>
                <a:off x="4952260" y="209141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F7A0F4A2-9066-0572-5C3C-97B66B8E46FA}"/>
                  </a:ext>
                </a:extLst>
              </p:cNvPr>
              <p:cNvSpPr/>
              <p:nvPr/>
            </p:nvSpPr>
            <p:spPr>
              <a:xfrm>
                <a:off x="5561185" y="175616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B42FEC26-DADD-CD00-5134-E9CDE8F2BFA7}"/>
                  </a:ext>
                </a:extLst>
              </p:cNvPr>
              <p:cNvSpPr/>
              <p:nvPr/>
            </p:nvSpPr>
            <p:spPr>
              <a:xfrm>
                <a:off x="5561185" y="1085665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BED48163-941C-800F-4B56-A25A842F9F61}"/>
                  </a:ext>
                </a:extLst>
              </p:cNvPr>
              <p:cNvSpPr/>
              <p:nvPr/>
            </p:nvSpPr>
            <p:spPr>
              <a:xfrm>
                <a:off x="6779036" y="1085665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9A63D498-0065-1B5E-210F-4B5BF1FAD02D}"/>
                  </a:ext>
                </a:extLst>
              </p:cNvPr>
              <p:cNvSpPr/>
              <p:nvPr/>
            </p:nvSpPr>
            <p:spPr>
              <a:xfrm>
                <a:off x="6170110" y="1420916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47B2AAEB-F0CE-FEAA-72CD-E68F032F17F2}"/>
                  </a:ext>
                </a:extLst>
              </p:cNvPr>
              <p:cNvSpPr/>
              <p:nvPr/>
            </p:nvSpPr>
            <p:spPr>
              <a:xfrm>
                <a:off x="7387961" y="2086856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六边形 19">
                <a:extLst>
                  <a:ext uri="{FF2B5EF4-FFF2-40B4-BE49-F238E27FC236}">
                    <a16:creationId xmlns:a16="http://schemas.microsoft.com/office/drawing/2014/main" id="{3667C07D-A61F-3B4B-4CDA-5FC22E2319AF}"/>
                  </a:ext>
                </a:extLst>
              </p:cNvPr>
              <p:cNvSpPr/>
              <p:nvPr/>
            </p:nvSpPr>
            <p:spPr>
              <a:xfrm>
                <a:off x="6779036" y="175616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六边形 20">
                <a:extLst>
                  <a:ext uri="{FF2B5EF4-FFF2-40B4-BE49-F238E27FC236}">
                    <a16:creationId xmlns:a16="http://schemas.microsoft.com/office/drawing/2014/main" id="{330EC3F4-D15A-AC90-7EE4-70370279321D}"/>
                  </a:ext>
                </a:extLst>
              </p:cNvPr>
              <p:cNvSpPr/>
              <p:nvPr/>
            </p:nvSpPr>
            <p:spPr>
              <a:xfrm>
                <a:off x="7387961" y="1420916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六边形 21">
                <a:extLst>
                  <a:ext uri="{FF2B5EF4-FFF2-40B4-BE49-F238E27FC236}">
                    <a16:creationId xmlns:a16="http://schemas.microsoft.com/office/drawing/2014/main" id="{22895233-0329-9C8C-878E-B9B55F797E95}"/>
                  </a:ext>
                </a:extLst>
              </p:cNvPr>
              <p:cNvSpPr/>
              <p:nvPr/>
            </p:nvSpPr>
            <p:spPr>
              <a:xfrm>
                <a:off x="6170110" y="2086856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90E47489-7CD7-E9FE-3F71-37F14683E04C}"/>
                  </a:ext>
                </a:extLst>
              </p:cNvPr>
              <p:cNvSpPr/>
              <p:nvPr/>
            </p:nvSpPr>
            <p:spPr>
              <a:xfrm>
                <a:off x="4343334" y="3092609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六边形 23">
                <a:extLst>
                  <a:ext uri="{FF2B5EF4-FFF2-40B4-BE49-F238E27FC236}">
                    <a16:creationId xmlns:a16="http://schemas.microsoft.com/office/drawing/2014/main" id="{E7AF673B-5F5C-FB74-1FBB-4DF364DC332F}"/>
                  </a:ext>
                </a:extLst>
              </p:cNvPr>
              <p:cNvSpPr/>
              <p:nvPr/>
            </p:nvSpPr>
            <p:spPr>
              <a:xfrm>
                <a:off x="4952260" y="3427860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id="{69533254-C924-D99D-70B4-DDD2D7B47D60}"/>
                  </a:ext>
                </a:extLst>
              </p:cNvPr>
              <p:cNvSpPr/>
              <p:nvPr/>
            </p:nvSpPr>
            <p:spPr>
              <a:xfrm>
                <a:off x="4343334" y="376311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26D4964F-00B7-7257-D2E4-59D502297907}"/>
                  </a:ext>
                </a:extLst>
              </p:cNvPr>
              <p:cNvSpPr/>
              <p:nvPr/>
            </p:nvSpPr>
            <p:spPr>
              <a:xfrm>
                <a:off x="4952260" y="2757358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93C2E4F5-5124-BC28-BEF1-5E498D722650}"/>
                  </a:ext>
                </a:extLst>
              </p:cNvPr>
              <p:cNvSpPr/>
              <p:nvPr/>
            </p:nvSpPr>
            <p:spPr>
              <a:xfrm>
                <a:off x="5561185" y="3092609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931BDF8A-0EEE-69BB-806C-F576389EBD7C}"/>
                  </a:ext>
                </a:extLst>
              </p:cNvPr>
              <p:cNvSpPr/>
              <p:nvPr/>
            </p:nvSpPr>
            <p:spPr>
              <a:xfrm>
                <a:off x="5561185" y="376311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D1446580-AC4D-3158-7443-1F9BF3A7FD4B}"/>
                  </a:ext>
                </a:extLst>
              </p:cNvPr>
              <p:cNvSpPr/>
              <p:nvPr/>
            </p:nvSpPr>
            <p:spPr>
              <a:xfrm>
                <a:off x="6170110" y="3427860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id="{B1CCD821-3CFA-B2AF-2AD3-99C6F0CF0934}"/>
                  </a:ext>
                </a:extLst>
              </p:cNvPr>
              <p:cNvSpPr/>
              <p:nvPr/>
            </p:nvSpPr>
            <p:spPr>
              <a:xfrm>
                <a:off x="6170110" y="2757358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D8F42AC1-7F32-4121-C517-09067080C96F}"/>
                  </a:ext>
                </a:extLst>
              </p:cNvPr>
              <p:cNvSpPr/>
              <p:nvPr/>
            </p:nvSpPr>
            <p:spPr>
              <a:xfrm>
                <a:off x="4343334" y="242210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CE2528E8-B9D6-D405-146C-ED969562E6D4}"/>
                  </a:ext>
                </a:extLst>
              </p:cNvPr>
              <p:cNvSpPr/>
              <p:nvPr/>
            </p:nvSpPr>
            <p:spPr>
              <a:xfrm>
                <a:off x="5561185" y="242210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六边形 32">
                <a:extLst>
                  <a:ext uri="{FF2B5EF4-FFF2-40B4-BE49-F238E27FC236}">
                    <a16:creationId xmlns:a16="http://schemas.microsoft.com/office/drawing/2014/main" id="{108BF02E-809A-8E69-AEE9-05DFB11004BC}"/>
                  </a:ext>
                </a:extLst>
              </p:cNvPr>
              <p:cNvSpPr/>
              <p:nvPr/>
            </p:nvSpPr>
            <p:spPr>
              <a:xfrm>
                <a:off x="6779036" y="2422107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六边形 33">
                <a:extLst>
                  <a:ext uri="{FF2B5EF4-FFF2-40B4-BE49-F238E27FC236}">
                    <a16:creationId xmlns:a16="http://schemas.microsoft.com/office/drawing/2014/main" id="{B0ABB057-88CE-FFE6-5FA9-CBC31BFA7DC9}"/>
                  </a:ext>
                </a:extLst>
              </p:cNvPr>
              <p:cNvSpPr/>
              <p:nvPr/>
            </p:nvSpPr>
            <p:spPr>
              <a:xfrm>
                <a:off x="7387961" y="2757358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A8767553-4E59-F6FA-B69C-CBF887C61A1F}"/>
                  </a:ext>
                </a:extLst>
              </p:cNvPr>
              <p:cNvSpPr/>
              <p:nvPr/>
            </p:nvSpPr>
            <p:spPr>
              <a:xfrm>
                <a:off x="3729850" y="2761919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7F79DDA3-43A1-8585-1B38-B6654793384C}"/>
                  </a:ext>
                </a:extLst>
              </p:cNvPr>
              <p:cNvSpPr/>
              <p:nvPr/>
            </p:nvSpPr>
            <p:spPr>
              <a:xfrm>
                <a:off x="6779036" y="3092609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B5114252-EA7C-6AA3-0E59-B2BD58B94AD3}"/>
                  </a:ext>
                </a:extLst>
              </p:cNvPr>
              <p:cNvSpPr/>
              <p:nvPr/>
            </p:nvSpPr>
            <p:spPr>
              <a:xfrm>
                <a:off x="7387961" y="3427860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479F38BF-89B4-8CFE-445C-8F6FA14B1188}"/>
                  </a:ext>
                </a:extLst>
              </p:cNvPr>
              <p:cNvSpPr/>
              <p:nvPr/>
            </p:nvSpPr>
            <p:spPr>
              <a:xfrm>
                <a:off x="3729850" y="343242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六边形 38">
                <a:extLst>
                  <a:ext uri="{FF2B5EF4-FFF2-40B4-BE49-F238E27FC236}">
                    <a16:creationId xmlns:a16="http://schemas.microsoft.com/office/drawing/2014/main" id="{2BDA00EE-64E1-5B5E-D4FB-65F7504596A5}"/>
                  </a:ext>
                </a:extLst>
              </p:cNvPr>
              <p:cNvSpPr/>
              <p:nvPr/>
            </p:nvSpPr>
            <p:spPr>
              <a:xfrm>
                <a:off x="6779036" y="3758550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六边形 39">
                <a:extLst>
                  <a:ext uri="{FF2B5EF4-FFF2-40B4-BE49-F238E27FC236}">
                    <a16:creationId xmlns:a16="http://schemas.microsoft.com/office/drawing/2014/main" id="{54D8ED56-2F34-7FAB-DAEF-9CE5C3665B08}"/>
                  </a:ext>
                </a:extLst>
              </p:cNvPr>
              <p:cNvSpPr/>
              <p:nvPr/>
            </p:nvSpPr>
            <p:spPr>
              <a:xfrm>
                <a:off x="3736782" y="476658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六边形 40">
                <a:extLst>
                  <a:ext uri="{FF2B5EF4-FFF2-40B4-BE49-F238E27FC236}">
                    <a16:creationId xmlns:a16="http://schemas.microsoft.com/office/drawing/2014/main" id="{1F4D4146-52EE-BCFD-8B96-DAB0264C39A4}"/>
                  </a:ext>
                </a:extLst>
              </p:cNvPr>
              <p:cNvSpPr/>
              <p:nvPr/>
            </p:nvSpPr>
            <p:spPr>
              <a:xfrm>
                <a:off x="4345707" y="510183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44213EAE-9465-6666-8DF3-963C5CC113CE}"/>
                  </a:ext>
                </a:extLst>
              </p:cNvPr>
              <p:cNvSpPr/>
              <p:nvPr/>
            </p:nvSpPr>
            <p:spPr>
              <a:xfrm>
                <a:off x="4345707" y="4431332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A936ED72-4411-459F-51F2-8A1B246D98E8}"/>
                  </a:ext>
                </a:extLst>
              </p:cNvPr>
              <p:cNvSpPr/>
              <p:nvPr/>
            </p:nvSpPr>
            <p:spPr>
              <a:xfrm>
                <a:off x="4954632" y="476658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六边形 43">
                <a:extLst>
                  <a:ext uri="{FF2B5EF4-FFF2-40B4-BE49-F238E27FC236}">
                    <a16:creationId xmlns:a16="http://schemas.microsoft.com/office/drawing/2014/main" id="{095B2B34-6AFC-01F7-B128-8F7D3EAFEE7B}"/>
                  </a:ext>
                </a:extLst>
              </p:cNvPr>
              <p:cNvSpPr/>
              <p:nvPr/>
            </p:nvSpPr>
            <p:spPr>
              <a:xfrm>
                <a:off x="5563558" y="510183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六边形 44">
                <a:extLst>
                  <a:ext uri="{FF2B5EF4-FFF2-40B4-BE49-F238E27FC236}">
                    <a16:creationId xmlns:a16="http://schemas.microsoft.com/office/drawing/2014/main" id="{C9B2BB81-52C4-97CB-BFC8-0B6D409B4829}"/>
                  </a:ext>
                </a:extLst>
              </p:cNvPr>
              <p:cNvSpPr/>
              <p:nvPr/>
            </p:nvSpPr>
            <p:spPr>
              <a:xfrm>
                <a:off x="5563558" y="4431332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六边形 45">
                <a:extLst>
                  <a:ext uri="{FF2B5EF4-FFF2-40B4-BE49-F238E27FC236}">
                    <a16:creationId xmlns:a16="http://schemas.microsoft.com/office/drawing/2014/main" id="{E06053BA-FB1A-EAAB-52E3-7B3BAAA15E71}"/>
                  </a:ext>
                </a:extLst>
              </p:cNvPr>
              <p:cNvSpPr/>
              <p:nvPr/>
            </p:nvSpPr>
            <p:spPr>
              <a:xfrm>
                <a:off x="3730562" y="410230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六边形 46">
                <a:extLst>
                  <a:ext uri="{FF2B5EF4-FFF2-40B4-BE49-F238E27FC236}">
                    <a16:creationId xmlns:a16="http://schemas.microsoft.com/office/drawing/2014/main" id="{F330F923-B38A-9067-F63F-77663F2F6024}"/>
                  </a:ext>
                </a:extLst>
              </p:cNvPr>
              <p:cNvSpPr/>
              <p:nvPr/>
            </p:nvSpPr>
            <p:spPr>
              <a:xfrm>
                <a:off x="4948412" y="409608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663DA911-EF00-85E1-67D0-FCB8EFB9BD68}"/>
                  </a:ext>
                </a:extLst>
              </p:cNvPr>
              <p:cNvSpPr/>
              <p:nvPr/>
            </p:nvSpPr>
            <p:spPr>
              <a:xfrm>
                <a:off x="6172483" y="409608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六边形 48">
                <a:extLst>
                  <a:ext uri="{FF2B5EF4-FFF2-40B4-BE49-F238E27FC236}">
                    <a16:creationId xmlns:a16="http://schemas.microsoft.com/office/drawing/2014/main" id="{A686BD59-EA92-FFFE-56BB-45DA59125092}"/>
                  </a:ext>
                </a:extLst>
              </p:cNvPr>
              <p:cNvSpPr/>
              <p:nvPr/>
            </p:nvSpPr>
            <p:spPr>
              <a:xfrm>
                <a:off x="6781409" y="4431332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六边形 49">
                <a:extLst>
                  <a:ext uri="{FF2B5EF4-FFF2-40B4-BE49-F238E27FC236}">
                    <a16:creationId xmlns:a16="http://schemas.microsoft.com/office/drawing/2014/main" id="{C29F65FB-8D22-6D08-2E01-133910101660}"/>
                  </a:ext>
                </a:extLst>
              </p:cNvPr>
              <p:cNvSpPr/>
              <p:nvPr/>
            </p:nvSpPr>
            <p:spPr>
              <a:xfrm>
                <a:off x="7390334" y="4096081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六边形 50">
                <a:extLst>
                  <a:ext uri="{FF2B5EF4-FFF2-40B4-BE49-F238E27FC236}">
                    <a16:creationId xmlns:a16="http://schemas.microsoft.com/office/drawing/2014/main" id="{140007AB-4E5C-2269-0D2C-69EA3C685F97}"/>
                  </a:ext>
                </a:extLst>
              </p:cNvPr>
              <p:cNvSpPr/>
              <p:nvPr/>
            </p:nvSpPr>
            <p:spPr>
              <a:xfrm>
                <a:off x="6172483" y="476658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六边形 51">
                <a:extLst>
                  <a:ext uri="{FF2B5EF4-FFF2-40B4-BE49-F238E27FC236}">
                    <a16:creationId xmlns:a16="http://schemas.microsoft.com/office/drawing/2014/main" id="{8A4C2723-1AA5-BA24-4DFB-6B69830921CA}"/>
                  </a:ext>
                </a:extLst>
              </p:cNvPr>
              <p:cNvSpPr/>
              <p:nvPr/>
            </p:nvSpPr>
            <p:spPr>
              <a:xfrm>
                <a:off x="6781409" y="510183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六边形 52">
                <a:extLst>
                  <a:ext uri="{FF2B5EF4-FFF2-40B4-BE49-F238E27FC236}">
                    <a16:creationId xmlns:a16="http://schemas.microsoft.com/office/drawing/2014/main" id="{D5EED38B-B9E6-36E7-F3D6-5E7B35F11196}"/>
                  </a:ext>
                </a:extLst>
              </p:cNvPr>
              <p:cNvSpPr/>
              <p:nvPr/>
            </p:nvSpPr>
            <p:spPr>
              <a:xfrm>
                <a:off x="7390334" y="4766583"/>
                <a:ext cx="777782" cy="67050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EC6A06C-4D4B-56E4-E1B4-A70D390320FB}"/>
                  </a:ext>
                </a:extLst>
              </p:cNvPr>
              <p:cNvGrpSpPr/>
              <p:nvPr/>
            </p:nvGrpSpPr>
            <p:grpSpPr>
              <a:xfrm>
                <a:off x="3734409" y="1078350"/>
                <a:ext cx="4431333" cy="349131"/>
                <a:chOff x="3734409" y="1078350"/>
                <a:chExt cx="4431333" cy="349131"/>
              </a:xfrm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E3323E98-DD63-61B1-EA1E-AB9031E043E8}"/>
                    </a:ext>
                  </a:extLst>
                </p:cNvPr>
                <p:cNvSpPr/>
                <p:nvPr/>
              </p:nvSpPr>
              <p:spPr>
                <a:xfrm>
                  <a:off x="3734409" y="1078350"/>
                  <a:ext cx="777782" cy="340027"/>
                </a:xfrm>
                <a:custGeom>
                  <a:avLst/>
                  <a:gdLst>
                    <a:gd name="connsiteX0" fmla="*/ 2388 w 777782"/>
                    <a:gd name="connsiteY0" fmla="*/ 0 h 340027"/>
                    <a:gd name="connsiteX1" fmla="*/ 775394 w 777782"/>
                    <a:gd name="connsiteY1" fmla="*/ 0 h 340027"/>
                    <a:gd name="connsiteX2" fmla="*/ 777782 w 777782"/>
                    <a:gd name="connsiteY2" fmla="*/ 4776 h 340027"/>
                    <a:gd name="connsiteX3" fmla="*/ 610157 w 777782"/>
                    <a:gd name="connsiteY3" fmla="*/ 340027 h 340027"/>
                    <a:gd name="connsiteX4" fmla="*/ 167626 w 777782"/>
                    <a:gd name="connsiteY4" fmla="*/ 340027 h 340027"/>
                    <a:gd name="connsiteX5" fmla="*/ 0 w 777782"/>
                    <a:gd name="connsiteY5" fmla="*/ 4776 h 3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782" h="340027">
                      <a:moveTo>
                        <a:pt x="2388" y="0"/>
                      </a:moveTo>
                      <a:lnTo>
                        <a:pt x="775394" y="0"/>
                      </a:lnTo>
                      <a:lnTo>
                        <a:pt x="777782" y="4776"/>
                      </a:lnTo>
                      <a:lnTo>
                        <a:pt x="610157" y="340027"/>
                      </a:lnTo>
                      <a:lnTo>
                        <a:pt x="167626" y="340027"/>
                      </a:lnTo>
                      <a:lnTo>
                        <a:pt x="0" y="477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667E4A7D-5B5A-0B79-FD73-1EED17B2DDB5}"/>
                    </a:ext>
                  </a:extLst>
                </p:cNvPr>
                <p:cNvSpPr/>
                <p:nvPr/>
              </p:nvSpPr>
              <p:spPr>
                <a:xfrm>
                  <a:off x="4948552" y="1087454"/>
                  <a:ext cx="777782" cy="340027"/>
                </a:xfrm>
                <a:custGeom>
                  <a:avLst/>
                  <a:gdLst>
                    <a:gd name="connsiteX0" fmla="*/ 2388 w 777782"/>
                    <a:gd name="connsiteY0" fmla="*/ 0 h 340027"/>
                    <a:gd name="connsiteX1" fmla="*/ 775394 w 777782"/>
                    <a:gd name="connsiteY1" fmla="*/ 0 h 340027"/>
                    <a:gd name="connsiteX2" fmla="*/ 777782 w 777782"/>
                    <a:gd name="connsiteY2" fmla="*/ 4776 h 340027"/>
                    <a:gd name="connsiteX3" fmla="*/ 610157 w 777782"/>
                    <a:gd name="connsiteY3" fmla="*/ 340027 h 340027"/>
                    <a:gd name="connsiteX4" fmla="*/ 167626 w 777782"/>
                    <a:gd name="connsiteY4" fmla="*/ 340027 h 340027"/>
                    <a:gd name="connsiteX5" fmla="*/ 0 w 777782"/>
                    <a:gd name="connsiteY5" fmla="*/ 4776 h 3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782" h="340027">
                      <a:moveTo>
                        <a:pt x="2388" y="0"/>
                      </a:moveTo>
                      <a:lnTo>
                        <a:pt x="775394" y="0"/>
                      </a:lnTo>
                      <a:lnTo>
                        <a:pt x="777782" y="4776"/>
                      </a:lnTo>
                      <a:lnTo>
                        <a:pt x="610157" y="340027"/>
                      </a:lnTo>
                      <a:lnTo>
                        <a:pt x="167626" y="340027"/>
                      </a:lnTo>
                      <a:lnTo>
                        <a:pt x="0" y="477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42516FC7-7CDD-2709-5983-4F0F9AA76DB6}"/>
                    </a:ext>
                  </a:extLst>
                </p:cNvPr>
                <p:cNvSpPr/>
                <p:nvPr/>
              </p:nvSpPr>
              <p:spPr>
                <a:xfrm>
                  <a:off x="6170110" y="1083170"/>
                  <a:ext cx="777782" cy="340027"/>
                </a:xfrm>
                <a:custGeom>
                  <a:avLst/>
                  <a:gdLst>
                    <a:gd name="connsiteX0" fmla="*/ 2388 w 777782"/>
                    <a:gd name="connsiteY0" fmla="*/ 0 h 340027"/>
                    <a:gd name="connsiteX1" fmla="*/ 775394 w 777782"/>
                    <a:gd name="connsiteY1" fmla="*/ 0 h 340027"/>
                    <a:gd name="connsiteX2" fmla="*/ 777782 w 777782"/>
                    <a:gd name="connsiteY2" fmla="*/ 4776 h 340027"/>
                    <a:gd name="connsiteX3" fmla="*/ 610157 w 777782"/>
                    <a:gd name="connsiteY3" fmla="*/ 340027 h 340027"/>
                    <a:gd name="connsiteX4" fmla="*/ 167626 w 777782"/>
                    <a:gd name="connsiteY4" fmla="*/ 340027 h 340027"/>
                    <a:gd name="connsiteX5" fmla="*/ 0 w 777782"/>
                    <a:gd name="connsiteY5" fmla="*/ 4776 h 3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782" h="340027">
                      <a:moveTo>
                        <a:pt x="2388" y="0"/>
                      </a:moveTo>
                      <a:lnTo>
                        <a:pt x="775394" y="0"/>
                      </a:lnTo>
                      <a:lnTo>
                        <a:pt x="777782" y="4776"/>
                      </a:lnTo>
                      <a:lnTo>
                        <a:pt x="610157" y="340027"/>
                      </a:lnTo>
                      <a:lnTo>
                        <a:pt x="167626" y="340027"/>
                      </a:lnTo>
                      <a:lnTo>
                        <a:pt x="0" y="477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7EE52EFA-DB05-CBFF-545A-1A1FE08E736B}"/>
                    </a:ext>
                  </a:extLst>
                </p:cNvPr>
                <p:cNvSpPr/>
                <p:nvPr/>
              </p:nvSpPr>
              <p:spPr>
                <a:xfrm>
                  <a:off x="7387960" y="1083170"/>
                  <a:ext cx="777782" cy="340027"/>
                </a:xfrm>
                <a:custGeom>
                  <a:avLst/>
                  <a:gdLst>
                    <a:gd name="connsiteX0" fmla="*/ 2388 w 777782"/>
                    <a:gd name="connsiteY0" fmla="*/ 0 h 340027"/>
                    <a:gd name="connsiteX1" fmla="*/ 775394 w 777782"/>
                    <a:gd name="connsiteY1" fmla="*/ 0 h 340027"/>
                    <a:gd name="connsiteX2" fmla="*/ 777782 w 777782"/>
                    <a:gd name="connsiteY2" fmla="*/ 4776 h 340027"/>
                    <a:gd name="connsiteX3" fmla="*/ 610157 w 777782"/>
                    <a:gd name="connsiteY3" fmla="*/ 340027 h 340027"/>
                    <a:gd name="connsiteX4" fmla="*/ 167626 w 777782"/>
                    <a:gd name="connsiteY4" fmla="*/ 340027 h 340027"/>
                    <a:gd name="connsiteX5" fmla="*/ 0 w 777782"/>
                    <a:gd name="connsiteY5" fmla="*/ 4776 h 3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782" h="340027">
                      <a:moveTo>
                        <a:pt x="2388" y="0"/>
                      </a:moveTo>
                      <a:lnTo>
                        <a:pt x="775394" y="0"/>
                      </a:lnTo>
                      <a:lnTo>
                        <a:pt x="777782" y="4776"/>
                      </a:lnTo>
                      <a:lnTo>
                        <a:pt x="610157" y="340027"/>
                      </a:lnTo>
                      <a:lnTo>
                        <a:pt x="167626" y="340027"/>
                      </a:lnTo>
                      <a:lnTo>
                        <a:pt x="0" y="477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0671C5E-6CEA-2059-CB2B-5EEF9B1C8552}"/>
                  </a:ext>
                </a:extLst>
              </p:cNvPr>
              <p:cNvSpPr/>
              <p:nvPr/>
            </p:nvSpPr>
            <p:spPr>
              <a:xfrm rot="10800000">
                <a:off x="7393706" y="5431546"/>
                <a:ext cx="777782" cy="340027"/>
              </a:xfrm>
              <a:custGeom>
                <a:avLst/>
                <a:gdLst>
                  <a:gd name="connsiteX0" fmla="*/ 2388 w 777782"/>
                  <a:gd name="connsiteY0" fmla="*/ 0 h 340027"/>
                  <a:gd name="connsiteX1" fmla="*/ 775394 w 777782"/>
                  <a:gd name="connsiteY1" fmla="*/ 0 h 340027"/>
                  <a:gd name="connsiteX2" fmla="*/ 777782 w 777782"/>
                  <a:gd name="connsiteY2" fmla="*/ 4776 h 340027"/>
                  <a:gd name="connsiteX3" fmla="*/ 610157 w 777782"/>
                  <a:gd name="connsiteY3" fmla="*/ 340027 h 340027"/>
                  <a:gd name="connsiteX4" fmla="*/ 167626 w 777782"/>
                  <a:gd name="connsiteY4" fmla="*/ 340027 h 340027"/>
                  <a:gd name="connsiteX5" fmla="*/ 0 w 777782"/>
                  <a:gd name="connsiteY5" fmla="*/ 4776 h 34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782" h="340027">
                    <a:moveTo>
                      <a:pt x="2388" y="0"/>
                    </a:moveTo>
                    <a:lnTo>
                      <a:pt x="775394" y="0"/>
                    </a:lnTo>
                    <a:lnTo>
                      <a:pt x="777782" y="4776"/>
                    </a:lnTo>
                    <a:lnTo>
                      <a:pt x="610157" y="340027"/>
                    </a:lnTo>
                    <a:lnTo>
                      <a:pt x="167626" y="340027"/>
                    </a:lnTo>
                    <a:lnTo>
                      <a:pt x="0" y="4776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CD5705C-2627-383A-BDFA-387E08C2AAA9}"/>
                  </a:ext>
                </a:extLst>
              </p:cNvPr>
              <p:cNvSpPr/>
              <p:nvPr/>
            </p:nvSpPr>
            <p:spPr>
              <a:xfrm rot="10800000">
                <a:off x="6172232" y="5432920"/>
                <a:ext cx="777782" cy="340027"/>
              </a:xfrm>
              <a:custGeom>
                <a:avLst/>
                <a:gdLst>
                  <a:gd name="connsiteX0" fmla="*/ 2388 w 777782"/>
                  <a:gd name="connsiteY0" fmla="*/ 0 h 340027"/>
                  <a:gd name="connsiteX1" fmla="*/ 775394 w 777782"/>
                  <a:gd name="connsiteY1" fmla="*/ 0 h 340027"/>
                  <a:gd name="connsiteX2" fmla="*/ 777782 w 777782"/>
                  <a:gd name="connsiteY2" fmla="*/ 4776 h 340027"/>
                  <a:gd name="connsiteX3" fmla="*/ 610157 w 777782"/>
                  <a:gd name="connsiteY3" fmla="*/ 340027 h 340027"/>
                  <a:gd name="connsiteX4" fmla="*/ 167626 w 777782"/>
                  <a:gd name="connsiteY4" fmla="*/ 340027 h 340027"/>
                  <a:gd name="connsiteX5" fmla="*/ 0 w 777782"/>
                  <a:gd name="connsiteY5" fmla="*/ 4776 h 34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782" h="340027">
                    <a:moveTo>
                      <a:pt x="2388" y="0"/>
                    </a:moveTo>
                    <a:lnTo>
                      <a:pt x="775394" y="0"/>
                    </a:lnTo>
                    <a:lnTo>
                      <a:pt x="777782" y="4776"/>
                    </a:lnTo>
                    <a:lnTo>
                      <a:pt x="610157" y="340027"/>
                    </a:lnTo>
                    <a:lnTo>
                      <a:pt x="167626" y="340027"/>
                    </a:lnTo>
                    <a:lnTo>
                      <a:pt x="0" y="4776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9A9BC22F-09C7-5A56-A39A-1E47B1BE8126}"/>
                  </a:ext>
                </a:extLst>
              </p:cNvPr>
              <p:cNvSpPr/>
              <p:nvPr/>
            </p:nvSpPr>
            <p:spPr>
              <a:xfrm rot="10800000">
                <a:off x="4955624" y="5432442"/>
                <a:ext cx="777782" cy="340027"/>
              </a:xfrm>
              <a:custGeom>
                <a:avLst/>
                <a:gdLst>
                  <a:gd name="connsiteX0" fmla="*/ 2388 w 777782"/>
                  <a:gd name="connsiteY0" fmla="*/ 0 h 340027"/>
                  <a:gd name="connsiteX1" fmla="*/ 775394 w 777782"/>
                  <a:gd name="connsiteY1" fmla="*/ 0 h 340027"/>
                  <a:gd name="connsiteX2" fmla="*/ 777782 w 777782"/>
                  <a:gd name="connsiteY2" fmla="*/ 4776 h 340027"/>
                  <a:gd name="connsiteX3" fmla="*/ 610157 w 777782"/>
                  <a:gd name="connsiteY3" fmla="*/ 340027 h 340027"/>
                  <a:gd name="connsiteX4" fmla="*/ 167626 w 777782"/>
                  <a:gd name="connsiteY4" fmla="*/ 340027 h 340027"/>
                  <a:gd name="connsiteX5" fmla="*/ 0 w 777782"/>
                  <a:gd name="connsiteY5" fmla="*/ 4776 h 34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782" h="340027">
                    <a:moveTo>
                      <a:pt x="2388" y="0"/>
                    </a:moveTo>
                    <a:lnTo>
                      <a:pt x="775394" y="0"/>
                    </a:lnTo>
                    <a:lnTo>
                      <a:pt x="777782" y="4776"/>
                    </a:lnTo>
                    <a:lnTo>
                      <a:pt x="610157" y="340027"/>
                    </a:lnTo>
                    <a:lnTo>
                      <a:pt x="167626" y="340027"/>
                    </a:lnTo>
                    <a:lnTo>
                      <a:pt x="0" y="4776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77488338-64A3-1024-DFCB-AD4510318CF4}"/>
                  </a:ext>
                </a:extLst>
              </p:cNvPr>
              <p:cNvSpPr/>
              <p:nvPr/>
            </p:nvSpPr>
            <p:spPr>
              <a:xfrm rot="10800000">
                <a:off x="3737774" y="5432442"/>
                <a:ext cx="777782" cy="340027"/>
              </a:xfrm>
              <a:custGeom>
                <a:avLst/>
                <a:gdLst>
                  <a:gd name="connsiteX0" fmla="*/ 2388 w 777782"/>
                  <a:gd name="connsiteY0" fmla="*/ 0 h 340027"/>
                  <a:gd name="connsiteX1" fmla="*/ 775394 w 777782"/>
                  <a:gd name="connsiteY1" fmla="*/ 0 h 340027"/>
                  <a:gd name="connsiteX2" fmla="*/ 777782 w 777782"/>
                  <a:gd name="connsiteY2" fmla="*/ 4776 h 340027"/>
                  <a:gd name="connsiteX3" fmla="*/ 610157 w 777782"/>
                  <a:gd name="connsiteY3" fmla="*/ 340027 h 340027"/>
                  <a:gd name="connsiteX4" fmla="*/ 167626 w 777782"/>
                  <a:gd name="connsiteY4" fmla="*/ 340027 h 340027"/>
                  <a:gd name="connsiteX5" fmla="*/ 0 w 777782"/>
                  <a:gd name="connsiteY5" fmla="*/ 4776 h 34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782" h="340027">
                    <a:moveTo>
                      <a:pt x="2388" y="0"/>
                    </a:moveTo>
                    <a:lnTo>
                      <a:pt x="775394" y="0"/>
                    </a:lnTo>
                    <a:lnTo>
                      <a:pt x="777782" y="4776"/>
                    </a:lnTo>
                    <a:lnTo>
                      <a:pt x="610157" y="340027"/>
                    </a:lnTo>
                    <a:lnTo>
                      <a:pt x="167626" y="340027"/>
                    </a:lnTo>
                    <a:lnTo>
                      <a:pt x="0" y="4776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EDA3615-2BB9-A7F2-4E58-650FD6B48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4891" y="1076325"/>
              <a:ext cx="4450734" cy="297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CF868D2-5473-6FA8-5F4D-BAB424F33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2028" y="5772784"/>
              <a:ext cx="4450734" cy="297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4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凌炜 李</dc:creator>
  <cp:lastModifiedBy>凌炜 李</cp:lastModifiedBy>
  <cp:revision>3</cp:revision>
  <dcterms:created xsi:type="dcterms:W3CDTF">2025-01-06T15:16:22Z</dcterms:created>
  <dcterms:modified xsi:type="dcterms:W3CDTF">2025-01-08T08:30:44Z</dcterms:modified>
</cp:coreProperties>
</file>