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6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1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yimagesearch.com/2019/04/08/openvino-opencv-and-movidius-ncs-on-the-raspberry-pi/" TargetMode="External"/><Relationship Id="rId3" Type="http://schemas.openxmlformats.org/officeDocument/2006/relationships/hyperlink" Target="https://pemami4911.github.io/blog/2021/07/09/part-1-neural-compute-stick-2.html" TargetMode="External"/><Relationship Id="rId7" Type="http://schemas.openxmlformats.org/officeDocument/2006/relationships/hyperlink" Target="https://docs.openvino.ai/2021.4/notebooks/102-pytorch-onnx-to-openvino-with-output.html" TargetMode="External"/><Relationship Id="rId2" Type="http://schemas.openxmlformats.org/officeDocument/2006/relationships/hyperlink" Target="https://docs.opencv.org/4.x/dc/d70/pytorch_cls_tutorial_dnn_conver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latest/openvino_docs_MO_DG_prepare_model_convert_model_Convert_Model_From_ONNX.html" TargetMode="External"/><Relationship Id="rId5" Type="http://schemas.openxmlformats.org/officeDocument/2006/relationships/hyperlink" Target="https://docs.openvino.ai/2021.4/openvino_docs_install_guides_installing_openvino_linux.html" TargetMode="External"/><Relationship Id="rId4" Type="http://schemas.openxmlformats.org/officeDocument/2006/relationships/hyperlink" Target="https://storage.openvinotoolkit.org/repositories/openvino/packages/2021.4.2/" TargetMode="External"/><Relationship Id="rId9" Type="http://schemas.openxmlformats.org/officeDocument/2006/relationships/hyperlink" Target="https://www.eembc.org/mlmark/scores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714488"/>
            <a:ext cx="335758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128586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(GPU)</a:t>
            </a:r>
            <a:endParaRPr lang="ko-KR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86248" y="1714488"/>
            <a:ext cx="4500594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046" y="128586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10" y="3371850"/>
            <a:ext cx="93167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1472" y="3714752"/>
            <a:ext cx="2928958" cy="263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14348" y="5715016"/>
            <a:ext cx="2643206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 학습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48" y="4786322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Evaluation Mode </a:t>
            </a:r>
            <a:r>
              <a:rPr lang="ko-KR" altLang="en-US" b="1" dirty="0" smtClean="0">
                <a:solidFill>
                  <a:schemeClr val="tx1"/>
                </a:solidFill>
              </a:rPr>
              <a:t>전환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3857628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PyTorch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딥러닝 모델 </a:t>
            </a:r>
            <a:r>
              <a:rPr lang="en-US" altLang="ko-KR" b="1" dirty="0" smtClean="0">
                <a:solidFill>
                  <a:schemeClr val="tx1"/>
                </a:solidFill>
              </a:rPr>
              <a:t>ONNX </a:t>
            </a:r>
            <a:r>
              <a:rPr lang="ko-KR" altLang="en-US" b="1" dirty="0" smtClean="0">
                <a:solidFill>
                  <a:schemeClr val="tx1"/>
                </a:solidFill>
              </a:rPr>
              <a:t>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2143116"/>
            <a:ext cx="292895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7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14348" y="2357430"/>
            <a:ext cx="264320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Optimizer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Intermediate Representation (IR)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0"/>
            <a:endCxn id="16" idx="2"/>
          </p:cNvCxnSpPr>
          <p:nvPr/>
        </p:nvCxnSpPr>
        <p:spPr>
          <a:xfrm rot="5400000" flipH="1" flipV="1">
            <a:off x="1928794" y="5607859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7" idx="2"/>
          </p:cNvCxnSpPr>
          <p:nvPr/>
        </p:nvCxnSpPr>
        <p:spPr>
          <a:xfrm rot="5400000" flipH="1" flipV="1">
            <a:off x="1928794" y="4679165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0" idx="2"/>
          </p:cNvCxnSpPr>
          <p:nvPr/>
        </p:nvCxnSpPr>
        <p:spPr>
          <a:xfrm rot="5400000" flipH="1" flipV="1">
            <a:off x="1643042" y="3464719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0562" y="2143116"/>
            <a:ext cx="200026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4643438" y="2357430"/>
            <a:ext cx="1714512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Inference Engine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Setup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>
            <a:off x="3357554" y="2714620"/>
            <a:ext cx="128588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432" y="2214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모델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전달</a:t>
            </a:r>
            <a:endParaRPr lang="ko-KR" alt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4500562" y="5121487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00562" y="6193057"/>
            <a:ext cx="226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OpenCV</a:t>
            </a:r>
            <a:r>
              <a:rPr lang="en-US" altLang="ko-KR" sz="1400" b="1" dirty="0" smtClean="0"/>
              <a:t>-</a:t>
            </a:r>
            <a:r>
              <a:rPr lang="en-US" altLang="ko-KR" sz="1400" b="1" dirty="0" err="1" smtClean="0"/>
              <a:t>Contrib</a:t>
            </a:r>
            <a:r>
              <a:rPr lang="en-US" altLang="ko-KR" sz="1400" b="1" dirty="0" smtClean="0"/>
              <a:t>-Python</a:t>
            </a:r>
            <a:endParaRPr lang="ko-KR" alt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4643438" y="5335801"/>
            <a:ext cx="171451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 이미지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로딩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450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생성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45144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이미지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변환</a:t>
            </a:r>
          </a:p>
        </p:txBody>
      </p:sp>
      <p:cxnSp>
        <p:nvCxnSpPr>
          <p:cNvPr id="44" name="Elbow Connector 43"/>
          <p:cNvCxnSpPr>
            <a:stCxn id="38" idx="0"/>
            <a:endCxn id="42" idx="2"/>
          </p:cNvCxnSpPr>
          <p:nvPr/>
        </p:nvCxnSpPr>
        <p:spPr>
          <a:xfrm rot="5400000" flipH="1" flipV="1">
            <a:off x="5533932" y="4895961"/>
            <a:ext cx="406603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0"/>
            <a:endCxn id="53" idx="2"/>
          </p:cNvCxnSpPr>
          <p:nvPr/>
        </p:nvCxnSpPr>
        <p:spPr>
          <a:xfrm rot="5400000" flipH="1" flipV="1">
            <a:off x="5094291" y="3808415"/>
            <a:ext cx="357190" cy="455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0"/>
            <a:endCxn id="53" idx="2"/>
          </p:cNvCxnSpPr>
          <p:nvPr/>
        </p:nvCxnSpPr>
        <p:spPr>
          <a:xfrm rot="16200000" flipV="1">
            <a:off x="5558638" y="3799684"/>
            <a:ext cx="357190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29454" y="2143116"/>
            <a:ext cx="1714512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29454" y="185736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NCS 2</a:t>
            </a:r>
            <a:endParaRPr lang="ko-KR" alt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643438" y="3429000"/>
            <a:ext cx="1714512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딥러닝 모델 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1" idx="2"/>
            <a:endCxn id="53" idx="0"/>
          </p:cNvCxnSpPr>
          <p:nvPr/>
        </p:nvCxnSpPr>
        <p:spPr>
          <a:xfrm rot="5400000">
            <a:off x="5322099" y="3250405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00892" y="2214554"/>
            <a:ext cx="1571636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탑재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2" name="Elbow Connector 61"/>
          <p:cNvCxnSpPr>
            <a:stCxn id="53" idx="3"/>
            <a:endCxn id="61" idx="1"/>
          </p:cNvCxnSpPr>
          <p:nvPr/>
        </p:nvCxnSpPr>
        <p:spPr>
          <a:xfrm flipV="1">
            <a:off x="6357950" y="2571744"/>
            <a:ext cx="642942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87796" y="38454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/>
              <a:t>입출력 </a:t>
            </a:r>
            <a:r>
              <a:rPr lang="en-US" altLang="ko-KR" sz="900" b="1" dirty="0" smtClean="0"/>
              <a:t>Layer </a:t>
            </a:r>
            <a:r>
              <a:rPr lang="ko-KR" altLang="en-US" sz="900" b="1" dirty="0" smtClean="0"/>
              <a:t>정의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입출력 형태 정의</a:t>
            </a:r>
            <a:endParaRPr lang="en-US" altLang="ko-KR" sz="900" b="1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7000892" y="3286124"/>
            <a:ext cx="1571636" cy="85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Inference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0"/>
          </p:cNvCxnSpPr>
          <p:nvPr/>
        </p:nvCxnSpPr>
        <p:spPr>
          <a:xfrm rot="5400000">
            <a:off x="7608115" y="3107529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2" idx="3"/>
            <a:endCxn id="66" idx="1"/>
          </p:cNvCxnSpPr>
          <p:nvPr/>
        </p:nvCxnSpPr>
        <p:spPr>
          <a:xfrm flipV="1">
            <a:off x="6402400" y="3714752"/>
            <a:ext cx="598492" cy="857256"/>
          </a:xfrm>
          <a:prstGeom prst="bentConnector3">
            <a:avLst>
              <a:gd name="adj1" fmla="val 6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2088" y="4318006"/>
            <a:ext cx="1072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입력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데이터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전달</a:t>
            </a:r>
            <a:endParaRPr lang="en-US" altLang="ko-KR" sz="900" b="1" dirty="0" smtClean="0"/>
          </a:p>
        </p:txBody>
      </p:sp>
      <p:cxnSp>
        <p:nvCxnSpPr>
          <p:cNvPr id="77" name="Elbow Connector 76"/>
          <p:cNvCxnSpPr>
            <a:stCxn id="66" idx="2"/>
          </p:cNvCxnSpPr>
          <p:nvPr/>
        </p:nvCxnSpPr>
        <p:spPr>
          <a:xfrm rot="5400000">
            <a:off x="6786578" y="3786190"/>
            <a:ext cx="642942" cy="135732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86578" y="4786322"/>
            <a:ext cx="1239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Inference </a:t>
            </a:r>
            <a:r>
              <a:rPr lang="ko-KR" altLang="en-US" sz="900" b="1" dirty="0" smtClean="0"/>
              <a:t>출력 전달</a:t>
            </a:r>
            <a:endParaRPr lang="en-US" altLang="ko-KR" sz="9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Conversion of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Classification Models and Launch with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 Python : </a:t>
            </a:r>
            <a:r>
              <a:rPr lang="en-US" altLang="ko-KR" sz="1300" b="1" dirty="0" smtClean="0">
                <a:hlinkClick r:id="rId2"/>
              </a:rPr>
              <a:t>https://docs.opencv.org/4.x/dc/d70/pytorch_cls_tutorial_dnn_conversion.html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Part 1: Deploying a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MobileNetV2 Classifier on the Intel Neural Compute Stick 2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3"/>
              </a:rPr>
              <a:t>https://pemami4911.github.io/blog/2021/07/09/part-1-neural-compute-stick-2.html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</a:t>
            </a:r>
            <a:r>
              <a:rPr lang="ko-KR" altLang="en-US" sz="1300" b="1" dirty="0" smtClean="0"/>
              <a:t>설치 패키지 </a:t>
            </a:r>
            <a:r>
              <a:rPr lang="en-US" altLang="ko-KR" sz="1300" b="1" dirty="0" smtClean="0"/>
              <a:t>Repository : </a:t>
            </a:r>
            <a:r>
              <a:rPr lang="en-US" altLang="ko-KR" sz="1300" b="1" dirty="0" smtClean="0">
                <a:hlinkClick r:id="rId4"/>
              </a:rPr>
              <a:t>https://storage.openvinotoolkit.org/repositories/openvino/packages/2021.4.2/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Toolkit </a:t>
            </a:r>
            <a:r>
              <a:rPr lang="ko-KR" altLang="en-US" sz="1300" b="1" dirty="0" smtClean="0"/>
              <a:t>설치 가이드</a:t>
            </a:r>
            <a:r>
              <a:rPr lang="en-US" altLang="ko-KR" sz="1300" b="1" dirty="0" smtClean="0"/>
              <a:t> : </a:t>
            </a:r>
            <a:r>
              <a:rPr lang="en-US" altLang="ko-KR" sz="1300" b="1" dirty="0" smtClean="0">
                <a:hlinkClick r:id="rId5"/>
              </a:rPr>
              <a:t>https://docs.openvino.ai/2021.4/openvino_docs_install_guides_installing_openvino_linux.html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Model Optimizer ONNX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6"/>
              </a:rPr>
              <a:t>https://docs.openvino.ai/latest/openvino_docs_MO_DG_prepare_model_convert_model_Convert_Model_From_ONNX.html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– ONNX – </a:t>
            </a: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7"/>
              </a:rPr>
              <a:t>https://docs.openvino.ai/2021.4/notebooks/102-pytorch-onnx-to-openvino-with-output.html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, and </a:t>
            </a:r>
            <a:r>
              <a:rPr lang="en-US" altLang="ko-KR" sz="1300" b="1" dirty="0" err="1" smtClean="0"/>
              <a:t>Movidius</a:t>
            </a:r>
            <a:r>
              <a:rPr lang="en-US" altLang="ko-KR" sz="1300" b="1" dirty="0" smtClean="0"/>
              <a:t> NCS on the Raspberry Pi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8"/>
              </a:rPr>
              <a:t>https://pyimagesearch.com/2019/04/08/openvino-opencv-and-movidius-ncs-on-the-raspberry-pi/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EEMBC – </a:t>
            </a:r>
            <a:r>
              <a:rPr lang="ko-KR" altLang="en-US" sz="1300" b="1" dirty="0" smtClean="0"/>
              <a:t>임베디드 딥러닝 벤치마크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9"/>
              </a:rPr>
              <a:t>https://</a:t>
            </a:r>
            <a:r>
              <a:rPr lang="en-US" altLang="ko-KR" sz="1300" b="1" dirty="0" smtClean="0">
                <a:hlinkClick r:id="rId9"/>
              </a:rPr>
              <a:t>www.eembc.org/mlmark/scores.php</a:t>
            </a:r>
            <a:r>
              <a:rPr lang="en-US" altLang="ko-KR" sz="1300" b="1" dirty="0" smtClean="0"/>
              <a:t> </a:t>
            </a:r>
            <a:endParaRPr lang="en-US" altLang="ko-KR" sz="13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wget</a:t>
            </a:r>
            <a:r>
              <a:rPr lang="en-US" altLang="ko-KR" sz="1800" dirty="0" smtClean="0"/>
              <a:t> https://storage.openvinotoolkit.org/repositories/openvino/packages/2021.4.2/l_openvino_toolkit_data_dev_ubuntu20_p_2021.4.752.tgz -O openvino_2021.4.2_dev.tgz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929198"/>
            <a:ext cx="8286808" cy="2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4559866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PC – Model Optimizer Setup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691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 – ONNX Conversion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548217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751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Success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6" y="5681528"/>
            <a:ext cx="8215338" cy="33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229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571744"/>
            <a:ext cx="76200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91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Fail – </a:t>
            </a:r>
            <a:r>
              <a:rPr lang="en-US" altLang="ko-KR" b="1" dirty="0" err="1" smtClean="0"/>
              <a:t>Depedency</a:t>
            </a:r>
            <a:r>
              <a:rPr lang="en-US" altLang="ko-KR" b="1" dirty="0" smtClean="0"/>
              <a:t> Error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0353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8215370" cy="43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6500834"/>
            <a:ext cx="416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Prerequisites :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networkx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785926"/>
            <a:ext cx="4357718" cy="21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29066"/>
            <a:ext cx="4357718" cy="10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785926"/>
            <a:ext cx="38053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00034" y="1357298"/>
            <a:ext cx="58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 : </a:t>
            </a:r>
            <a:r>
              <a:rPr lang="en-US" altLang="ko-KR" b="1" dirty="0" err="1" smtClean="0"/>
              <a:t>OpenVINO</a:t>
            </a:r>
            <a:r>
              <a:rPr lang="en-US" altLang="ko-KR" b="1" dirty="0" smtClean="0"/>
              <a:t> Inference Run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5286388"/>
            <a:ext cx="4181475" cy="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365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PyTorch ONNX + Raspberry Pi + NCS Workflow</vt:lpstr>
      <vt:lpstr>PyTorch ONNX + Raspberry Pi + NCS Workflow</vt:lpstr>
      <vt:lpstr>Host PC OpenVINO Setup</vt:lpstr>
      <vt:lpstr>PyTorch ONNX + Raspberry Pi + NCS Workflow</vt:lpstr>
      <vt:lpstr>PyTorch ONNX + Raspberry Pi + NCS Workflow</vt:lpstr>
      <vt:lpstr>PyTorch ONNX + Raspberry Pi + NCS Workflow</vt:lpstr>
      <vt:lpstr>PyTorch ONNX + Raspberry Pi + NCS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293</cp:revision>
  <dcterms:created xsi:type="dcterms:W3CDTF">2022-12-07T11:43:55Z</dcterms:created>
  <dcterms:modified xsi:type="dcterms:W3CDTF">2022-12-31T01:47:49Z</dcterms:modified>
</cp:coreProperties>
</file>