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57" r:id="rId4"/>
    <p:sldId id="264" r:id="rId5"/>
    <p:sldId id="265" r:id="rId6"/>
    <p:sldId id="266" r:id="rId7"/>
    <p:sldId id="267" r:id="rId8"/>
    <p:sldId id="270" r:id="rId9"/>
    <p:sldId id="268" r:id="rId10"/>
    <p:sldId id="269" r:id="rId11"/>
    <p:sldId id="271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-3076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D16A0-72E3-4062-88A7-C275730AB40C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vino.ai/2021.4/openvino_docs_install_guides_installing_openvino_raspbian.html" TargetMode="External"/><Relationship Id="rId2" Type="http://schemas.openxmlformats.org/officeDocument/2006/relationships/hyperlink" Target="https://hbesthee.tistory.com/203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penvino.ai/2021.4/notebooks/102-pytorch-onnx-to-openvino-with-output.html" TargetMode="External"/><Relationship Id="rId5" Type="http://schemas.openxmlformats.org/officeDocument/2006/relationships/hyperlink" Target="https://docs.openvino.ai/2021.4/api/ie_python_api/_autosummary/openvino.inference_engine.html" TargetMode="External"/><Relationship Id="rId4" Type="http://schemas.openxmlformats.org/officeDocument/2006/relationships/hyperlink" Target="https://storage.openvinotoolkit.org/repositories/openvino/packages/2021.4.2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aspberrypi.com/software/operating-system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Raspberry Pi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4 + NCS 2 Setup</a:t>
            </a:r>
            <a:endParaRPr lang="ko-KR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28736"/>
            <a:ext cx="8472518" cy="5214974"/>
          </a:xfrm>
        </p:spPr>
        <p:txBody>
          <a:bodyPr>
            <a:noAutofit/>
          </a:bodyPr>
          <a:lstStyle/>
          <a:p>
            <a:pPr marL="450850" indent="-45085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altLang="ko-KR" sz="2400" b="1" dirty="0" err="1" smtClean="0"/>
              <a:t>Raspbian</a:t>
            </a:r>
            <a:r>
              <a:rPr lang="en-US" altLang="ko-KR" sz="2400" b="1" dirty="0" smtClean="0"/>
              <a:t> OS 10 (Buster) + OpenVINO 2021.4.2</a:t>
            </a:r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800" dirty="0" err="1" smtClean="0"/>
              <a:t>Raspbian</a:t>
            </a:r>
            <a:r>
              <a:rPr lang="en-US" altLang="ko-KR" sz="1800" dirty="0" smtClean="0"/>
              <a:t> OS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Raspberry Pi</a:t>
            </a:r>
            <a:r>
              <a:rPr lang="ko-KR" altLang="en-US" sz="1800" dirty="0" smtClean="0"/>
              <a:t>에 최적화된 </a:t>
            </a:r>
            <a:r>
              <a:rPr lang="en-US" altLang="ko-KR" sz="1800" dirty="0" err="1" smtClean="0"/>
              <a:t>Debian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기반 </a:t>
            </a:r>
            <a:r>
              <a:rPr lang="en-US" altLang="ko-KR" sz="1800" dirty="0" smtClean="0"/>
              <a:t>Linux OS</a:t>
            </a:r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800" dirty="0" err="1" smtClean="0"/>
              <a:t>Debian</a:t>
            </a:r>
            <a:r>
              <a:rPr lang="en-US" altLang="ko-KR" sz="1800" dirty="0" smtClean="0"/>
              <a:t> Linux</a:t>
            </a:r>
            <a:r>
              <a:rPr lang="ko-KR" altLang="en-US" sz="1800" dirty="0" smtClean="0"/>
              <a:t>와 유사할 뿐 특화된 </a:t>
            </a:r>
            <a:r>
              <a:rPr lang="en-US" altLang="ko-KR" sz="1800" dirty="0" smtClean="0"/>
              <a:t>OS</a:t>
            </a:r>
            <a:r>
              <a:rPr lang="ko-KR" altLang="en-US" sz="1800" dirty="0" smtClean="0"/>
              <a:t>이기에 </a:t>
            </a:r>
            <a:r>
              <a:rPr lang="en-US" altLang="ko-KR" sz="1800" dirty="0" smtClean="0"/>
              <a:t>Intel OpenVINO</a:t>
            </a:r>
            <a:r>
              <a:rPr lang="ko-KR" altLang="en-US" sz="1800" dirty="0" smtClean="0"/>
              <a:t>가 </a:t>
            </a:r>
            <a:r>
              <a:rPr lang="en-US" altLang="ko-KR" sz="1800" dirty="0" err="1" smtClean="0"/>
              <a:t>Ubuntu</a:t>
            </a:r>
            <a:r>
              <a:rPr lang="en-US" altLang="ko-KR" sz="1800" dirty="0" smtClean="0"/>
              <a:t>/</a:t>
            </a:r>
            <a:r>
              <a:rPr lang="en-US" altLang="ko-KR" sz="1800" dirty="0" err="1" smtClean="0"/>
              <a:t>Debian</a:t>
            </a:r>
            <a:r>
              <a:rPr lang="ko-KR" altLang="en-US" sz="1800" dirty="0" smtClean="0"/>
              <a:t>을 지원한다고해서 바로 사용할 수 있는 것은 아님</a:t>
            </a:r>
            <a:endParaRPr lang="en-US" altLang="ko-KR" sz="1800" dirty="0" smtClean="0"/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800" dirty="0" err="1" smtClean="0"/>
              <a:t>Raspbian</a:t>
            </a:r>
            <a:r>
              <a:rPr lang="en-US" altLang="ko-KR" sz="1800" dirty="0" smtClean="0"/>
              <a:t> OS</a:t>
            </a:r>
            <a:r>
              <a:rPr lang="ko-KR" altLang="en-US" sz="1800" dirty="0" smtClean="0"/>
              <a:t>에서 </a:t>
            </a:r>
            <a:r>
              <a:rPr lang="en-US" altLang="ko-KR" sz="1800" dirty="0" smtClean="0"/>
              <a:t>NCS 2</a:t>
            </a:r>
            <a:r>
              <a:rPr lang="ko-KR" altLang="en-US" sz="1800" dirty="0" smtClean="0"/>
              <a:t>를 사용하기 위해서는 </a:t>
            </a:r>
            <a:r>
              <a:rPr lang="en-US" altLang="ko-KR" sz="1800" dirty="0" smtClean="0"/>
              <a:t>OpenVINO 2021.4.2 </a:t>
            </a:r>
            <a:r>
              <a:rPr lang="ko-KR" altLang="en-US" sz="1800" dirty="0" smtClean="0"/>
              <a:t>버전을 사용해야함 </a:t>
            </a:r>
            <a:r>
              <a:rPr lang="en-US" altLang="ko-KR" sz="1800" dirty="0" smtClean="0"/>
              <a:t>(OpenVINO 2021.4</a:t>
            </a:r>
            <a:r>
              <a:rPr lang="ko-KR" altLang="en-US" sz="1800" dirty="0" smtClean="0"/>
              <a:t>는 </a:t>
            </a:r>
            <a:r>
              <a:rPr lang="en-US" altLang="ko-KR" sz="1800" dirty="0" err="1" smtClean="0"/>
              <a:t>Raspbian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전용 </a:t>
            </a:r>
            <a:r>
              <a:rPr lang="en-US" altLang="ko-KR" sz="1800" dirty="0" smtClean="0"/>
              <a:t>Runtime</a:t>
            </a:r>
            <a:r>
              <a:rPr lang="ko-KR" altLang="en-US" sz="1800" dirty="0" smtClean="0"/>
              <a:t>을 제공함</a:t>
            </a:r>
            <a:r>
              <a:rPr lang="en-US" altLang="ko-KR" sz="1800" dirty="0" smtClean="0"/>
              <a:t>)</a:t>
            </a:r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800" dirty="0" smtClean="0"/>
              <a:t>OpenVINO 2021.4.2</a:t>
            </a:r>
            <a:r>
              <a:rPr lang="ko-KR" altLang="en-US" sz="1800" dirty="0" smtClean="0"/>
              <a:t>는 구형 </a:t>
            </a:r>
            <a:r>
              <a:rPr lang="en-US" altLang="ko-KR" sz="1800" dirty="0" err="1" smtClean="0"/>
              <a:t>Raspbian</a:t>
            </a:r>
            <a:r>
              <a:rPr lang="en-US" altLang="ko-KR" sz="1800" dirty="0" smtClean="0"/>
              <a:t> OS 10 (Buster)</a:t>
            </a:r>
            <a:r>
              <a:rPr lang="ko-KR" altLang="en-US" sz="1800" dirty="0" smtClean="0"/>
              <a:t> 환경에서 검증됨</a:t>
            </a:r>
            <a:endParaRPr lang="en-US" altLang="ko-KR" sz="1800" dirty="0" smtClean="0"/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ko-KR" altLang="en-US" sz="1800" dirty="0" smtClean="0"/>
              <a:t>그외 </a:t>
            </a:r>
            <a:r>
              <a:rPr lang="en-US" altLang="ko-KR" sz="1800" dirty="0" smtClean="0"/>
              <a:t>ARM </a:t>
            </a:r>
            <a:r>
              <a:rPr lang="ko-KR" altLang="en-US" sz="1800" dirty="0" smtClean="0"/>
              <a:t>기반 </a:t>
            </a:r>
            <a:r>
              <a:rPr lang="en-US" altLang="ko-KR" sz="1800" dirty="0" smtClean="0"/>
              <a:t>CPU</a:t>
            </a:r>
            <a:r>
              <a:rPr lang="ko-KR" altLang="en-US" sz="1800" dirty="0" smtClean="0"/>
              <a:t>를 지원하는 </a:t>
            </a:r>
            <a:r>
              <a:rPr lang="en-US" altLang="ko-KR" sz="1800" dirty="0" smtClean="0"/>
              <a:t>OpenVINO Runtime</a:t>
            </a:r>
            <a:r>
              <a:rPr lang="ko-KR" altLang="en-US" sz="1800" dirty="0" smtClean="0"/>
              <a:t>은 </a:t>
            </a:r>
            <a:r>
              <a:rPr lang="en-US" altLang="ko-KR" sz="1800" dirty="0" smtClean="0"/>
              <a:t>NCS 2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Myriad </a:t>
            </a:r>
            <a:r>
              <a:rPr lang="en-US" altLang="ko-KR" sz="1800" dirty="0" err="1" smtClean="0"/>
              <a:t>Plugin</a:t>
            </a:r>
            <a:r>
              <a:rPr lang="ko-KR" altLang="en-US" sz="1800" dirty="0" smtClean="0"/>
              <a:t>을 설치하는 것이 아니라 </a:t>
            </a:r>
            <a:r>
              <a:rPr lang="en-US" altLang="ko-KR" sz="1800" dirty="0" smtClean="0"/>
              <a:t>CPU </a:t>
            </a:r>
            <a:r>
              <a:rPr lang="en-US" altLang="ko-KR" sz="1800" dirty="0" err="1" smtClean="0"/>
              <a:t>Plugin</a:t>
            </a:r>
            <a:r>
              <a:rPr lang="ko-KR" altLang="en-US" sz="1800" dirty="0" smtClean="0"/>
              <a:t>을 설치하기에 </a:t>
            </a:r>
            <a:r>
              <a:rPr lang="en-US" altLang="ko-KR" sz="1800" dirty="0" smtClean="0"/>
              <a:t>CPU </a:t>
            </a:r>
            <a:r>
              <a:rPr lang="ko-KR" altLang="en-US" sz="1800" dirty="0" smtClean="0"/>
              <a:t>기반 </a:t>
            </a:r>
            <a:r>
              <a:rPr lang="en-US" altLang="ko-KR" sz="1800" dirty="0" smtClean="0"/>
              <a:t>Inference Engine</a:t>
            </a:r>
            <a:r>
              <a:rPr lang="ko-KR" altLang="en-US" sz="1800" dirty="0" smtClean="0"/>
              <a:t>만 사용할 수 있음</a:t>
            </a:r>
            <a:endParaRPr lang="en-US" altLang="ko-KR" sz="24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215206" y="785794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5286388"/>
            <a:ext cx="7638763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Raspberry Pi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+ NCS Setup</a:t>
            </a:r>
            <a:endParaRPr lang="ko-KR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2984"/>
            <a:ext cx="8401080" cy="5214974"/>
          </a:xfrm>
        </p:spPr>
        <p:txBody>
          <a:bodyPr>
            <a:noAutofit/>
          </a:bodyPr>
          <a:lstStyle/>
          <a:p>
            <a:pPr marL="450850" indent="-45085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altLang="ko-KR" sz="2400" b="1" dirty="0" smtClean="0"/>
              <a:t>[</a:t>
            </a:r>
            <a:r>
              <a:rPr lang="en-US" altLang="ko-KR" sz="2400" b="1" dirty="0" err="1" smtClean="0"/>
              <a:t>Raspbian</a:t>
            </a:r>
            <a:r>
              <a:rPr lang="en-US" altLang="ko-KR" sz="2400" b="1" dirty="0" smtClean="0"/>
              <a:t> OS 10 (Buster) + OpenVINO 2021.4.2]</a:t>
            </a:r>
            <a:endParaRPr lang="en-US" altLang="ko-KR" sz="2400" dirty="0" smtClean="0"/>
          </a:p>
          <a:p>
            <a:pPr marL="4572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arenR" startAt="2"/>
            </a:pPr>
            <a:r>
              <a:rPr lang="en-US" altLang="ko-KR" sz="2400" dirty="0" smtClean="0"/>
              <a:t>OpenVINO 2021.4 Runtime </a:t>
            </a:r>
            <a:r>
              <a:rPr lang="ko-KR" altLang="en-US" sz="2400" dirty="0" smtClean="0"/>
              <a:t>설치</a:t>
            </a:r>
            <a:endParaRPr lang="en-US" altLang="ko-KR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15206" y="785794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100" y="2500306"/>
            <a:ext cx="764386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850" indent="-450850">
              <a:buFont typeface="Wingdings" pitchFamily="2" charset="2"/>
              <a:buAutoNum type="arabicParenBoth" startAt="18"/>
            </a:pPr>
            <a:r>
              <a:rPr lang="en-US" altLang="ko-KR" sz="1600" b="1" dirty="0" smtClean="0"/>
              <a:t>cd /home/&lt;USER&gt;/</a:t>
            </a:r>
            <a:r>
              <a:rPr lang="en-US" altLang="ko-KR" sz="1600" b="1" dirty="0" err="1" smtClean="0"/>
              <a:t>intel</a:t>
            </a:r>
            <a:r>
              <a:rPr lang="en-US" altLang="ko-KR" sz="1600" b="1" dirty="0" smtClean="0"/>
              <a:t>/openvino_2021.4.2</a:t>
            </a:r>
            <a:r>
              <a:rPr lang="en-US" altLang="ko-KR" sz="1600" dirty="0" smtClean="0"/>
              <a:t> : </a:t>
            </a:r>
            <a:r>
              <a:rPr lang="en-US" altLang="ko-KR" sz="1600" dirty="0" err="1" smtClean="0"/>
              <a:t>openvino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디렉토리로 이동</a:t>
            </a:r>
            <a:endParaRPr lang="en-US" altLang="ko-KR" sz="1600" dirty="0" smtClean="0"/>
          </a:p>
          <a:p>
            <a:pPr marL="450850" indent="-450850"/>
            <a:r>
              <a:rPr lang="en-US" altLang="ko-KR" sz="1600" dirty="0" smtClean="0"/>
              <a:t> </a:t>
            </a:r>
          </a:p>
          <a:p>
            <a:pPr marL="450850" indent="-450850">
              <a:buFont typeface="Wingdings" pitchFamily="2" charset="2"/>
              <a:buAutoNum type="arabicParenBoth" startAt="19"/>
            </a:pPr>
            <a:r>
              <a:rPr lang="en-US" altLang="ko-KR" sz="1600" b="1" dirty="0" smtClean="0"/>
              <a:t>cd inference engine</a:t>
            </a:r>
            <a:r>
              <a:rPr lang="en-US" altLang="ko-KR" sz="1600" dirty="0" smtClean="0"/>
              <a:t> : inference engine </a:t>
            </a:r>
            <a:r>
              <a:rPr lang="ko-KR" altLang="en-US" sz="1600" dirty="0" smtClean="0"/>
              <a:t>디렉토리로 이동</a:t>
            </a:r>
            <a:endParaRPr lang="en-US" altLang="ko-KR" sz="1600" dirty="0" smtClean="0"/>
          </a:p>
          <a:p>
            <a:pPr marL="450850" indent="-450850">
              <a:buAutoNum type="arabicParenBoth" startAt="19"/>
            </a:pPr>
            <a:endParaRPr lang="en-US" altLang="ko-KR" sz="1600" dirty="0" smtClean="0"/>
          </a:p>
          <a:p>
            <a:pPr marL="450850" indent="-450850">
              <a:buAutoNum type="arabicParenBoth" startAt="19"/>
            </a:pPr>
            <a:r>
              <a:rPr lang="en-US" altLang="ko-KR" sz="1600" b="1" dirty="0" smtClean="0"/>
              <a:t>cd ./samples/python/</a:t>
            </a:r>
            <a:r>
              <a:rPr lang="en-US" altLang="ko-KR" sz="1600" b="1" dirty="0" err="1" smtClean="0"/>
              <a:t>hello_query_device</a:t>
            </a:r>
            <a:endParaRPr lang="en-US" altLang="ko-KR" sz="1600" b="1" dirty="0" smtClean="0"/>
          </a:p>
          <a:p>
            <a:pPr marL="450850" indent="-450850"/>
            <a:r>
              <a:rPr lang="en-US" altLang="ko-KR" sz="1600" dirty="0" smtClean="0"/>
              <a:t>       : Python </a:t>
            </a:r>
            <a:r>
              <a:rPr lang="ko-KR" altLang="en-US" sz="1600" dirty="0" smtClean="0"/>
              <a:t>예제 중 디바이스 조회 예제로 이동</a:t>
            </a:r>
            <a:endParaRPr lang="en-US" altLang="ko-KR" sz="1600" dirty="0" smtClean="0"/>
          </a:p>
          <a:p>
            <a:pPr marL="450850" indent="-450850"/>
            <a:endParaRPr lang="en-US" altLang="ko-KR" sz="1600" dirty="0" smtClean="0"/>
          </a:p>
          <a:p>
            <a:pPr marL="450850" indent="-450850">
              <a:buFont typeface="Wingdings" pitchFamily="2" charset="2"/>
              <a:buAutoNum type="arabicParenBoth" startAt="21"/>
            </a:pPr>
            <a:r>
              <a:rPr lang="en-US" altLang="ko-KR" sz="1600" b="1" dirty="0" smtClean="0"/>
              <a:t>python3 hello_query_device.py </a:t>
            </a:r>
            <a:r>
              <a:rPr lang="ko-KR" altLang="en-US" sz="1600" b="1" dirty="0" smtClean="0"/>
              <a:t>실행</a:t>
            </a:r>
            <a:endParaRPr lang="en-US" altLang="ko-KR" sz="1600" b="1" dirty="0" smtClean="0"/>
          </a:p>
          <a:p>
            <a:pPr marL="450850" indent="-450850">
              <a:buAutoNum type="arabicParenBoth" startAt="21"/>
            </a:pPr>
            <a:endParaRPr lang="en-US" altLang="ko-KR" sz="1600" dirty="0" smtClean="0"/>
          </a:p>
          <a:p>
            <a:pPr marL="450850" indent="-450850">
              <a:buAutoNum type="arabicParenBoth" startAt="21"/>
            </a:pPr>
            <a:r>
              <a:rPr lang="en-US" altLang="ko-KR" sz="1600" b="1" dirty="0" smtClean="0"/>
              <a:t>MYRIAD </a:t>
            </a:r>
            <a:r>
              <a:rPr lang="ko-KR" altLang="en-US" sz="1600" b="1" dirty="0" smtClean="0"/>
              <a:t>디바이스 조회 확인</a:t>
            </a:r>
            <a:r>
              <a:rPr lang="en-US" altLang="ko-KR" sz="1600" b="1" dirty="0" smtClean="0"/>
              <a:t> </a:t>
            </a:r>
          </a:p>
          <a:p>
            <a:pPr marL="450850" indent="-450850"/>
            <a:r>
              <a:rPr lang="en-US" altLang="ko-KR" sz="1600" b="1" dirty="0" smtClean="0"/>
              <a:t>       </a:t>
            </a:r>
            <a:r>
              <a:rPr lang="en-US" altLang="ko-KR" sz="1600" dirty="0" smtClean="0"/>
              <a:t>: OpenVINO </a:t>
            </a:r>
            <a:r>
              <a:rPr lang="ko-KR" altLang="en-US" sz="1600" dirty="0" smtClean="0"/>
              <a:t>라이브러리를 이용하여 </a:t>
            </a:r>
            <a:r>
              <a:rPr lang="en-US" altLang="ko-KR" sz="1600" dirty="0" smtClean="0"/>
              <a:t>NCS 2</a:t>
            </a:r>
            <a:r>
              <a:rPr lang="ko-KR" altLang="en-US" sz="1600" dirty="0" smtClean="0"/>
              <a:t>가 제대로 인식됨</a:t>
            </a:r>
            <a:endParaRPr lang="ko-KR" alt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5786454"/>
            <a:ext cx="3571900" cy="590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Raspberry Pi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+ NCS Setup</a:t>
            </a:r>
            <a:endParaRPr lang="ko-KR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8596" y="1142984"/>
            <a:ext cx="8401080" cy="5214974"/>
          </a:xfrm>
        </p:spPr>
        <p:txBody>
          <a:bodyPr>
            <a:noAutofit/>
          </a:bodyPr>
          <a:lstStyle/>
          <a:p>
            <a:pPr marL="450850" indent="-45085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altLang="ko-KR" sz="2400" b="1" dirty="0" smtClean="0"/>
              <a:t>[</a:t>
            </a:r>
            <a:r>
              <a:rPr lang="en-US" altLang="ko-KR" sz="2400" b="1" dirty="0" err="1" smtClean="0"/>
              <a:t>Raspbian</a:t>
            </a:r>
            <a:r>
              <a:rPr lang="en-US" altLang="ko-KR" sz="2400" b="1" dirty="0" smtClean="0"/>
              <a:t> OS 10 (Buster) + OpenVINO 2021.4.2]</a:t>
            </a:r>
            <a:endParaRPr lang="en-US" altLang="ko-KR" sz="2400" dirty="0" smtClean="0"/>
          </a:p>
          <a:p>
            <a:pPr marL="4572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arenR" startAt="3"/>
            </a:pPr>
            <a:r>
              <a:rPr lang="en-US" altLang="ko-KR" sz="2400" dirty="0" err="1" smtClean="0"/>
              <a:t>OpenCV</a:t>
            </a:r>
            <a:r>
              <a:rPr lang="en-US" altLang="ko-KR" sz="2400" dirty="0" smtClean="0"/>
              <a:t> Python </a:t>
            </a:r>
            <a:r>
              <a:rPr lang="ko-KR" altLang="en-US" sz="2400" dirty="0" smtClean="0"/>
              <a:t>설치</a:t>
            </a:r>
            <a:endParaRPr lang="en-US" altLang="ko-KR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15206" y="785794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100" y="2500306"/>
            <a:ext cx="76438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buFont typeface="Wingdings" pitchFamily="2" charset="2"/>
              <a:buAutoNum type="arabicParenBoth"/>
            </a:pPr>
            <a:r>
              <a:rPr lang="en-US" altLang="ko-KR" sz="1600" b="1" dirty="0" smtClean="0"/>
              <a:t>pip install </a:t>
            </a:r>
            <a:r>
              <a:rPr lang="en-US" altLang="ko-KR" sz="1600" b="1" dirty="0" err="1" smtClean="0"/>
              <a:t>opencv</a:t>
            </a:r>
            <a:r>
              <a:rPr lang="en-US" altLang="ko-KR" sz="1600" b="1" dirty="0" smtClean="0"/>
              <a:t>-</a:t>
            </a:r>
            <a:r>
              <a:rPr lang="en-US" altLang="ko-KR" sz="1600" b="1" dirty="0" err="1" smtClean="0"/>
              <a:t>contrib</a:t>
            </a:r>
            <a:r>
              <a:rPr lang="en-US" altLang="ko-KR" sz="1600" b="1" dirty="0" smtClean="0"/>
              <a:t>-python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OpenCV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Contrib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모듈 설치</a:t>
            </a:r>
            <a:endParaRPr lang="en-US" altLang="ko-KR" sz="1600" dirty="0" smtClean="0"/>
          </a:p>
          <a:p>
            <a:pPr marL="360363" indent="-360363">
              <a:buFont typeface="Wingdings" pitchFamily="2" charset="2"/>
              <a:buAutoNum type="arabicParenBoth"/>
            </a:pPr>
            <a:endParaRPr lang="en-US" altLang="ko-KR" sz="1600" dirty="0" smtClean="0"/>
          </a:p>
          <a:p>
            <a:pPr marL="360363" indent="-360363">
              <a:buFont typeface="Wingdings" pitchFamily="2" charset="2"/>
              <a:buAutoNum type="arabicParenBoth"/>
            </a:pPr>
            <a:endParaRPr lang="en-US" altLang="ko-KR" sz="1600" dirty="0" smtClean="0"/>
          </a:p>
          <a:p>
            <a:pPr marL="360363" indent="-360363">
              <a:buFont typeface="Wingdings" pitchFamily="2" charset="2"/>
              <a:buAutoNum type="arabicParenBoth"/>
            </a:pPr>
            <a:endParaRPr lang="en-US" altLang="ko-KR" sz="1600" dirty="0" smtClean="0"/>
          </a:p>
          <a:p>
            <a:pPr marL="360363" indent="-360363">
              <a:buFont typeface="Wingdings" pitchFamily="2" charset="2"/>
              <a:buAutoNum type="arabicParenBoth"/>
            </a:pPr>
            <a:endParaRPr lang="en-US" altLang="ko-KR" sz="1600" dirty="0" smtClean="0"/>
          </a:p>
          <a:p>
            <a:pPr marL="360363" indent="-360363">
              <a:buFont typeface="Wingdings" pitchFamily="2" charset="2"/>
              <a:buAutoNum type="arabicParenBoth"/>
            </a:pPr>
            <a:endParaRPr lang="en-US" altLang="ko-KR" sz="1600" dirty="0" smtClean="0"/>
          </a:p>
          <a:p>
            <a:pPr marL="360363" indent="-360363">
              <a:buFont typeface="Wingdings" pitchFamily="2" charset="2"/>
              <a:buAutoNum type="arabicParenBoth"/>
            </a:pPr>
            <a:r>
              <a:rPr lang="en-US" altLang="ko-KR" sz="1600" b="1" dirty="0" err="1" smtClean="0"/>
              <a:t>OpenCV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Contrib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모듈 설치 확인</a:t>
            </a:r>
            <a:endParaRPr lang="en-US" altLang="ko-KR" sz="16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428728" y="2939412"/>
            <a:ext cx="660732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opencv</a:t>
            </a:r>
            <a:r>
              <a:rPr lang="en-US" altLang="ko-KR" sz="1200" dirty="0" smtClean="0"/>
              <a:t>-python : </a:t>
            </a:r>
            <a:r>
              <a:rPr lang="en-US" altLang="ko-KR" sz="1200" dirty="0" err="1" smtClean="0"/>
              <a:t>OpenCV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메인 모듈</a:t>
            </a:r>
            <a:endParaRPr lang="en-US" altLang="ko-KR" sz="1200" dirty="0" smtClean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opencv</a:t>
            </a:r>
            <a:r>
              <a:rPr lang="en-US" altLang="ko-KR" sz="1200" dirty="0" smtClean="0"/>
              <a:t>-</a:t>
            </a:r>
            <a:r>
              <a:rPr lang="en-US" altLang="ko-KR" sz="1200" dirty="0" err="1" smtClean="0"/>
              <a:t>contrib</a:t>
            </a:r>
            <a:r>
              <a:rPr lang="en-US" altLang="ko-KR" sz="1200" dirty="0" smtClean="0"/>
              <a:t>-python : </a:t>
            </a:r>
            <a:r>
              <a:rPr lang="en-US" altLang="ko-KR" sz="1200" dirty="0" err="1" smtClean="0"/>
              <a:t>OpenCV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추가 모듈을 포함한 </a:t>
            </a:r>
            <a:r>
              <a:rPr lang="en-US" altLang="ko-KR" sz="1200" dirty="0" smtClean="0"/>
              <a:t>Full Package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                                : </a:t>
            </a:r>
            <a:r>
              <a:rPr lang="en-US" altLang="ko-KR" sz="1200" dirty="0" err="1" smtClean="0"/>
              <a:t>Contrib</a:t>
            </a:r>
            <a:r>
              <a:rPr lang="ko-KR" altLang="en-US" sz="1200" dirty="0" smtClean="0"/>
              <a:t>에는 </a:t>
            </a:r>
            <a:r>
              <a:rPr lang="en-US" altLang="ko-KR" sz="1200" dirty="0" smtClean="0"/>
              <a:t>DNN, Feature Extraction </a:t>
            </a:r>
            <a:r>
              <a:rPr lang="ko-KR" altLang="en-US" sz="1200" dirty="0" smtClean="0"/>
              <a:t>등 영상 처리 알고리즘 포함</a:t>
            </a:r>
            <a:endParaRPr lang="ko-KR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4439611"/>
            <a:ext cx="6643734" cy="777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Raspberry Pi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4 + NCS 2 Setup</a:t>
            </a:r>
            <a:endParaRPr lang="ko-KR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28736"/>
            <a:ext cx="8258204" cy="5214974"/>
          </a:xfrm>
        </p:spPr>
        <p:txBody>
          <a:bodyPr>
            <a:noAutofit/>
          </a:bodyPr>
          <a:lstStyle/>
          <a:p>
            <a:pPr marL="450850" indent="-45085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altLang="ko-KR" sz="2400" b="1" dirty="0" err="1" smtClean="0"/>
              <a:t>Raspbian</a:t>
            </a:r>
            <a:r>
              <a:rPr lang="en-US" altLang="ko-KR" sz="2400" b="1" dirty="0" smtClean="0"/>
              <a:t> OS 10 (Buster) + OpenVINO 2021.4.2</a:t>
            </a:r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None/>
              <a:tabLst>
                <a:tab pos="628650" algn="l"/>
              </a:tabLst>
            </a:pPr>
            <a:r>
              <a:rPr lang="en-US" altLang="ko-KR" sz="1800" b="1" dirty="0" smtClean="0"/>
              <a:t>[ </a:t>
            </a:r>
            <a:r>
              <a:rPr lang="ko-KR" altLang="en-US" sz="1800" b="1" dirty="0" smtClean="0"/>
              <a:t>관련 </a:t>
            </a:r>
            <a:r>
              <a:rPr lang="en-US" altLang="ko-KR" sz="1800" b="1" dirty="0" smtClean="0"/>
              <a:t>Reference ]</a:t>
            </a:r>
            <a:endParaRPr lang="en-US" altLang="ko-KR" sz="1400" b="1" dirty="0" smtClean="0"/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라즈베리파이</a:t>
            </a:r>
            <a:r>
              <a:rPr lang="en-US" altLang="ko-KR" sz="1400" b="1" dirty="0" smtClean="0"/>
              <a:t>] OpenVINO </a:t>
            </a:r>
            <a:r>
              <a:rPr lang="ko-KR" altLang="en-US" sz="1400" b="1" dirty="0" smtClean="0"/>
              <a:t>설치하기 </a:t>
            </a:r>
            <a:r>
              <a:rPr lang="en-US" altLang="ko-KR" sz="1400" b="1" dirty="0" smtClean="0"/>
              <a:t>(NCS2) : </a:t>
            </a:r>
            <a:r>
              <a:rPr lang="en-US" altLang="ko-KR" sz="1400" b="1" dirty="0" smtClean="0">
                <a:hlinkClick r:id="rId2"/>
              </a:rPr>
              <a:t>https://hbesthee.tistory.com/2039</a:t>
            </a:r>
            <a:endParaRPr lang="en-US" altLang="ko-KR" sz="1400" b="1" dirty="0" smtClean="0"/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400" b="1" dirty="0" smtClean="0"/>
              <a:t>OpenVINO 2021.4 </a:t>
            </a:r>
            <a:r>
              <a:rPr lang="en-US" altLang="ko-KR" sz="1400" b="1" dirty="0" err="1" smtClean="0"/>
              <a:t>Raspbian</a:t>
            </a:r>
            <a:r>
              <a:rPr lang="en-US" altLang="ko-KR" sz="1400" b="1" dirty="0" smtClean="0"/>
              <a:t> OS </a:t>
            </a:r>
            <a:r>
              <a:rPr lang="ko-KR" altLang="en-US" sz="1400" b="1" dirty="0" smtClean="0"/>
              <a:t>설치 </a:t>
            </a:r>
            <a:r>
              <a:rPr lang="en-US" altLang="ko-KR" sz="1400" b="1" dirty="0" smtClean="0"/>
              <a:t>: </a:t>
            </a:r>
            <a:r>
              <a:rPr lang="en-US" altLang="ko-KR" sz="1400" b="1" dirty="0" smtClean="0">
                <a:hlinkClick r:id="rId3"/>
              </a:rPr>
              <a:t>https://docs.openvino.ai/2021.4/openvino_docs_install_guides_installing_openvino_raspbian.html</a:t>
            </a:r>
            <a:endParaRPr lang="en-US" altLang="ko-KR" sz="1400" b="1" dirty="0" smtClean="0"/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400" b="1" dirty="0" smtClean="0"/>
              <a:t>OpenVINO 2021.4 </a:t>
            </a:r>
            <a:r>
              <a:rPr lang="ko-KR" altLang="en-US" sz="1400" b="1" dirty="0" smtClean="0"/>
              <a:t>설치 패키지 </a:t>
            </a:r>
            <a:r>
              <a:rPr lang="en-US" altLang="ko-KR" sz="1400" b="1" dirty="0" smtClean="0"/>
              <a:t>Repository : </a:t>
            </a:r>
            <a:r>
              <a:rPr lang="en-US" altLang="ko-KR" sz="1400" b="1" dirty="0" smtClean="0">
                <a:hlinkClick r:id="rId4"/>
              </a:rPr>
              <a:t>https://storage.openvinotoolkit.org/repositories/openvino/packages/2021.4.2/</a:t>
            </a:r>
            <a:endParaRPr lang="en-US" altLang="ko-KR" sz="1400" b="1" dirty="0" smtClean="0"/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400" b="1" dirty="0" smtClean="0"/>
              <a:t>OpenVINO 2021.4 Python API Documentation : </a:t>
            </a:r>
            <a:r>
              <a:rPr lang="en-US" altLang="ko-KR" sz="1400" b="1" dirty="0" smtClean="0">
                <a:hlinkClick r:id="rId5"/>
              </a:rPr>
              <a:t>https://docs.openvino.ai/2021.4/api/ie_python_api/_autosummary/openvino.inference_engine.html#module-openvino.inference_engine</a:t>
            </a:r>
            <a:endParaRPr lang="en-US" altLang="ko-KR" sz="1400" b="1" dirty="0" smtClean="0"/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400" b="1" dirty="0" smtClean="0"/>
              <a:t>OpenVINO </a:t>
            </a:r>
            <a:r>
              <a:rPr lang="en-US" altLang="ko-KR" sz="1400" b="1" dirty="0" err="1" smtClean="0"/>
              <a:t>PyTorch</a:t>
            </a:r>
            <a:r>
              <a:rPr lang="en-US" altLang="ko-KR" sz="1400" b="1" dirty="0" smtClean="0"/>
              <a:t> – ONNX – OpenVINO IR </a:t>
            </a:r>
            <a:r>
              <a:rPr lang="ko-KR" altLang="en-US" sz="1400" b="1" dirty="0" smtClean="0"/>
              <a:t>변환 </a:t>
            </a:r>
            <a:r>
              <a:rPr lang="en-US" altLang="ko-KR" sz="1400" b="1" dirty="0" smtClean="0"/>
              <a:t>: </a:t>
            </a:r>
            <a:r>
              <a:rPr lang="en-US" altLang="ko-KR" sz="1400" b="1" dirty="0" smtClean="0">
                <a:hlinkClick r:id="rId6"/>
              </a:rPr>
              <a:t>https://docs.openvino.ai/2021.4/notebooks/102-pytorch-onnx-to-openvino-with-output.html</a:t>
            </a:r>
            <a:r>
              <a:rPr lang="en-US" altLang="ko-KR" sz="1400" b="1" dirty="0" smtClean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15206" y="785794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Raspberry Pi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+ NCS Setup</a:t>
            </a:r>
            <a:endParaRPr lang="ko-KR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2984"/>
            <a:ext cx="8401080" cy="5214974"/>
          </a:xfrm>
        </p:spPr>
        <p:txBody>
          <a:bodyPr>
            <a:noAutofit/>
          </a:bodyPr>
          <a:lstStyle/>
          <a:p>
            <a:pPr marL="450850" indent="-45085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altLang="ko-KR" sz="2400" b="1" dirty="0" smtClean="0"/>
              <a:t>[</a:t>
            </a:r>
            <a:r>
              <a:rPr lang="en-US" altLang="ko-KR" sz="2400" b="1" dirty="0" err="1" smtClean="0"/>
              <a:t>Raspbian</a:t>
            </a:r>
            <a:r>
              <a:rPr lang="en-US" altLang="ko-KR" sz="2400" b="1" dirty="0" smtClean="0"/>
              <a:t> OS 10 (Buster) + OpenVINO 2021.4.2]</a:t>
            </a:r>
            <a:endParaRPr lang="en-US" altLang="ko-KR" sz="2400" dirty="0" smtClean="0"/>
          </a:p>
          <a:p>
            <a:pPr marL="450850" indent="-450850">
              <a:lnSpc>
                <a:spcPct val="150000"/>
              </a:lnSpc>
              <a:spcBef>
                <a:spcPts val="100"/>
              </a:spcBef>
              <a:buFont typeface="+mj-lt"/>
              <a:buAutoNum type="arabicParenR"/>
            </a:pPr>
            <a:r>
              <a:rPr lang="en-US" altLang="ko-KR" sz="2400" dirty="0" err="1" smtClean="0"/>
              <a:t>Raspbian</a:t>
            </a:r>
            <a:r>
              <a:rPr lang="en-US" altLang="ko-KR" sz="2400" dirty="0" smtClean="0"/>
              <a:t> OS 10 (Buster) </a:t>
            </a:r>
            <a:r>
              <a:rPr lang="ko-KR" altLang="en-US" sz="2400" dirty="0" smtClean="0"/>
              <a:t>설치 </a:t>
            </a:r>
            <a:r>
              <a:rPr lang="en-US" altLang="ko-KR" sz="1600" dirty="0" smtClean="0"/>
              <a:t>– Pi Imager </a:t>
            </a:r>
            <a:r>
              <a:rPr lang="ko-KR" altLang="en-US" sz="1600" dirty="0" smtClean="0"/>
              <a:t>사용</a:t>
            </a:r>
            <a:endParaRPr lang="en-US" altLang="ko-KR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15206" y="785794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6987" y="2357430"/>
            <a:ext cx="2604835" cy="1785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0282" y="2357430"/>
            <a:ext cx="2603381" cy="1785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2554" y="4656146"/>
            <a:ext cx="2645707" cy="1785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43570" y="4643446"/>
            <a:ext cx="2643206" cy="18250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722798" y="4214818"/>
            <a:ext cx="4349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(1) PI Imager </a:t>
            </a:r>
            <a:r>
              <a:rPr lang="ko-KR" altLang="en-US" sz="1600" dirty="0" smtClean="0"/>
              <a:t>설치 후 실행 → 운영체제 선택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457581" y="4214818"/>
            <a:ext cx="3186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(2) Raspberry Pi OS (other </a:t>
            </a:r>
            <a:r>
              <a:rPr lang="ko-KR" altLang="en-US" sz="1600" dirty="0" smtClean="0"/>
              <a:t>선택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142976" y="6513534"/>
            <a:ext cx="3329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(3) Raspberry Pi OS (Legacy) </a:t>
            </a:r>
            <a:r>
              <a:rPr lang="ko-KR" altLang="en-US" sz="1600" dirty="0" smtClean="0"/>
              <a:t>선택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286512" y="6513534"/>
            <a:ext cx="1388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(4) </a:t>
            </a:r>
            <a:r>
              <a:rPr lang="ko-KR" altLang="en-US" sz="1600" dirty="0" smtClean="0"/>
              <a:t>설정 클릭</a:t>
            </a:r>
            <a:endParaRPr lang="ko-KR" alt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1643042" y="3506788"/>
            <a:ext cx="857256" cy="21431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5786446" y="3357562"/>
            <a:ext cx="2286016" cy="28575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1714480" y="5156212"/>
            <a:ext cx="2286016" cy="571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7793060" y="6137294"/>
            <a:ext cx="357190" cy="28575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Raspberry Pi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+ NCS Setup</a:t>
            </a:r>
            <a:endParaRPr lang="ko-KR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2984"/>
            <a:ext cx="8401080" cy="5214974"/>
          </a:xfrm>
        </p:spPr>
        <p:txBody>
          <a:bodyPr>
            <a:noAutofit/>
          </a:bodyPr>
          <a:lstStyle/>
          <a:p>
            <a:pPr marL="450850" indent="-45085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altLang="ko-KR" sz="2400" b="1" dirty="0" smtClean="0"/>
              <a:t>[</a:t>
            </a:r>
            <a:r>
              <a:rPr lang="en-US" altLang="ko-KR" sz="2400" b="1" dirty="0" err="1" smtClean="0"/>
              <a:t>Raspbian</a:t>
            </a:r>
            <a:r>
              <a:rPr lang="en-US" altLang="ko-KR" sz="2400" b="1" dirty="0" smtClean="0"/>
              <a:t> OS 10 (Buster) + OpenVINO 2021.4.2]</a:t>
            </a:r>
            <a:endParaRPr lang="en-US" altLang="ko-KR" sz="2400" dirty="0" smtClean="0"/>
          </a:p>
          <a:p>
            <a:pPr marL="450850" indent="-450850">
              <a:lnSpc>
                <a:spcPct val="150000"/>
              </a:lnSpc>
              <a:spcBef>
                <a:spcPts val="100"/>
              </a:spcBef>
              <a:buFont typeface="+mj-lt"/>
              <a:buAutoNum type="arabicParenR"/>
            </a:pPr>
            <a:r>
              <a:rPr lang="en-US" altLang="ko-KR" sz="2400" dirty="0" err="1" smtClean="0"/>
              <a:t>Raspbian</a:t>
            </a:r>
            <a:r>
              <a:rPr lang="en-US" altLang="ko-KR" sz="2400" dirty="0" smtClean="0"/>
              <a:t> OS 10 (Buster) </a:t>
            </a:r>
            <a:r>
              <a:rPr lang="ko-KR" altLang="en-US" sz="2400" dirty="0" smtClean="0"/>
              <a:t>설치 </a:t>
            </a:r>
            <a:r>
              <a:rPr lang="en-US" altLang="ko-KR" sz="1600" dirty="0" smtClean="0"/>
              <a:t>– Pi Imager </a:t>
            </a:r>
            <a:r>
              <a:rPr lang="ko-KR" altLang="en-US" sz="1600" dirty="0" smtClean="0"/>
              <a:t>사용</a:t>
            </a:r>
            <a:endParaRPr lang="en-US" altLang="ko-KR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15206" y="785794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357430"/>
            <a:ext cx="3000396" cy="20431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572008"/>
            <a:ext cx="3000396" cy="20358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1071538" y="2857496"/>
            <a:ext cx="1928826" cy="150019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643306" y="3286124"/>
            <a:ext cx="5298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(5) SSH </a:t>
            </a:r>
            <a:r>
              <a:rPr lang="ko-KR" altLang="en-US" sz="1600" dirty="0" smtClean="0"/>
              <a:t>사용 활성화 → </a:t>
            </a:r>
            <a:r>
              <a:rPr lang="en-US" altLang="ko-KR" sz="1600" dirty="0" smtClean="0"/>
              <a:t>SSH </a:t>
            </a:r>
            <a:r>
              <a:rPr lang="ko-KR" altLang="en-US" sz="1600" dirty="0" smtClean="0"/>
              <a:t>접속을 위한 비밀번호 입력</a:t>
            </a:r>
            <a:endParaRPr lang="ko-KR" alt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1071538" y="5572140"/>
            <a:ext cx="1928826" cy="64294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643306" y="4947834"/>
            <a:ext cx="32464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(6) </a:t>
            </a:r>
            <a:r>
              <a:rPr lang="ko-KR" altLang="en-US" sz="1600" dirty="0" smtClean="0"/>
              <a:t>로케일 사용 설정 지정 활성화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(7) </a:t>
            </a:r>
            <a:r>
              <a:rPr lang="ko-KR" altLang="en-US" sz="1600" dirty="0" smtClean="0"/>
              <a:t>저장 후 </a:t>
            </a:r>
            <a:r>
              <a:rPr lang="en-US" altLang="ko-KR" sz="1600" dirty="0" smtClean="0"/>
              <a:t>Flashing </a:t>
            </a:r>
            <a:r>
              <a:rPr lang="ko-KR" altLang="en-US" sz="1600" dirty="0" smtClean="0"/>
              <a:t>시작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Raspberry Pi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+ NCS Setup</a:t>
            </a:r>
            <a:endParaRPr lang="ko-KR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2984"/>
            <a:ext cx="8401080" cy="5214974"/>
          </a:xfrm>
        </p:spPr>
        <p:txBody>
          <a:bodyPr>
            <a:noAutofit/>
          </a:bodyPr>
          <a:lstStyle/>
          <a:p>
            <a:pPr marL="450850" indent="-45085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altLang="ko-KR" sz="2400" b="1" dirty="0" smtClean="0"/>
              <a:t>[</a:t>
            </a:r>
            <a:r>
              <a:rPr lang="en-US" altLang="ko-KR" sz="2400" b="1" dirty="0" err="1" smtClean="0"/>
              <a:t>Raspbian</a:t>
            </a:r>
            <a:r>
              <a:rPr lang="en-US" altLang="ko-KR" sz="2400" b="1" dirty="0" smtClean="0"/>
              <a:t> OS 10 (Buster) + OpenVINO 2021.4.2]</a:t>
            </a:r>
            <a:endParaRPr lang="en-US" altLang="ko-KR" sz="2400" dirty="0" smtClean="0"/>
          </a:p>
          <a:p>
            <a:pPr marL="450850" indent="-450850">
              <a:lnSpc>
                <a:spcPct val="150000"/>
              </a:lnSpc>
              <a:spcBef>
                <a:spcPts val="100"/>
              </a:spcBef>
              <a:buFont typeface="+mj-lt"/>
              <a:buAutoNum type="arabicParenR"/>
            </a:pPr>
            <a:r>
              <a:rPr lang="en-US" altLang="ko-KR" sz="2400" dirty="0" err="1" smtClean="0"/>
              <a:t>Raspbian</a:t>
            </a:r>
            <a:r>
              <a:rPr lang="en-US" altLang="ko-KR" sz="2400" dirty="0" smtClean="0"/>
              <a:t> OS 10 (Buster) </a:t>
            </a:r>
            <a:r>
              <a:rPr lang="ko-KR" altLang="en-US" sz="2400" dirty="0" smtClean="0"/>
              <a:t>설치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공식 사이트 </a:t>
            </a:r>
            <a:r>
              <a:rPr lang="en-US" altLang="ko-KR" sz="1600" dirty="0" smtClean="0"/>
              <a:t>OS </a:t>
            </a:r>
            <a:r>
              <a:rPr lang="ko-KR" altLang="en-US" sz="1600" dirty="0" smtClean="0"/>
              <a:t>이미지 다운로드</a:t>
            </a:r>
            <a:endParaRPr lang="en-US" altLang="ko-KR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15206" y="785794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7" y="2357430"/>
            <a:ext cx="3571900" cy="2041086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4464217"/>
            <a:ext cx="3571900" cy="2249664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4071935" y="3286124"/>
            <a:ext cx="500065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sz="1600" dirty="0" smtClean="0"/>
              <a:t>Raspberry Pi </a:t>
            </a:r>
            <a:r>
              <a:rPr lang="ko-KR" altLang="en-US" sz="1600" dirty="0" smtClean="0"/>
              <a:t>공식 사이트 소프트웨어 센터 이동 </a:t>
            </a:r>
            <a:r>
              <a:rPr lang="en-US" altLang="ko-KR" sz="1600" dirty="0" smtClean="0"/>
              <a:t> </a:t>
            </a:r>
            <a:r>
              <a:rPr lang="en-US" altLang="ko-KR" sz="1200" dirty="0" smtClean="0">
                <a:hlinkClick r:id="rId4"/>
              </a:rPr>
              <a:t>https://www.raspberrypi.com/software/operating-systems/</a:t>
            </a:r>
            <a:endParaRPr lang="en-US" altLang="ko-KR" sz="1600" dirty="0" smtClean="0"/>
          </a:p>
          <a:p>
            <a:pPr marL="342900" indent="-342900">
              <a:buAutoNum type="arabicParenBoth"/>
            </a:pPr>
            <a:endParaRPr lang="en-US" altLang="ko-KR" sz="1600" dirty="0" smtClean="0"/>
          </a:p>
          <a:p>
            <a:pPr marL="342900" indent="-342900">
              <a:buAutoNum type="arabicParenBoth"/>
            </a:pPr>
            <a:r>
              <a:rPr lang="en-US" altLang="ko-KR" sz="1600" dirty="0" smtClean="0"/>
              <a:t>Raspberry Pi OS (Legacy) </a:t>
            </a:r>
            <a:r>
              <a:rPr lang="ko-KR" altLang="en-US" sz="1600" dirty="0" smtClean="0"/>
              <a:t>선택</a:t>
            </a:r>
            <a:endParaRPr lang="en-US" altLang="ko-KR" sz="1600" dirty="0" smtClean="0"/>
          </a:p>
          <a:p>
            <a:pPr marL="342900" indent="-342900">
              <a:buAutoNum type="arabicParenBoth"/>
            </a:pPr>
            <a:endParaRPr lang="en-US" altLang="ko-KR" sz="1600" dirty="0" smtClean="0"/>
          </a:p>
          <a:p>
            <a:pPr marL="342900" indent="-342900">
              <a:buAutoNum type="arabicParenBoth"/>
            </a:pPr>
            <a:r>
              <a:rPr lang="en-US" altLang="ko-KR" sz="1600" dirty="0" err="1" smtClean="0"/>
              <a:t>Debian</a:t>
            </a:r>
            <a:r>
              <a:rPr lang="en-US" altLang="ko-KR" sz="1600" dirty="0" smtClean="0"/>
              <a:t> Version : 10 (buster) </a:t>
            </a:r>
            <a:r>
              <a:rPr lang="ko-KR" altLang="en-US" sz="1600" dirty="0" smtClean="0"/>
              <a:t>확인</a:t>
            </a:r>
            <a:endParaRPr lang="en-US" altLang="ko-KR" sz="1600" dirty="0" smtClean="0"/>
          </a:p>
          <a:p>
            <a:pPr marL="342900" indent="-342900">
              <a:buAutoNum type="arabicParenBoth"/>
            </a:pPr>
            <a:endParaRPr lang="en-US" altLang="ko-KR" sz="1600" dirty="0" smtClean="0"/>
          </a:p>
          <a:p>
            <a:pPr marL="342900" indent="-342900">
              <a:buAutoNum type="arabicParenBoth"/>
            </a:pPr>
            <a:r>
              <a:rPr lang="ko-KR" altLang="en-US" sz="1600" dirty="0" smtClean="0"/>
              <a:t>다운로드</a:t>
            </a:r>
            <a:endParaRPr lang="en-US" altLang="ko-KR" sz="1600" dirty="0" smtClean="0"/>
          </a:p>
          <a:p>
            <a:pPr marL="342900" indent="-342900">
              <a:buAutoNum type="arabicParenBoth"/>
            </a:pPr>
            <a:endParaRPr lang="en-US" altLang="ko-KR" sz="1600" dirty="0" smtClean="0"/>
          </a:p>
          <a:p>
            <a:pPr marL="342900" indent="-342900">
              <a:buAutoNum type="arabicParenBoth"/>
            </a:pPr>
            <a:r>
              <a:rPr lang="ko-KR" altLang="en-US" sz="1600" dirty="0" smtClean="0"/>
              <a:t>다운로드한 </a:t>
            </a:r>
            <a:r>
              <a:rPr lang="en-US" altLang="ko-KR" sz="1600" dirty="0" smtClean="0"/>
              <a:t>OS </a:t>
            </a:r>
            <a:r>
              <a:rPr lang="ko-KR" altLang="en-US" sz="1600" dirty="0" smtClean="0"/>
              <a:t>이미지를 이용하여 </a:t>
            </a:r>
            <a:r>
              <a:rPr lang="en-US" altLang="ko-KR" sz="1600" dirty="0" smtClean="0"/>
              <a:t>Flashing </a:t>
            </a:r>
            <a:r>
              <a:rPr lang="ko-KR" altLang="en-US" sz="1600" dirty="0" smtClean="0"/>
              <a:t>시작</a:t>
            </a:r>
            <a:endParaRPr lang="ko-KR" alt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815681" y="3983572"/>
            <a:ext cx="1000132" cy="14287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1643042" y="5336661"/>
            <a:ext cx="857256" cy="9260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3260718" y="5055142"/>
            <a:ext cx="714380" cy="50006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Raspberry Pi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+ NCS Setup</a:t>
            </a:r>
            <a:endParaRPr lang="ko-KR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2984"/>
            <a:ext cx="8401080" cy="5214974"/>
          </a:xfrm>
        </p:spPr>
        <p:txBody>
          <a:bodyPr>
            <a:noAutofit/>
          </a:bodyPr>
          <a:lstStyle/>
          <a:p>
            <a:pPr marL="450850" indent="-45085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altLang="ko-KR" sz="2400" b="1" dirty="0" smtClean="0"/>
              <a:t>[</a:t>
            </a:r>
            <a:r>
              <a:rPr lang="en-US" altLang="ko-KR" sz="2400" b="1" dirty="0" err="1" smtClean="0"/>
              <a:t>Raspbian</a:t>
            </a:r>
            <a:r>
              <a:rPr lang="en-US" altLang="ko-KR" sz="2400" b="1" dirty="0" smtClean="0"/>
              <a:t> OS 10 (Buster) + OpenVINO 2021.4.2]</a:t>
            </a:r>
            <a:endParaRPr lang="en-US" altLang="ko-KR" sz="2400" dirty="0" smtClean="0"/>
          </a:p>
          <a:p>
            <a:pPr marL="4572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arenR" startAt="2"/>
            </a:pPr>
            <a:r>
              <a:rPr lang="en-US" altLang="ko-KR" sz="2400" dirty="0" smtClean="0"/>
              <a:t>OpenVINO 2021.4 Runtime </a:t>
            </a:r>
            <a:r>
              <a:rPr lang="ko-KR" altLang="en-US" sz="2400" dirty="0" smtClean="0"/>
              <a:t>설치</a:t>
            </a:r>
            <a:endParaRPr lang="en-US" altLang="ko-KR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15206" y="785794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100" y="2500306"/>
            <a:ext cx="76438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sz="1600" b="1" dirty="0" smtClean="0"/>
              <a:t>Raspberry Pi SSH </a:t>
            </a:r>
            <a:r>
              <a:rPr lang="ko-KR" altLang="en-US" sz="1600" b="1" dirty="0" smtClean="0"/>
              <a:t>접속 </a:t>
            </a:r>
            <a:r>
              <a:rPr lang="en-US" altLang="ko-KR" sz="1600" b="1" dirty="0" smtClean="0"/>
              <a:t>– Putty </a:t>
            </a:r>
            <a:r>
              <a:rPr lang="ko-KR" altLang="en-US" sz="1600" b="1" dirty="0" smtClean="0"/>
              <a:t>또는 </a:t>
            </a:r>
            <a:r>
              <a:rPr lang="en-US" altLang="ko-KR" sz="1600" b="1" dirty="0" err="1" smtClean="0"/>
              <a:t>MobaXterm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사용</a:t>
            </a:r>
            <a:endParaRPr lang="en-US" altLang="ko-KR" sz="1600" b="1" dirty="0" smtClean="0"/>
          </a:p>
          <a:p>
            <a:pPr marL="342900" indent="-342900">
              <a:buAutoNum type="arabicParenBoth"/>
            </a:pPr>
            <a:endParaRPr lang="en-US" altLang="ko-KR" sz="1600" dirty="0" smtClean="0"/>
          </a:p>
          <a:p>
            <a:pPr marL="342900" indent="-342900">
              <a:buAutoNum type="arabicParenBoth"/>
            </a:pPr>
            <a:r>
              <a:rPr lang="en-US" altLang="ko-KR" sz="1600" b="1" dirty="0" err="1" smtClean="0"/>
              <a:t>mkdir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intel</a:t>
            </a:r>
            <a:r>
              <a:rPr lang="en-US" altLang="ko-KR" sz="1600" b="1" dirty="0" smtClean="0"/>
              <a:t> </a:t>
            </a:r>
            <a:r>
              <a:rPr lang="en-US" altLang="ko-KR" sz="1600" dirty="0" smtClean="0"/>
              <a:t>: /home/&lt;USER&gt;</a:t>
            </a:r>
            <a:r>
              <a:rPr lang="ko-KR" altLang="en-US" sz="1600" dirty="0" smtClean="0"/>
              <a:t>에서 </a:t>
            </a:r>
            <a:r>
              <a:rPr lang="en-US" altLang="ko-KR" sz="1600" dirty="0" err="1" smtClean="0"/>
              <a:t>intel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디렉토리 생성</a:t>
            </a:r>
            <a:endParaRPr lang="en-US" altLang="ko-KR" sz="1600" dirty="0" smtClean="0"/>
          </a:p>
          <a:p>
            <a:pPr marL="342900" indent="-342900">
              <a:buAutoNum type="arabicParenBoth"/>
            </a:pPr>
            <a:endParaRPr lang="en-US" altLang="ko-KR" sz="1600" dirty="0" smtClean="0"/>
          </a:p>
          <a:p>
            <a:pPr marL="342900" indent="-342900">
              <a:buAutoNum type="arabicParenBoth"/>
            </a:pPr>
            <a:r>
              <a:rPr lang="en-US" altLang="ko-KR" sz="1600" b="1" dirty="0" smtClean="0"/>
              <a:t>cd </a:t>
            </a:r>
            <a:r>
              <a:rPr lang="en-US" altLang="ko-KR" sz="1600" b="1" dirty="0" err="1" smtClean="0"/>
              <a:t>intel</a:t>
            </a:r>
            <a:r>
              <a:rPr lang="en-US" altLang="ko-KR" sz="1600" b="1" dirty="0" smtClean="0"/>
              <a:t>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intel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디렉토리 이동</a:t>
            </a:r>
            <a:endParaRPr lang="en-US" altLang="ko-KR" sz="1600" dirty="0" smtClean="0"/>
          </a:p>
          <a:p>
            <a:pPr marL="342900" indent="-342900">
              <a:buAutoNum type="arabicParenBoth"/>
            </a:pPr>
            <a:endParaRPr lang="en-US" altLang="ko-KR" sz="1600" dirty="0" smtClean="0"/>
          </a:p>
          <a:p>
            <a:pPr marL="342900" indent="-342900">
              <a:buAutoNum type="arabicParenBoth"/>
            </a:pPr>
            <a:r>
              <a:rPr lang="en-US" altLang="ko-KR" sz="1600" b="1" dirty="0" err="1" smtClean="0"/>
              <a:t>mkdir</a:t>
            </a:r>
            <a:r>
              <a:rPr lang="en-US" altLang="ko-KR" sz="1600" b="1" dirty="0" smtClean="0"/>
              <a:t> download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intel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디렉토리에 </a:t>
            </a:r>
            <a:r>
              <a:rPr lang="en-US" altLang="ko-KR" sz="1600" dirty="0" smtClean="0"/>
              <a:t>download </a:t>
            </a:r>
            <a:r>
              <a:rPr lang="ko-KR" altLang="en-US" sz="1600" dirty="0" smtClean="0"/>
              <a:t>생성</a:t>
            </a:r>
            <a:endParaRPr lang="en-US" altLang="ko-KR" sz="1600" dirty="0" smtClean="0"/>
          </a:p>
          <a:p>
            <a:pPr marL="342900" indent="-342900">
              <a:buAutoNum type="arabicParenBoth"/>
            </a:pPr>
            <a:endParaRPr lang="en-US" altLang="ko-KR" sz="1600" dirty="0" smtClean="0"/>
          </a:p>
          <a:p>
            <a:pPr marL="342900" indent="-342900">
              <a:buAutoNum type="arabicParenBoth"/>
            </a:pPr>
            <a:r>
              <a:rPr lang="en-US" altLang="ko-KR" sz="1600" b="1" dirty="0" smtClean="0"/>
              <a:t>cd download </a:t>
            </a:r>
            <a:r>
              <a:rPr lang="en-US" altLang="ko-KR" sz="1600" dirty="0" smtClean="0"/>
              <a:t>: download </a:t>
            </a:r>
            <a:r>
              <a:rPr lang="ko-KR" altLang="en-US" sz="1600" dirty="0" smtClean="0"/>
              <a:t>디렉토리 이동</a:t>
            </a:r>
            <a:endParaRPr lang="en-US" altLang="ko-KR" sz="16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Raspberry Pi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+ NCS Setup</a:t>
            </a:r>
            <a:endParaRPr lang="ko-KR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2984"/>
            <a:ext cx="8401080" cy="5214974"/>
          </a:xfrm>
        </p:spPr>
        <p:txBody>
          <a:bodyPr>
            <a:noAutofit/>
          </a:bodyPr>
          <a:lstStyle/>
          <a:p>
            <a:pPr marL="450850" indent="-45085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altLang="ko-KR" sz="2400" b="1" dirty="0" smtClean="0"/>
              <a:t>[</a:t>
            </a:r>
            <a:r>
              <a:rPr lang="en-US" altLang="ko-KR" sz="2400" b="1" dirty="0" err="1" smtClean="0"/>
              <a:t>Raspbian</a:t>
            </a:r>
            <a:r>
              <a:rPr lang="en-US" altLang="ko-KR" sz="2400" b="1" dirty="0" smtClean="0"/>
              <a:t> OS 10 (Buster) + OpenVINO 2021.4.2]</a:t>
            </a:r>
            <a:endParaRPr lang="en-US" altLang="ko-KR" sz="2400" dirty="0" smtClean="0"/>
          </a:p>
          <a:p>
            <a:pPr marL="4572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arenR" startAt="2"/>
            </a:pPr>
            <a:r>
              <a:rPr lang="en-US" altLang="ko-KR" sz="2400" dirty="0" smtClean="0"/>
              <a:t>OpenVINO 2021.4 Runtime </a:t>
            </a:r>
            <a:r>
              <a:rPr lang="ko-KR" altLang="en-US" sz="2400" dirty="0" smtClean="0"/>
              <a:t>설치</a:t>
            </a:r>
            <a:endParaRPr lang="en-US" altLang="ko-KR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15206" y="785794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100" y="2500306"/>
            <a:ext cx="735811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AutoNum type="arabicParenBoth" startAt="6"/>
            </a:pPr>
            <a:r>
              <a:rPr lang="pt-BR" sz="1600" b="1" dirty="0" smtClean="0"/>
              <a:t>wget https://storage.openvinotoolkit.org/repositories/openvino/packages/2021.4.2/l_openvino_toolkit_runtime_raspbian_p_2021.4.752.tgz -O openvino_2021.4.2.tgz</a:t>
            </a:r>
          </a:p>
          <a:p>
            <a:pPr marL="342900" indent="-342900"/>
            <a:r>
              <a:rPr lang="pt-BR" sz="1600" dirty="0" smtClean="0"/>
              <a:t>     : OpenVINO 2021.4.2 </a:t>
            </a:r>
            <a:r>
              <a:rPr lang="ko-KR" altLang="en-US" sz="1600" dirty="0" smtClean="0"/>
              <a:t>다운로드</a:t>
            </a:r>
            <a:endParaRPr lang="en-US" altLang="ko-KR" sz="1600" dirty="0" smtClean="0"/>
          </a:p>
          <a:p>
            <a:pPr marL="342900" indent="-342900">
              <a:buAutoNum type="arabicParenBoth" startAt="6"/>
            </a:pPr>
            <a:endParaRPr lang="en-US" altLang="ko-KR" sz="1600" dirty="0" smtClean="0"/>
          </a:p>
          <a:p>
            <a:pPr marL="342900" indent="-342900">
              <a:buAutoNum type="arabicParenBoth" startAt="6"/>
            </a:pPr>
            <a:endParaRPr lang="en-US" altLang="ko-KR" sz="1600" dirty="0" smtClean="0"/>
          </a:p>
          <a:p>
            <a:pPr marL="342900" indent="-342900">
              <a:buAutoNum type="arabicParenBoth" startAt="6"/>
            </a:pPr>
            <a:endParaRPr lang="en-US" altLang="ko-KR" sz="1600" dirty="0" smtClean="0"/>
          </a:p>
          <a:p>
            <a:pPr marL="342900" indent="-342900">
              <a:buAutoNum type="arabicParenBoth" startAt="6"/>
            </a:pPr>
            <a:endParaRPr lang="en-US" altLang="ko-KR" sz="1600" dirty="0" smtClean="0"/>
          </a:p>
          <a:p>
            <a:pPr marL="342900" indent="-342900">
              <a:buAutoNum type="arabicParenBoth" startAt="6"/>
            </a:pPr>
            <a:endParaRPr lang="en-US" altLang="ko-KR" sz="1600" dirty="0" smtClean="0"/>
          </a:p>
          <a:p>
            <a:pPr marL="342900" indent="-342900">
              <a:buAutoNum type="arabicParenBoth" startAt="6"/>
            </a:pPr>
            <a:endParaRPr lang="en-US" altLang="ko-KR" sz="1600" dirty="0" smtClean="0"/>
          </a:p>
          <a:p>
            <a:pPr marL="342900" indent="-342900">
              <a:buAutoNum type="arabicParenBoth" startAt="6"/>
            </a:pPr>
            <a:endParaRPr lang="en-US" altLang="ko-KR" sz="1600" dirty="0" smtClean="0"/>
          </a:p>
          <a:p>
            <a:pPr marL="342900" indent="-342900">
              <a:buAutoNum type="arabicParenBoth" startAt="6"/>
            </a:pPr>
            <a:endParaRPr lang="en-US" altLang="ko-KR" sz="1600" dirty="0" smtClean="0"/>
          </a:p>
          <a:p>
            <a:pPr marL="342900" indent="-342900">
              <a:buAutoNum type="arabicParenBoth" startAt="6"/>
            </a:pPr>
            <a:endParaRPr lang="en-US" altLang="ko-KR" sz="1600" dirty="0" smtClean="0"/>
          </a:p>
          <a:p>
            <a:pPr marL="342900" indent="-342900">
              <a:buAutoNum type="arabicParenBoth" startAt="6"/>
            </a:pPr>
            <a:endParaRPr lang="en-US" altLang="ko-KR" sz="1600" dirty="0" smtClean="0"/>
          </a:p>
          <a:p>
            <a:pPr marL="342900" indent="-342900">
              <a:buAutoNum type="arabicParenBoth" startAt="6"/>
            </a:pPr>
            <a:endParaRPr lang="en-US" altLang="ko-KR" sz="1600" dirty="0" smtClean="0"/>
          </a:p>
          <a:p>
            <a:pPr marL="342900" indent="-342900"/>
            <a:endParaRPr lang="en-US" altLang="ko-KR" sz="1600" dirty="0" smtClean="0"/>
          </a:p>
          <a:p>
            <a:pPr marL="342900" indent="-342900">
              <a:buFont typeface="Wingdings" pitchFamily="2" charset="2"/>
              <a:buAutoNum type="arabicParenBoth" startAt="7"/>
            </a:pPr>
            <a:r>
              <a:rPr lang="en-US" sz="1600" b="1" dirty="0" smtClean="0"/>
              <a:t>tar -</a:t>
            </a:r>
            <a:r>
              <a:rPr lang="en-US" sz="1600" b="1" dirty="0" err="1" smtClean="0"/>
              <a:t>xf</a:t>
            </a:r>
            <a:r>
              <a:rPr lang="en-US" sz="1600" b="1" dirty="0" smtClean="0"/>
              <a:t> openvino_2021.4.2.tgz </a:t>
            </a:r>
            <a:r>
              <a:rPr lang="en-US" sz="1600" dirty="0" smtClean="0"/>
              <a:t>: </a:t>
            </a:r>
            <a:r>
              <a:rPr lang="ko-KR" altLang="en-US" sz="1600" dirty="0" smtClean="0"/>
              <a:t>압축 해제</a:t>
            </a:r>
            <a:endParaRPr lang="en-US" altLang="ko-KR" sz="16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r="46988" b="33486"/>
          <a:stretch>
            <a:fillRect/>
          </a:stretch>
        </p:blipFill>
        <p:spPr bwMode="auto">
          <a:xfrm>
            <a:off x="161894" y="3662546"/>
            <a:ext cx="2952771" cy="2104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3643314"/>
            <a:ext cx="2214578" cy="21294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 t="72340"/>
          <a:stretch>
            <a:fillRect/>
          </a:stretch>
        </p:blipFill>
        <p:spPr bwMode="auto">
          <a:xfrm>
            <a:off x="142844" y="5838970"/>
            <a:ext cx="6923104" cy="51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26980" y="4714884"/>
            <a:ext cx="2006615" cy="14287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3127682" y="4429132"/>
            <a:ext cx="2428892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/>
              <a:t>https://storage.openvinotoolkit.org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/repositories/</a:t>
            </a:r>
            <a:r>
              <a:rPr lang="en-US" altLang="ko-KR" sz="1000" dirty="0" err="1" smtClean="0"/>
              <a:t>openvino</a:t>
            </a:r>
            <a:r>
              <a:rPr lang="en-US" altLang="ko-KR" sz="1000" dirty="0" smtClean="0"/>
              <a:t>/packages</a:t>
            </a:r>
            <a:r>
              <a:rPr lang="ko-KR" altLang="en-US" sz="1000" dirty="0" smtClean="0"/>
              <a:t>에서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err="1" smtClean="0"/>
              <a:t>Raspbian</a:t>
            </a:r>
            <a:r>
              <a:rPr lang="en-US" altLang="ko-KR" sz="1000" dirty="0" smtClean="0"/>
              <a:t> OS</a:t>
            </a:r>
            <a:r>
              <a:rPr lang="ko-KR" altLang="en-US" sz="1000" dirty="0" smtClean="0"/>
              <a:t>용 패키지가 있는지 확인</a:t>
            </a:r>
            <a:endParaRPr lang="en-US" altLang="ko-KR" sz="10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5531492" y="3786190"/>
            <a:ext cx="2112342" cy="66326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326678" y="6194738"/>
            <a:ext cx="5643602" cy="16322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Shape 14"/>
          <p:cNvCxnSpPr>
            <a:stCxn id="13" idx="3"/>
            <a:endCxn id="11" idx="2"/>
          </p:cNvCxnSpPr>
          <p:nvPr/>
        </p:nvCxnSpPr>
        <p:spPr>
          <a:xfrm flipV="1">
            <a:off x="5970280" y="4449452"/>
            <a:ext cx="617383" cy="1826896"/>
          </a:xfrm>
          <a:prstGeom prst="bentConnector2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09326" y="4500570"/>
            <a:ext cx="2071734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패키지에 </a:t>
            </a:r>
            <a:r>
              <a:rPr lang="en-US" altLang="ko-KR" sz="900" dirty="0" smtClean="0"/>
              <a:t>97-myriad-usbboot.rules</a:t>
            </a:r>
            <a:r>
              <a:rPr lang="ko-KR" altLang="en-US" sz="900" dirty="0" smtClean="0"/>
              <a:t>가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있는지 확인함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(NCS 2</a:t>
            </a:r>
            <a:r>
              <a:rPr lang="ko-KR" altLang="en-US" sz="900" dirty="0" smtClean="0"/>
              <a:t>의 </a:t>
            </a:r>
            <a:r>
              <a:rPr lang="en-US" altLang="ko-KR" sz="900" dirty="0" smtClean="0"/>
              <a:t>Myriad </a:t>
            </a:r>
            <a:r>
              <a:rPr lang="ko-KR" altLang="en-US" sz="900" dirty="0" smtClean="0"/>
              <a:t>장치 인식을 위한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설정파일 확인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Install_NCS_udev_rules.sh</a:t>
            </a:r>
            <a:r>
              <a:rPr lang="ko-KR" altLang="en-US" sz="900" dirty="0" smtClean="0"/>
              <a:t>가 해당 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.rules</a:t>
            </a:r>
            <a:r>
              <a:rPr lang="ko-KR" altLang="en-US" sz="900" dirty="0" smtClean="0"/>
              <a:t>를 제대로 호출하는지 확인</a:t>
            </a:r>
            <a:endParaRPr lang="en-US" altLang="ko-KR" sz="9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Raspberry Pi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+ NCS Setup</a:t>
            </a:r>
            <a:endParaRPr lang="ko-KR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2984"/>
            <a:ext cx="8401080" cy="5214974"/>
          </a:xfrm>
        </p:spPr>
        <p:txBody>
          <a:bodyPr>
            <a:noAutofit/>
          </a:bodyPr>
          <a:lstStyle/>
          <a:p>
            <a:pPr marL="450850" indent="-45085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altLang="ko-KR" sz="2400" b="1" dirty="0" smtClean="0"/>
              <a:t>[</a:t>
            </a:r>
            <a:r>
              <a:rPr lang="en-US" altLang="ko-KR" sz="2400" b="1" dirty="0" err="1" smtClean="0"/>
              <a:t>Raspbian</a:t>
            </a:r>
            <a:r>
              <a:rPr lang="en-US" altLang="ko-KR" sz="2400" b="1" dirty="0" smtClean="0"/>
              <a:t> OS 10 (Buster) + OpenVINO 2021.4.2]</a:t>
            </a:r>
            <a:endParaRPr lang="en-US" altLang="ko-KR" sz="2400" dirty="0" smtClean="0"/>
          </a:p>
          <a:p>
            <a:pPr marL="4572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arenR" startAt="2"/>
            </a:pPr>
            <a:r>
              <a:rPr lang="en-US" altLang="ko-KR" sz="2400" dirty="0" smtClean="0"/>
              <a:t>OpenVINO 2021.4 Runtime </a:t>
            </a:r>
            <a:r>
              <a:rPr lang="ko-KR" altLang="en-US" sz="2400" dirty="0" smtClean="0"/>
              <a:t>설치</a:t>
            </a:r>
            <a:endParaRPr lang="en-US" altLang="ko-KR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15206" y="785794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100" y="2500306"/>
            <a:ext cx="78581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AutoNum type="arabicParenBoth" startAt="8"/>
            </a:pPr>
            <a:r>
              <a:rPr lang="en-US" sz="1600" b="1" dirty="0" err="1" smtClean="0"/>
              <a:t>mv</a:t>
            </a:r>
            <a:r>
              <a:rPr lang="pt-BR" sz="1600" b="1" dirty="0" smtClean="0"/>
              <a:t> l_openvino_toolkit_runtime_raspbian_p_2021.4.752.tgz</a:t>
            </a:r>
            <a:r>
              <a:rPr lang="en-US" sz="1600" b="1" dirty="0" smtClean="0"/>
              <a:t> /home/&lt;USER&gt;/</a:t>
            </a:r>
            <a:r>
              <a:rPr lang="en-US" sz="1600" b="1" dirty="0" err="1" smtClean="0"/>
              <a:t>intel</a:t>
            </a:r>
            <a:r>
              <a:rPr lang="en-US" sz="1600" b="1" dirty="0" smtClean="0"/>
              <a:t>/openvino_2021.4.2 </a:t>
            </a:r>
          </a:p>
          <a:p>
            <a:pPr marL="342900" indent="-342900"/>
            <a:r>
              <a:rPr lang="en-US" sz="1600" dirty="0" smtClean="0"/>
              <a:t>     : </a:t>
            </a:r>
            <a:r>
              <a:rPr lang="en-US" altLang="ko-KR" sz="1600" dirty="0" err="1" smtClean="0"/>
              <a:t>intel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디렉토리로 압축물 이동</a:t>
            </a:r>
            <a:endParaRPr lang="en-US" altLang="ko-KR" sz="1600" dirty="0" smtClean="0"/>
          </a:p>
          <a:p>
            <a:pPr marL="342900" indent="-342900">
              <a:buAutoNum type="arabicParenBoth" startAt="8"/>
            </a:pPr>
            <a:endParaRPr lang="en-US" altLang="ko-KR" sz="1600" dirty="0" smtClean="0"/>
          </a:p>
          <a:p>
            <a:pPr marL="342900" indent="-342900">
              <a:buFont typeface="Wingdings" pitchFamily="2" charset="2"/>
              <a:buAutoNum type="arabicParenBoth" startAt="9"/>
            </a:pPr>
            <a:r>
              <a:rPr lang="en-US" sz="1600" b="1" dirty="0" smtClean="0"/>
              <a:t>cd /home/&lt;USER&gt;/</a:t>
            </a:r>
            <a:r>
              <a:rPr lang="en-US" sz="1600" b="1" dirty="0" err="1" smtClean="0"/>
              <a:t>intel</a:t>
            </a:r>
            <a:r>
              <a:rPr lang="en-US" sz="1600" b="1" dirty="0" smtClean="0"/>
              <a:t>/openvino_2021.4.2 </a:t>
            </a:r>
            <a:r>
              <a:rPr lang="en-US" sz="1600" dirty="0" smtClean="0"/>
              <a:t>: </a:t>
            </a:r>
            <a:r>
              <a:rPr lang="en-US" sz="1600" dirty="0" err="1" smtClean="0"/>
              <a:t>openvino</a:t>
            </a:r>
            <a:r>
              <a:rPr lang="en-US" sz="1600" dirty="0" smtClean="0"/>
              <a:t> </a:t>
            </a:r>
            <a:r>
              <a:rPr lang="ko-KR" altLang="en-US" sz="1600" dirty="0" smtClean="0"/>
              <a:t>디렉토리로 이동</a:t>
            </a:r>
            <a:endParaRPr lang="en-US" sz="1600" dirty="0" smtClean="0"/>
          </a:p>
          <a:p>
            <a:pPr marL="342900" indent="-342900">
              <a:buAutoNum type="arabicParenBoth" startAt="9"/>
            </a:pPr>
            <a:endParaRPr lang="en-US" sz="1600" dirty="0" smtClean="0"/>
          </a:p>
          <a:p>
            <a:pPr marL="342900" indent="-342900">
              <a:buAutoNum type="arabicParenBoth" startAt="9"/>
            </a:pPr>
            <a:r>
              <a:rPr lang="en-US" sz="1600" b="1" dirty="0" smtClean="0"/>
              <a:t> sudo apt install </a:t>
            </a:r>
            <a:r>
              <a:rPr lang="en-US" sz="1600" b="1" dirty="0" err="1" smtClean="0"/>
              <a:t>cmake</a:t>
            </a:r>
            <a:r>
              <a:rPr lang="en-US" sz="1600" b="1" dirty="0" smtClean="0"/>
              <a:t> </a:t>
            </a:r>
            <a:r>
              <a:rPr lang="en-US" sz="1600" dirty="0" smtClean="0"/>
              <a:t>: </a:t>
            </a:r>
            <a:r>
              <a:rPr lang="en-US" sz="1600" dirty="0" err="1" smtClean="0"/>
              <a:t>cmake</a:t>
            </a:r>
            <a:r>
              <a:rPr lang="en-US" sz="1600" dirty="0" smtClean="0"/>
              <a:t> </a:t>
            </a:r>
            <a:r>
              <a:rPr lang="ko-KR" altLang="en-US" sz="1600" dirty="0" smtClean="0"/>
              <a:t>다운로드</a:t>
            </a:r>
            <a:endParaRPr lang="en-US" altLang="ko-KR" sz="1600" dirty="0" smtClean="0"/>
          </a:p>
          <a:p>
            <a:pPr marL="342900" indent="-342900">
              <a:buAutoNum type="arabicParenBoth" startAt="9"/>
            </a:pPr>
            <a:endParaRPr lang="en-US" altLang="ko-KR" sz="1600" dirty="0" smtClean="0"/>
          </a:p>
          <a:p>
            <a:pPr marL="342900" indent="-342900">
              <a:buFontTx/>
              <a:buAutoNum type="arabicParenBoth" startAt="9"/>
            </a:pPr>
            <a:r>
              <a:rPr lang="en-US" altLang="ko-KR" sz="1600" b="1" dirty="0" smtClean="0"/>
              <a:t> sudo -E ./</a:t>
            </a:r>
            <a:r>
              <a:rPr lang="en-US" altLang="ko-KR" sz="1600" b="1" dirty="0" err="1" smtClean="0"/>
              <a:t>install_dependencies</a:t>
            </a:r>
            <a:r>
              <a:rPr lang="en-US" altLang="ko-KR" sz="1600" b="1" dirty="0" smtClean="0"/>
              <a:t>/install_openvino_dependencies.sh</a:t>
            </a:r>
          </a:p>
          <a:p>
            <a:pPr marL="342900" indent="-342900"/>
            <a:r>
              <a:rPr lang="en-US" altLang="ko-KR" sz="1600" dirty="0" smtClean="0"/>
              <a:t>      : </a:t>
            </a:r>
            <a:r>
              <a:rPr lang="ko-KR" altLang="en-US" sz="1600" dirty="0" smtClean="0"/>
              <a:t>관련 종속성 프로그램 설치</a:t>
            </a:r>
            <a:endParaRPr lang="en-US" altLang="ko-KR" sz="16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1000100" y="4429132"/>
            <a:ext cx="7000924" cy="6632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50754" y="5130812"/>
            <a:ext cx="5894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Optional : Dependency </a:t>
            </a:r>
            <a:r>
              <a:rPr lang="ko-KR" altLang="en-US" b="1" dirty="0" smtClean="0">
                <a:solidFill>
                  <a:schemeClr val="accent2"/>
                </a:solidFill>
              </a:rPr>
              <a:t>문제로 실행 안될 경우 적용함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Raspberry Pi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+ NCS Setup</a:t>
            </a:r>
            <a:endParaRPr lang="ko-KR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2984"/>
            <a:ext cx="8401080" cy="5214974"/>
          </a:xfrm>
        </p:spPr>
        <p:txBody>
          <a:bodyPr>
            <a:noAutofit/>
          </a:bodyPr>
          <a:lstStyle/>
          <a:p>
            <a:pPr marL="450850" indent="-45085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altLang="ko-KR" sz="2400" b="1" dirty="0" smtClean="0"/>
              <a:t>[</a:t>
            </a:r>
            <a:r>
              <a:rPr lang="en-US" altLang="ko-KR" sz="2400" b="1" dirty="0" err="1" smtClean="0"/>
              <a:t>Raspbian</a:t>
            </a:r>
            <a:r>
              <a:rPr lang="en-US" altLang="ko-KR" sz="2400" b="1" dirty="0" smtClean="0"/>
              <a:t> OS 10 (Buster) + OpenVINO 2021.4.2]</a:t>
            </a:r>
            <a:endParaRPr lang="en-US" altLang="ko-KR" sz="2400" dirty="0" smtClean="0"/>
          </a:p>
          <a:p>
            <a:pPr marL="4572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arenR" startAt="2"/>
            </a:pPr>
            <a:r>
              <a:rPr lang="en-US" altLang="ko-KR" sz="2400" dirty="0" smtClean="0"/>
              <a:t>OpenVINO 2021.4 Runtime </a:t>
            </a:r>
            <a:r>
              <a:rPr lang="ko-KR" altLang="en-US" sz="2400" dirty="0" smtClean="0"/>
              <a:t>설치</a:t>
            </a:r>
            <a:endParaRPr lang="en-US" altLang="ko-KR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15206" y="785794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100" y="2500306"/>
            <a:ext cx="785818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850" indent="-450850">
              <a:buFont typeface="Wingdings" pitchFamily="2" charset="2"/>
              <a:buAutoNum type="arabicParenBoth" startAt="12"/>
            </a:pPr>
            <a:r>
              <a:rPr lang="en-US" altLang="ko-KR" sz="1600" b="1" dirty="0" smtClean="0"/>
              <a:t>source ./bin/</a:t>
            </a:r>
            <a:r>
              <a:rPr lang="en-US" altLang="ko-KR" sz="1600" b="1" dirty="0" err="1" smtClean="0"/>
              <a:t>setupvars.h</a:t>
            </a:r>
            <a:endParaRPr lang="en-US" altLang="ko-KR" sz="1600" b="1" dirty="0" smtClean="0"/>
          </a:p>
          <a:p>
            <a:pPr marL="450850" indent="-450850"/>
            <a:r>
              <a:rPr lang="en-US" altLang="ko-KR" sz="1600" dirty="0" smtClean="0"/>
              <a:t>      : </a:t>
            </a:r>
            <a:r>
              <a:rPr lang="ko-KR" altLang="en-US" sz="1600" dirty="0" smtClean="0"/>
              <a:t>환경변수 적용 → 시스템 및 터미널 실행 시 자동 적용하기 위해서는 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bashrc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“source /home/&lt;USER&gt;/</a:t>
            </a:r>
            <a:r>
              <a:rPr lang="en-US" altLang="ko-KR" sz="1600" dirty="0" err="1" smtClean="0"/>
              <a:t>intel</a:t>
            </a:r>
            <a:r>
              <a:rPr lang="en-US" altLang="ko-KR" sz="1600" dirty="0" smtClean="0"/>
              <a:t>/bin/setupvars.sh” </a:t>
            </a:r>
            <a:r>
              <a:rPr lang="ko-KR" altLang="en-US" sz="1600" dirty="0" smtClean="0"/>
              <a:t>추가</a:t>
            </a:r>
            <a:endParaRPr lang="en-US" altLang="ko-KR" sz="1600" dirty="0" smtClean="0"/>
          </a:p>
          <a:p>
            <a:pPr marL="450850" indent="-450850">
              <a:buAutoNum type="arabicParenBoth" startAt="12"/>
            </a:pPr>
            <a:endParaRPr lang="en-US" altLang="ko-KR" sz="1600" dirty="0" smtClean="0"/>
          </a:p>
          <a:p>
            <a:pPr marL="450850" indent="-450850">
              <a:buAutoNum type="arabicParenBoth" startAt="12"/>
            </a:pPr>
            <a:endParaRPr lang="en-US" altLang="ko-KR" sz="1600" dirty="0" smtClean="0"/>
          </a:p>
          <a:p>
            <a:pPr marL="450850" indent="-450850">
              <a:buFont typeface="Wingdings" pitchFamily="2" charset="2"/>
              <a:buAutoNum type="arabicParenBoth" startAt="13"/>
            </a:pPr>
            <a:r>
              <a:rPr lang="en-US" altLang="ko-KR" sz="1600" b="1" dirty="0" smtClean="0"/>
              <a:t>[setupvars.sh] OpenVINO environment initialized </a:t>
            </a:r>
            <a:r>
              <a:rPr lang="ko-KR" altLang="en-US" sz="1600" b="1" dirty="0" smtClean="0"/>
              <a:t>확인</a:t>
            </a:r>
            <a:endParaRPr lang="en-US" altLang="ko-KR" sz="1600" b="1" dirty="0" smtClean="0"/>
          </a:p>
          <a:p>
            <a:pPr marL="450850" indent="-450850">
              <a:buAutoNum type="arabicParenBoth" startAt="13"/>
            </a:pPr>
            <a:endParaRPr lang="en-US" altLang="ko-KR" sz="1600" dirty="0" smtClean="0"/>
          </a:p>
          <a:p>
            <a:pPr marL="450850" indent="-450850">
              <a:buAutoNum type="arabicParenBoth" startAt="13"/>
            </a:pPr>
            <a:r>
              <a:rPr lang="en-US" altLang="ko-KR" sz="1600" b="1" dirty="0" smtClean="0"/>
              <a:t>sudo </a:t>
            </a:r>
            <a:r>
              <a:rPr lang="en-US" altLang="ko-KR" sz="1600" b="1" dirty="0" err="1" smtClean="0"/>
              <a:t>usermod</a:t>
            </a:r>
            <a:r>
              <a:rPr lang="en-US" altLang="ko-KR" sz="1600" b="1" dirty="0" smtClean="0"/>
              <a:t> -a -G users “$(</a:t>
            </a:r>
            <a:r>
              <a:rPr lang="en-US" altLang="ko-KR" sz="1600" b="1" dirty="0" err="1" smtClean="0"/>
              <a:t>whoami</a:t>
            </a:r>
            <a:r>
              <a:rPr lang="en-US" altLang="ko-KR" sz="1600" b="1" dirty="0" smtClean="0"/>
              <a:t>)” </a:t>
            </a:r>
            <a:r>
              <a:rPr lang="en-US" altLang="ko-KR" sz="1600" dirty="0" smtClean="0"/>
              <a:t>: user </a:t>
            </a:r>
            <a:r>
              <a:rPr lang="ko-KR" altLang="en-US" sz="1600" dirty="0" smtClean="0"/>
              <a:t>그룹에 현재 유저 추가</a:t>
            </a:r>
            <a:endParaRPr lang="en-US" altLang="ko-KR" sz="1600" dirty="0" smtClean="0"/>
          </a:p>
          <a:p>
            <a:pPr marL="450850" indent="-450850">
              <a:buAutoNum type="arabicParenBoth" startAt="13"/>
            </a:pPr>
            <a:endParaRPr lang="en-US" altLang="ko-KR" sz="1600" dirty="0" smtClean="0"/>
          </a:p>
          <a:p>
            <a:pPr marL="450850" indent="-450850">
              <a:buAutoNum type="arabicParenBoth" startAt="13"/>
            </a:pPr>
            <a:r>
              <a:rPr lang="en-US" altLang="ko-KR" sz="1600" b="1" dirty="0" smtClean="0"/>
              <a:t>sudo -E ./</a:t>
            </a:r>
            <a:r>
              <a:rPr lang="en-US" altLang="ko-KR" sz="1600" b="1" dirty="0" err="1" smtClean="0"/>
              <a:t>install_dependencies</a:t>
            </a:r>
            <a:r>
              <a:rPr lang="en-US" altLang="ko-KR" sz="1600" b="1" dirty="0" smtClean="0"/>
              <a:t>/install_NCS_udev_rules.sh</a:t>
            </a:r>
          </a:p>
          <a:p>
            <a:pPr marL="450850" indent="-450850"/>
            <a:r>
              <a:rPr lang="en-US" altLang="ko-KR" sz="1600" dirty="0" smtClean="0"/>
              <a:t>      : NCS2 </a:t>
            </a:r>
            <a:r>
              <a:rPr lang="ko-KR" altLang="en-US" sz="1600" dirty="0" smtClean="0"/>
              <a:t>관련 </a:t>
            </a:r>
            <a:r>
              <a:rPr lang="en-US" altLang="ko-KR" sz="1600" dirty="0" smtClean="0"/>
              <a:t>USB rule </a:t>
            </a:r>
            <a:r>
              <a:rPr lang="ko-KR" altLang="en-US" sz="1600" dirty="0" smtClean="0"/>
              <a:t>적용 </a:t>
            </a:r>
            <a:r>
              <a:rPr lang="en-US" altLang="ko-KR" sz="1600" dirty="0" smtClean="0"/>
              <a:t>/ NCS2</a:t>
            </a:r>
            <a:r>
              <a:rPr lang="ko-KR" altLang="en-US" sz="1600" dirty="0" smtClean="0"/>
              <a:t>가 제대로 시스템에 인식되게함</a:t>
            </a:r>
            <a:endParaRPr lang="en-US" altLang="ko-KR" sz="1600" dirty="0" smtClean="0"/>
          </a:p>
          <a:p>
            <a:pPr marL="450850" indent="-450850">
              <a:buAutoNum type="arabicParenBoth" startAt="13"/>
            </a:pPr>
            <a:endParaRPr lang="en-US" altLang="ko-KR" sz="1600" dirty="0" smtClean="0"/>
          </a:p>
          <a:p>
            <a:pPr marL="450850" indent="-450850">
              <a:buFont typeface="Wingdings" pitchFamily="2" charset="2"/>
              <a:buAutoNum type="arabicParenBoth" startAt="16"/>
            </a:pPr>
            <a:r>
              <a:rPr lang="en-US" altLang="ko-KR" sz="1600" b="1" dirty="0" smtClean="0"/>
              <a:t>Udev rules have been successfully installed. </a:t>
            </a:r>
            <a:r>
              <a:rPr lang="ko-KR" altLang="en-US" sz="1600" b="1" dirty="0" smtClean="0"/>
              <a:t>확인</a:t>
            </a:r>
            <a:endParaRPr lang="en-US" altLang="ko-KR" sz="1600" b="1" dirty="0" smtClean="0"/>
          </a:p>
          <a:p>
            <a:pPr marL="450850" indent="-450850">
              <a:buAutoNum type="arabicParenBoth" startAt="16"/>
            </a:pPr>
            <a:endParaRPr lang="en-US" altLang="ko-KR" sz="1600" dirty="0" smtClean="0"/>
          </a:p>
          <a:p>
            <a:pPr marL="450850" indent="-450850">
              <a:buAutoNum type="arabicParenBoth" startAt="16"/>
            </a:pPr>
            <a:endParaRPr lang="en-US" altLang="ko-KR" sz="1600" dirty="0" smtClean="0"/>
          </a:p>
          <a:p>
            <a:pPr marL="450850" indent="-450850">
              <a:buAutoNum type="arabicParenBoth" startAt="16"/>
            </a:pPr>
            <a:endParaRPr lang="en-US" altLang="ko-KR" sz="1600" dirty="0" smtClean="0"/>
          </a:p>
          <a:p>
            <a:pPr marL="450850" indent="-450850">
              <a:buAutoNum type="arabicParenBoth" startAt="16"/>
            </a:pPr>
            <a:r>
              <a:rPr lang="en-US" altLang="ko-KR" sz="1600" b="1" dirty="0" smtClean="0"/>
              <a:t>Intel NCS2 USB</a:t>
            </a:r>
            <a:r>
              <a:rPr lang="ko-KR" altLang="en-US" sz="1600" b="1" dirty="0" smtClean="0"/>
              <a:t>에 연결</a:t>
            </a:r>
            <a:endParaRPr lang="en-US" altLang="ko-KR" sz="1600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5857892"/>
            <a:ext cx="76327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3357562"/>
            <a:ext cx="6315091" cy="357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2792</TotalTime>
  <Words>882</Words>
  <Application>Microsoft Office PowerPoint</Application>
  <PresentationFormat>On-screen Show (4:3)</PresentationFormat>
  <Paragraphs>151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Raspberry Pi 4 + NCS 2 Setup</vt:lpstr>
      <vt:lpstr>Raspberry Pi 4 + NCS 2 Setup</vt:lpstr>
      <vt:lpstr>Raspberry Pi + NCS Setup</vt:lpstr>
      <vt:lpstr>Raspberry Pi + NCS Setup</vt:lpstr>
      <vt:lpstr>Raspberry Pi + NCS Setup</vt:lpstr>
      <vt:lpstr>Raspberry Pi + NCS Setup</vt:lpstr>
      <vt:lpstr>Raspberry Pi + NCS Setup</vt:lpstr>
      <vt:lpstr>Raspberry Pi + NCS Setup</vt:lpstr>
      <vt:lpstr>Raspberry Pi + NCS Setup</vt:lpstr>
      <vt:lpstr>Raspberry Pi + NCS Setup</vt:lpstr>
      <vt:lpstr>Raspberry Pi + NCS Setup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공유기 + XRDP 이용 원격 접속</dc:title>
  <dc:creator>Windows 사용자</dc:creator>
  <cp:lastModifiedBy>Windows 사용자</cp:lastModifiedBy>
  <cp:revision>285</cp:revision>
  <dcterms:created xsi:type="dcterms:W3CDTF">2022-12-07T11:43:55Z</dcterms:created>
  <dcterms:modified xsi:type="dcterms:W3CDTF">2023-01-06T23:56:48Z</dcterms:modified>
</cp:coreProperties>
</file>