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4" r:id="rId5"/>
    <p:sldId id="265" r:id="rId6"/>
    <p:sldId id="266" r:id="rId7"/>
    <p:sldId id="267" r:id="rId8"/>
    <p:sldId id="270" r:id="rId9"/>
    <p:sldId id="268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24" y="-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vino.ai/2021.4/openvino_docs_install_guides_installing_openvino_raspbian.html" TargetMode="External"/><Relationship Id="rId2" Type="http://schemas.openxmlformats.org/officeDocument/2006/relationships/hyperlink" Target="https://hbesthee.tistory.com/20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2021.4/notebooks/102-pytorch-onnx-to-openvino-with-output.html" TargetMode="External"/><Relationship Id="rId5" Type="http://schemas.openxmlformats.org/officeDocument/2006/relationships/hyperlink" Target="https://docs.openvino.ai/2021.4/api/ie_python_api/_autosummary/openvino.inference_engine.html" TargetMode="External"/><Relationship Id="rId4" Type="http://schemas.openxmlformats.org/officeDocument/2006/relationships/hyperlink" Target="https://storage.openvinotoolkit.org/repositories/openvino/packages/2021.4.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com/software/operating-system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Raspberry Pi</a:t>
            </a:r>
            <a:r>
              <a:rPr lang="ko-KR" altLang="en-US" sz="1800" dirty="0" smtClean="0"/>
              <a:t>에 최적화된 </a:t>
            </a: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Linux OS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Linux</a:t>
            </a:r>
            <a:r>
              <a:rPr lang="ko-KR" altLang="en-US" sz="1800" dirty="0" smtClean="0"/>
              <a:t>와 유사할 뿐 특화된 </a:t>
            </a:r>
            <a:r>
              <a:rPr lang="en-US" altLang="ko-KR" sz="1800" dirty="0" smtClean="0"/>
              <a:t>OS</a:t>
            </a:r>
            <a:r>
              <a:rPr lang="ko-KR" altLang="en-US" sz="1800" dirty="0" smtClean="0"/>
              <a:t>이기에 </a:t>
            </a:r>
            <a:r>
              <a:rPr lang="en-US" altLang="ko-KR" sz="1800" dirty="0" smtClean="0"/>
              <a:t>Intel OpenVINO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Ubuntu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Debian</a:t>
            </a:r>
            <a:r>
              <a:rPr lang="ko-KR" altLang="en-US" sz="1800" dirty="0" smtClean="0"/>
              <a:t>을 지원한다고해서 바로 사용할 수 있는 것은 아님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를 사용하기 위해서는 </a:t>
            </a:r>
            <a:r>
              <a:rPr lang="en-US" altLang="ko-KR" sz="1800" dirty="0" smtClean="0"/>
              <a:t>OpenVINO 2021.4.2 </a:t>
            </a:r>
            <a:r>
              <a:rPr lang="ko-KR" altLang="en-US" sz="1800" dirty="0" smtClean="0"/>
              <a:t>버전을 사용해야함 </a:t>
            </a:r>
            <a:r>
              <a:rPr lang="en-US" altLang="ko-KR" sz="1800" dirty="0" smtClean="0"/>
              <a:t>(OpenVINO 2021.4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전용 </a:t>
            </a:r>
            <a:r>
              <a:rPr lang="en-US" altLang="ko-KR" sz="1800" dirty="0" smtClean="0"/>
              <a:t>Runtime</a:t>
            </a:r>
            <a:r>
              <a:rPr lang="ko-KR" altLang="en-US" sz="1800" dirty="0" smtClean="0"/>
              <a:t>을 제공함</a:t>
            </a:r>
            <a:r>
              <a:rPr lang="en-US" altLang="ko-KR" sz="1800" dirty="0" smtClean="0"/>
              <a:t>)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smtClean="0"/>
              <a:t>OpenVINO 2021.4.2</a:t>
            </a:r>
            <a:r>
              <a:rPr lang="ko-KR" altLang="en-US" sz="1800" dirty="0" smtClean="0"/>
              <a:t>는 구형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 10 (Buster)</a:t>
            </a:r>
            <a:r>
              <a:rPr lang="ko-KR" altLang="en-US" sz="1800" dirty="0" smtClean="0"/>
              <a:t> 환경에서 검증됨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ko-KR" altLang="en-US" sz="1800" dirty="0" smtClean="0"/>
              <a:t>그외 </a:t>
            </a:r>
            <a:r>
              <a:rPr lang="en-US" altLang="ko-KR" sz="1800" dirty="0" smtClean="0"/>
              <a:t>ARM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를 지원하는 </a:t>
            </a:r>
            <a:r>
              <a:rPr lang="en-US" altLang="ko-KR" sz="1800" dirty="0" smtClean="0"/>
              <a:t>OpenVINO Runtime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Myriad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설치하는 것이 아니라 </a:t>
            </a:r>
            <a:r>
              <a:rPr lang="en-US" altLang="ko-KR" sz="1800" dirty="0" smtClean="0"/>
              <a:t>CPU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설치하기에 </a:t>
            </a:r>
            <a:r>
              <a:rPr lang="en-US" altLang="ko-KR" sz="1800" dirty="0" smtClean="0"/>
              <a:t>CPU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Inference Engine</a:t>
            </a:r>
            <a:r>
              <a:rPr lang="ko-KR" altLang="en-US" sz="1800" dirty="0" smtClean="0"/>
              <a:t>만 사용할 수 있음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286388"/>
            <a:ext cx="76387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8"/>
            </a:pPr>
            <a:r>
              <a:rPr lang="en-US" altLang="ko-KR" sz="1600" b="1" dirty="0" smtClean="0"/>
              <a:t>cd /home/&lt;USER&gt;/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/openvino_2021.4.2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openvino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이동</a:t>
            </a:r>
            <a:endParaRPr lang="en-US" altLang="ko-KR" sz="1600" dirty="0" smtClean="0"/>
          </a:p>
          <a:p>
            <a:pPr marL="450850" indent="-450850"/>
            <a:r>
              <a:rPr lang="en-US" altLang="ko-KR" sz="1600" dirty="0" smtClean="0"/>
              <a:t> </a:t>
            </a:r>
          </a:p>
          <a:p>
            <a:pPr marL="450850" indent="-450850">
              <a:buFont typeface="Wingdings" pitchFamily="2" charset="2"/>
              <a:buAutoNum type="arabicParenBoth" startAt="19"/>
            </a:pPr>
            <a:r>
              <a:rPr lang="en-US" altLang="ko-KR" sz="1600" b="1" dirty="0" smtClean="0"/>
              <a:t>cd inference engine</a:t>
            </a:r>
            <a:r>
              <a:rPr lang="en-US" altLang="ko-KR" sz="1600" dirty="0" smtClean="0"/>
              <a:t> : inference engine </a:t>
            </a:r>
            <a:r>
              <a:rPr lang="ko-KR" altLang="en-US" sz="1600" dirty="0" smtClean="0"/>
              <a:t>디렉토리로 이동</a:t>
            </a:r>
            <a:endParaRPr lang="en-US" altLang="ko-KR" sz="1600" dirty="0" smtClean="0"/>
          </a:p>
          <a:p>
            <a:pPr marL="450850" indent="-450850">
              <a:buAutoNum type="arabicParenBoth" startAt="19"/>
            </a:pPr>
            <a:endParaRPr lang="en-US" altLang="ko-KR" sz="1600" dirty="0" smtClean="0"/>
          </a:p>
          <a:p>
            <a:pPr marL="450850" indent="-450850">
              <a:buAutoNum type="arabicParenBoth" startAt="19"/>
            </a:pPr>
            <a:r>
              <a:rPr lang="en-US" altLang="ko-KR" sz="1600" b="1" dirty="0" smtClean="0"/>
              <a:t>cd ./samples/python/</a:t>
            </a:r>
            <a:r>
              <a:rPr lang="en-US" altLang="ko-KR" sz="1600" b="1" dirty="0" err="1" smtClean="0"/>
              <a:t>hello_query_device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 : Python </a:t>
            </a:r>
            <a:r>
              <a:rPr lang="ko-KR" altLang="en-US" sz="1600" dirty="0" smtClean="0"/>
              <a:t>예제 중 디바이스 조회 예제로 이동</a:t>
            </a:r>
            <a:endParaRPr lang="en-US" altLang="ko-KR" sz="1600" dirty="0" smtClean="0"/>
          </a:p>
          <a:p>
            <a:pPr marL="450850" indent="-450850"/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21"/>
            </a:pPr>
            <a:r>
              <a:rPr lang="en-US" altLang="ko-KR" sz="1600" b="1" dirty="0" smtClean="0"/>
              <a:t>python3 hello_query_device.py </a:t>
            </a:r>
            <a:r>
              <a:rPr lang="ko-KR" altLang="en-US" sz="1600" b="1" dirty="0" smtClean="0"/>
              <a:t>실행</a:t>
            </a:r>
            <a:endParaRPr lang="en-US" altLang="ko-KR" sz="1600" b="1" dirty="0" smtClean="0"/>
          </a:p>
          <a:p>
            <a:pPr marL="450850" indent="-450850">
              <a:buAutoNum type="arabicParenBoth" startAt="21"/>
            </a:pPr>
            <a:endParaRPr lang="en-US" altLang="ko-KR" sz="1600" dirty="0" smtClean="0"/>
          </a:p>
          <a:p>
            <a:pPr marL="450850" indent="-450850">
              <a:buAutoNum type="arabicParenBoth" startAt="21"/>
            </a:pPr>
            <a:r>
              <a:rPr lang="en-US" altLang="ko-KR" sz="1600" b="1" dirty="0" smtClean="0"/>
              <a:t>MYRIAD </a:t>
            </a:r>
            <a:r>
              <a:rPr lang="ko-KR" altLang="en-US" sz="1600" b="1" dirty="0" smtClean="0"/>
              <a:t>디바이스 조회 확인</a:t>
            </a:r>
            <a:r>
              <a:rPr lang="en-US" altLang="ko-KR" sz="1600" b="1" dirty="0" smtClean="0"/>
              <a:t> </a:t>
            </a:r>
          </a:p>
          <a:p>
            <a:pPr marL="450850" indent="-450850"/>
            <a:r>
              <a:rPr lang="en-US" altLang="ko-KR" sz="1600" b="1" dirty="0" smtClean="0"/>
              <a:t>       </a:t>
            </a:r>
            <a:r>
              <a:rPr lang="en-US" altLang="ko-KR" sz="1600" dirty="0" smtClean="0"/>
              <a:t>: OpenVINO </a:t>
            </a:r>
            <a:r>
              <a:rPr lang="ko-KR" altLang="en-US" sz="1600" dirty="0" smtClean="0"/>
              <a:t>라이브러리를 이용하여 </a:t>
            </a:r>
            <a:r>
              <a:rPr lang="en-US" altLang="ko-KR" sz="1600" dirty="0" smtClean="0"/>
              <a:t>NCS 2</a:t>
            </a:r>
            <a:r>
              <a:rPr lang="ko-KR" altLang="en-US" sz="1600" dirty="0" smtClean="0"/>
              <a:t>가 제대로 인식됨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786454"/>
            <a:ext cx="3571900" cy="59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58204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라즈베리파이</a:t>
            </a:r>
            <a:r>
              <a:rPr lang="en-US" altLang="ko-KR" sz="1400" b="1" dirty="0" smtClean="0"/>
              <a:t>] OpenVINO </a:t>
            </a:r>
            <a:r>
              <a:rPr lang="ko-KR" altLang="en-US" sz="1400" b="1" dirty="0" smtClean="0"/>
              <a:t>설치하기 </a:t>
            </a:r>
            <a:r>
              <a:rPr lang="en-US" altLang="ko-KR" sz="1400" b="1" dirty="0" smtClean="0"/>
              <a:t>(NCS2) : </a:t>
            </a:r>
            <a:r>
              <a:rPr lang="en-US" altLang="ko-KR" sz="1400" b="1" dirty="0" smtClean="0">
                <a:hlinkClick r:id="rId2"/>
              </a:rPr>
              <a:t>https://hbesthee.tistory.com/2039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en-US" altLang="ko-KR" sz="1400" b="1" dirty="0" err="1" smtClean="0"/>
              <a:t>Raspbian</a:t>
            </a:r>
            <a:r>
              <a:rPr lang="en-US" altLang="ko-KR" sz="1400" b="1" dirty="0" smtClean="0"/>
              <a:t> OS </a:t>
            </a:r>
            <a:r>
              <a:rPr lang="ko-KR" altLang="en-US" sz="1400" b="1" dirty="0" smtClean="0"/>
              <a:t>설치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3"/>
              </a:rPr>
              <a:t>https://docs.openvino.ai/2021.4/openvino_docs_install_guides_installing_openvino_raspbian.html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ko-KR" altLang="en-US" sz="1400" b="1" dirty="0" smtClean="0"/>
              <a:t>설치 패키지 </a:t>
            </a:r>
            <a:r>
              <a:rPr lang="en-US" altLang="ko-KR" sz="1400" b="1" dirty="0" smtClean="0"/>
              <a:t>Repository : </a:t>
            </a:r>
            <a:r>
              <a:rPr lang="en-US" altLang="ko-KR" sz="1400" b="1" dirty="0" smtClean="0">
                <a:hlinkClick r:id="rId4"/>
              </a:rPr>
              <a:t>https://storage.openvinotoolkit.org/repositories/openvino/packages/2021.4.2/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Python API Documentation : </a:t>
            </a:r>
            <a:r>
              <a:rPr lang="en-US" altLang="ko-KR" sz="1400" b="1" dirty="0" smtClean="0">
                <a:hlinkClick r:id="rId5"/>
              </a:rPr>
              <a:t>https://docs.openvino.ai/2021.4/api/ie_python_api/_autosummary/openvino.inference_engine.html#module-openvino.inference_engine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</a:t>
            </a:r>
            <a:r>
              <a:rPr lang="en-US" altLang="ko-KR" sz="1400" b="1" dirty="0" err="1" smtClean="0"/>
              <a:t>PyTorch</a:t>
            </a:r>
            <a:r>
              <a:rPr lang="en-US" altLang="ko-KR" sz="1400" b="1" dirty="0" smtClean="0"/>
              <a:t> – ONNX – OpenVINO IR </a:t>
            </a:r>
            <a:r>
              <a:rPr lang="ko-KR" altLang="en-US" sz="1400" b="1" dirty="0" smtClean="0"/>
              <a:t>변환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6"/>
              </a:rPr>
              <a:t>https://docs.openvino.ai/2021.4/notebooks/102-pytorch-onnx-to-openvino-with-output.html</a:t>
            </a:r>
            <a:r>
              <a:rPr lang="en-US" altLang="ko-KR" sz="1400" b="1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987" y="2357430"/>
            <a:ext cx="2604835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282" y="2357430"/>
            <a:ext cx="2603381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554" y="4656146"/>
            <a:ext cx="2645707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643446"/>
            <a:ext cx="2643206" cy="1825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22798" y="4214818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(1) PI Imager </a:t>
            </a:r>
            <a:r>
              <a:rPr lang="ko-KR" altLang="en-US" sz="1600" dirty="0" smtClean="0"/>
              <a:t>설치 후 실행 → 운영체제 선택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7581" y="4214818"/>
            <a:ext cx="318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(2) Raspberry Pi OS (other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6513534"/>
            <a:ext cx="332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(3) Raspberry Pi OS (Legacy) </a:t>
            </a: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12" y="651353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설정 클릭</a:t>
            </a:r>
            <a:endParaRPr lang="ko-KR" alt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643042" y="3506788"/>
            <a:ext cx="857256" cy="2143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5786446" y="3357562"/>
            <a:ext cx="2286016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714480" y="5156212"/>
            <a:ext cx="2286016" cy="571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793060" y="6137294"/>
            <a:ext cx="357190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3000396" cy="2043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72008"/>
            <a:ext cx="3000396" cy="2035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71538" y="2857496"/>
            <a:ext cx="1928826" cy="15001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3306" y="3286124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(5) SSH </a:t>
            </a:r>
            <a:r>
              <a:rPr lang="ko-KR" altLang="en-US" sz="1600" dirty="0" smtClean="0"/>
              <a:t>사용 활성화 → </a:t>
            </a:r>
            <a:r>
              <a:rPr lang="en-US" altLang="ko-KR" sz="1600" dirty="0" smtClean="0"/>
              <a:t>SSH </a:t>
            </a:r>
            <a:r>
              <a:rPr lang="ko-KR" altLang="en-US" sz="1600" dirty="0" smtClean="0"/>
              <a:t>접속을 위한 비밀번호 입력</a:t>
            </a:r>
            <a:endParaRPr lang="ko-KR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572140"/>
            <a:ext cx="1928826" cy="6429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43306" y="4947834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(6) </a:t>
            </a:r>
            <a:r>
              <a:rPr lang="ko-KR" altLang="en-US" sz="1600" dirty="0" smtClean="0"/>
              <a:t>로케일 사용 설정 지정 활성화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(7) </a:t>
            </a:r>
            <a:r>
              <a:rPr lang="ko-KR" altLang="en-US" sz="1600" dirty="0" smtClean="0"/>
              <a:t>저장 후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공식 사이트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 다운로드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357430"/>
            <a:ext cx="3571900" cy="204108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464217"/>
            <a:ext cx="3571900" cy="22496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71935" y="3286124"/>
            <a:ext cx="50006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/>
              <a:t>Raspberry Pi </a:t>
            </a:r>
            <a:r>
              <a:rPr lang="ko-KR" altLang="en-US" sz="1600" dirty="0" smtClean="0"/>
              <a:t>공식 사이트 소프트웨어 센터 이동 </a:t>
            </a:r>
            <a:r>
              <a:rPr lang="en-US" altLang="ko-KR" sz="1600" dirty="0" smtClean="0"/>
              <a:t> </a:t>
            </a:r>
            <a:r>
              <a:rPr lang="en-US" altLang="ko-KR" sz="1200" dirty="0" smtClean="0">
                <a:hlinkClick r:id="rId4"/>
              </a:rPr>
              <a:t>https://www.raspberrypi.com/software/operating-systems/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Raspberry Pi OS (Legacy)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Version : 10 (buster)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다운로드한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이미지를 이용하여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815681" y="3983572"/>
            <a:ext cx="100013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643042" y="5336661"/>
            <a:ext cx="857256" cy="9260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3260718" y="5055142"/>
            <a:ext cx="714380" cy="50006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 smtClean="0"/>
              <a:t>Raspberry Pi SSH </a:t>
            </a:r>
            <a:r>
              <a:rPr lang="ko-KR" altLang="en-US" sz="1600" b="1" dirty="0" smtClean="0"/>
              <a:t>접속 </a:t>
            </a:r>
            <a:r>
              <a:rPr lang="en-US" altLang="ko-KR" sz="1600" b="1" dirty="0" smtClean="0"/>
              <a:t>– Putty </a:t>
            </a:r>
            <a:r>
              <a:rPr lang="ko-KR" altLang="en-US" sz="1600" b="1" dirty="0" smtClean="0"/>
              <a:t>또는 </a:t>
            </a:r>
            <a:r>
              <a:rPr lang="en-US" altLang="ko-KR" sz="1600" b="1" dirty="0" err="1" smtClean="0"/>
              <a:t>MobaXterm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mkdir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/home/&lt;USER&gt;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mkdir</a:t>
            </a:r>
            <a:r>
              <a:rPr lang="en-US" altLang="ko-KR" sz="1600" b="1" dirty="0" smtClean="0"/>
              <a:t> download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디렉토리에 </a:t>
            </a:r>
            <a:r>
              <a:rPr lang="en-US" altLang="ko-KR" sz="1600" dirty="0" smtClean="0"/>
              <a:t>download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download </a:t>
            </a:r>
            <a:r>
              <a:rPr lang="en-US" altLang="ko-KR" sz="1600" dirty="0" smtClean="0"/>
              <a:t>: download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3581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6"/>
            </a:pPr>
            <a:r>
              <a:rPr lang="pt-BR" sz="1600" b="1" dirty="0" smtClean="0"/>
              <a:t>wget https://storage.openvinotoolkit.org/repositories/openvino/packages/2021.4.2/l_openvino_toolkit_runtime_raspbian_p_2021.4.752.tgz -O openvino_2021.4.2.tgz</a:t>
            </a:r>
          </a:p>
          <a:p>
            <a:pPr marL="342900" indent="-342900"/>
            <a:r>
              <a:rPr lang="pt-BR" sz="1600" dirty="0" smtClean="0"/>
              <a:t>     : OpenVINO 2021.4.2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7"/>
            </a:pPr>
            <a:r>
              <a:rPr lang="en-US" sz="1600" b="1" dirty="0" smtClean="0"/>
              <a:t>tar -</a:t>
            </a:r>
            <a:r>
              <a:rPr lang="en-US" sz="1600" b="1" dirty="0" err="1" smtClean="0"/>
              <a:t>xf</a:t>
            </a:r>
            <a:r>
              <a:rPr lang="en-US" sz="1600" b="1" dirty="0" smtClean="0"/>
              <a:t> openvino_2021.4.2.tgz 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압축 해제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46988" b="33486"/>
          <a:stretch>
            <a:fillRect/>
          </a:stretch>
        </p:blipFill>
        <p:spPr bwMode="auto">
          <a:xfrm>
            <a:off x="161894" y="3662546"/>
            <a:ext cx="2952771" cy="210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643314"/>
            <a:ext cx="2214578" cy="2129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 t="72340"/>
          <a:stretch>
            <a:fillRect/>
          </a:stretch>
        </p:blipFill>
        <p:spPr bwMode="auto">
          <a:xfrm>
            <a:off x="142844" y="5838970"/>
            <a:ext cx="6923104" cy="5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6980" y="4714884"/>
            <a:ext cx="2006615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127682" y="4429132"/>
            <a:ext cx="2428892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https://storage.openvinotoolkit.org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/repositories/</a:t>
            </a:r>
            <a:r>
              <a:rPr lang="en-US" altLang="ko-KR" sz="1000" dirty="0" err="1" smtClean="0"/>
              <a:t>openvino</a:t>
            </a:r>
            <a:r>
              <a:rPr lang="en-US" altLang="ko-KR" sz="1000" dirty="0" smtClean="0"/>
              <a:t>/packages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Raspbian</a:t>
            </a:r>
            <a:r>
              <a:rPr lang="en-US" altLang="ko-KR" sz="1000" dirty="0" smtClean="0"/>
              <a:t> OS</a:t>
            </a:r>
            <a:r>
              <a:rPr lang="ko-KR" altLang="en-US" sz="1000" dirty="0" smtClean="0"/>
              <a:t>용 패키지가 있는지 확인</a:t>
            </a:r>
            <a:endParaRPr lang="en-US" altLang="ko-KR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531492" y="3786190"/>
            <a:ext cx="2112342" cy="6632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26678" y="6194738"/>
            <a:ext cx="5643602" cy="1632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13" idx="3"/>
            <a:endCxn id="11" idx="2"/>
          </p:cNvCxnSpPr>
          <p:nvPr/>
        </p:nvCxnSpPr>
        <p:spPr>
          <a:xfrm flipV="1">
            <a:off x="5970280" y="4449452"/>
            <a:ext cx="617383" cy="1826896"/>
          </a:xfrm>
          <a:prstGeom prst="bent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9326" y="4500570"/>
            <a:ext cx="20717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패키지에 </a:t>
            </a:r>
            <a:r>
              <a:rPr lang="en-US" altLang="ko-KR" sz="900" dirty="0" smtClean="0"/>
              <a:t>97-myriad-usbboot.rules</a:t>
            </a:r>
            <a:r>
              <a:rPr lang="ko-KR" altLang="en-US" sz="900" dirty="0" smtClean="0"/>
              <a:t>가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있는지 확인함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(NCS 2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Myriad </a:t>
            </a:r>
            <a:r>
              <a:rPr lang="ko-KR" altLang="en-US" sz="900" dirty="0" smtClean="0"/>
              <a:t>장치 인식을 위한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설정파일 확인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Install_NCS_udev_rules.sh</a:t>
            </a:r>
            <a:r>
              <a:rPr lang="ko-KR" altLang="en-US" sz="900" dirty="0" smtClean="0"/>
              <a:t>가 해당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.rules</a:t>
            </a:r>
            <a:r>
              <a:rPr lang="ko-KR" altLang="en-US" sz="900" dirty="0" smtClean="0"/>
              <a:t>를 제대로 호출하는지 확인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858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8"/>
            </a:pPr>
            <a:r>
              <a:rPr lang="en-US" sz="1600" b="1" dirty="0" err="1" smtClean="0"/>
              <a:t>mv</a:t>
            </a:r>
            <a:r>
              <a:rPr lang="pt-BR" sz="1600" b="1" dirty="0" smtClean="0"/>
              <a:t> l_openvino_toolkit_runtime_raspbian_p_2021.4.752.tgz</a:t>
            </a:r>
            <a:r>
              <a:rPr lang="en-US" sz="1600" b="1" dirty="0" smtClean="0"/>
              <a:t>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</a:p>
          <a:p>
            <a:pPr marL="342900" indent="-342900"/>
            <a:r>
              <a:rPr lang="en-US" sz="1600" dirty="0" smtClean="0"/>
              <a:t>     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압축물 이동</a:t>
            </a:r>
            <a:endParaRPr lang="en-US" altLang="ko-KR" sz="1600" dirty="0" smtClean="0"/>
          </a:p>
          <a:p>
            <a:pPr marL="342900" indent="-342900">
              <a:buAutoNum type="arabicParenBoth" startAt="8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9"/>
            </a:pPr>
            <a:r>
              <a:rPr lang="en-US" sz="1600" b="1" dirty="0" smtClean="0"/>
              <a:t>cd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  <a:r>
              <a:rPr lang="en-US" sz="1600" dirty="0" smtClean="0"/>
              <a:t>: </a:t>
            </a:r>
            <a:r>
              <a:rPr lang="en-US" sz="1600" dirty="0" err="1" smtClean="0"/>
              <a:t>openvino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디렉토리로 이동</a:t>
            </a:r>
            <a:endParaRPr lang="en-US" sz="1600" dirty="0" smtClean="0"/>
          </a:p>
          <a:p>
            <a:pPr marL="342900" indent="-342900">
              <a:buAutoNum type="arabicParenBoth" startAt="9"/>
            </a:pPr>
            <a:endParaRPr lang="en-US" sz="1600" dirty="0" smtClean="0"/>
          </a:p>
          <a:p>
            <a:pPr marL="342900" indent="-342900">
              <a:buAutoNum type="arabicParenBoth" startAt="9"/>
            </a:pPr>
            <a:r>
              <a:rPr lang="en-US" sz="1600" b="1" dirty="0" smtClean="0"/>
              <a:t> sudo apt install </a:t>
            </a:r>
            <a:r>
              <a:rPr lang="en-US" sz="1600" b="1" dirty="0" err="1" smtClean="0"/>
              <a:t>cmake</a:t>
            </a:r>
            <a:r>
              <a:rPr lang="en-US" sz="1600" b="1" dirty="0" smtClean="0"/>
              <a:t> </a:t>
            </a:r>
            <a:r>
              <a:rPr lang="en-US" sz="1600" dirty="0" smtClean="0"/>
              <a:t>: </a:t>
            </a:r>
            <a:r>
              <a:rPr lang="en-US" sz="1600" dirty="0" err="1" smtClean="0"/>
              <a:t>cmake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9"/>
            </a:pPr>
            <a:endParaRPr lang="en-US" altLang="ko-KR" sz="1600" dirty="0" smtClean="0"/>
          </a:p>
          <a:p>
            <a:pPr marL="342900" indent="-342900">
              <a:buFontTx/>
              <a:buAutoNum type="arabicParenBoth" startAt="9"/>
            </a:pPr>
            <a:r>
              <a:rPr lang="en-US" altLang="ko-KR" sz="1600" b="1" dirty="0" smtClean="0"/>
              <a:t> sudo 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/install_openvino_dependencies.sh</a:t>
            </a:r>
          </a:p>
          <a:p>
            <a:pPr marL="342900" indent="-342900"/>
            <a:r>
              <a:rPr lang="en-US" altLang="ko-KR" sz="1600" dirty="0" smtClean="0"/>
              <a:t>      : </a:t>
            </a:r>
            <a:r>
              <a:rPr lang="ko-KR" altLang="en-US" sz="1600" dirty="0" smtClean="0"/>
              <a:t>관련 종속성 프로그램 설치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8581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2"/>
            </a:pPr>
            <a:r>
              <a:rPr lang="en-US" altLang="ko-KR" sz="1600" b="1" dirty="0" smtClean="0"/>
              <a:t>source ./bin/</a:t>
            </a:r>
            <a:r>
              <a:rPr lang="en-US" altLang="ko-KR" sz="1600" b="1" dirty="0" err="1" smtClean="0"/>
              <a:t>setupvars.h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: </a:t>
            </a:r>
            <a:r>
              <a:rPr lang="ko-KR" altLang="en-US" sz="1600" dirty="0" smtClean="0"/>
              <a:t>환경변수 적용 → 시스템 및 터미널 실행 시 자동 적용하기 위해서는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bashrc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“source /home/&lt;USER&gt;/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/bin/setupvars.sh”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3"/>
            </a:pPr>
            <a:r>
              <a:rPr lang="en-US" altLang="ko-KR" sz="1600" b="1" dirty="0" smtClean="0"/>
              <a:t>[setupvars.sh] OpenVINO environment initialized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</a:t>
            </a:r>
            <a:r>
              <a:rPr lang="en-US" altLang="ko-KR" sz="1600" b="1" dirty="0" err="1" smtClean="0"/>
              <a:t>usermod</a:t>
            </a:r>
            <a:r>
              <a:rPr lang="en-US" altLang="ko-KR" sz="1600" b="1" dirty="0" smtClean="0"/>
              <a:t> -a -G users “$(</a:t>
            </a:r>
            <a:r>
              <a:rPr lang="en-US" altLang="ko-KR" sz="1600" b="1" dirty="0" err="1" smtClean="0"/>
              <a:t>whoami</a:t>
            </a:r>
            <a:r>
              <a:rPr lang="en-US" altLang="ko-KR" sz="1600" b="1" dirty="0" smtClean="0"/>
              <a:t>)” </a:t>
            </a:r>
            <a:r>
              <a:rPr lang="en-US" altLang="ko-KR" sz="1600" dirty="0" smtClean="0"/>
              <a:t>: user </a:t>
            </a:r>
            <a:r>
              <a:rPr lang="ko-KR" altLang="en-US" sz="1600" dirty="0" smtClean="0"/>
              <a:t>그룹에 현재 유저 추가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/install_NCS_udev_rules.sh</a:t>
            </a:r>
          </a:p>
          <a:p>
            <a:pPr marL="450850" indent="-450850"/>
            <a:r>
              <a:rPr lang="en-US" altLang="ko-KR" sz="1600" dirty="0" smtClean="0"/>
              <a:t>      : NCS2 </a:t>
            </a: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USB rule </a:t>
            </a:r>
            <a:r>
              <a:rPr lang="ko-KR" altLang="en-US" sz="1600" dirty="0" smtClean="0"/>
              <a:t>적용 </a:t>
            </a:r>
            <a:r>
              <a:rPr lang="en-US" altLang="ko-KR" sz="1600" dirty="0" smtClean="0"/>
              <a:t>/ NCS2</a:t>
            </a:r>
            <a:r>
              <a:rPr lang="ko-KR" altLang="en-US" sz="1600" dirty="0" smtClean="0"/>
              <a:t>가 제대로 시스템에 인식되게함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6"/>
            </a:pPr>
            <a:r>
              <a:rPr lang="en-US" altLang="ko-KR" sz="1600" b="1" dirty="0" smtClean="0"/>
              <a:t>Udev rules have been successfully installed.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r>
              <a:rPr lang="en-US" altLang="ko-KR" sz="1600" b="1" dirty="0" smtClean="0"/>
              <a:t>Intel NCS2 USB</a:t>
            </a:r>
            <a:r>
              <a:rPr lang="ko-KR" altLang="en-US" sz="1600" b="1" dirty="0" smtClean="0"/>
              <a:t>에 연결</a:t>
            </a:r>
            <a:endParaRPr lang="en-US" altLang="ko-KR" sz="16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857892"/>
            <a:ext cx="76327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357562"/>
            <a:ext cx="6315091" cy="35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807</Words>
  <Application>Microsoft Office PowerPoint</Application>
  <PresentationFormat>On-screen Show 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Raspberry Pi 4 + NCS 2 Setup</vt:lpstr>
      <vt:lpstr>Raspberry Pi 4 + NCS 2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283</cp:revision>
  <dcterms:created xsi:type="dcterms:W3CDTF">2022-12-07T11:43:55Z</dcterms:created>
  <dcterms:modified xsi:type="dcterms:W3CDTF">2022-12-30T02:50:06Z</dcterms:modified>
</cp:coreProperties>
</file>