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24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2021.4/openvino_docs_install_guides_installing_openvino_raspbian.html" TargetMode="External"/><Relationship Id="rId2" Type="http://schemas.openxmlformats.org/officeDocument/2006/relationships/hyperlink" Target="https://hbesthee.tistory.com/20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2021.4/notebooks/102-pytorch-onnx-to-openvino-with-output.html" TargetMode="External"/><Relationship Id="rId5" Type="http://schemas.openxmlformats.org/officeDocument/2006/relationships/hyperlink" Target="https://docs.openvino.ai/2021.4/api/ie_python_api/_autosummary/openvino.inference_engine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software/operating-syste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</a:t>
            </a:r>
            <a:r>
              <a:rPr lang="en-US" altLang="ko-KR" sz="2800" b="1" dirty="0" smtClean="0"/>
              <a:t>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Raspberry Pi</a:t>
            </a:r>
            <a:r>
              <a:rPr lang="ko-KR" altLang="en-US" sz="1800" dirty="0" smtClean="0"/>
              <a:t>에 최적화된 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Linux OS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</a:t>
            </a:r>
            <a:r>
              <a:rPr lang="ko-KR" altLang="en-US" sz="1800" dirty="0" smtClean="0"/>
              <a:t>와 유사할 뿐 특화된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이기에 </a:t>
            </a:r>
            <a:r>
              <a:rPr lang="en-US" altLang="ko-KR" sz="1800" dirty="0" smtClean="0"/>
              <a:t>Intel </a:t>
            </a:r>
            <a:r>
              <a:rPr lang="en-US" altLang="ko-KR" sz="1800" dirty="0" err="1" smtClean="0"/>
              <a:t>OpenVINO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Ubuntu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Debian</a:t>
            </a:r>
            <a:r>
              <a:rPr lang="ko-KR" altLang="en-US" sz="1800" dirty="0" smtClean="0"/>
              <a:t>을 지원한다고해서 바로 사용할 수 있는 것은 아님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err="1" smtClean="0"/>
              <a:t>OpenVINO</a:t>
            </a:r>
            <a:r>
              <a:rPr lang="en-US" altLang="ko-KR" sz="1800" dirty="0" smtClean="0"/>
              <a:t> 2021.4 </a:t>
            </a:r>
            <a:r>
              <a:rPr lang="ko-KR" altLang="en-US" sz="1800" dirty="0" smtClean="0"/>
              <a:t>버전을 사용해야함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OpenVINO</a:t>
            </a:r>
            <a:r>
              <a:rPr lang="en-US" altLang="ko-KR" sz="1800" dirty="0" smtClean="0"/>
              <a:t> 2021.4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전용 </a:t>
            </a:r>
            <a:r>
              <a:rPr lang="en-US" altLang="ko-KR" sz="1800" dirty="0" smtClean="0"/>
              <a:t>Runtime</a:t>
            </a:r>
            <a:r>
              <a:rPr lang="ko-KR" altLang="en-US" sz="1800" dirty="0" smtClean="0"/>
              <a:t>을 제공함</a:t>
            </a:r>
            <a:r>
              <a:rPr lang="en-US" altLang="ko-KR" sz="1800" dirty="0" smtClean="0"/>
              <a:t>)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OpenVINO</a:t>
            </a:r>
            <a:r>
              <a:rPr lang="en-US" altLang="ko-KR" sz="1800" dirty="0" smtClean="0"/>
              <a:t> 2021.4</a:t>
            </a:r>
            <a:r>
              <a:rPr lang="ko-KR" altLang="en-US" sz="1800" dirty="0" smtClean="0"/>
              <a:t>는 구형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 10 (Buster)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환경에서 검증됨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ko-KR" altLang="en-US" sz="1800" dirty="0" smtClean="0"/>
              <a:t>그외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지원하는 </a:t>
            </a:r>
            <a:r>
              <a:rPr lang="en-US" altLang="ko-KR" sz="1800" dirty="0" err="1" smtClean="0"/>
              <a:t>OpenVINO</a:t>
            </a:r>
            <a:r>
              <a:rPr lang="en-US" altLang="ko-KR" sz="1800" dirty="0" smtClean="0"/>
              <a:t> Runtime</a:t>
            </a:r>
            <a:r>
              <a:rPr lang="ko-KR" altLang="en-US" sz="1800" dirty="0" smtClean="0"/>
              <a:t>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Myriad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설치하는 것이 아니라 </a:t>
            </a:r>
            <a:r>
              <a:rPr lang="en-US" altLang="ko-KR" sz="1800" dirty="0" smtClean="0"/>
              <a:t>CPU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설치하기에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Inference Engine</a:t>
            </a:r>
            <a:r>
              <a:rPr lang="ko-KR" altLang="en-US" sz="1800" dirty="0" smtClean="0"/>
              <a:t>만 사용할 수 있음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</a:t>
            </a:r>
            <a:r>
              <a:rPr lang="en-US" altLang="ko-KR" sz="2800" b="1" dirty="0" smtClean="0"/>
              <a:t>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라즈베리파이</a:t>
            </a:r>
            <a:r>
              <a:rPr lang="en-US" altLang="ko-KR" sz="1400" b="1" dirty="0" smtClean="0"/>
              <a:t>] </a:t>
            </a: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설치하기 </a:t>
            </a:r>
            <a:r>
              <a:rPr lang="en-US" altLang="ko-KR" sz="1400" b="1" dirty="0" smtClean="0"/>
              <a:t>(NCS2) : </a:t>
            </a:r>
            <a:r>
              <a:rPr lang="en-US" altLang="ko-KR" sz="1400" b="1" dirty="0" smtClean="0">
                <a:hlinkClick r:id="rId2"/>
              </a:rPr>
              <a:t>https://</a:t>
            </a:r>
            <a:r>
              <a:rPr lang="en-US" altLang="ko-KR" sz="1400" b="1" dirty="0" smtClean="0">
                <a:hlinkClick r:id="rId2"/>
              </a:rPr>
              <a:t>hbesthee.tistory.com/2039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OS </a:t>
            </a:r>
            <a:r>
              <a:rPr lang="ko-KR" altLang="en-US" sz="1400" b="1" dirty="0" smtClean="0"/>
              <a:t>설치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3"/>
              </a:rPr>
              <a:t>https://</a:t>
            </a:r>
            <a:r>
              <a:rPr lang="en-US" altLang="ko-KR" sz="1400" b="1" dirty="0" smtClean="0">
                <a:hlinkClick r:id="rId3"/>
              </a:rPr>
              <a:t>docs.openvino.ai/2021.4/openvino_docs_install_guides_installing_openvino_raspbian.html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 </a:t>
            </a:r>
            <a:r>
              <a:rPr lang="ko-KR" altLang="en-US" sz="1400" b="1" dirty="0" smtClean="0"/>
              <a:t>설치 패키지 </a:t>
            </a:r>
            <a:r>
              <a:rPr lang="en-US" altLang="ko-KR" sz="1400" b="1" dirty="0" smtClean="0"/>
              <a:t>Repository : </a:t>
            </a:r>
            <a:r>
              <a:rPr lang="en-US" altLang="ko-KR" sz="1400" b="1" dirty="0" smtClean="0">
                <a:hlinkClick r:id="rId4"/>
              </a:rPr>
              <a:t>https://</a:t>
            </a:r>
            <a:r>
              <a:rPr lang="en-US" altLang="ko-KR" sz="1400" b="1" dirty="0" smtClean="0">
                <a:hlinkClick r:id="rId4"/>
              </a:rPr>
              <a:t>storage.openvinotoolkit.org/repositories/openvino/packages/2021.4.2/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 Python </a:t>
            </a:r>
            <a:r>
              <a:rPr lang="en-US" altLang="ko-KR" sz="1400" b="1" dirty="0" smtClean="0"/>
              <a:t>API Documentation : </a:t>
            </a:r>
            <a:r>
              <a:rPr lang="en-US" altLang="ko-KR" sz="1400" b="1" dirty="0" smtClean="0">
                <a:hlinkClick r:id="rId5"/>
              </a:rPr>
              <a:t>https://docs.openvino.ai/2021.4/api/ie_python_api/_</a:t>
            </a:r>
            <a:r>
              <a:rPr lang="en-US" altLang="ko-KR" sz="1400" b="1" dirty="0" smtClean="0">
                <a:hlinkClick r:id="rId5"/>
              </a:rPr>
              <a:t>autosummary/openvino.inference_engine.html#module-openvino.inference_engine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PyTorch</a:t>
            </a:r>
            <a:r>
              <a:rPr lang="en-US" altLang="ko-KR" sz="1400" b="1" dirty="0" smtClean="0"/>
              <a:t> – ONNX – </a:t>
            </a:r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IR </a:t>
            </a:r>
            <a:r>
              <a:rPr lang="ko-KR" altLang="en-US" sz="1400" b="1" dirty="0" smtClean="0"/>
              <a:t>변환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6"/>
              </a:rPr>
              <a:t>https://</a:t>
            </a:r>
            <a:r>
              <a:rPr lang="en-US" altLang="ko-KR" sz="1400" b="1" dirty="0" smtClean="0">
                <a:hlinkClick r:id="rId6"/>
              </a:rPr>
              <a:t>docs.openvino.ai/2021.4/notebooks/102-pytorch-onnx-to-openvino-with-output.html</a:t>
            </a:r>
            <a:r>
              <a:rPr lang="en-US" altLang="ko-KR" sz="14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</a:t>
            </a:r>
            <a:r>
              <a:rPr lang="en-US" altLang="ko-KR" sz="2800" b="1" dirty="0" smtClean="0"/>
              <a:t>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1 : 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</a:t>
            </a:r>
            <a:r>
              <a:rPr lang="en-US" altLang="ko-KR" sz="2400" b="1" dirty="0" smtClean="0"/>
              <a:t>]</a:t>
            </a:r>
          </a:p>
          <a:p>
            <a:pPr marL="450850" indent="-450850">
              <a:spcBef>
                <a:spcPts val="100"/>
              </a:spcBef>
              <a:buNone/>
            </a:pP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</a:t>
            </a:r>
            <a:r>
              <a:rPr lang="en-US" altLang="ko-KR" sz="2400" dirty="0" smtClean="0"/>
              <a:t>Buster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endParaRPr lang="en-US" altLang="ko-KR" sz="2400" dirty="0" smtClean="0"/>
          </a:p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OpenVINO</a:t>
            </a:r>
            <a:r>
              <a:rPr lang="en-US" altLang="ko-KR" sz="2400" dirty="0" smtClean="0"/>
              <a:t>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</a:t>
            </a:r>
            <a:r>
              <a:rPr lang="en-US" altLang="ko-KR" sz="2800" b="1" dirty="0" smtClean="0"/>
              <a:t>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87" y="2071678"/>
            <a:ext cx="26048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282" y="2071678"/>
            <a:ext cx="2603381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54" y="4429132"/>
            <a:ext cx="2645707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416432"/>
            <a:ext cx="2643206" cy="182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22798" y="3929066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 PI Imager </a:t>
            </a:r>
            <a:r>
              <a:rPr lang="ko-KR" altLang="en-US" sz="1600" dirty="0" smtClean="0"/>
              <a:t>설치 후 실행 → 운영체제 선택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7581" y="3929066"/>
            <a:ext cx="31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 Raspberry Pi OS (other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6286520"/>
            <a:ext cx="332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 Raspberry Pi OS (Legacy)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6286520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설정 클릭</a:t>
            </a:r>
            <a:endParaRPr lang="ko-KR" alt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643042" y="3221036"/>
            <a:ext cx="857256" cy="2143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786446" y="3071810"/>
            <a:ext cx="2286016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714480" y="4929198"/>
            <a:ext cx="2286016" cy="571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93060" y="5910280"/>
            <a:ext cx="357190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</a:t>
            </a:r>
            <a:r>
              <a:rPr lang="en-US" altLang="ko-KR" sz="2800" b="1" dirty="0" smtClean="0"/>
              <a:t>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3000396" cy="204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429132"/>
            <a:ext cx="3000396" cy="2035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2714620"/>
            <a:ext cx="1928826" cy="15001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3306" y="3143248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 SSH </a:t>
            </a:r>
            <a:r>
              <a:rPr lang="ko-KR" altLang="en-US" sz="1600" dirty="0" smtClean="0"/>
              <a:t>사용 활성화 →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접속을 위한 비밀번호 입력</a:t>
            </a:r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429264"/>
            <a:ext cx="1928826" cy="6429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43306" y="4804958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 </a:t>
            </a:r>
            <a:r>
              <a:rPr lang="ko-KR" altLang="en-US" sz="1600" dirty="0" smtClean="0"/>
              <a:t>로케일 사용 설정 지정 활성화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(7) </a:t>
            </a:r>
            <a:r>
              <a:rPr lang="ko-KR" altLang="en-US" sz="1600" dirty="0" smtClean="0"/>
              <a:t>저장 후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</a:t>
            </a:r>
            <a:r>
              <a:rPr lang="en-US" altLang="ko-KR" sz="2800" b="1" dirty="0" smtClean="0"/>
              <a:t>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공식 사이트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 다운로드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071678"/>
            <a:ext cx="3786214" cy="216355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57694"/>
            <a:ext cx="3786214" cy="238464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71935" y="2357430"/>
            <a:ext cx="5000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Raspberry Pi </a:t>
            </a:r>
            <a:r>
              <a:rPr lang="ko-KR" altLang="en-US" sz="1600" dirty="0" smtClean="0"/>
              <a:t>공식 사이트 소프트웨어 센터 이동 </a:t>
            </a:r>
            <a:r>
              <a:rPr lang="en-US" altLang="ko-KR" sz="1600" dirty="0" smtClean="0"/>
              <a:t> </a:t>
            </a:r>
            <a:r>
              <a:rPr lang="en-US" altLang="ko-KR" sz="1200" dirty="0" smtClean="0">
                <a:hlinkClick r:id="rId4"/>
              </a:rPr>
              <a:t>https://www.raspberrypi.com/software/operating-systems</a:t>
            </a:r>
            <a:r>
              <a:rPr lang="en-US" altLang="ko-KR" sz="12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Raspberry Pi OS (Legacy)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Version : 10 (buster)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다운로드한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이미지를 이용하여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786050" y="3798890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449366" y="5267338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214678" y="5000636"/>
            <a:ext cx="714380" cy="50006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</a:t>
            </a:r>
            <a:r>
              <a:rPr lang="en-US" altLang="ko-KR" sz="2800" b="1" dirty="0" smtClean="0"/>
              <a:t>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</a:t>
            </a:r>
            <a:r>
              <a:rPr lang="en-US" altLang="ko-KR" sz="2800" b="1" dirty="0" smtClean="0"/>
              <a:t>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ko-KR" altLang="en-US" sz="2400" b="1" dirty="0" smtClean="0"/>
              <a:t>방안 </a:t>
            </a:r>
            <a:r>
              <a:rPr lang="en-US" altLang="ko-KR" sz="2400" b="1" dirty="0" smtClean="0"/>
              <a:t>2 : </a:t>
            </a:r>
            <a:r>
              <a:rPr lang="en-US" altLang="ko-KR" sz="2400" b="1" dirty="0" err="1" smtClean="0"/>
              <a:t>Ubuntu</a:t>
            </a:r>
            <a:r>
              <a:rPr lang="en-US" altLang="ko-KR" sz="2400" b="1" dirty="0" smtClean="0"/>
              <a:t> 20.04 +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2022.</a:t>
            </a:r>
            <a:endParaRPr lang="en-US" altLang="ko-KR" sz="2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R</a:t>
            </a:r>
            <a:endParaRPr lang="en-US" altLang="ko-KR" sz="18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433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Raspberry Pi 4 + NCS 2 Setup</vt:lpstr>
      <vt:lpstr>Raspberry Pi 4 + NCS 2 Setup</vt:lpstr>
      <vt:lpstr>Raspberry Pi + NCS Setup</vt:lpstr>
      <vt:lpstr>Raspberry Pi + NCS Setup</vt:lpstr>
      <vt:lpstr>Raspberry Pi + NCS Setup</vt:lpstr>
      <vt:lpstr>Raspberry Pi + NCS Setup</vt:lpstr>
      <vt:lpstr>Raspberry Pi 4 + NCS 2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220</cp:revision>
  <dcterms:created xsi:type="dcterms:W3CDTF">2022-12-07T11:43:55Z</dcterms:created>
  <dcterms:modified xsi:type="dcterms:W3CDTF">2022-12-29T01:45:53Z</dcterms:modified>
</cp:coreProperties>
</file>