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0C0A41-7CE1-4FA8-BB3B-7F9A286CA751}" v="1169" dt="2024-11-24T05:24:30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30" y="-10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 Vincent Cada" userId="d8352f48-e96e-4321-800f-f998f9af400a" providerId="ADAL" clId="{180C0A41-7CE1-4FA8-BB3B-7F9A286CA751}"/>
    <pc:docChg chg="undo custSel addSld delSld modSld sldOrd">
      <pc:chgData name="Ron Vincent Cada" userId="d8352f48-e96e-4321-800f-f998f9af400a" providerId="ADAL" clId="{180C0A41-7CE1-4FA8-BB3B-7F9A286CA751}" dt="2024-11-24T05:24:38.684" v="1383" actId="1076"/>
      <pc:docMkLst>
        <pc:docMk/>
      </pc:docMkLst>
      <pc:sldChg chg="addSp delSp modSp mod setBg">
        <pc:chgData name="Ron Vincent Cada" userId="d8352f48-e96e-4321-800f-f998f9af400a" providerId="ADAL" clId="{180C0A41-7CE1-4FA8-BB3B-7F9A286CA751}" dt="2024-11-24T03:46:28.509" v="331" actId="207"/>
        <pc:sldMkLst>
          <pc:docMk/>
          <pc:sldMk cId="1558352331" sldId="257"/>
        </pc:sldMkLst>
        <pc:spChg chg="add del mod ord">
          <ac:chgData name="Ron Vincent Cada" userId="d8352f48-e96e-4321-800f-f998f9af400a" providerId="ADAL" clId="{180C0A41-7CE1-4FA8-BB3B-7F9A286CA751}" dt="2024-11-18T13:11:28.345" v="115" actId="11529"/>
          <ac:spMkLst>
            <pc:docMk/>
            <pc:sldMk cId="1558352331" sldId="257"/>
            <ac:spMk id="4" creationId="{ACCB2602-29A0-68FB-CA9A-0C0074AA5821}"/>
          </ac:spMkLst>
        </pc:spChg>
        <pc:spChg chg="add del">
          <ac:chgData name="Ron Vincent Cada" userId="d8352f48-e96e-4321-800f-f998f9af400a" providerId="ADAL" clId="{180C0A41-7CE1-4FA8-BB3B-7F9A286CA751}" dt="2024-11-18T13:10:44.034" v="109" actId="11529"/>
          <ac:spMkLst>
            <pc:docMk/>
            <pc:sldMk cId="1558352331" sldId="257"/>
            <ac:spMk id="5" creationId="{7983EB05-BB5A-09AF-9D2A-54902224A03F}"/>
          </ac:spMkLst>
        </pc:spChg>
        <pc:spChg chg="add del mod">
          <ac:chgData name="Ron Vincent Cada" userId="d8352f48-e96e-4321-800f-f998f9af400a" providerId="ADAL" clId="{180C0A41-7CE1-4FA8-BB3B-7F9A286CA751}" dt="2024-11-18T13:10:43.834" v="108"/>
          <ac:spMkLst>
            <pc:docMk/>
            <pc:sldMk cId="1558352331" sldId="257"/>
            <ac:spMk id="6" creationId="{E77506E9-1A62-4106-8968-775413E1AECD}"/>
          </ac:spMkLst>
        </pc:spChg>
        <pc:spChg chg="mod">
          <ac:chgData name="Ron Vincent Cada" userId="d8352f48-e96e-4321-800f-f998f9af400a" providerId="ADAL" clId="{180C0A41-7CE1-4FA8-BB3B-7F9A286CA751}" dt="2024-11-18T13:10:41.587" v="106"/>
          <ac:spMkLst>
            <pc:docMk/>
            <pc:sldMk cId="1558352331" sldId="257"/>
            <ac:spMk id="7" creationId="{8735D757-743E-49E6-9FC5-CE707B3185FA}"/>
          </ac:spMkLst>
        </pc:spChg>
        <pc:spChg chg="mod">
          <ac:chgData name="Ron Vincent Cada" userId="d8352f48-e96e-4321-800f-f998f9af400a" providerId="ADAL" clId="{180C0A41-7CE1-4FA8-BB3B-7F9A286CA751}" dt="2024-11-18T13:11:24.866" v="112"/>
          <ac:spMkLst>
            <pc:docMk/>
            <pc:sldMk cId="1558352331" sldId="257"/>
            <ac:spMk id="8" creationId="{C9ACEDE9-FB47-6F4C-D55C-FD763A7F0358}"/>
          </ac:spMkLst>
        </pc:spChg>
        <pc:spChg chg="add del mod">
          <ac:chgData name="Ron Vincent Cada" userId="d8352f48-e96e-4321-800f-f998f9af400a" providerId="ADAL" clId="{180C0A41-7CE1-4FA8-BB3B-7F9A286CA751}" dt="2024-11-24T03:46:28.509" v="331" actId="207"/>
          <ac:spMkLst>
            <pc:docMk/>
            <pc:sldMk cId="1558352331" sldId="257"/>
            <ac:spMk id="54" creationId="{A23589E6-7D4C-E40E-5BF2-4EF344471DA3}"/>
          </ac:spMkLst>
        </pc:spChg>
        <pc:picChg chg="add del mod ord">
          <ac:chgData name="Ron Vincent Cada" userId="d8352f48-e96e-4321-800f-f998f9af400a" providerId="ADAL" clId="{180C0A41-7CE1-4FA8-BB3B-7F9A286CA751}" dt="2024-11-18T13:12:47.320" v="123"/>
          <ac:picMkLst>
            <pc:docMk/>
            <pc:sldMk cId="1558352331" sldId="257"/>
            <ac:picMk id="3" creationId="{461F6CA7-4261-06D7-599B-73CE2D7840E9}"/>
          </ac:picMkLst>
        </pc:picChg>
        <pc:picChg chg="add del mod">
          <ac:chgData name="Ron Vincent Cada" userId="d8352f48-e96e-4321-800f-f998f9af400a" providerId="ADAL" clId="{180C0A41-7CE1-4FA8-BB3B-7F9A286CA751}" dt="2024-11-18T14:11:48.027" v="320" actId="21"/>
          <ac:picMkLst>
            <pc:docMk/>
            <pc:sldMk cId="1558352331" sldId="257"/>
            <ac:picMk id="10" creationId="{F9D41398-831D-2FDD-29A8-0A0127DAA8B9}"/>
          </ac:picMkLst>
        </pc:picChg>
      </pc:sldChg>
      <pc:sldChg chg="modSp mod">
        <pc:chgData name="Ron Vincent Cada" userId="d8352f48-e96e-4321-800f-f998f9af400a" providerId="ADAL" clId="{180C0A41-7CE1-4FA8-BB3B-7F9A286CA751}" dt="2024-11-24T03:46:44.922" v="332" actId="207"/>
        <pc:sldMkLst>
          <pc:docMk/>
          <pc:sldMk cId="3787731833" sldId="258"/>
        </pc:sldMkLst>
        <pc:spChg chg="mod">
          <ac:chgData name="Ron Vincent Cada" userId="d8352f48-e96e-4321-800f-f998f9af400a" providerId="ADAL" clId="{180C0A41-7CE1-4FA8-BB3B-7F9A286CA751}" dt="2024-11-24T03:46:44.922" v="332" actId="207"/>
          <ac:spMkLst>
            <pc:docMk/>
            <pc:sldMk cId="3787731833" sldId="258"/>
            <ac:spMk id="54" creationId="{A3ED8D8A-2F27-23AB-09E4-7D4C97187186}"/>
          </ac:spMkLst>
        </pc:spChg>
      </pc:sldChg>
      <pc:sldChg chg="addSp delSp modSp add mod modTransition setBg modAnim">
        <pc:chgData name="Ron Vincent Cada" userId="d8352f48-e96e-4321-800f-f998f9af400a" providerId="ADAL" clId="{180C0A41-7CE1-4FA8-BB3B-7F9A286CA751}" dt="2024-11-24T05:24:38.684" v="1383" actId="1076"/>
        <pc:sldMkLst>
          <pc:docMk/>
          <pc:sldMk cId="762933626" sldId="259"/>
        </pc:sldMkLst>
        <pc:spChg chg="add mod">
          <ac:chgData name="Ron Vincent Cada" userId="d8352f48-e96e-4321-800f-f998f9af400a" providerId="ADAL" clId="{180C0A41-7CE1-4FA8-BB3B-7F9A286CA751}" dt="2024-11-18T12:59:37.727" v="70"/>
          <ac:spMkLst>
            <pc:docMk/>
            <pc:sldMk cId="762933626" sldId="259"/>
            <ac:spMk id="2" creationId="{9A459766-6B4F-F24E-54B5-68FD328F8AE5}"/>
          </ac:spMkLst>
        </pc:spChg>
        <pc:spChg chg="mod">
          <ac:chgData name="Ron Vincent Cada" userId="d8352f48-e96e-4321-800f-f998f9af400a" providerId="ADAL" clId="{180C0A41-7CE1-4FA8-BB3B-7F9A286CA751}" dt="2024-11-18T13:13:12.324" v="128" actId="1076"/>
          <ac:spMkLst>
            <pc:docMk/>
            <pc:sldMk cId="762933626" sldId="259"/>
            <ac:spMk id="3" creationId="{6A542B21-769C-EE9E-7266-3095A3E4CBB9}"/>
          </ac:spMkLst>
        </pc:spChg>
        <pc:spChg chg="add mod">
          <ac:chgData name="Ron Vincent Cada" userId="d8352f48-e96e-4321-800f-f998f9af400a" providerId="ADAL" clId="{180C0A41-7CE1-4FA8-BB3B-7F9A286CA751}" dt="2024-11-18T12:59:37.727" v="70"/>
          <ac:spMkLst>
            <pc:docMk/>
            <pc:sldMk cId="762933626" sldId="259"/>
            <ac:spMk id="4" creationId="{151EC3E8-D5CC-2700-5DB5-FF883122D8BB}"/>
          </ac:spMkLst>
        </pc:spChg>
        <pc:spChg chg="add mod">
          <ac:chgData name="Ron Vincent Cada" userId="d8352f48-e96e-4321-800f-f998f9af400a" providerId="ADAL" clId="{180C0A41-7CE1-4FA8-BB3B-7F9A286CA751}" dt="2024-11-24T03:49:05.035" v="359" actId="20577"/>
          <ac:spMkLst>
            <pc:docMk/>
            <pc:sldMk cId="762933626" sldId="259"/>
            <ac:spMk id="7" creationId="{CFDBA648-F702-F947-09C7-586C231E2F83}"/>
          </ac:spMkLst>
        </pc:spChg>
        <pc:spChg chg="add mod">
          <ac:chgData name="Ron Vincent Cada" userId="d8352f48-e96e-4321-800f-f998f9af400a" providerId="ADAL" clId="{180C0A41-7CE1-4FA8-BB3B-7F9A286CA751}" dt="2024-11-24T03:49:27.267" v="364" actId="1076"/>
          <ac:spMkLst>
            <pc:docMk/>
            <pc:sldMk cId="762933626" sldId="259"/>
            <ac:spMk id="10" creationId="{33A4121C-D924-7283-05F7-CB2A5C5A7744}"/>
          </ac:spMkLst>
        </pc:spChg>
        <pc:spChg chg="add mod">
          <ac:chgData name="Ron Vincent Cada" userId="d8352f48-e96e-4321-800f-f998f9af400a" providerId="ADAL" clId="{180C0A41-7CE1-4FA8-BB3B-7F9A286CA751}" dt="2024-11-24T03:49:08.209" v="361" actId="20577"/>
          <ac:spMkLst>
            <pc:docMk/>
            <pc:sldMk cId="762933626" sldId="259"/>
            <ac:spMk id="11" creationId="{4F49462B-C50A-7407-18D1-C60353935C2E}"/>
          </ac:spMkLst>
        </pc:spChg>
        <pc:spChg chg="add mod">
          <ac:chgData name="Ron Vincent Cada" userId="d8352f48-e96e-4321-800f-f998f9af400a" providerId="ADAL" clId="{180C0A41-7CE1-4FA8-BB3B-7F9A286CA751}" dt="2024-11-24T03:48:09.062" v="349" actId="1076"/>
          <ac:spMkLst>
            <pc:docMk/>
            <pc:sldMk cId="762933626" sldId="259"/>
            <ac:spMk id="12" creationId="{B06EF3F4-A498-944E-7238-E82D8E11851E}"/>
          </ac:spMkLst>
        </pc:spChg>
        <pc:spChg chg="add mod">
          <ac:chgData name="Ron Vincent Cada" userId="d8352f48-e96e-4321-800f-f998f9af400a" providerId="ADAL" clId="{180C0A41-7CE1-4FA8-BB3B-7F9A286CA751}" dt="2024-11-18T14:13:11.221" v="326"/>
          <ac:spMkLst>
            <pc:docMk/>
            <pc:sldMk cId="762933626" sldId="259"/>
            <ac:spMk id="14" creationId="{DDE3E5EF-CEDB-2B58-A9B3-B7C2E673BC64}"/>
          </ac:spMkLst>
        </pc:spChg>
        <pc:spChg chg="add mod">
          <ac:chgData name="Ron Vincent Cada" userId="d8352f48-e96e-4321-800f-f998f9af400a" providerId="ADAL" clId="{180C0A41-7CE1-4FA8-BB3B-7F9A286CA751}" dt="2024-11-24T05:24:34.845" v="1382" actId="14100"/>
          <ac:spMkLst>
            <pc:docMk/>
            <pc:sldMk cId="762933626" sldId="259"/>
            <ac:spMk id="15" creationId="{402C1CC1-5781-C082-7308-1908FFF655B3}"/>
          </ac:spMkLst>
        </pc:spChg>
        <pc:spChg chg="add mod">
          <ac:chgData name="Ron Vincent Cada" userId="d8352f48-e96e-4321-800f-f998f9af400a" providerId="ADAL" clId="{180C0A41-7CE1-4FA8-BB3B-7F9A286CA751}" dt="2024-11-24T05:24:38.684" v="1383" actId="1076"/>
          <ac:spMkLst>
            <pc:docMk/>
            <pc:sldMk cId="762933626" sldId="259"/>
            <ac:spMk id="16" creationId="{1159DF41-96DC-636E-3480-B881A803A3B6}"/>
          </ac:spMkLst>
        </pc:spChg>
        <pc:spChg chg="del mod">
          <ac:chgData name="Ron Vincent Cada" userId="d8352f48-e96e-4321-800f-f998f9af400a" providerId="ADAL" clId="{180C0A41-7CE1-4FA8-BB3B-7F9A286CA751}" dt="2024-11-24T03:51:02.662" v="397" actId="478"/>
          <ac:spMkLst>
            <pc:docMk/>
            <pc:sldMk cId="762933626" sldId="259"/>
            <ac:spMk id="54" creationId="{B03FEC24-433F-8A9F-EE9A-0BA6C5268FCA}"/>
          </ac:spMkLst>
        </pc:spChg>
        <pc:spChg chg="mod">
          <ac:chgData name="Ron Vincent Cada" userId="d8352f48-e96e-4321-800f-f998f9af400a" providerId="ADAL" clId="{180C0A41-7CE1-4FA8-BB3B-7F9A286CA751}" dt="2024-11-18T12:58:42.547" v="60" actId="1076"/>
          <ac:spMkLst>
            <pc:docMk/>
            <pc:sldMk cId="762933626" sldId="259"/>
            <ac:spMk id="56" creationId="{766DAC42-79B0-BA57-1645-8BDF9F35F2E5}"/>
          </ac:spMkLst>
        </pc:spChg>
        <pc:picChg chg="add mod">
          <ac:chgData name="Ron Vincent Cada" userId="d8352f48-e96e-4321-800f-f998f9af400a" providerId="ADAL" clId="{180C0A41-7CE1-4FA8-BB3B-7F9A286CA751}" dt="2024-11-18T13:04:27.698" v="71"/>
          <ac:picMkLst>
            <pc:docMk/>
            <pc:sldMk cId="762933626" sldId="259"/>
            <ac:picMk id="6" creationId="{319FADF9-071A-B63C-4D83-E1F2292A2739}"/>
          </ac:picMkLst>
        </pc:picChg>
        <pc:picChg chg="add del mod">
          <ac:chgData name="Ron Vincent Cada" userId="d8352f48-e96e-4321-800f-f998f9af400a" providerId="ADAL" clId="{180C0A41-7CE1-4FA8-BB3B-7F9A286CA751}" dt="2024-11-18T14:12:38.934" v="324" actId="478"/>
          <ac:picMkLst>
            <pc:docMk/>
            <pc:sldMk cId="762933626" sldId="259"/>
            <ac:picMk id="13" creationId="{F9D41398-831D-2FDD-29A8-0A0127DAA8B9}"/>
          </ac:picMkLst>
        </pc:picChg>
        <pc:cxnChg chg="add del">
          <ac:chgData name="Ron Vincent Cada" userId="d8352f48-e96e-4321-800f-f998f9af400a" providerId="ADAL" clId="{180C0A41-7CE1-4FA8-BB3B-7F9A286CA751}" dt="2024-11-18T13:16:15.458" v="157" actId="11529"/>
          <ac:cxnSpMkLst>
            <pc:docMk/>
            <pc:sldMk cId="762933626" sldId="259"/>
            <ac:cxnSpMk id="9" creationId="{54632084-EC42-CCFD-9F72-9E1F7D0988A5}"/>
          </ac:cxnSpMkLst>
        </pc:cxnChg>
      </pc:sldChg>
      <pc:sldChg chg="addSp delSp modSp del modAnim">
        <pc:chgData name="Ron Vincent Cada" userId="d8352f48-e96e-4321-800f-f998f9af400a" providerId="ADAL" clId="{180C0A41-7CE1-4FA8-BB3B-7F9A286CA751}" dt="2024-11-18T12:58:12.697" v="55" actId="47"/>
        <pc:sldMkLst>
          <pc:docMk/>
          <pc:sldMk cId="3105038364" sldId="259"/>
        </pc:sldMkLst>
        <pc:spChg chg="del">
          <ac:chgData name="Ron Vincent Cada" userId="d8352f48-e96e-4321-800f-f998f9af400a" providerId="ADAL" clId="{180C0A41-7CE1-4FA8-BB3B-7F9A286CA751}" dt="2024-11-18T12:58:06.357" v="54" actId="21"/>
          <ac:spMkLst>
            <pc:docMk/>
            <pc:sldMk cId="3105038364" sldId="259"/>
            <ac:spMk id="2" creationId="{9A459766-6B4F-F24E-54B5-68FD328F8AE5}"/>
          </ac:spMkLst>
        </pc:spChg>
        <pc:spChg chg="add mod">
          <ac:chgData name="Ron Vincent Cada" userId="d8352f48-e96e-4321-800f-f998f9af400a" providerId="ADAL" clId="{180C0A41-7CE1-4FA8-BB3B-7F9A286CA751}" dt="2024-11-18T12:58:06.357" v="54" actId="21"/>
          <ac:spMkLst>
            <pc:docMk/>
            <pc:sldMk cId="3105038364" sldId="259"/>
            <ac:spMk id="3" creationId="{ED67C36D-F3B5-6F21-CBC5-5476B546D528}"/>
          </ac:spMkLst>
        </pc:spChg>
        <pc:spChg chg="del">
          <ac:chgData name="Ron Vincent Cada" userId="d8352f48-e96e-4321-800f-f998f9af400a" providerId="ADAL" clId="{180C0A41-7CE1-4FA8-BB3B-7F9A286CA751}" dt="2024-11-18T12:58:06.357" v="54" actId="21"/>
          <ac:spMkLst>
            <pc:docMk/>
            <pc:sldMk cId="3105038364" sldId="259"/>
            <ac:spMk id="4" creationId="{151EC3E8-D5CC-2700-5DB5-FF883122D8BB}"/>
          </ac:spMkLst>
        </pc:spChg>
        <pc:spChg chg="add mod">
          <ac:chgData name="Ron Vincent Cada" userId="d8352f48-e96e-4321-800f-f998f9af400a" providerId="ADAL" clId="{180C0A41-7CE1-4FA8-BB3B-7F9A286CA751}" dt="2024-11-18T12:58:06.357" v="54" actId="21"/>
          <ac:spMkLst>
            <pc:docMk/>
            <pc:sldMk cId="3105038364" sldId="259"/>
            <ac:spMk id="5" creationId="{76189B50-F5A9-C5A0-B2CA-798DC483E6A8}"/>
          </ac:spMkLst>
        </pc:spChg>
      </pc:sldChg>
      <pc:sldChg chg="addSp delSp modSp add mod modTransition delAnim modAnim">
        <pc:chgData name="Ron Vincent Cada" userId="d8352f48-e96e-4321-800f-f998f9af400a" providerId="ADAL" clId="{180C0A41-7CE1-4FA8-BB3B-7F9A286CA751}" dt="2024-11-24T04:16:29.849" v="1000"/>
        <pc:sldMkLst>
          <pc:docMk/>
          <pc:sldMk cId="4192765945" sldId="260"/>
        </pc:sldMkLst>
        <pc:spChg chg="add del mod">
          <ac:chgData name="Ron Vincent Cada" userId="d8352f48-e96e-4321-800f-f998f9af400a" providerId="ADAL" clId="{180C0A41-7CE1-4FA8-BB3B-7F9A286CA751}" dt="2024-11-24T03:53:15.196" v="653" actId="478"/>
          <ac:spMkLst>
            <pc:docMk/>
            <pc:sldMk cId="4192765945" sldId="260"/>
            <ac:spMk id="2" creationId="{473FF038-FC48-5025-DBF2-19705CF7B08A}"/>
          </ac:spMkLst>
        </pc:spChg>
        <pc:spChg chg="add mod">
          <ac:chgData name="Ron Vincent Cada" userId="d8352f48-e96e-4321-800f-f998f9af400a" providerId="ADAL" clId="{180C0A41-7CE1-4FA8-BB3B-7F9A286CA751}" dt="2024-11-24T03:53:21.100" v="655" actId="1076"/>
          <ac:spMkLst>
            <pc:docMk/>
            <pc:sldMk cId="4192765945" sldId="260"/>
            <ac:spMk id="4" creationId="{4EB3F7B2-2941-E15E-B937-C3223A791032}"/>
          </ac:spMkLst>
        </pc:spChg>
        <pc:spChg chg="mod">
          <ac:chgData name="Ron Vincent Cada" userId="d8352f48-e96e-4321-800f-f998f9af400a" providerId="ADAL" clId="{180C0A41-7CE1-4FA8-BB3B-7F9A286CA751}" dt="2024-11-24T03:50:36.654" v="395" actId="20577"/>
          <ac:spMkLst>
            <pc:docMk/>
            <pc:sldMk cId="4192765945" sldId="260"/>
            <ac:spMk id="7" creationId="{6A864396-AD2F-B831-E155-68E36AA972A3}"/>
          </ac:spMkLst>
        </pc:spChg>
        <pc:spChg chg="mod">
          <ac:chgData name="Ron Vincent Cada" userId="d8352f48-e96e-4321-800f-f998f9af400a" providerId="ADAL" clId="{180C0A41-7CE1-4FA8-BB3B-7F9A286CA751}" dt="2024-11-24T03:51:50.046" v="548" actId="1076"/>
          <ac:spMkLst>
            <pc:docMk/>
            <pc:sldMk cId="4192765945" sldId="260"/>
            <ac:spMk id="10" creationId="{B7A48BD1-DE8E-0446-FDD9-8D141BEB30DC}"/>
          </ac:spMkLst>
        </pc:spChg>
        <pc:spChg chg="mod">
          <ac:chgData name="Ron Vincent Cada" userId="d8352f48-e96e-4321-800f-f998f9af400a" providerId="ADAL" clId="{180C0A41-7CE1-4FA8-BB3B-7F9A286CA751}" dt="2024-11-24T03:52:19.224" v="571" actId="20577"/>
          <ac:spMkLst>
            <pc:docMk/>
            <pc:sldMk cId="4192765945" sldId="260"/>
            <ac:spMk id="11" creationId="{F987CFC6-DEE0-2E92-8138-5B9124DDB38F}"/>
          </ac:spMkLst>
        </pc:spChg>
        <pc:spChg chg="mod">
          <ac:chgData name="Ron Vincent Cada" userId="d8352f48-e96e-4321-800f-f998f9af400a" providerId="ADAL" clId="{180C0A41-7CE1-4FA8-BB3B-7F9A286CA751}" dt="2024-11-24T03:51:54.637" v="549" actId="1076"/>
          <ac:spMkLst>
            <pc:docMk/>
            <pc:sldMk cId="4192765945" sldId="260"/>
            <ac:spMk id="12" creationId="{6B1B116D-B53B-4435-0F40-2D67A8C3DCEA}"/>
          </ac:spMkLst>
        </pc:spChg>
        <pc:spChg chg="mod">
          <ac:chgData name="Ron Vincent Cada" userId="d8352f48-e96e-4321-800f-f998f9af400a" providerId="ADAL" clId="{180C0A41-7CE1-4FA8-BB3B-7F9A286CA751}" dt="2024-11-24T03:52:31.797" v="647" actId="20577"/>
          <ac:spMkLst>
            <pc:docMk/>
            <pc:sldMk cId="4192765945" sldId="260"/>
            <ac:spMk id="15" creationId="{EA0F3A72-BE56-BE17-9711-CE075E5CC006}"/>
          </ac:spMkLst>
        </pc:spChg>
        <pc:spChg chg="del mod">
          <ac:chgData name="Ron Vincent Cada" userId="d8352f48-e96e-4321-800f-f998f9af400a" providerId="ADAL" clId="{180C0A41-7CE1-4FA8-BB3B-7F9A286CA751}" dt="2024-11-24T03:52:52.852" v="650" actId="478"/>
          <ac:spMkLst>
            <pc:docMk/>
            <pc:sldMk cId="4192765945" sldId="260"/>
            <ac:spMk id="16" creationId="{2A7548A7-87F0-3726-96D9-7633F0071E5C}"/>
          </ac:spMkLst>
        </pc:spChg>
        <pc:spChg chg="del">
          <ac:chgData name="Ron Vincent Cada" userId="d8352f48-e96e-4321-800f-f998f9af400a" providerId="ADAL" clId="{180C0A41-7CE1-4FA8-BB3B-7F9A286CA751}" dt="2024-11-24T03:50:59.441" v="396" actId="478"/>
          <ac:spMkLst>
            <pc:docMk/>
            <pc:sldMk cId="4192765945" sldId="260"/>
            <ac:spMk id="54" creationId="{E6459ACB-97DA-DD88-458D-52DC1B2B396D}"/>
          </ac:spMkLst>
        </pc:spChg>
      </pc:sldChg>
      <pc:sldChg chg="addSp delSp modSp add mod modTransition addAnim delAnim modAnim">
        <pc:chgData name="Ron Vincent Cada" userId="d8352f48-e96e-4321-800f-f998f9af400a" providerId="ADAL" clId="{180C0A41-7CE1-4FA8-BB3B-7F9A286CA751}" dt="2024-11-24T05:15:56.448" v="1372" actId="1076"/>
        <pc:sldMkLst>
          <pc:docMk/>
          <pc:sldMk cId="3386136940" sldId="261"/>
        </pc:sldMkLst>
        <pc:spChg chg="add mod">
          <ac:chgData name="Ron Vincent Cada" userId="d8352f48-e96e-4321-800f-f998f9af400a" providerId="ADAL" clId="{180C0A41-7CE1-4FA8-BB3B-7F9A286CA751}" dt="2024-11-24T05:15:53.073" v="1371" actId="14100"/>
          <ac:spMkLst>
            <pc:docMk/>
            <pc:sldMk cId="3386136940" sldId="261"/>
            <ac:spMk id="2" creationId="{3FDD8185-6898-F113-4B11-2FF60B4AADC8}"/>
          </ac:spMkLst>
        </pc:spChg>
        <pc:spChg chg="mod">
          <ac:chgData name="Ron Vincent Cada" userId="d8352f48-e96e-4321-800f-f998f9af400a" providerId="ADAL" clId="{180C0A41-7CE1-4FA8-BB3B-7F9A286CA751}" dt="2024-11-24T03:54:56.994" v="765" actId="1076"/>
          <ac:spMkLst>
            <pc:docMk/>
            <pc:sldMk cId="3386136940" sldId="261"/>
            <ac:spMk id="4" creationId="{108E9290-0406-D417-5A6D-AEBE6F8283A2}"/>
          </ac:spMkLst>
        </pc:spChg>
        <pc:spChg chg="add del mod">
          <ac:chgData name="Ron Vincent Cada" userId="d8352f48-e96e-4321-800f-f998f9af400a" providerId="ADAL" clId="{180C0A41-7CE1-4FA8-BB3B-7F9A286CA751}" dt="2024-11-24T05:14:08.239" v="1343" actId="20577"/>
          <ac:spMkLst>
            <pc:docMk/>
            <pc:sldMk cId="3386136940" sldId="261"/>
            <ac:spMk id="5" creationId="{ACE2832A-D417-736C-17A3-E728969129D0}"/>
          </ac:spMkLst>
        </pc:spChg>
        <pc:spChg chg="add mod">
          <ac:chgData name="Ron Vincent Cada" userId="d8352f48-e96e-4321-800f-f998f9af400a" providerId="ADAL" clId="{180C0A41-7CE1-4FA8-BB3B-7F9A286CA751}" dt="2024-11-24T05:15:17.239" v="1358" actId="14100"/>
          <ac:spMkLst>
            <pc:docMk/>
            <pc:sldMk cId="3386136940" sldId="261"/>
            <ac:spMk id="6" creationId="{D7D2F8F1-5FDF-80EB-4632-57636FE5A083}"/>
          </ac:spMkLst>
        </pc:spChg>
        <pc:spChg chg="mod">
          <ac:chgData name="Ron Vincent Cada" userId="d8352f48-e96e-4321-800f-f998f9af400a" providerId="ADAL" clId="{180C0A41-7CE1-4FA8-BB3B-7F9A286CA751}" dt="2024-11-24T03:53:41.842" v="676" actId="20577"/>
          <ac:spMkLst>
            <pc:docMk/>
            <pc:sldMk cId="3386136940" sldId="261"/>
            <ac:spMk id="7" creationId="{31AD1470-8D29-AB10-4D95-1FE91D3BBF82}"/>
          </ac:spMkLst>
        </pc:spChg>
        <pc:spChg chg="add mod">
          <ac:chgData name="Ron Vincent Cada" userId="d8352f48-e96e-4321-800f-f998f9af400a" providerId="ADAL" clId="{180C0A41-7CE1-4FA8-BB3B-7F9A286CA751}" dt="2024-11-24T05:15:26.777" v="1367" actId="20577"/>
          <ac:spMkLst>
            <pc:docMk/>
            <pc:sldMk cId="3386136940" sldId="261"/>
            <ac:spMk id="8" creationId="{41D4778D-7042-5CC8-0181-A04CC1B3C0DC}"/>
          </ac:spMkLst>
        </pc:spChg>
        <pc:spChg chg="add mod">
          <ac:chgData name="Ron Vincent Cada" userId="d8352f48-e96e-4321-800f-f998f9af400a" providerId="ADAL" clId="{180C0A41-7CE1-4FA8-BB3B-7F9A286CA751}" dt="2024-11-24T05:15:56.448" v="1372" actId="1076"/>
          <ac:spMkLst>
            <pc:docMk/>
            <pc:sldMk cId="3386136940" sldId="261"/>
            <ac:spMk id="9" creationId="{A1D4AF29-E371-0A48-3354-17DFEB2CFCD0}"/>
          </ac:spMkLst>
        </pc:spChg>
        <pc:spChg chg="mod">
          <ac:chgData name="Ron Vincent Cada" userId="d8352f48-e96e-4321-800f-f998f9af400a" providerId="ADAL" clId="{180C0A41-7CE1-4FA8-BB3B-7F9A286CA751}" dt="2024-11-24T03:54:22.928" v="722" actId="1076"/>
          <ac:spMkLst>
            <pc:docMk/>
            <pc:sldMk cId="3386136940" sldId="261"/>
            <ac:spMk id="10" creationId="{7AF467E3-FF98-F428-45A5-EF66F446452C}"/>
          </ac:spMkLst>
        </pc:spChg>
        <pc:spChg chg="mod">
          <ac:chgData name="Ron Vincent Cada" userId="d8352f48-e96e-4321-800f-f998f9af400a" providerId="ADAL" clId="{180C0A41-7CE1-4FA8-BB3B-7F9A286CA751}" dt="2024-11-24T03:54:10.758" v="720" actId="20577"/>
          <ac:spMkLst>
            <pc:docMk/>
            <pc:sldMk cId="3386136940" sldId="261"/>
            <ac:spMk id="11" creationId="{A1442784-AE13-8FB1-685C-223F3DAA1E64}"/>
          </ac:spMkLst>
        </pc:spChg>
        <pc:spChg chg="mod">
          <ac:chgData name="Ron Vincent Cada" userId="d8352f48-e96e-4321-800f-f998f9af400a" providerId="ADAL" clId="{180C0A41-7CE1-4FA8-BB3B-7F9A286CA751}" dt="2024-11-24T03:54:18.616" v="721" actId="1076"/>
          <ac:spMkLst>
            <pc:docMk/>
            <pc:sldMk cId="3386136940" sldId="261"/>
            <ac:spMk id="12" creationId="{8999FD28-0B9B-22D1-2EDD-31250FAE88B0}"/>
          </ac:spMkLst>
        </pc:spChg>
        <pc:spChg chg="add mod">
          <ac:chgData name="Ron Vincent Cada" userId="d8352f48-e96e-4321-800f-f998f9af400a" providerId="ADAL" clId="{180C0A41-7CE1-4FA8-BB3B-7F9A286CA751}" dt="2024-11-24T03:57:27.582" v="899"/>
          <ac:spMkLst>
            <pc:docMk/>
            <pc:sldMk cId="3386136940" sldId="261"/>
            <ac:spMk id="13" creationId="{F470B7FA-903E-C18C-516B-E77991A90E32}"/>
          </ac:spMkLst>
        </pc:spChg>
        <pc:spChg chg="add mod">
          <ac:chgData name="Ron Vincent Cada" userId="d8352f48-e96e-4321-800f-f998f9af400a" providerId="ADAL" clId="{180C0A41-7CE1-4FA8-BB3B-7F9A286CA751}" dt="2024-11-24T05:15:10.893" v="1356" actId="1076"/>
          <ac:spMkLst>
            <pc:docMk/>
            <pc:sldMk cId="3386136940" sldId="261"/>
            <ac:spMk id="14" creationId="{982A2944-B0FC-102E-D0B4-ECA54B1885AF}"/>
          </ac:spMkLst>
        </pc:spChg>
        <pc:spChg chg="mod">
          <ac:chgData name="Ron Vincent Cada" userId="d8352f48-e96e-4321-800f-f998f9af400a" providerId="ADAL" clId="{180C0A41-7CE1-4FA8-BB3B-7F9A286CA751}" dt="2024-11-24T03:54:51.186" v="764" actId="1076"/>
          <ac:spMkLst>
            <pc:docMk/>
            <pc:sldMk cId="3386136940" sldId="261"/>
            <ac:spMk id="15" creationId="{E3862687-2E04-20E6-5B7D-86EC45A16175}"/>
          </ac:spMkLst>
        </pc:spChg>
        <pc:spChg chg="add mod">
          <ac:chgData name="Ron Vincent Cada" userId="d8352f48-e96e-4321-800f-f998f9af400a" providerId="ADAL" clId="{180C0A41-7CE1-4FA8-BB3B-7F9A286CA751}" dt="2024-11-24T05:15:21.517" v="1359" actId="1076"/>
          <ac:spMkLst>
            <pc:docMk/>
            <pc:sldMk cId="3386136940" sldId="261"/>
            <ac:spMk id="16" creationId="{C143E5AC-493C-3D29-0C98-9F3F17041258}"/>
          </ac:spMkLst>
        </pc:spChg>
        <pc:spChg chg="add mod">
          <ac:chgData name="Ron Vincent Cada" userId="d8352f48-e96e-4321-800f-f998f9af400a" providerId="ADAL" clId="{180C0A41-7CE1-4FA8-BB3B-7F9A286CA751}" dt="2024-11-24T05:15:31.590" v="1368" actId="1076"/>
          <ac:spMkLst>
            <pc:docMk/>
            <pc:sldMk cId="3386136940" sldId="261"/>
            <ac:spMk id="17" creationId="{908E835F-9EBC-74BB-E404-10CD0329D134}"/>
          </ac:spMkLst>
        </pc:spChg>
        <pc:spChg chg="add mod">
          <ac:chgData name="Ron Vincent Cada" userId="d8352f48-e96e-4321-800f-f998f9af400a" providerId="ADAL" clId="{180C0A41-7CE1-4FA8-BB3B-7F9A286CA751}" dt="2024-11-24T05:15:42.191" v="1369" actId="1076"/>
          <ac:spMkLst>
            <pc:docMk/>
            <pc:sldMk cId="3386136940" sldId="261"/>
            <ac:spMk id="18" creationId="{072C9130-ABAF-68C9-0AE7-E70591F34360}"/>
          </ac:spMkLst>
        </pc:spChg>
        <pc:spChg chg="add mod">
          <ac:chgData name="Ron Vincent Cada" userId="d8352f48-e96e-4321-800f-f998f9af400a" providerId="ADAL" clId="{180C0A41-7CE1-4FA8-BB3B-7F9A286CA751}" dt="2024-11-24T03:58:57.765" v="954" actId="1076"/>
          <ac:spMkLst>
            <pc:docMk/>
            <pc:sldMk cId="3386136940" sldId="261"/>
            <ac:spMk id="19" creationId="{4A6B9203-68A3-88B4-F881-6B7292A17BA1}"/>
          </ac:spMkLst>
        </pc:spChg>
      </pc:sldChg>
      <pc:sldChg chg="delSp modSp add mod delAnim modAnim">
        <pc:chgData name="Ron Vincent Cada" userId="d8352f48-e96e-4321-800f-f998f9af400a" providerId="ADAL" clId="{180C0A41-7CE1-4FA8-BB3B-7F9A286CA751}" dt="2024-11-24T04:43:03.326" v="1148" actId="1076"/>
        <pc:sldMkLst>
          <pc:docMk/>
          <pc:sldMk cId="1401170227" sldId="262"/>
        </pc:sldMkLst>
        <pc:spChg chg="del">
          <ac:chgData name="Ron Vincent Cada" userId="d8352f48-e96e-4321-800f-f998f9af400a" providerId="ADAL" clId="{180C0A41-7CE1-4FA8-BB3B-7F9A286CA751}" dt="2024-11-24T04:19:53.951" v="1003" actId="478"/>
          <ac:spMkLst>
            <pc:docMk/>
            <pc:sldMk cId="1401170227" sldId="262"/>
            <ac:spMk id="2" creationId="{BE5DDD81-E8CA-5F80-10D0-515756A4F0B1}"/>
          </ac:spMkLst>
        </pc:spChg>
        <pc:spChg chg="del">
          <ac:chgData name="Ron Vincent Cada" userId="d8352f48-e96e-4321-800f-f998f9af400a" providerId="ADAL" clId="{180C0A41-7CE1-4FA8-BB3B-7F9A286CA751}" dt="2024-11-24T04:19:57.916" v="1004" actId="478"/>
          <ac:spMkLst>
            <pc:docMk/>
            <pc:sldMk cId="1401170227" sldId="262"/>
            <ac:spMk id="4" creationId="{AF8BC817-B28C-5E4B-BEB3-9455FCF0C718}"/>
          </ac:spMkLst>
        </pc:spChg>
        <pc:spChg chg="del">
          <ac:chgData name="Ron Vincent Cada" userId="d8352f48-e96e-4321-800f-f998f9af400a" providerId="ADAL" clId="{180C0A41-7CE1-4FA8-BB3B-7F9A286CA751}" dt="2024-11-24T04:19:53.951" v="1003" actId="478"/>
          <ac:spMkLst>
            <pc:docMk/>
            <pc:sldMk cId="1401170227" sldId="262"/>
            <ac:spMk id="5" creationId="{4FD2D1BE-F2F9-5C01-4128-6441BBE99542}"/>
          </ac:spMkLst>
        </pc:spChg>
        <pc:spChg chg="del">
          <ac:chgData name="Ron Vincent Cada" userId="d8352f48-e96e-4321-800f-f998f9af400a" providerId="ADAL" clId="{180C0A41-7CE1-4FA8-BB3B-7F9A286CA751}" dt="2024-11-24T04:19:53.951" v="1003" actId="478"/>
          <ac:spMkLst>
            <pc:docMk/>
            <pc:sldMk cId="1401170227" sldId="262"/>
            <ac:spMk id="6" creationId="{C2C1283C-22FC-EBCF-AEF7-B3C01D38CBE6}"/>
          </ac:spMkLst>
        </pc:spChg>
        <pc:spChg chg="mod">
          <ac:chgData name="Ron Vincent Cada" userId="d8352f48-e96e-4321-800f-f998f9af400a" providerId="ADAL" clId="{180C0A41-7CE1-4FA8-BB3B-7F9A286CA751}" dt="2024-11-24T04:42:59.841" v="1147" actId="20577"/>
          <ac:spMkLst>
            <pc:docMk/>
            <pc:sldMk cId="1401170227" sldId="262"/>
            <ac:spMk id="7" creationId="{DA5C84F4-80D7-2A8F-7704-5E665C0D0EAF}"/>
          </ac:spMkLst>
        </pc:spChg>
        <pc:spChg chg="del">
          <ac:chgData name="Ron Vincent Cada" userId="d8352f48-e96e-4321-800f-f998f9af400a" providerId="ADAL" clId="{180C0A41-7CE1-4FA8-BB3B-7F9A286CA751}" dt="2024-11-24T04:19:53.951" v="1003" actId="478"/>
          <ac:spMkLst>
            <pc:docMk/>
            <pc:sldMk cId="1401170227" sldId="262"/>
            <ac:spMk id="8" creationId="{A024E854-3227-071D-FD3F-52E5C39ED473}"/>
          </ac:spMkLst>
        </pc:spChg>
        <pc:spChg chg="del">
          <ac:chgData name="Ron Vincent Cada" userId="d8352f48-e96e-4321-800f-f998f9af400a" providerId="ADAL" clId="{180C0A41-7CE1-4FA8-BB3B-7F9A286CA751}" dt="2024-11-24T04:19:57.916" v="1004" actId="478"/>
          <ac:spMkLst>
            <pc:docMk/>
            <pc:sldMk cId="1401170227" sldId="262"/>
            <ac:spMk id="9" creationId="{DD8C2A89-0A5B-540A-C257-65DB52E207A8}"/>
          </ac:spMkLst>
        </pc:spChg>
        <pc:spChg chg="mod">
          <ac:chgData name="Ron Vincent Cada" userId="d8352f48-e96e-4321-800f-f998f9af400a" providerId="ADAL" clId="{180C0A41-7CE1-4FA8-BB3B-7F9A286CA751}" dt="2024-11-24T04:43:03.326" v="1148" actId="1076"/>
          <ac:spMkLst>
            <pc:docMk/>
            <pc:sldMk cId="1401170227" sldId="262"/>
            <ac:spMk id="10" creationId="{3AF93722-6DCA-8654-9045-5BF0F8E1A045}"/>
          </ac:spMkLst>
        </pc:spChg>
        <pc:spChg chg="del">
          <ac:chgData name="Ron Vincent Cada" userId="d8352f48-e96e-4321-800f-f998f9af400a" providerId="ADAL" clId="{180C0A41-7CE1-4FA8-BB3B-7F9A286CA751}" dt="2024-11-24T04:19:53.951" v="1003" actId="478"/>
          <ac:spMkLst>
            <pc:docMk/>
            <pc:sldMk cId="1401170227" sldId="262"/>
            <ac:spMk id="11" creationId="{E393C0D2-AD79-A3FE-0D88-15848C728045}"/>
          </ac:spMkLst>
        </pc:spChg>
        <pc:spChg chg="del">
          <ac:chgData name="Ron Vincent Cada" userId="d8352f48-e96e-4321-800f-f998f9af400a" providerId="ADAL" clId="{180C0A41-7CE1-4FA8-BB3B-7F9A286CA751}" dt="2024-11-24T04:20:01.114" v="1005" actId="478"/>
          <ac:spMkLst>
            <pc:docMk/>
            <pc:sldMk cId="1401170227" sldId="262"/>
            <ac:spMk id="12" creationId="{CE25796C-04A2-0AAC-7610-66EDE344CC38}"/>
          </ac:spMkLst>
        </pc:spChg>
        <pc:spChg chg="del">
          <ac:chgData name="Ron Vincent Cada" userId="d8352f48-e96e-4321-800f-f998f9af400a" providerId="ADAL" clId="{180C0A41-7CE1-4FA8-BB3B-7F9A286CA751}" dt="2024-11-24T04:19:57.916" v="1004" actId="478"/>
          <ac:spMkLst>
            <pc:docMk/>
            <pc:sldMk cId="1401170227" sldId="262"/>
            <ac:spMk id="14" creationId="{663AC896-2F4E-5377-8226-8C0C0662683E}"/>
          </ac:spMkLst>
        </pc:spChg>
        <pc:spChg chg="del">
          <ac:chgData name="Ron Vincent Cada" userId="d8352f48-e96e-4321-800f-f998f9af400a" providerId="ADAL" clId="{180C0A41-7CE1-4FA8-BB3B-7F9A286CA751}" dt="2024-11-24T04:19:53.951" v="1003" actId="478"/>
          <ac:spMkLst>
            <pc:docMk/>
            <pc:sldMk cId="1401170227" sldId="262"/>
            <ac:spMk id="15" creationId="{F62431B5-02E8-0E2F-2854-648F2ED5F936}"/>
          </ac:spMkLst>
        </pc:spChg>
        <pc:spChg chg="del">
          <ac:chgData name="Ron Vincent Cada" userId="d8352f48-e96e-4321-800f-f998f9af400a" providerId="ADAL" clId="{180C0A41-7CE1-4FA8-BB3B-7F9A286CA751}" dt="2024-11-24T04:19:57.916" v="1004" actId="478"/>
          <ac:spMkLst>
            <pc:docMk/>
            <pc:sldMk cId="1401170227" sldId="262"/>
            <ac:spMk id="16" creationId="{D3B86BF6-1386-DCE3-EAA8-46A9FC1FDDB3}"/>
          </ac:spMkLst>
        </pc:spChg>
        <pc:spChg chg="del">
          <ac:chgData name="Ron Vincent Cada" userId="d8352f48-e96e-4321-800f-f998f9af400a" providerId="ADAL" clId="{180C0A41-7CE1-4FA8-BB3B-7F9A286CA751}" dt="2024-11-24T04:20:02.286" v="1006" actId="478"/>
          <ac:spMkLst>
            <pc:docMk/>
            <pc:sldMk cId="1401170227" sldId="262"/>
            <ac:spMk id="17" creationId="{5A602BD5-0EF1-C177-CAA6-9F9EBE37F1E1}"/>
          </ac:spMkLst>
        </pc:spChg>
        <pc:spChg chg="mod">
          <ac:chgData name="Ron Vincent Cada" userId="d8352f48-e96e-4321-800f-f998f9af400a" providerId="ADAL" clId="{180C0A41-7CE1-4FA8-BB3B-7F9A286CA751}" dt="2024-11-24T04:24:01.054" v="1099" actId="20577"/>
          <ac:spMkLst>
            <pc:docMk/>
            <pc:sldMk cId="1401170227" sldId="262"/>
            <ac:spMk id="18" creationId="{7D06EBE5-68F1-B997-03DE-34E03D953620}"/>
          </ac:spMkLst>
        </pc:spChg>
        <pc:spChg chg="mod">
          <ac:chgData name="Ron Vincent Cada" userId="d8352f48-e96e-4321-800f-f998f9af400a" providerId="ADAL" clId="{180C0A41-7CE1-4FA8-BB3B-7F9A286CA751}" dt="2024-11-24T04:22:49.287" v="1079" actId="1076"/>
          <ac:spMkLst>
            <pc:docMk/>
            <pc:sldMk cId="1401170227" sldId="262"/>
            <ac:spMk id="19" creationId="{8F9FE780-6C5C-0C83-EED0-173CC6E0A3F4}"/>
          </ac:spMkLst>
        </pc:spChg>
      </pc:sldChg>
      <pc:sldChg chg="addSp delSp modSp add mod ord delAnim modAnim">
        <pc:chgData name="Ron Vincent Cada" userId="d8352f48-e96e-4321-800f-f998f9af400a" providerId="ADAL" clId="{180C0A41-7CE1-4FA8-BB3B-7F9A286CA751}" dt="2024-11-24T04:51:26.569" v="1290" actId="1076"/>
        <pc:sldMkLst>
          <pc:docMk/>
          <pc:sldMk cId="796656241" sldId="263"/>
        </pc:sldMkLst>
        <pc:spChg chg="del">
          <ac:chgData name="Ron Vincent Cada" userId="d8352f48-e96e-4321-800f-f998f9af400a" providerId="ADAL" clId="{180C0A41-7CE1-4FA8-BB3B-7F9A286CA751}" dt="2024-11-24T04:43:53.672" v="1171" actId="478"/>
          <ac:spMkLst>
            <pc:docMk/>
            <pc:sldMk cId="796656241" sldId="263"/>
            <ac:spMk id="2" creationId="{DC76E42C-9492-1E33-5E62-595E90527A44}"/>
          </ac:spMkLst>
        </pc:spChg>
        <pc:spChg chg="del">
          <ac:chgData name="Ron Vincent Cada" userId="d8352f48-e96e-4321-800f-f998f9af400a" providerId="ADAL" clId="{180C0A41-7CE1-4FA8-BB3B-7F9A286CA751}" dt="2024-11-24T04:43:56.590" v="1172" actId="478"/>
          <ac:spMkLst>
            <pc:docMk/>
            <pc:sldMk cId="796656241" sldId="263"/>
            <ac:spMk id="4" creationId="{9A24F10E-A315-D695-9D39-220BBDA17925}"/>
          </ac:spMkLst>
        </pc:spChg>
        <pc:spChg chg="del">
          <ac:chgData name="Ron Vincent Cada" userId="d8352f48-e96e-4321-800f-f998f9af400a" providerId="ADAL" clId="{180C0A41-7CE1-4FA8-BB3B-7F9A286CA751}" dt="2024-11-24T04:43:53.672" v="1171" actId="478"/>
          <ac:spMkLst>
            <pc:docMk/>
            <pc:sldMk cId="796656241" sldId="263"/>
            <ac:spMk id="5" creationId="{D93A921D-953D-F37B-2E6B-5D5F001A8849}"/>
          </ac:spMkLst>
        </pc:spChg>
        <pc:spChg chg="del">
          <ac:chgData name="Ron Vincent Cada" userId="d8352f48-e96e-4321-800f-f998f9af400a" providerId="ADAL" clId="{180C0A41-7CE1-4FA8-BB3B-7F9A286CA751}" dt="2024-11-24T04:43:53.672" v="1171" actId="478"/>
          <ac:spMkLst>
            <pc:docMk/>
            <pc:sldMk cId="796656241" sldId="263"/>
            <ac:spMk id="6" creationId="{6B1A35BA-8306-9B13-A385-8EBF5EDF1221}"/>
          </ac:spMkLst>
        </pc:spChg>
        <pc:spChg chg="mod">
          <ac:chgData name="Ron Vincent Cada" userId="d8352f48-e96e-4321-800f-f998f9af400a" providerId="ADAL" clId="{180C0A41-7CE1-4FA8-BB3B-7F9A286CA751}" dt="2024-11-24T04:51:26.569" v="1290" actId="1076"/>
          <ac:spMkLst>
            <pc:docMk/>
            <pc:sldMk cId="796656241" sldId="263"/>
            <ac:spMk id="7" creationId="{3D74EF0F-BD38-9A2E-C3C1-0AE484FD101E}"/>
          </ac:spMkLst>
        </pc:spChg>
        <pc:spChg chg="del">
          <ac:chgData name="Ron Vincent Cada" userId="d8352f48-e96e-4321-800f-f998f9af400a" providerId="ADAL" clId="{180C0A41-7CE1-4FA8-BB3B-7F9A286CA751}" dt="2024-11-24T04:43:53.672" v="1171" actId="478"/>
          <ac:spMkLst>
            <pc:docMk/>
            <pc:sldMk cId="796656241" sldId="263"/>
            <ac:spMk id="8" creationId="{594F6362-10C3-A6C4-581E-069EDA3826AA}"/>
          </ac:spMkLst>
        </pc:spChg>
        <pc:spChg chg="del">
          <ac:chgData name="Ron Vincent Cada" userId="d8352f48-e96e-4321-800f-f998f9af400a" providerId="ADAL" clId="{180C0A41-7CE1-4FA8-BB3B-7F9A286CA751}" dt="2024-11-24T04:43:56.590" v="1172" actId="478"/>
          <ac:spMkLst>
            <pc:docMk/>
            <pc:sldMk cId="796656241" sldId="263"/>
            <ac:spMk id="9" creationId="{34A177F4-FEBF-1563-9186-938CC92F1826}"/>
          </ac:spMkLst>
        </pc:spChg>
        <pc:spChg chg="mod">
          <ac:chgData name="Ron Vincent Cada" userId="d8352f48-e96e-4321-800f-f998f9af400a" providerId="ADAL" clId="{180C0A41-7CE1-4FA8-BB3B-7F9A286CA751}" dt="2024-11-24T04:51:26.569" v="1290" actId="1076"/>
          <ac:spMkLst>
            <pc:docMk/>
            <pc:sldMk cId="796656241" sldId="263"/>
            <ac:spMk id="10" creationId="{345F34BE-5BB2-C66D-CDC7-65C0E2067DF5}"/>
          </ac:spMkLst>
        </pc:spChg>
        <pc:spChg chg="del mod">
          <ac:chgData name="Ron Vincent Cada" userId="d8352f48-e96e-4321-800f-f998f9af400a" providerId="ADAL" clId="{180C0A41-7CE1-4FA8-BB3B-7F9A286CA751}" dt="2024-11-24T04:50:34.303" v="1278" actId="478"/>
          <ac:spMkLst>
            <pc:docMk/>
            <pc:sldMk cId="796656241" sldId="263"/>
            <ac:spMk id="11" creationId="{8B7B9B90-7CE8-B9EE-AF6E-D60E4B005C64}"/>
          </ac:spMkLst>
        </pc:spChg>
        <pc:spChg chg="del mod">
          <ac:chgData name="Ron Vincent Cada" userId="d8352f48-e96e-4321-800f-f998f9af400a" providerId="ADAL" clId="{180C0A41-7CE1-4FA8-BB3B-7F9A286CA751}" dt="2024-11-24T04:50:34.303" v="1278" actId="478"/>
          <ac:spMkLst>
            <pc:docMk/>
            <pc:sldMk cId="796656241" sldId="263"/>
            <ac:spMk id="12" creationId="{F75AFA15-B275-2837-F6E9-37B21F67D196}"/>
          </ac:spMkLst>
        </pc:spChg>
        <pc:spChg chg="add del mod">
          <ac:chgData name="Ron Vincent Cada" userId="d8352f48-e96e-4321-800f-f998f9af400a" providerId="ADAL" clId="{180C0A41-7CE1-4FA8-BB3B-7F9A286CA751}" dt="2024-11-24T04:50:34.303" v="1278" actId="478"/>
          <ac:spMkLst>
            <pc:docMk/>
            <pc:sldMk cId="796656241" sldId="263"/>
            <ac:spMk id="13" creationId="{64FC3EEA-4736-C06E-1600-2BE749E33110}"/>
          </ac:spMkLst>
        </pc:spChg>
        <pc:spChg chg="del">
          <ac:chgData name="Ron Vincent Cada" userId="d8352f48-e96e-4321-800f-f998f9af400a" providerId="ADAL" clId="{180C0A41-7CE1-4FA8-BB3B-7F9A286CA751}" dt="2024-11-24T04:43:56.590" v="1172" actId="478"/>
          <ac:spMkLst>
            <pc:docMk/>
            <pc:sldMk cId="796656241" sldId="263"/>
            <ac:spMk id="14" creationId="{63BCB7F7-3AD0-033E-D5F1-8566BB51A6A9}"/>
          </ac:spMkLst>
        </pc:spChg>
        <pc:spChg chg="del">
          <ac:chgData name="Ron Vincent Cada" userId="d8352f48-e96e-4321-800f-f998f9af400a" providerId="ADAL" clId="{180C0A41-7CE1-4FA8-BB3B-7F9A286CA751}" dt="2024-11-24T04:43:53.672" v="1171" actId="478"/>
          <ac:spMkLst>
            <pc:docMk/>
            <pc:sldMk cId="796656241" sldId="263"/>
            <ac:spMk id="15" creationId="{D3EC4D22-39D7-3C02-F7A9-4E34B54AB5E8}"/>
          </ac:spMkLst>
        </pc:spChg>
        <pc:spChg chg="del">
          <ac:chgData name="Ron Vincent Cada" userId="d8352f48-e96e-4321-800f-f998f9af400a" providerId="ADAL" clId="{180C0A41-7CE1-4FA8-BB3B-7F9A286CA751}" dt="2024-11-24T04:43:56.590" v="1172" actId="478"/>
          <ac:spMkLst>
            <pc:docMk/>
            <pc:sldMk cId="796656241" sldId="263"/>
            <ac:spMk id="16" creationId="{8149A7AD-8FA1-BB83-6F2C-8B16EE457816}"/>
          </ac:spMkLst>
        </pc:spChg>
        <pc:spChg chg="del">
          <ac:chgData name="Ron Vincent Cada" userId="d8352f48-e96e-4321-800f-f998f9af400a" providerId="ADAL" clId="{180C0A41-7CE1-4FA8-BB3B-7F9A286CA751}" dt="2024-11-24T04:43:56.590" v="1172" actId="478"/>
          <ac:spMkLst>
            <pc:docMk/>
            <pc:sldMk cId="796656241" sldId="263"/>
            <ac:spMk id="17" creationId="{335D29D6-0E05-0A3F-423A-F1C0AC16772B}"/>
          </ac:spMkLst>
        </pc:spChg>
        <pc:spChg chg="del mod">
          <ac:chgData name="Ron Vincent Cada" userId="d8352f48-e96e-4321-800f-f998f9af400a" providerId="ADAL" clId="{180C0A41-7CE1-4FA8-BB3B-7F9A286CA751}" dt="2024-11-24T04:43:53.672" v="1171" actId="478"/>
          <ac:spMkLst>
            <pc:docMk/>
            <pc:sldMk cId="796656241" sldId="263"/>
            <ac:spMk id="18" creationId="{CED94968-850C-3C96-D148-6F6963011F11}"/>
          </ac:spMkLst>
        </pc:spChg>
        <pc:spChg chg="del">
          <ac:chgData name="Ron Vincent Cada" userId="d8352f48-e96e-4321-800f-f998f9af400a" providerId="ADAL" clId="{180C0A41-7CE1-4FA8-BB3B-7F9A286CA751}" dt="2024-11-24T04:43:56.590" v="1172" actId="478"/>
          <ac:spMkLst>
            <pc:docMk/>
            <pc:sldMk cId="796656241" sldId="263"/>
            <ac:spMk id="19" creationId="{C3D3C3F8-97B6-C7FF-B085-AFA263DC134F}"/>
          </ac:spMkLst>
        </pc:spChg>
        <pc:spChg chg="add del mod">
          <ac:chgData name="Ron Vincent Cada" userId="d8352f48-e96e-4321-800f-f998f9af400a" providerId="ADAL" clId="{180C0A41-7CE1-4FA8-BB3B-7F9A286CA751}" dt="2024-11-24T04:50:34.303" v="1278" actId="478"/>
          <ac:spMkLst>
            <pc:docMk/>
            <pc:sldMk cId="796656241" sldId="263"/>
            <ac:spMk id="20" creationId="{A489D1C7-769F-8BE0-B9A8-277491C61AB5}"/>
          </ac:spMkLst>
        </pc:spChg>
        <pc:spChg chg="add del mod">
          <ac:chgData name="Ron Vincent Cada" userId="d8352f48-e96e-4321-800f-f998f9af400a" providerId="ADAL" clId="{180C0A41-7CE1-4FA8-BB3B-7F9A286CA751}" dt="2024-11-24T04:50:34.303" v="1278" actId="478"/>
          <ac:spMkLst>
            <pc:docMk/>
            <pc:sldMk cId="796656241" sldId="263"/>
            <ac:spMk id="21" creationId="{2C8E0FDD-FCF2-6DB7-781B-8DDE983E94A2}"/>
          </ac:spMkLst>
        </pc:spChg>
        <pc:spChg chg="add del mod">
          <ac:chgData name="Ron Vincent Cada" userId="d8352f48-e96e-4321-800f-f998f9af400a" providerId="ADAL" clId="{180C0A41-7CE1-4FA8-BB3B-7F9A286CA751}" dt="2024-11-24T04:50:34.303" v="1278" actId="478"/>
          <ac:spMkLst>
            <pc:docMk/>
            <pc:sldMk cId="796656241" sldId="263"/>
            <ac:spMk id="22" creationId="{8B471678-30EA-27D9-5925-CDA18D8BAD37}"/>
          </ac:spMkLst>
        </pc:spChg>
      </pc:sldChg>
      <pc:sldChg chg="delSp modSp add del mod delAnim modAnim">
        <pc:chgData name="Ron Vincent Cada" userId="d8352f48-e96e-4321-800f-f998f9af400a" providerId="ADAL" clId="{180C0A41-7CE1-4FA8-BB3B-7F9A286CA751}" dt="2024-11-24T05:10:09.112" v="1305" actId="47"/>
        <pc:sldMkLst>
          <pc:docMk/>
          <pc:sldMk cId="2624940577" sldId="264"/>
        </pc:sldMkLst>
        <pc:spChg chg="del mod">
          <ac:chgData name="Ron Vincent Cada" userId="d8352f48-e96e-4321-800f-f998f9af400a" providerId="ADAL" clId="{180C0A41-7CE1-4FA8-BB3B-7F9A286CA751}" dt="2024-11-24T05:10:06.770" v="1304" actId="478"/>
          <ac:spMkLst>
            <pc:docMk/>
            <pc:sldMk cId="2624940577" sldId="264"/>
            <ac:spMk id="7" creationId="{EFBC6871-B14D-75A2-923B-FFCB66ACAC2B}"/>
          </ac:spMkLst>
        </pc:spChg>
        <pc:spChg chg="del mod">
          <ac:chgData name="Ron Vincent Cada" userId="d8352f48-e96e-4321-800f-f998f9af400a" providerId="ADAL" clId="{180C0A41-7CE1-4FA8-BB3B-7F9A286CA751}" dt="2024-11-24T05:10:06.770" v="1304" actId="478"/>
          <ac:spMkLst>
            <pc:docMk/>
            <pc:sldMk cId="2624940577" sldId="264"/>
            <ac:spMk id="10" creationId="{B4FE7F04-1D4D-7D96-8E08-B104A72F58A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3C615-9156-489F-A215-DEE630A85E12}" type="datetimeFigureOut">
              <a:rPr lang="en-PH" smtClean="0"/>
              <a:t>24/11/2024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FC778-D799-4714-B3BE-307CF19FD32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2153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95ECC-EE6F-8560-02C9-AC1C7A1C5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3437C-15B7-69FC-E72D-397783945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FAE7-17EC-1955-4797-801ABEB1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C7B2-7826-4120-8BFB-C77C528687A6}" type="datetimeFigureOut">
              <a:rPr lang="en-PH" smtClean="0"/>
              <a:t>24/11/2024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8A022-A8B9-0541-648E-C2514BC1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4A2AD-48C2-4FB9-5AA3-32E05181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0959-9799-49A6-AA95-B457970CDEC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852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464F-2526-B53C-3BB3-F449F7AC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3DAC5-E3C1-0F14-F971-E2243A331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6594F-DF6B-696E-E315-8EA87311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C7B2-7826-4120-8BFB-C77C528687A6}" type="datetimeFigureOut">
              <a:rPr lang="en-PH" smtClean="0"/>
              <a:t>24/11/2024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8C883-446E-5A44-9623-54C6059BB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85783-C3A4-6253-476F-7CDD285E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0959-9799-49A6-AA95-B457970CDEC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055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55F529-D314-F49B-4D19-742BBF473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0EC6A-3AB7-BB55-B860-70AD36033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5B066-5FB1-B316-54D4-1661A0C4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C7B2-7826-4120-8BFB-C77C528687A6}" type="datetimeFigureOut">
              <a:rPr lang="en-PH" smtClean="0"/>
              <a:t>24/11/2024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663B7-92F9-85B6-BC98-9363825E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4A0E0-4AE8-350D-4703-6DBF4C0D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0959-9799-49A6-AA95-B457970CDEC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411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424D-594C-418F-28C3-49CD0150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FFB2A-3474-94A2-0B57-9B15BED22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4293-BE4F-D298-1F37-6A410D3C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C7B2-7826-4120-8BFB-C77C528687A6}" type="datetimeFigureOut">
              <a:rPr lang="en-PH" smtClean="0"/>
              <a:t>24/11/2024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5EED3-B1E2-C377-1459-A0C5930F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1B30F-F3DE-F2BC-D745-92EB639C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0959-9799-49A6-AA95-B457970CDEC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265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B693-3120-B9DD-DB82-05B22B08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1BE7A-B788-7067-7261-260036F69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8C0E7-20DE-D6B5-7391-DED8BFAA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C7B2-7826-4120-8BFB-C77C528687A6}" type="datetimeFigureOut">
              <a:rPr lang="en-PH" smtClean="0"/>
              <a:t>24/11/2024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E878E-5C59-AA89-3070-73F866BA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D2D90-C1D6-A603-4979-87B788AD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0959-9799-49A6-AA95-B457970CDEC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19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9727-B353-E6F3-0F20-ECEF57EB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68C1F-A925-FEDB-61FA-3B076FFFB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DC3C5-4C49-70AF-DECE-048B80606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B0BFA-0ECF-D482-35E9-0B335C65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C7B2-7826-4120-8BFB-C77C528687A6}" type="datetimeFigureOut">
              <a:rPr lang="en-PH" smtClean="0"/>
              <a:t>24/11/2024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11D95-6D14-7B83-960A-2C4E6C41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74568-7498-59B1-5CF4-754451FE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0959-9799-49A6-AA95-B457970CDEC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439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B7E95-5302-74B1-BA02-46092B40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6AE02-1DD9-7C1F-1A8C-D5B1ADDEE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25A62-55B1-67B7-D6F2-6FC62A285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58DA2-7394-8AFA-F281-CA7ECB0FC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279208-8B1D-FC70-012A-5622BF7B9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5E2D2-3A5D-0D39-0B9C-AF8AB4E26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C7B2-7826-4120-8BFB-C77C528687A6}" type="datetimeFigureOut">
              <a:rPr lang="en-PH" smtClean="0"/>
              <a:t>24/11/2024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9865C8-467F-25CB-8C49-69F8D317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B2706-0828-4E49-B308-15408C0C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0959-9799-49A6-AA95-B457970CDEC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8829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872E-B3FC-4268-10B7-6E140D9D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F4536-5D33-27A3-ACEC-D27E9D34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C7B2-7826-4120-8BFB-C77C528687A6}" type="datetimeFigureOut">
              <a:rPr lang="en-PH" smtClean="0"/>
              <a:t>24/11/2024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510C-F979-5E1D-B79F-74D6D6AF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97E59-E260-3A76-6636-72E089C1A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0959-9799-49A6-AA95-B457970CDEC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273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2FB86A-3B92-16C2-478D-902871FB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C7B2-7826-4120-8BFB-C77C528687A6}" type="datetimeFigureOut">
              <a:rPr lang="en-PH" smtClean="0"/>
              <a:t>24/11/2024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1B38E-C98C-DAEE-CAB9-62A98032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25D63-3D10-D7E3-C884-45451DD3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0959-9799-49A6-AA95-B457970CDEC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966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0FD1-3236-F1D4-3CF2-061B0209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D6BFB-2EC4-D1A2-2076-3C83B65A2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F9A40-0035-342E-43B4-81D34AEC5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9035E-C4E9-4876-C534-504E1FCAD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C7B2-7826-4120-8BFB-C77C528687A6}" type="datetimeFigureOut">
              <a:rPr lang="en-PH" smtClean="0"/>
              <a:t>24/11/2024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F5DA2-AE42-4F26-007A-93B95A34A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95F44-C375-3E15-8D9A-11019CE2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0959-9799-49A6-AA95-B457970CDEC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397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6E1E-C0D7-E7B6-BED6-58E15680A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98693-6704-9F40-11EC-FBDFD9612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76D14-583F-35D0-A515-890CFEE41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5924D-8459-F9F1-BC73-E8A1A5B5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C7B2-7826-4120-8BFB-C77C528687A6}" type="datetimeFigureOut">
              <a:rPr lang="en-PH" smtClean="0"/>
              <a:t>24/11/2024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2EAEE-AB3D-45E5-7DBD-D08A93E6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A69CB-D0D8-0EA5-C665-FC6F906B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0959-9799-49A6-AA95-B457970CDEC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290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82961-1725-951C-2640-EC2C52D1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66A97-DF16-3A86-EDB6-2A2EED187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62390-DDF2-4515-A084-22F6CC287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B4C7B2-7826-4120-8BFB-C77C528687A6}" type="datetimeFigureOut">
              <a:rPr lang="en-PH" smtClean="0"/>
              <a:t>24/11/2024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77116-AE39-E211-A4CB-4E2B028E2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08F8A-1FC2-F6DC-113F-A71C18F75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730959-9799-49A6-AA95-B457970CDEC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579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A23589E6-7D4C-E40E-5BF2-4EF344471DA3}"/>
              </a:ext>
            </a:extLst>
          </p:cNvPr>
          <p:cNvSpPr/>
          <p:nvPr/>
        </p:nvSpPr>
        <p:spPr>
          <a:xfrm rot="5400000">
            <a:off x="4304718" y="947714"/>
            <a:ext cx="10980067" cy="7790694"/>
          </a:xfrm>
          <a:custGeom>
            <a:avLst/>
            <a:gdLst>
              <a:gd name="connsiteX0" fmla="*/ 8817438 w 10980067"/>
              <a:gd name="connsiteY0" fmla="*/ 1072896 h 7790694"/>
              <a:gd name="connsiteX1" fmla="*/ 9353886 w 10980067"/>
              <a:gd name="connsiteY1" fmla="*/ 0 h 7790694"/>
              <a:gd name="connsiteX2" fmla="*/ 10443619 w 10980067"/>
              <a:gd name="connsiteY2" fmla="*/ 0 h 7790694"/>
              <a:gd name="connsiteX3" fmla="*/ 10980067 w 10980067"/>
              <a:gd name="connsiteY3" fmla="*/ 1072896 h 7790694"/>
              <a:gd name="connsiteX4" fmla="*/ 10443619 w 10980067"/>
              <a:gd name="connsiteY4" fmla="*/ 2145792 h 7790694"/>
              <a:gd name="connsiteX5" fmla="*/ 9353886 w 10980067"/>
              <a:gd name="connsiteY5" fmla="*/ 2145792 h 7790694"/>
              <a:gd name="connsiteX6" fmla="*/ 8817438 w 10980067"/>
              <a:gd name="connsiteY6" fmla="*/ 3344384 h 7790694"/>
              <a:gd name="connsiteX7" fmla="*/ 9353886 w 10980067"/>
              <a:gd name="connsiteY7" fmla="*/ 2271488 h 7790694"/>
              <a:gd name="connsiteX8" fmla="*/ 10443619 w 10980067"/>
              <a:gd name="connsiteY8" fmla="*/ 2271488 h 7790694"/>
              <a:gd name="connsiteX9" fmla="*/ 10980067 w 10980067"/>
              <a:gd name="connsiteY9" fmla="*/ 3344384 h 7790694"/>
              <a:gd name="connsiteX10" fmla="*/ 10443619 w 10980067"/>
              <a:gd name="connsiteY10" fmla="*/ 4417278 h 7790694"/>
              <a:gd name="connsiteX11" fmla="*/ 9353886 w 10980067"/>
              <a:gd name="connsiteY11" fmla="*/ 4417278 h 7790694"/>
              <a:gd name="connsiteX12" fmla="*/ 8817438 w 10980067"/>
              <a:gd name="connsiteY12" fmla="*/ 5615870 h 7790694"/>
              <a:gd name="connsiteX13" fmla="*/ 9353886 w 10980067"/>
              <a:gd name="connsiteY13" fmla="*/ 4542974 h 7790694"/>
              <a:gd name="connsiteX14" fmla="*/ 10443619 w 10980067"/>
              <a:gd name="connsiteY14" fmla="*/ 4542974 h 7790694"/>
              <a:gd name="connsiteX15" fmla="*/ 10980067 w 10980067"/>
              <a:gd name="connsiteY15" fmla="*/ 5615870 h 7790694"/>
              <a:gd name="connsiteX16" fmla="*/ 10443619 w 10980067"/>
              <a:gd name="connsiteY16" fmla="*/ 6688765 h 7790694"/>
              <a:gd name="connsiteX17" fmla="*/ 9353886 w 10980067"/>
              <a:gd name="connsiteY17" fmla="*/ 6688765 h 7790694"/>
              <a:gd name="connsiteX18" fmla="*/ 7053949 w 10980067"/>
              <a:gd name="connsiteY18" fmla="*/ 2174824 h 7790694"/>
              <a:gd name="connsiteX19" fmla="*/ 7590397 w 10980067"/>
              <a:gd name="connsiteY19" fmla="*/ 1101928 h 7790694"/>
              <a:gd name="connsiteX20" fmla="*/ 8680131 w 10980067"/>
              <a:gd name="connsiteY20" fmla="*/ 1101928 h 7790694"/>
              <a:gd name="connsiteX21" fmla="*/ 9216579 w 10980067"/>
              <a:gd name="connsiteY21" fmla="*/ 2174824 h 7790694"/>
              <a:gd name="connsiteX22" fmla="*/ 8680131 w 10980067"/>
              <a:gd name="connsiteY22" fmla="*/ 3247720 h 7790694"/>
              <a:gd name="connsiteX23" fmla="*/ 7590397 w 10980067"/>
              <a:gd name="connsiteY23" fmla="*/ 3247720 h 7790694"/>
              <a:gd name="connsiteX24" fmla="*/ 7053949 w 10980067"/>
              <a:gd name="connsiteY24" fmla="*/ 4446311 h 7790694"/>
              <a:gd name="connsiteX25" fmla="*/ 7590397 w 10980067"/>
              <a:gd name="connsiteY25" fmla="*/ 3373416 h 7790694"/>
              <a:gd name="connsiteX26" fmla="*/ 8680131 w 10980067"/>
              <a:gd name="connsiteY26" fmla="*/ 3373416 h 7790694"/>
              <a:gd name="connsiteX27" fmla="*/ 9216579 w 10980067"/>
              <a:gd name="connsiteY27" fmla="*/ 4446311 h 7790694"/>
              <a:gd name="connsiteX28" fmla="*/ 8680131 w 10980067"/>
              <a:gd name="connsiteY28" fmla="*/ 5519206 h 7790694"/>
              <a:gd name="connsiteX29" fmla="*/ 7590397 w 10980067"/>
              <a:gd name="connsiteY29" fmla="*/ 5519206 h 7790694"/>
              <a:gd name="connsiteX30" fmla="*/ 7053949 w 10980067"/>
              <a:gd name="connsiteY30" fmla="*/ 6717798 h 7790694"/>
              <a:gd name="connsiteX31" fmla="*/ 7590397 w 10980067"/>
              <a:gd name="connsiteY31" fmla="*/ 5644902 h 7790694"/>
              <a:gd name="connsiteX32" fmla="*/ 8680131 w 10980067"/>
              <a:gd name="connsiteY32" fmla="*/ 5644902 h 7790694"/>
              <a:gd name="connsiteX33" fmla="*/ 9216579 w 10980067"/>
              <a:gd name="connsiteY33" fmla="*/ 6717798 h 7790694"/>
              <a:gd name="connsiteX34" fmla="*/ 8680131 w 10980067"/>
              <a:gd name="connsiteY34" fmla="*/ 7790693 h 7790694"/>
              <a:gd name="connsiteX35" fmla="*/ 7590397 w 10980067"/>
              <a:gd name="connsiteY35" fmla="*/ 7790693 h 7790694"/>
              <a:gd name="connsiteX36" fmla="*/ 5290463 w 10980067"/>
              <a:gd name="connsiteY36" fmla="*/ 1072896 h 7790694"/>
              <a:gd name="connsiteX37" fmla="*/ 5826910 w 10980067"/>
              <a:gd name="connsiteY37" fmla="*/ 0 h 7790694"/>
              <a:gd name="connsiteX38" fmla="*/ 6916643 w 10980067"/>
              <a:gd name="connsiteY38" fmla="*/ 0 h 7790694"/>
              <a:gd name="connsiteX39" fmla="*/ 7453091 w 10980067"/>
              <a:gd name="connsiteY39" fmla="*/ 1072896 h 7790694"/>
              <a:gd name="connsiteX40" fmla="*/ 6916643 w 10980067"/>
              <a:gd name="connsiteY40" fmla="*/ 2145792 h 7790694"/>
              <a:gd name="connsiteX41" fmla="*/ 5826910 w 10980067"/>
              <a:gd name="connsiteY41" fmla="*/ 2145792 h 7790694"/>
              <a:gd name="connsiteX42" fmla="*/ 5290463 w 10980067"/>
              <a:gd name="connsiteY42" fmla="*/ 3344384 h 7790694"/>
              <a:gd name="connsiteX43" fmla="*/ 5826910 w 10980067"/>
              <a:gd name="connsiteY43" fmla="*/ 2271488 h 7790694"/>
              <a:gd name="connsiteX44" fmla="*/ 6916643 w 10980067"/>
              <a:gd name="connsiteY44" fmla="*/ 2271488 h 7790694"/>
              <a:gd name="connsiteX45" fmla="*/ 7453091 w 10980067"/>
              <a:gd name="connsiteY45" fmla="*/ 3344384 h 7790694"/>
              <a:gd name="connsiteX46" fmla="*/ 6916643 w 10980067"/>
              <a:gd name="connsiteY46" fmla="*/ 4417278 h 7790694"/>
              <a:gd name="connsiteX47" fmla="*/ 5826910 w 10980067"/>
              <a:gd name="connsiteY47" fmla="*/ 4417278 h 7790694"/>
              <a:gd name="connsiteX48" fmla="*/ 5290463 w 10980067"/>
              <a:gd name="connsiteY48" fmla="*/ 5615870 h 7790694"/>
              <a:gd name="connsiteX49" fmla="*/ 5826910 w 10980067"/>
              <a:gd name="connsiteY49" fmla="*/ 4542974 h 7790694"/>
              <a:gd name="connsiteX50" fmla="*/ 6916643 w 10980067"/>
              <a:gd name="connsiteY50" fmla="*/ 4542974 h 7790694"/>
              <a:gd name="connsiteX51" fmla="*/ 7453091 w 10980067"/>
              <a:gd name="connsiteY51" fmla="*/ 5615870 h 7790694"/>
              <a:gd name="connsiteX52" fmla="*/ 6916643 w 10980067"/>
              <a:gd name="connsiteY52" fmla="*/ 6688765 h 7790694"/>
              <a:gd name="connsiteX53" fmla="*/ 5826910 w 10980067"/>
              <a:gd name="connsiteY53" fmla="*/ 6688765 h 7790694"/>
              <a:gd name="connsiteX54" fmla="*/ 3526977 w 10980067"/>
              <a:gd name="connsiteY54" fmla="*/ 6717797 h 7790694"/>
              <a:gd name="connsiteX55" fmla="*/ 4063424 w 10980067"/>
              <a:gd name="connsiteY55" fmla="*/ 5644901 h 7790694"/>
              <a:gd name="connsiteX56" fmla="*/ 5153157 w 10980067"/>
              <a:gd name="connsiteY56" fmla="*/ 5644901 h 7790694"/>
              <a:gd name="connsiteX57" fmla="*/ 5689606 w 10980067"/>
              <a:gd name="connsiteY57" fmla="*/ 6717797 h 7790694"/>
              <a:gd name="connsiteX58" fmla="*/ 5153157 w 10980067"/>
              <a:gd name="connsiteY58" fmla="*/ 7790692 h 7790694"/>
              <a:gd name="connsiteX59" fmla="*/ 4063424 w 10980067"/>
              <a:gd name="connsiteY59" fmla="*/ 7790692 h 7790694"/>
              <a:gd name="connsiteX60" fmla="*/ 3526976 w 10980067"/>
              <a:gd name="connsiteY60" fmla="*/ 2174824 h 7790694"/>
              <a:gd name="connsiteX61" fmla="*/ 4063424 w 10980067"/>
              <a:gd name="connsiteY61" fmla="*/ 1101928 h 7790694"/>
              <a:gd name="connsiteX62" fmla="*/ 5153157 w 10980067"/>
              <a:gd name="connsiteY62" fmla="*/ 1101928 h 7790694"/>
              <a:gd name="connsiteX63" fmla="*/ 5689605 w 10980067"/>
              <a:gd name="connsiteY63" fmla="*/ 2174824 h 7790694"/>
              <a:gd name="connsiteX64" fmla="*/ 5153157 w 10980067"/>
              <a:gd name="connsiteY64" fmla="*/ 3247718 h 7790694"/>
              <a:gd name="connsiteX65" fmla="*/ 4063424 w 10980067"/>
              <a:gd name="connsiteY65" fmla="*/ 3247718 h 7790694"/>
              <a:gd name="connsiteX66" fmla="*/ 3526976 w 10980067"/>
              <a:gd name="connsiteY66" fmla="*/ 4446310 h 7790694"/>
              <a:gd name="connsiteX67" fmla="*/ 4063424 w 10980067"/>
              <a:gd name="connsiteY67" fmla="*/ 3373414 h 7790694"/>
              <a:gd name="connsiteX68" fmla="*/ 5153157 w 10980067"/>
              <a:gd name="connsiteY68" fmla="*/ 3373414 h 7790694"/>
              <a:gd name="connsiteX69" fmla="*/ 5689606 w 10980067"/>
              <a:gd name="connsiteY69" fmla="*/ 4446310 h 7790694"/>
              <a:gd name="connsiteX70" fmla="*/ 5153157 w 10980067"/>
              <a:gd name="connsiteY70" fmla="*/ 5519205 h 7790694"/>
              <a:gd name="connsiteX71" fmla="*/ 4063424 w 10980067"/>
              <a:gd name="connsiteY71" fmla="*/ 5519205 h 7790694"/>
              <a:gd name="connsiteX72" fmla="*/ 1763488 w 10980067"/>
              <a:gd name="connsiteY72" fmla="*/ 5615870 h 7790694"/>
              <a:gd name="connsiteX73" fmla="*/ 2299936 w 10980067"/>
              <a:gd name="connsiteY73" fmla="*/ 4542974 h 7790694"/>
              <a:gd name="connsiteX74" fmla="*/ 3389670 w 10980067"/>
              <a:gd name="connsiteY74" fmla="*/ 4542974 h 7790694"/>
              <a:gd name="connsiteX75" fmla="*/ 3926118 w 10980067"/>
              <a:gd name="connsiteY75" fmla="*/ 5615870 h 7790694"/>
              <a:gd name="connsiteX76" fmla="*/ 3389670 w 10980067"/>
              <a:gd name="connsiteY76" fmla="*/ 6688765 h 7790694"/>
              <a:gd name="connsiteX77" fmla="*/ 2299936 w 10980067"/>
              <a:gd name="connsiteY77" fmla="*/ 6688765 h 7790694"/>
              <a:gd name="connsiteX78" fmla="*/ 1763488 w 10980067"/>
              <a:gd name="connsiteY78" fmla="*/ 3344384 h 7790694"/>
              <a:gd name="connsiteX79" fmla="*/ 2299936 w 10980067"/>
              <a:gd name="connsiteY79" fmla="*/ 2271488 h 7790694"/>
              <a:gd name="connsiteX80" fmla="*/ 3389670 w 10980067"/>
              <a:gd name="connsiteY80" fmla="*/ 2271488 h 7790694"/>
              <a:gd name="connsiteX81" fmla="*/ 3926118 w 10980067"/>
              <a:gd name="connsiteY81" fmla="*/ 3344384 h 7790694"/>
              <a:gd name="connsiteX82" fmla="*/ 3389670 w 10980067"/>
              <a:gd name="connsiteY82" fmla="*/ 4417278 h 7790694"/>
              <a:gd name="connsiteX83" fmla="*/ 2299936 w 10980067"/>
              <a:gd name="connsiteY83" fmla="*/ 4417278 h 7790694"/>
              <a:gd name="connsiteX84" fmla="*/ 1763488 w 10980067"/>
              <a:gd name="connsiteY84" fmla="*/ 1072896 h 7790694"/>
              <a:gd name="connsiteX85" fmla="*/ 2299936 w 10980067"/>
              <a:gd name="connsiteY85" fmla="*/ 0 h 7790694"/>
              <a:gd name="connsiteX86" fmla="*/ 3389670 w 10980067"/>
              <a:gd name="connsiteY86" fmla="*/ 0 h 7790694"/>
              <a:gd name="connsiteX87" fmla="*/ 3926117 w 10980067"/>
              <a:gd name="connsiteY87" fmla="*/ 1072896 h 7790694"/>
              <a:gd name="connsiteX88" fmla="*/ 3389670 w 10980067"/>
              <a:gd name="connsiteY88" fmla="*/ 2145792 h 7790694"/>
              <a:gd name="connsiteX89" fmla="*/ 2299936 w 10980067"/>
              <a:gd name="connsiteY89" fmla="*/ 2145792 h 7790694"/>
              <a:gd name="connsiteX90" fmla="*/ 0 w 10980067"/>
              <a:gd name="connsiteY90" fmla="*/ 6717799 h 7790694"/>
              <a:gd name="connsiteX91" fmla="*/ 536448 w 10980067"/>
              <a:gd name="connsiteY91" fmla="*/ 5644903 h 7790694"/>
              <a:gd name="connsiteX92" fmla="*/ 1626182 w 10980067"/>
              <a:gd name="connsiteY92" fmla="*/ 5644903 h 7790694"/>
              <a:gd name="connsiteX93" fmla="*/ 2162630 w 10980067"/>
              <a:gd name="connsiteY93" fmla="*/ 6717799 h 7790694"/>
              <a:gd name="connsiteX94" fmla="*/ 1626182 w 10980067"/>
              <a:gd name="connsiteY94" fmla="*/ 7790694 h 7790694"/>
              <a:gd name="connsiteX95" fmla="*/ 536448 w 10980067"/>
              <a:gd name="connsiteY95" fmla="*/ 7790694 h 7790694"/>
              <a:gd name="connsiteX96" fmla="*/ 0 w 10980067"/>
              <a:gd name="connsiteY96" fmla="*/ 4446312 h 7790694"/>
              <a:gd name="connsiteX97" fmla="*/ 536448 w 10980067"/>
              <a:gd name="connsiteY97" fmla="*/ 3373416 h 7790694"/>
              <a:gd name="connsiteX98" fmla="*/ 1626182 w 10980067"/>
              <a:gd name="connsiteY98" fmla="*/ 3373416 h 7790694"/>
              <a:gd name="connsiteX99" fmla="*/ 2162630 w 10980067"/>
              <a:gd name="connsiteY99" fmla="*/ 4446312 h 7790694"/>
              <a:gd name="connsiteX100" fmla="*/ 1626182 w 10980067"/>
              <a:gd name="connsiteY100" fmla="*/ 5519207 h 7790694"/>
              <a:gd name="connsiteX101" fmla="*/ 536448 w 10980067"/>
              <a:gd name="connsiteY101" fmla="*/ 5519207 h 7790694"/>
              <a:gd name="connsiteX102" fmla="*/ 0 w 10980067"/>
              <a:gd name="connsiteY102" fmla="*/ 2174826 h 7790694"/>
              <a:gd name="connsiteX103" fmla="*/ 536448 w 10980067"/>
              <a:gd name="connsiteY103" fmla="*/ 1101930 h 7790694"/>
              <a:gd name="connsiteX104" fmla="*/ 1626181 w 10980067"/>
              <a:gd name="connsiteY104" fmla="*/ 1101930 h 7790694"/>
              <a:gd name="connsiteX105" fmla="*/ 2162629 w 10980067"/>
              <a:gd name="connsiteY105" fmla="*/ 2174826 h 7790694"/>
              <a:gd name="connsiteX106" fmla="*/ 1626181 w 10980067"/>
              <a:gd name="connsiteY106" fmla="*/ 3247720 h 7790694"/>
              <a:gd name="connsiteX107" fmla="*/ 536448 w 10980067"/>
              <a:gd name="connsiteY107" fmla="*/ 3247720 h 7790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10980067" h="7790694">
                <a:moveTo>
                  <a:pt x="8817438" y="1072896"/>
                </a:moveTo>
                <a:lnTo>
                  <a:pt x="9353886" y="0"/>
                </a:lnTo>
                <a:lnTo>
                  <a:pt x="10443619" y="0"/>
                </a:lnTo>
                <a:lnTo>
                  <a:pt x="10980067" y="1072896"/>
                </a:lnTo>
                <a:lnTo>
                  <a:pt x="10443619" y="2145792"/>
                </a:lnTo>
                <a:lnTo>
                  <a:pt x="9353886" y="2145792"/>
                </a:lnTo>
                <a:close/>
                <a:moveTo>
                  <a:pt x="8817438" y="3344384"/>
                </a:moveTo>
                <a:lnTo>
                  <a:pt x="9353886" y="2271488"/>
                </a:lnTo>
                <a:lnTo>
                  <a:pt x="10443619" y="2271488"/>
                </a:lnTo>
                <a:lnTo>
                  <a:pt x="10980067" y="3344384"/>
                </a:lnTo>
                <a:lnTo>
                  <a:pt x="10443619" y="4417278"/>
                </a:lnTo>
                <a:lnTo>
                  <a:pt x="9353886" y="4417278"/>
                </a:lnTo>
                <a:close/>
                <a:moveTo>
                  <a:pt x="8817438" y="5615870"/>
                </a:moveTo>
                <a:lnTo>
                  <a:pt x="9353886" y="4542974"/>
                </a:lnTo>
                <a:lnTo>
                  <a:pt x="10443619" y="4542974"/>
                </a:lnTo>
                <a:lnTo>
                  <a:pt x="10980067" y="5615870"/>
                </a:lnTo>
                <a:lnTo>
                  <a:pt x="10443619" y="6688765"/>
                </a:lnTo>
                <a:lnTo>
                  <a:pt x="9353886" y="6688765"/>
                </a:lnTo>
                <a:close/>
                <a:moveTo>
                  <a:pt x="7053949" y="2174824"/>
                </a:moveTo>
                <a:lnTo>
                  <a:pt x="7590397" y="1101928"/>
                </a:lnTo>
                <a:lnTo>
                  <a:pt x="8680131" y="1101928"/>
                </a:lnTo>
                <a:lnTo>
                  <a:pt x="9216579" y="2174824"/>
                </a:lnTo>
                <a:lnTo>
                  <a:pt x="8680131" y="3247720"/>
                </a:lnTo>
                <a:lnTo>
                  <a:pt x="7590397" y="3247720"/>
                </a:lnTo>
                <a:close/>
                <a:moveTo>
                  <a:pt x="7053949" y="4446311"/>
                </a:moveTo>
                <a:lnTo>
                  <a:pt x="7590397" y="3373416"/>
                </a:lnTo>
                <a:lnTo>
                  <a:pt x="8680131" y="3373416"/>
                </a:lnTo>
                <a:lnTo>
                  <a:pt x="9216579" y="4446311"/>
                </a:lnTo>
                <a:lnTo>
                  <a:pt x="8680131" y="5519206"/>
                </a:lnTo>
                <a:lnTo>
                  <a:pt x="7590397" y="5519206"/>
                </a:lnTo>
                <a:close/>
                <a:moveTo>
                  <a:pt x="7053949" y="6717798"/>
                </a:moveTo>
                <a:lnTo>
                  <a:pt x="7590397" y="5644902"/>
                </a:lnTo>
                <a:lnTo>
                  <a:pt x="8680131" y="5644902"/>
                </a:lnTo>
                <a:lnTo>
                  <a:pt x="9216579" y="6717798"/>
                </a:lnTo>
                <a:lnTo>
                  <a:pt x="8680131" y="7790693"/>
                </a:lnTo>
                <a:lnTo>
                  <a:pt x="7590397" y="7790693"/>
                </a:lnTo>
                <a:close/>
                <a:moveTo>
                  <a:pt x="5290463" y="1072896"/>
                </a:moveTo>
                <a:lnTo>
                  <a:pt x="5826910" y="0"/>
                </a:lnTo>
                <a:lnTo>
                  <a:pt x="6916643" y="0"/>
                </a:lnTo>
                <a:lnTo>
                  <a:pt x="7453091" y="1072896"/>
                </a:lnTo>
                <a:lnTo>
                  <a:pt x="6916643" y="2145792"/>
                </a:lnTo>
                <a:lnTo>
                  <a:pt x="5826910" y="2145792"/>
                </a:lnTo>
                <a:close/>
                <a:moveTo>
                  <a:pt x="5290463" y="3344384"/>
                </a:moveTo>
                <a:lnTo>
                  <a:pt x="5826910" y="2271488"/>
                </a:lnTo>
                <a:lnTo>
                  <a:pt x="6916643" y="2271488"/>
                </a:lnTo>
                <a:lnTo>
                  <a:pt x="7453091" y="3344384"/>
                </a:lnTo>
                <a:lnTo>
                  <a:pt x="6916643" y="4417278"/>
                </a:lnTo>
                <a:lnTo>
                  <a:pt x="5826910" y="4417278"/>
                </a:lnTo>
                <a:close/>
                <a:moveTo>
                  <a:pt x="5290463" y="5615870"/>
                </a:moveTo>
                <a:lnTo>
                  <a:pt x="5826910" y="4542974"/>
                </a:lnTo>
                <a:lnTo>
                  <a:pt x="6916643" y="4542974"/>
                </a:lnTo>
                <a:lnTo>
                  <a:pt x="7453091" y="5615870"/>
                </a:lnTo>
                <a:lnTo>
                  <a:pt x="6916643" y="6688765"/>
                </a:lnTo>
                <a:lnTo>
                  <a:pt x="5826910" y="6688765"/>
                </a:lnTo>
                <a:close/>
                <a:moveTo>
                  <a:pt x="3526977" y="6717797"/>
                </a:moveTo>
                <a:lnTo>
                  <a:pt x="4063424" y="5644901"/>
                </a:lnTo>
                <a:lnTo>
                  <a:pt x="5153157" y="5644901"/>
                </a:lnTo>
                <a:lnTo>
                  <a:pt x="5689606" y="6717797"/>
                </a:lnTo>
                <a:lnTo>
                  <a:pt x="5153157" y="7790692"/>
                </a:lnTo>
                <a:lnTo>
                  <a:pt x="4063424" y="7790692"/>
                </a:lnTo>
                <a:close/>
                <a:moveTo>
                  <a:pt x="3526976" y="2174824"/>
                </a:moveTo>
                <a:lnTo>
                  <a:pt x="4063424" y="1101928"/>
                </a:lnTo>
                <a:lnTo>
                  <a:pt x="5153157" y="1101928"/>
                </a:lnTo>
                <a:lnTo>
                  <a:pt x="5689605" y="2174824"/>
                </a:lnTo>
                <a:lnTo>
                  <a:pt x="5153157" y="3247718"/>
                </a:lnTo>
                <a:lnTo>
                  <a:pt x="4063424" y="3247718"/>
                </a:lnTo>
                <a:close/>
                <a:moveTo>
                  <a:pt x="3526976" y="4446310"/>
                </a:moveTo>
                <a:lnTo>
                  <a:pt x="4063424" y="3373414"/>
                </a:lnTo>
                <a:lnTo>
                  <a:pt x="5153157" y="3373414"/>
                </a:lnTo>
                <a:lnTo>
                  <a:pt x="5689606" y="4446310"/>
                </a:lnTo>
                <a:lnTo>
                  <a:pt x="5153157" y="5519205"/>
                </a:lnTo>
                <a:lnTo>
                  <a:pt x="4063424" y="5519205"/>
                </a:lnTo>
                <a:close/>
                <a:moveTo>
                  <a:pt x="1763488" y="5615870"/>
                </a:moveTo>
                <a:lnTo>
                  <a:pt x="2299936" y="4542974"/>
                </a:lnTo>
                <a:lnTo>
                  <a:pt x="3389670" y="4542974"/>
                </a:lnTo>
                <a:lnTo>
                  <a:pt x="3926118" y="5615870"/>
                </a:lnTo>
                <a:lnTo>
                  <a:pt x="3389670" y="6688765"/>
                </a:lnTo>
                <a:lnTo>
                  <a:pt x="2299936" y="6688765"/>
                </a:lnTo>
                <a:close/>
                <a:moveTo>
                  <a:pt x="1763488" y="3344384"/>
                </a:moveTo>
                <a:lnTo>
                  <a:pt x="2299936" y="2271488"/>
                </a:lnTo>
                <a:lnTo>
                  <a:pt x="3389670" y="2271488"/>
                </a:lnTo>
                <a:lnTo>
                  <a:pt x="3926118" y="3344384"/>
                </a:lnTo>
                <a:lnTo>
                  <a:pt x="3389670" y="4417278"/>
                </a:lnTo>
                <a:lnTo>
                  <a:pt x="2299936" y="4417278"/>
                </a:lnTo>
                <a:close/>
                <a:moveTo>
                  <a:pt x="1763488" y="1072896"/>
                </a:moveTo>
                <a:lnTo>
                  <a:pt x="2299936" y="0"/>
                </a:lnTo>
                <a:lnTo>
                  <a:pt x="3389670" y="0"/>
                </a:lnTo>
                <a:lnTo>
                  <a:pt x="3926117" y="1072896"/>
                </a:lnTo>
                <a:lnTo>
                  <a:pt x="3389670" y="2145792"/>
                </a:lnTo>
                <a:lnTo>
                  <a:pt x="2299936" y="2145792"/>
                </a:lnTo>
                <a:close/>
                <a:moveTo>
                  <a:pt x="0" y="6717799"/>
                </a:moveTo>
                <a:lnTo>
                  <a:pt x="536448" y="5644903"/>
                </a:lnTo>
                <a:lnTo>
                  <a:pt x="1626182" y="5644903"/>
                </a:lnTo>
                <a:lnTo>
                  <a:pt x="2162630" y="6717799"/>
                </a:lnTo>
                <a:lnTo>
                  <a:pt x="1626182" y="7790694"/>
                </a:lnTo>
                <a:lnTo>
                  <a:pt x="536448" y="7790694"/>
                </a:lnTo>
                <a:close/>
                <a:moveTo>
                  <a:pt x="0" y="4446312"/>
                </a:moveTo>
                <a:lnTo>
                  <a:pt x="536448" y="3373416"/>
                </a:lnTo>
                <a:lnTo>
                  <a:pt x="1626182" y="3373416"/>
                </a:lnTo>
                <a:lnTo>
                  <a:pt x="2162630" y="4446312"/>
                </a:lnTo>
                <a:lnTo>
                  <a:pt x="1626182" y="5519207"/>
                </a:lnTo>
                <a:lnTo>
                  <a:pt x="536448" y="5519207"/>
                </a:lnTo>
                <a:close/>
                <a:moveTo>
                  <a:pt x="0" y="2174826"/>
                </a:moveTo>
                <a:lnTo>
                  <a:pt x="536448" y="1101930"/>
                </a:lnTo>
                <a:lnTo>
                  <a:pt x="1626181" y="1101930"/>
                </a:lnTo>
                <a:lnTo>
                  <a:pt x="2162629" y="2174826"/>
                </a:lnTo>
                <a:lnTo>
                  <a:pt x="1626181" y="3247720"/>
                </a:lnTo>
                <a:lnTo>
                  <a:pt x="536448" y="3247720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08326FA-9997-31F5-2A7D-415A45908732}"/>
              </a:ext>
            </a:extLst>
          </p:cNvPr>
          <p:cNvSpPr txBox="1"/>
          <p:nvPr/>
        </p:nvSpPr>
        <p:spPr>
          <a:xfrm>
            <a:off x="-215648" y="2596292"/>
            <a:ext cx="67116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Enumeration Sort</a:t>
            </a:r>
            <a:endParaRPr lang="en-PH" sz="8000" dirty="0">
              <a:latin typeface="Aptos Display (Headings)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5835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90618-CA5F-4671-E03C-711E9F389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A3ED8D8A-2F27-23AB-09E4-7D4C97187186}"/>
              </a:ext>
            </a:extLst>
          </p:cNvPr>
          <p:cNvSpPr/>
          <p:nvPr/>
        </p:nvSpPr>
        <p:spPr>
          <a:xfrm rot="5400000">
            <a:off x="4501313" y="-4691087"/>
            <a:ext cx="10980067" cy="7790694"/>
          </a:xfrm>
          <a:custGeom>
            <a:avLst/>
            <a:gdLst>
              <a:gd name="connsiteX0" fmla="*/ 8817438 w 10980067"/>
              <a:gd name="connsiteY0" fmla="*/ 1072896 h 7790694"/>
              <a:gd name="connsiteX1" fmla="*/ 9353886 w 10980067"/>
              <a:gd name="connsiteY1" fmla="*/ 0 h 7790694"/>
              <a:gd name="connsiteX2" fmla="*/ 10443619 w 10980067"/>
              <a:gd name="connsiteY2" fmla="*/ 0 h 7790694"/>
              <a:gd name="connsiteX3" fmla="*/ 10980067 w 10980067"/>
              <a:gd name="connsiteY3" fmla="*/ 1072896 h 7790694"/>
              <a:gd name="connsiteX4" fmla="*/ 10443619 w 10980067"/>
              <a:gd name="connsiteY4" fmla="*/ 2145792 h 7790694"/>
              <a:gd name="connsiteX5" fmla="*/ 9353886 w 10980067"/>
              <a:gd name="connsiteY5" fmla="*/ 2145792 h 7790694"/>
              <a:gd name="connsiteX6" fmla="*/ 8817438 w 10980067"/>
              <a:gd name="connsiteY6" fmla="*/ 3344384 h 7790694"/>
              <a:gd name="connsiteX7" fmla="*/ 9353886 w 10980067"/>
              <a:gd name="connsiteY7" fmla="*/ 2271488 h 7790694"/>
              <a:gd name="connsiteX8" fmla="*/ 10443619 w 10980067"/>
              <a:gd name="connsiteY8" fmla="*/ 2271488 h 7790694"/>
              <a:gd name="connsiteX9" fmla="*/ 10980067 w 10980067"/>
              <a:gd name="connsiteY9" fmla="*/ 3344384 h 7790694"/>
              <a:gd name="connsiteX10" fmla="*/ 10443619 w 10980067"/>
              <a:gd name="connsiteY10" fmla="*/ 4417278 h 7790694"/>
              <a:gd name="connsiteX11" fmla="*/ 9353886 w 10980067"/>
              <a:gd name="connsiteY11" fmla="*/ 4417278 h 7790694"/>
              <a:gd name="connsiteX12" fmla="*/ 8817438 w 10980067"/>
              <a:gd name="connsiteY12" fmla="*/ 5615870 h 7790694"/>
              <a:gd name="connsiteX13" fmla="*/ 9353886 w 10980067"/>
              <a:gd name="connsiteY13" fmla="*/ 4542974 h 7790694"/>
              <a:gd name="connsiteX14" fmla="*/ 10443619 w 10980067"/>
              <a:gd name="connsiteY14" fmla="*/ 4542974 h 7790694"/>
              <a:gd name="connsiteX15" fmla="*/ 10980067 w 10980067"/>
              <a:gd name="connsiteY15" fmla="*/ 5615870 h 7790694"/>
              <a:gd name="connsiteX16" fmla="*/ 10443619 w 10980067"/>
              <a:gd name="connsiteY16" fmla="*/ 6688765 h 7790694"/>
              <a:gd name="connsiteX17" fmla="*/ 9353886 w 10980067"/>
              <a:gd name="connsiteY17" fmla="*/ 6688765 h 7790694"/>
              <a:gd name="connsiteX18" fmla="*/ 7053949 w 10980067"/>
              <a:gd name="connsiteY18" fmla="*/ 2174824 h 7790694"/>
              <a:gd name="connsiteX19" fmla="*/ 7590397 w 10980067"/>
              <a:gd name="connsiteY19" fmla="*/ 1101928 h 7790694"/>
              <a:gd name="connsiteX20" fmla="*/ 8680131 w 10980067"/>
              <a:gd name="connsiteY20" fmla="*/ 1101928 h 7790694"/>
              <a:gd name="connsiteX21" fmla="*/ 9216579 w 10980067"/>
              <a:gd name="connsiteY21" fmla="*/ 2174824 h 7790694"/>
              <a:gd name="connsiteX22" fmla="*/ 8680131 w 10980067"/>
              <a:gd name="connsiteY22" fmla="*/ 3247720 h 7790694"/>
              <a:gd name="connsiteX23" fmla="*/ 7590397 w 10980067"/>
              <a:gd name="connsiteY23" fmla="*/ 3247720 h 7790694"/>
              <a:gd name="connsiteX24" fmla="*/ 7053949 w 10980067"/>
              <a:gd name="connsiteY24" fmla="*/ 4446311 h 7790694"/>
              <a:gd name="connsiteX25" fmla="*/ 7590397 w 10980067"/>
              <a:gd name="connsiteY25" fmla="*/ 3373416 h 7790694"/>
              <a:gd name="connsiteX26" fmla="*/ 8680131 w 10980067"/>
              <a:gd name="connsiteY26" fmla="*/ 3373416 h 7790694"/>
              <a:gd name="connsiteX27" fmla="*/ 9216579 w 10980067"/>
              <a:gd name="connsiteY27" fmla="*/ 4446311 h 7790694"/>
              <a:gd name="connsiteX28" fmla="*/ 8680131 w 10980067"/>
              <a:gd name="connsiteY28" fmla="*/ 5519206 h 7790694"/>
              <a:gd name="connsiteX29" fmla="*/ 7590397 w 10980067"/>
              <a:gd name="connsiteY29" fmla="*/ 5519206 h 7790694"/>
              <a:gd name="connsiteX30" fmla="*/ 7053949 w 10980067"/>
              <a:gd name="connsiteY30" fmla="*/ 6717798 h 7790694"/>
              <a:gd name="connsiteX31" fmla="*/ 7590397 w 10980067"/>
              <a:gd name="connsiteY31" fmla="*/ 5644902 h 7790694"/>
              <a:gd name="connsiteX32" fmla="*/ 8680131 w 10980067"/>
              <a:gd name="connsiteY32" fmla="*/ 5644902 h 7790694"/>
              <a:gd name="connsiteX33" fmla="*/ 9216579 w 10980067"/>
              <a:gd name="connsiteY33" fmla="*/ 6717798 h 7790694"/>
              <a:gd name="connsiteX34" fmla="*/ 8680131 w 10980067"/>
              <a:gd name="connsiteY34" fmla="*/ 7790693 h 7790694"/>
              <a:gd name="connsiteX35" fmla="*/ 7590397 w 10980067"/>
              <a:gd name="connsiteY35" fmla="*/ 7790693 h 7790694"/>
              <a:gd name="connsiteX36" fmla="*/ 5290463 w 10980067"/>
              <a:gd name="connsiteY36" fmla="*/ 1072896 h 7790694"/>
              <a:gd name="connsiteX37" fmla="*/ 5826910 w 10980067"/>
              <a:gd name="connsiteY37" fmla="*/ 0 h 7790694"/>
              <a:gd name="connsiteX38" fmla="*/ 6916643 w 10980067"/>
              <a:gd name="connsiteY38" fmla="*/ 0 h 7790694"/>
              <a:gd name="connsiteX39" fmla="*/ 7453091 w 10980067"/>
              <a:gd name="connsiteY39" fmla="*/ 1072896 h 7790694"/>
              <a:gd name="connsiteX40" fmla="*/ 6916643 w 10980067"/>
              <a:gd name="connsiteY40" fmla="*/ 2145792 h 7790694"/>
              <a:gd name="connsiteX41" fmla="*/ 5826910 w 10980067"/>
              <a:gd name="connsiteY41" fmla="*/ 2145792 h 7790694"/>
              <a:gd name="connsiteX42" fmla="*/ 5290463 w 10980067"/>
              <a:gd name="connsiteY42" fmla="*/ 3344384 h 7790694"/>
              <a:gd name="connsiteX43" fmla="*/ 5826910 w 10980067"/>
              <a:gd name="connsiteY43" fmla="*/ 2271488 h 7790694"/>
              <a:gd name="connsiteX44" fmla="*/ 6916643 w 10980067"/>
              <a:gd name="connsiteY44" fmla="*/ 2271488 h 7790694"/>
              <a:gd name="connsiteX45" fmla="*/ 7453091 w 10980067"/>
              <a:gd name="connsiteY45" fmla="*/ 3344384 h 7790694"/>
              <a:gd name="connsiteX46" fmla="*/ 6916643 w 10980067"/>
              <a:gd name="connsiteY46" fmla="*/ 4417278 h 7790694"/>
              <a:gd name="connsiteX47" fmla="*/ 5826910 w 10980067"/>
              <a:gd name="connsiteY47" fmla="*/ 4417278 h 7790694"/>
              <a:gd name="connsiteX48" fmla="*/ 5290463 w 10980067"/>
              <a:gd name="connsiteY48" fmla="*/ 5615870 h 7790694"/>
              <a:gd name="connsiteX49" fmla="*/ 5826910 w 10980067"/>
              <a:gd name="connsiteY49" fmla="*/ 4542974 h 7790694"/>
              <a:gd name="connsiteX50" fmla="*/ 6916643 w 10980067"/>
              <a:gd name="connsiteY50" fmla="*/ 4542974 h 7790694"/>
              <a:gd name="connsiteX51" fmla="*/ 7453091 w 10980067"/>
              <a:gd name="connsiteY51" fmla="*/ 5615870 h 7790694"/>
              <a:gd name="connsiteX52" fmla="*/ 6916643 w 10980067"/>
              <a:gd name="connsiteY52" fmla="*/ 6688765 h 7790694"/>
              <a:gd name="connsiteX53" fmla="*/ 5826910 w 10980067"/>
              <a:gd name="connsiteY53" fmla="*/ 6688765 h 7790694"/>
              <a:gd name="connsiteX54" fmla="*/ 3526977 w 10980067"/>
              <a:gd name="connsiteY54" fmla="*/ 6717797 h 7790694"/>
              <a:gd name="connsiteX55" fmla="*/ 4063424 w 10980067"/>
              <a:gd name="connsiteY55" fmla="*/ 5644901 h 7790694"/>
              <a:gd name="connsiteX56" fmla="*/ 5153157 w 10980067"/>
              <a:gd name="connsiteY56" fmla="*/ 5644901 h 7790694"/>
              <a:gd name="connsiteX57" fmla="*/ 5689606 w 10980067"/>
              <a:gd name="connsiteY57" fmla="*/ 6717797 h 7790694"/>
              <a:gd name="connsiteX58" fmla="*/ 5153157 w 10980067"/>
              <a:gd name="connsiteY58" fmla="*/ 7790692 h 7790694"/>
              <a:gd name="connsiteX59" fmla="*/ 4063424 w 10980067"/>
              <a:gd name="connsiteY59" fmla="*/ 7790692 h 7790694"/>
              <a:gd name="connsiteX60" fmla="*/ 3526976 w 10980067"/>
              <a:gd name="connsiteY60" fmla="*/ 2174824 h 7790694"/>
              <a:gd name="connsiteX61" fmla="*/ 4063424 w 10980067"/>
              <a:gd name="connsiteY61" fmla="*/ 1101928 h 7790694"/>
              <a:gd name="connsiteX62" fmla="*/ 5153157 w 10980067"/>
              <a:gd name="connsiteY62" fmla="*/ 1101928 h 7790694"/>
              <a:gd name="connsiteX63" fmla="*/ 5689605 w 10980067"/>
              <a:gd name="connsiteY63" fmla="*/ 2174824 h 7790694"/>
              <a:gd name="connsiteX64" fmla="*/ 5153157 w 10980067"/>
              <a:gd name="connsiteY64" fmla="*/ 3247718 h 7790694"/>
              <a:gd name="connsiteX65" fmla="*/ 4063424 w 10980067"/>
              <a:gd name="connsiteY65" fmla="*/ 3247718 h 7790694"/>
              <a:gd name="connsiteX66" fmla="*/ 3526976 w 10980067"/>
              <a:gd name="connsiteY66" fmla="*/ 4446310 h 7790694"/>
              <a:gd name="connsiteX67" fmla="*/ 4063424 w 10980067"/>
              <a:gd name="connsiteY67" fmla="*/ 3373414 h 7790694"/>
              <a:gd name="connsiteX68" fmla="*/ 5153157 w 10980067"/>
              <a:gd name="connsiteY68" fmla="*/ 3373414 h 7790694"/>
              <a:gd name="connsiteX69" fmla="*/ 5689606 w 10980067"/>
              <a:gd name="connsiteY69" fmla="*/ 4446310 h 7790694"/>
              <a:gd name="connsiteX70" fmla="*/ 5153157 w 10980067"/>
              <a:gd name="connsiteY70" fmla="*/ 5519205 h 7790694"/>
              <a:gd name="connsiteX71" fmla="*/ 4063424 w 10980067"/>
              <a:gd name="connsiteY71" fmla="*/ 5519205 h 7790694"/>
              <a:gd name="connsiteX72" fmla="*/ 1763488 w 10980067"/>
              <a:gd name="connsiteY72" fmla="*/ 5615870 h 7790694"/>
              <a:gd name="connsiteX73" fmla="*/ 2299936 w 10980067"/>
              <a:gd name="connsiteY73" fmla="*/ 4542974 h 7790694"/>
              <a:gd name="connsiteX74" fmla="*/ 3389670 w 10980067"/>
              <a:gd name="connsiteY74" fmla="*/ 4542974 h 7790694"/>
              <a:gd name="connsiteX75" fmla="*/ 3926118 w 10980067"/>
              <a:gd name="connsiteY75" fmla="*/ 5615870 h 7790694"/>
              <a:gd name="connsiteX76" fmla="*/ 3389670 w 10980067"/>
              <a:gd name="connsiteY76" fmla="*/ 6688765 h 7790694"/>
              <a:gd name="connsiteX77" fmla="*/ 2299936 w 10980067"/>
              <a:gd name="connsiteY77" fmla="*/ 6688765 h 7790694"/>
              <a:gd name="connsiteX78" fmla="*/ 1763488 w 10980067"/>
              <a:gd name="connsiteY78" fmla="*/ 3344384 h 7790694"/>
              <a:gd name="connsiteX79" fmla="*/ 2299936 w 10980067"/>
              <a:gd name="connsiteY79" fmla="*/ 2271488 h 7790694"/>
              <a:gd name="connsiteX80" fmla="*/ 3389670 w 10980067"/>
              <a:gd name="connsiteY80" fmla="*/ 2271488 h 7790694"/>
              <a:gd name="connsiteX81" fmla="*/ 3926118 w 10980067"/>
              <a:gd name="connsiteY81" fmla="*/ 3344384 h 7790694"/>
              <a:gd name="connsiteX82" fmla="*/ 3389670 w 10980067"/>
              <a:gd name="connsiteY82" fmla="*/ 4417278 h 7790694"/>
              <a:gd name="connsiteX83" fmla="*/ 2299936 w 10980067"/>
              <a:gd name="connsiteY83" fmla="*/ 4417278 h 7790694"/>
              <a:gd name="connsiteX84" fmla="*/ 1763488 w 10980067"/>
              <a:gd name="connsiteY84" fmla="*/ 1072896 h 7790694"/>
              <a:gd name="connsiteX85" fmla="*/ 2299936 w 10980067"/>
              <a:gd name="connsiteY85" fmla="*/ 0 h 7790694"/>
              <a:gd name="connsiteX86" fmla="*/ 3389670 w 10980067"/>
              <a:gd name="connsiteY86" fmla="*/ 0 h 7790694"/>
              <a:gd name="connsiteX87" fmla="*/ 3926117 w 10980067"/>
              <a:gd name="connsiteY87" fmla="*/ 1072896 h 7790694"/>
              <a:gd name="connsiteX88" fmla="*/ 3389670 w 10980067"/>
              <a:gd name="connsiteY88" fmla="*/ 2145792 h 7790694"/>
              <a:gd name="connsiteX89" fmla="*/ 2299936 w 10980067"/>
              <a:gd name="connsiteY89" fmla="*/ 2145792 h 7790694"/>
              <a:gd name="connsiteX90" fmla="*/ 0 w 10980067"/>
              <a:gd name="connsiteY90" fmla="*/ 6717799 h 7790694"/>
              <a:gd name="connsiteX91" fmla="*/ 536448 w 10980067"/>
              <a:gd name="connsiteY91" fmla="*/ 5644903 h 7790694"/>
              <a:gd name="connsiteX92" fmla="*/ 1626182 w 10980067"/>
              <a:gd name="connsiteY92" fmla="*/ 5644903 h 7790694"/>
              <a:gd name="connsiteX93" fmla="*/ 2162630 w 10980067"/>
              <a:gd name="connsiteY93" fmla="*/ 6717799 h 7790694"/>
              <a:gd name="connsiteX94" fmla="*/ 1626182 w 10980067"/>
              <a:gd name="connsiteY94" fmla="*/ 7790694 h 7790694"/>
              <a:gd name="connsiteX95" fmla="*/ 536448 w 10980067"/>
              <a:gd name="connsiteY95" fmla="*/ 7790694 h 7790694"/>
              <a:gd name="connsiteX96" fmla="*/ 0 w 10980067"/>
              <a:gd name="connsiteY96" fmla="*/ 4446312 h 7790694"/>
              <a:gd name="connsiteX97" fmla="*/ 536448 w 10980067"/>
              <a:gd name="connsiteY97" fmla="*/ 3373416 h 7790694"/>
              <a:gd name="connsiteX98" fmla="*/ 1626182 w 10980067"/>
              <a:gd name="connsiteY98" fmla="*/ 3373416 h 7790694"/>
              <a:gd name="connsiteX99" fmla="*/ 2162630 w 10980067"/>
              <a:gd name="connsiteY99" fmla="*/ 4446312 h 7790694"/>
              <a:gd name="connsiteX100" fmla="*/ 1626182 w 10980067"/>
              <a:gd name="connsiteY100" fmla="*/ 5519207 h 7790694"/>
              <a:gd name="connsiteX101" fmla="*/ 536448 w 10980067"/>
              <a:gd name="connsiteY101" fmla="*/ 5519207 h 7790694"/>
              <a:gd name="connsiteX102" fmla="*/ 0 w 10980067"/>
              <a:gd name="connsiteY102" fmla="*/ 2174826 h 7790694"/>
              <a:gd name="connsiteX103" fmla="*/ 536448 w 10980067"/>
              <a:gd name="connsiteY103" fmla="*/ 1101930 h 7790694"/>
              <a:gd name="connsiteX104" fmla="*/ 1626181 w 10980067"/>
              <a:gd name="connsiteY104" fmla="*/ 1101930 h 7790694"/>
              <a:gd name="connsiteX105" fmla="*/ 2162629 w 10980067"/>
              <a:gd name="connsiteY105" fmla="*/ 2174826 h 7790694"/>
              <a:gd name="connsiteX106" fmla="*/ 1626181 w 10980067"/>
              <a:gd name="connsiteY106" fmla="*/ 3247720 h 7790694"/>
              <a:gd name="connsiteX107" fmla="*/ 536448 w 10980067"/>
              <a:gd name="connsiteY107" fmla="*/ 3247720 h 7790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10980067" h="7790694">
                <a:moveTo>
                  <a:pt x="8817438" y="1072896"/>
                </a:moveTo>
                <a:lnTo>
                  <a:pt x="9353886" y="0"/>
                </a:lnTo>
                <a:lnTo>
                  <a:pt x="10443619" y="0"/>
                </a:lnTo>
                <a:lnTo>
                  <a:pt x="10980067" y="1072896"/>
                </a:lnTo>
                <a:lnTo>
                  <a:pt x="10443619" y="2145792"/>
                </a:lnTo>
                <a:lnTo>
                  <a:pt x="9353886" y="2145792"/>
                </a:lnTo>
                <a:close/>
                <a:moveTo>
                  <a:pt x="8817438" y="3344384"/>
                </a:moveTo>
                <a:lnTo>
                  <a:pt x="9353886" y="2271488"/>
                </a:lnTo>
                <a:lnTo>
                  <a:pt x="10443619" y="2271488"/>
                </a:lnTo>
                <a:lnTo>
                  <a:pt x="10980067" y="3344384"/>
                </a:lnTo>
                <a:lnTo>
                  <a:pt x="10443619" y="4417278"/>
                </a:lnTo>
                <a:lnTo>
                  <a:pt x="9353886" y="4417278"/>
                </a:lnTo>
                <a:close/>
                <a:moveTo>
                  <a:pt x="8817438" y="5615870"/>
                </a:moveTo>
                <a:lnTo>
                  <a:pt x="9353886" y="4542974"/>
                </a:lnTo>
                <a:lnTo>
                  <a:pt x="10443619" y="4542974"/>
                </a:lnTo>
                <a:lnTo>
                  <a:pt x="10980067" y="5615870"/>
                </a:lnTo>
                <a:lnTo>
                  <a:pt x="10443619" y="6688765"/>
                </a:lnTo>
                <a:lnTo>
                  <a:pt x="9353886" y="6688765"/>
                </a:lnTo>
                <a:close/>
                <a:moveTo>
                  <a:pt x="7053949" y="2174824"/>
                </a:moveTo>
                <a:lnTo>
                  <a:pt x="7590397" y="1101928"/>
                </a:lnTo>
                <a:lnTo>
                  <a:pt x="8680131" y="1101928"/>
                </a:lnTo>
                <a:lnTo>
                  <a:pt x="9216579" y="2174824"/>
                </a:lnTo>
                <a:lnTo>
                  <a:pt x="8680131" y="3247720"/>
                </a:lnTo>
                <a:lnTo>
                  <a:pt x="7590397" y="3247720"/>
                </a:lnTo>
                <a:close/>
                <a:moveTo>
                  <a:pt x="7053949" y="4446311"/>
                </a:moveTo>
                <a:lnTo>
                  <a:pt x="7590397" y="3373416"/>
                </a:lnTo>
                <a:lnTo>
                  <a:pt x="8680131" y="3373416"/>
                </a:lnTo>
                <a:lnTo>
                  <a:pt x="9216579" y="4446311"/>
                </a:lnTo>
                <a:lnTo>
                  <a:pt x="8680131" y="5519206"/>
                </a:lnTo>
                <a:lnTo>
                  <a:pt x="7590397" y="5519206"/>
                </a:lnTo>
                <a:close/>
                <a:moveTo>
                  <a:pt x="7053949" y="6717798"/>
                </a:moveTo>
                <a:lnTo>
                  <a:pt x="7590397" y="5644902"/>
                </a:lnTo>
                <a:lnTo>
                  <a:pt x="8680131" y="5644902"/>
                </a:lnTo>
                <a:lnTo>
                  <a:pt x="9216579" y="6717798"/>
                </a:lnTo>
                <a:lnTo>
                  <a:pt x="8680131" y="7790693"/>
                </a:lnTo>
                <a:lnTo>
                  <a:pt x="7590397" y="7790693"/>
                </a:lnTo>
                <a:close/>
                <a:moveTo>
                  <a:pt x="5290463" y="1072896"/>
                </a:moveTo>
                <a:lnTo>
                  <a:pt x="5826910" y="0"/>
                </a:lnTo>
                <a:lnTo>
                  <a:pt x="6916643" y="0"/>
                </a:lnTo>
                <a:lnTo>
                  <a:pt x="7453091" y="1072896"/>
                </a:lnTo>
                <a:lnTo>
                  <a:pt x="6916643" y="2145792"/>
                </a:lnTo>
                <a:lnTo>
                  <a:pt x="5826910" y="2145792"/>
                </a:lnTo>
                <a:close/>
                <a:moveTo>
                  <a:pt x="5290463" y="3344384"/>
                </a:moveTo>
                <a:lnTo>
                  <a:pt x="5826910" y="2271488"/>
                </a:lnTo>
                <a:lnTo>
                  <a:pt x="6916643" y="2271488"/>
                </a:lnTo>
                <a:lnTo>
                  <a:pt x="7453091" y="3344384"/>
                </a:lnTo>
                <a:lnTo>
                  <a:pt x="6916643" y="4417278"/>
                </a:lnTo>
                <a:lnTo>
                  <a:pt x="5826910" y="4417278"/>
                </a:lnTo>
                <a:close/>
                <a:moveTo>
                  <a:pt x="5290463" y="5615870"/>
                </a:moveTo>
                <a:lnTo>
                  <a:pt x="5826910" y="4542974"/>
                </a:lnTo>
                <a:lnTo>
                  <a:pt x="6916643" y="4542974"/>
                </a:lnTo>
                <a:lnTo>
                  <a:pt x="7453091" y="5615870"/>
                </a:lnTo>
                <a:lnTo>
                  <a:pt x="6916643" y="6688765"/>
                </a:lnTo>
                <a:lnTo>
                  <a:pt x="5826910" y="6688765"/>
                </a:lnTo>
                <a:close/>
                <a:moveTo>
                  <a:pt x="3526977" y="6717797"/>
                </a:moveTo>
                <a:lnTo>
                  <a:pt x="4063424" y="5644901"/>
                </a:lnTo>
                <a:lnTo>
                  <a:pt x="5153157" y="5644901"/>
                </a:lnTo>
                <a:lnTo>
                  <a:pt x="5689606" y="6717797"/>
                </a:lnTo>
                <a:lnTo>
                  <a:pt x="5153157" y="7790692"/>
                </a:lnTo>
                <a:lnTo>
                  <a:pt x="4063424" y="7790692"/>
                </a:lnTo>
                <a:close/>
                <a:moveTo>
                  <a:pt x="3526976" y="2174824"/>
                </a:moveTo>
                <a:lnTo>
                  <a:pt x="4063424" y="1101928"/>
                </a:lnTo>
                <a:lnTo>
                  <a:pt x="5153157" y="1101928"/>
                </a:lnTo>
                <a:lnTo>
                  <a:pt x="5689605" y="2174824"/>
                </a:lnTo>
                <a:lnTo>
                  <a:pt x="5153157" y="3247718"/>
                </a:lnTo>
                <a:lnTo>
                  <a:pt x="4063424" y="3247718"/>
                </a:lnTo>
                <a:close/>
                <a:moveTo>
                  <a:pt x="3526976" y="4446310"/>
                </a:moveTo>
                <a:lnTo>
                  <a:pt x="4063424" y="3373414"/>
                </a:lnTo>
                <a:lnTo>
                  <a:pt x="5153157" y="3373414"/>
                </a:lnTo>
                <a:lnTo>
                  <a:pt x="5689606" y="4446310"/>
                </a:lnTo>
                <a:lnTo>
                  <a:pt x="5153157" y="5519205"/>
                </a:lnTo>
                <a:lnTo>
                  <a:pt x="4063424" y="5519205"/>
                </a:lnTo>
                <a:close/>
                <a:moveTo>
                  <a:pt x="1763488" y="5615870"/>
                </a:moveTo>
                <a:lnTo>
                  <a:pt x="2299936" y="4542974"/>
                </a:lnTo>
                <a:lnTo>
                  <a:pt x="3389670" y="4542974"/>
                </a:lnTo>
                <a:lnTo>
                  <a:pt x="3926118" y="5615870"/>
                </a:lnTo>
                <a:lnTo>
                  <a:pt x="3389670" y="6688765"/>
                </a:lnTo>
                <a:lnTo>
                  <a:pt x="2299936" y="6688765"/>
                </a:lnTo>
                <a:close/>
                <a:moveTo>
                  <a:pt x="1763488" y="3344384"/>
                </a:moveTo>
                <a:lnTo>
                  <a:pt x="2299936" y="2271488"/>
                </a:lnTo>
                <a:lnTo>
                  <a:pt x="3389670" y="2271488"/>
                </a:lnTo>
                <a:lnTo>
                  <a:pt x="3926118" y="3344384"/>
                </a:lnTo>
                <a:lnTo>
                  <a:pt x="3389670" y="4417278"/>
                </a:lnTo>
                <a:lnTo>
                  <a:pt x="2299936" y="4417278"/>
                </a:lnTo>
                <a:close/>
                <a:moveTo>
                  <a:pt x="1763488" y="1072896"/>
                </a:moveTo>
                <a:lnTo>
                  <a:pt x="2299936" y="0"/>
                </a:lnTo>
                <a:lnTo>
                  <a:pt x="3389670" y="0"/>
                </a:lnTo>
                <a:lnTo>
                  <a:pt x="3926117" y="1072896"/>
                </a:lnTo>
                <a:lnTo>
                  <a:pt x="3389670" y="2145792"/>
                </a:lnTo>
                <a:lnTo>
                  <a:pt x="2299936" y="2145792"/>
                </a:lnTo>
                <a:close/>
                <a:moveTo>
                  <a:pt x="0" y="6717799"/>
                </a:moveTo>
                <a:lnTo>
                  <a:pt x="536448" y="5644903"/>
                </a:lnTo>
                <a:lnTo>
                  <a:pt x="1626182" y="5644903"/>
                </a:lnTo>
                <a:lnTo>
                  <a:pt x="2162630" y="6717799"/>
                </a:lnTo>
                <a:lnTo>
                  <a:pt x="1626182" y="7790694"/>
                </a:lnTo>
                <a:lnTo>
                  <a:pt x="536448" y="7790694"/>
                </a:lnTo>
                <a:close/>
                <a:moveTo>
                  <a:pt x="0" y="4446312"/>
                </a:moveTo>
                <a:lnTo>
                  <a:pt x="536448" y="3373416"/>
                </a:lnTo>
                <a:lnTo>
                  <a:pt x="1626182" y="3373416"/>
                </a:lnTo>
                <a:lnTo>
                  <a:pt x="2162630" y="4446312"/>
                </a:lnTo>
                <a:lnTo>
                  <a:pt x="1626182" y="5519207"/>
                </a:lnTo>
                <a:lnTo>
                  <a:pt x="536448" y="5519207"/>
                </a:lnTo>
                <a:close/>
                <a:moveTo>
                  <a:pt x="0" y="2174826"/>
                </a:moveTo>
                <a:lnTo>
                  <a:pt x="536448" y="1101930"/>
                </a:lnTo>
                <a:lnTo>
                  <a:pt x="1626181" y="1101930"/>
                </a:lnTo>
                <a:lnTo>
                  <a:pt x="2162629" y="2174826"/>
                </a:lnTo>
                <a:lnTo>
                  <a:pt x="1626181" y="3247720"/>
                </a:lnTo>
                <a:lnTo>
                  <a:pt x="536448" y="3247720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C679C2-6AE7-9B18-2692-CC92D0F8AB3F}"/>
              </a:ext>
            </a:extLst>
          </p:cNvPr>
          <p:cNvSpPr txBox="1"/>
          <p:nvPr/>
        </p:nvSpPr>
        <p:spPr>
          <a:xfrm>
            <a:off x="-215648" y="1058140"/>
            <a:ext cx="67116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Enumeration Sort</a:t>
            </a:r>
            <a:endParaRPr lang="en-PH" sz="8000" dirty="0">
              <a:latin typeface="Aptos Display (Headings)"/>
              <a:cs typeface="Aharoni" panose="020F0502020204030204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75A062-CC2E-6A4B-B531-BFCD0FC3C1BF}"/>
              </a:ext>
            </a:extLst>
          </p:cNvPr>
          <p:cNvSpPr txBox="1"/>
          <p:nvPr/>
        </p:nvSpPr>
        <p:spPr>
          <a:xfrm>
            <a:off x="0" y="3969215"/>
            <a:ext cx="6711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A simple but inefficient sorting algorithm</a:t>
            </a:r>
            <a:endParaRPr lang="en-PH" sz="4000" dirty="0">
              <a:latin typeface="Aptos Display (Headings)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87731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9D4BF8-F91C-E9F7-2EA1-6E3C763C5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766DAC42-79B0-BA57-1645-8BDF9F35F2E5}"/>
              </a:ext>
            </a:extLst>
          </p:cNvPr>
          <p:cNvSpPr txBox="1"/>
          <p:nvPr/>
        </p:nvSpPr>
        <p:spPr>
          <a:xfrm>
            <a:off x="0" y="-2266124"/>
            <a:ext cx="67116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Enumeration Sort</a:t>
            </a:r>
            <a:endParaRPr lang="en-PH" sz="8000" dirty="0">
              <a:latin typeface="Aptos Display (Headings)"/>
              <a:cs typeface="Aharoni" panose="020F0502020204030204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542B21-769C-EE9E-7266-3095A3E4CBB9}"/>
              </a:ext>
            </a:extLst>
          </p:cNvPr>
          <p:cNvSpPr txBox="1"/>
          <p:nvPr/>
        </p:nvSpPr>
        <p:spPr>
          <a:xfrm>
            <a:off x="-6141720" y="4060655"/>
            <a:ext cx="6711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A simple but inefficient sorting algorithm</a:t>
            </a:r>
            <a:endParaRPr lang="en-PH" sz="4000" dirty="0">
              <a:latin typeface="Aptos Display (Headings)"/>
              <a:cs typeface="Aharoni" panose="020F050202020403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BA648-F702-F947-09C7-586C231E2F83}"/>
              </a:ext>
            </a:extLst>
          </p:cNvPr>
          <p:cNvSpPr txBox="1"/>
          <p:nvPr/>
        </p:nvSpPr>
        <p:spPr>
          <a:xfrm>
            <a:off x="569978" y="929640"/>
            <a:ext cx="104028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C:\&gt; What is enumeration sort?</a:t>
            </a:r>
            <a:endParaRPr lang="en-PH" sz="4400" dirty="0">
              <a:solidFill>
                <a:schemeClr val="accent6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A4121C-D924-7283-05F7-CB2A5C5A7744}"/>
              </a:ext>
            </a:extLst>
          </p:cNvPr>
          <p:cNvSpPr/>
          <p:nvPr/>
        </p:nvSpPr>
        <p:spPr>
          <a:xfrm>
            <a:off x="10462270" y="993690"/>
            <a:ext cx="137160" cy="57191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49462B-C50A-7407-18D1-C60353935C2E}"/>
              </a:ext>
            </a:extLst>
          </p:cNvPr>
          <p:cNvSpPr txBox="1"/>
          <p:nvPr/>
        </p:nvSpPr>
        <p:spPr>
          <a:xfrm>
            <a:off x="569978" y="1995344"/>
            <a:ext cx="93817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C: \&gt; A simple sorting algorithm that determines the position of each element in the sorted sequence by counting the number of elements smaller than it.</a:t>
            </a:r>
            <a:endParaRPr lang="en-PH" sz="2800" dirty="0">
              <a:solidFill>
                <a:schemeClr val="accent6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6EF3F4-A498-944E-7238-E82D8E11851E}"/>
              </a:ext>
            </a:extLst>
          </p:cNvPr>
          <p:cNvSpPr/>
          <p:nvPr/>
        </p:nvSpPr>
        <p:spPr>
          <a:xfrm>
            <a:off x="6131616" y="2921614"/>
            <a:ext cx="86360" cy="3240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2C1CC1-5781-C082-7308-1908FFF655B3}"/>
              </a:ext>
            </a:extLst>
          </p:cNvPr>
          <p:cNvSpPr txBox="1"/>
          <p:nvPr/>
        </p:nvSpPr>
        <p:spPr>
          <a:xfrm>
            <a:off x="609605" y="4060655"/>
            <a:ext cx="628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C: \&gt; Works well for small datasets only</a:t>
            </a:r>
            <a:endParaRPr lang="en-PH" sz="2800" dirty="0">
              <a:solidFill>
                <a:schemeClr val="accent6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59DF41-96DC-636E-3480-B881A803A3B6}"/>
              </a:ext>
            </a:extLst>
          </p:cNvPr>
          <p:cNvSpPr/>
          <p:nvPr/>
        </p:nvSpPr>
        <p:spPr>
          <a:xfrm>
            <a:off x="6711698" y="4160244"/>
            <a:ext cx="86360" cy="3240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293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5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1"/>
                            </p:stCondLst>
                            <p:childTnLst>
                              <p:par>
                                <p:cTn id="11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301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301"/>
                            </p:stCondLst>
                            <p:childTnLst>
                              <p:par>
                                <p:cTn id="21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1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601"/>
                            </p:stCondLst>
                            <p:childTnLst>
                              <p:par>
                                <p:cTn id="31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0" grpId="1" animBg="1"/>
      <p:bldP spid="11" grpId="0"/>
      <p:bldP spid="12" grpId="0" animBg="1"/>
      <p:bldP spid="12" grpId="1" animBg="1"/>
      <p:bldP spid="15" grpId="0"/>
      <p:bldP spid="16" grpId="0" animBg="1"/>
      <p:bldP spid="1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08C284-7976-AB00-B579-5A24F7FBA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D0992A2E-9ED1-7F10-8BA6-4732577DFB24}"/>
              </a:ext>
            </a:extLst>
          </p:cNvPr>
          <p:cNvSpPr txBox="1"/>
          <p:nvPr/>
        </p:nvSpPr>
        <p:spPr>
          <a:xfrm>
            <a:off x="0" y="-2266124"/>
            <a:ext cx="67116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Enumeration Sort</a:t>
            </a:r>
            <a:endParaRPr lang="en-PH" sz="8000" dirty="0">
              <a:latin typeface="Aptos Display (Headings)"/>
              <a:cs typeface="Aharoni" panose="020F0502020204030204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4A0194-8E62-BB3C-E3AB-0B7A7B6ADFBD}"/>
              </a:ext>
            </a:extLst>
          </p:cNvPr>
          <p:cNvSpPr txBox="1"/>
          <p:nvPr/>
        </p:nvSpPr>
        <p:spPr>
          <a:xfrm>
            <a:off x="-6141720" y="4060655"/>
            <a:ext cx="6711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A simple but inefficient sorting algorithm</a:t>
            </a:r>
            <a:endParaRPr lang="en-PH" sz="4000" dirty="0">
              <a:latin typeface="Aptos Display (Headings)"/>
              <a:cs typeface="Aharoni" panose="020F050202020403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64396-AD2F-B831-E155-68E36AA972A3}"/>
              </a:ext>
            </a:extLst>
          </p:cNvPr>
          <p:cNvSpPr txBox="1"/>
          <p:nvPr/>
        </p:nvSpPr>
        <p:spPr>
          <a:xfrm>
            <a:off x="569978" y="929640"/>
            <a:ext cx="104028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C:\&gt; How it works?</a:t>
            </a:r>
            <a:endParaRPr lang="en-PH" sz="4400" dirty="0">
              <a:solidFill>
                <a:schemeClr val="accent6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A48BD1-DE8E-0446-FDD9-8D141BEB30DC}"/>
              </a:ext>
            </a:extLst>
          </p:cNvPr>
          <p:cNvSpPr/>
          <p:nvPr/>
        </p:nvSpPr>
        <p:spPr>
          <a:xfrm>
            <a:off x="6574538" y="989308"/>
            <a:ext cx="137160" cy="57191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87CFC6-DEE0-2E92-8138-5B9124DDB38F}"/>
              </a:ext>
            </a:extLst>
          </p:cNvPr>
          <p:cNvSpPr txBox="1"/>
          <p:nvPr/>
        </p:nvSpPr>
        <p:spPr>
          <a:xfrm>
            <a:off x="569978" y="1995344"/>
            <a:ext cx="9381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C: \&gt; 1. For each element in the list, count how many elements are smaller than it.</a:t>
            </a:r>
            <a:endParaRPr lang="en-PH" sz="2800" dirty="0">
              <a:solidFill>
                <a:schemeClr val="accent6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1B116D-B53B-4435-0F40-2D67A8C3DCEA}"/>
              </a:ext>
            </a:extLst>
          </p:cNvPr>
          <p:cNvSpPr/>
          <p:nvPr/>
        </p:nvSpPr>
        <p:spPr>
          <a:xfrm>
            <a:off x="5080833" y="2472397"/>
            <a:ext cx="86360" cy="3240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0F3A72-BE56-BE17-9711-CE075E5CC006}"/>
              </a:ext>
            </a:extLst>
          </p:cNvPr>
          <p:cNvSpPr txBox="1"/>
          <p:nvPr/>
        </p:nvSpPr>
        <p:spPr>
          <a:xfrm>
            <a:off x="569978" y="3252854"/>
            <a:ext cx="9381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C: \&gt; 2. Use this count as the index to place the element in the sorted array.</a:t>
            </a:r>
            <a:endParaRPr lang="en-PH" sz="2800" dirty="0">
              <a:solidFill>
                <a:schemeClr val="accent6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B3F7B2-2941-E15E-B937-C3223A791032}"/>
              </a:ext>
            </a:extLst>
          </p:cNvPr>
          <p:cNvSpPr/>
          <p:nvPr/>
        </p:nvSpPr>
        <p:spPr>
          <a:xfrm>
            <a:off x="3172275" y="3746931"/>
            <a:ext cx="86360" cy="3240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276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1"/>
                            </p:stCondLst>
                            <p:childTnLst>
                              <p:par>
                                <p:cTn id="11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301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301"/>
                            </p:stCondLst>
                            <p:childTnLst>
                              <p:par>
                                <p:cTn id="21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51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51"/>
                            </p:stCondLst>
                            <p:childTnLst>
                              <p:par>
                                <p:cTn id="31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0" grpId="1" animBg="1"/>
      <p:bldP spid="11" grpId="0"/>
      <p:bldP spid="12" grpId="0" animBg="1"/>
      <p:bldP spid="12" grpId="1" animBg="1"/>
      <p:bldP spid="15" grpId="0"/>
      <p:bldP spid="4" grpId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35F507-896A-D146-7662-E9BFBF77D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41706BC2-3C3E-02F0-836D-0D37E3E5E7F5}"/>
              </a:ext>
            </a:extLst>
          </p:cNvPr>
          <p:cNvSpPr txBox="1"/>
          <p:nvPr/>
        </p:nvSpPr>
        <p:spPr>
          <a:xfrm>
            <a:off x="0" y="-2266124"/>
            <a:ext cx="67116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Enumeration Sort</a:t>
            </a:r>
            <a:endParaRPr lang="en-PH" sz="8000" dirty="0">
              <a:latin typeface="Aptos Display (Headings)"/>
              <a:cs typeface="Aharoni" panose="020F0502020204030204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341686-A851-A515-0130-0EDD7779CB47}"/>
              </a:ext>
            </a:extLst>
          </p:cNvPr>
          <p:cNvSpPr txBox="1"/>
          <p:nvPr/>
        </p:nvSpPr>
        <p:spPr>
          <a:xfrm>
            <a:off x="-6141720" y="4060655"/>
            <a:ext cx="6711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A simple but inefficient sorting algorithm</a:t>
            </a:r>
            <a:endParaRPr lang="en-PH" sz="4000" dirty="0">
              <a:latin typeface="Aptos Display (Headings)"/>
              <a:cs typeface="Aharoni" panose="020F050202020403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AD1470-8D29-AB10-4D95-1FE91D3BBF82}"/>
              </a:ext>
            </a:extLst>
          </p:cNvPr>
          <p:cNvSpPr txBox="1"/>
          <p:nvPr/>
        </p:nvSpPr>
        <p:spPr>
          <a:xfrm>
            <a:off x="569978" y="929640"/>
            <a:ext cx="104028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C:\&gt; Example</a:t>
            </a:r>
            <a:endParaRPr lang="en-PH" sz="4400" dirty="0">
              <a:solidFill>
                <a:schemeClr val="accent6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F467E3-FF98-F428-45A5-EF66F446452C}"/>
              </a:ext>
            </a:extLst>
          </p:cNvPr>
          <p:cNvSpPr/>
          <p:nvPr/>
        </p:nvSpPr>
        <p:spPr>
          <a:xfrm>
            <a:off x="4617401" y="1028401"/>
            <a:ext cx="137160" cy="57191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442784-AE13-8FB1-685C-223F3DAA1E64}"/>
              </a:ext>
            </a:extLst>
          </p:cNvPr>
          <p:cNvSpPr txBox="1"/>
          <p:nvPr/>
        </p:nvSpPr>
        <p:spPr>
          <a:xfrm>
            <a:off x="569978" y="1995344"/>
            <a:ext cx="9381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C: \&gt;  Input: [4, 2, 1, 3]</a:t>
            </a:r>
            <a:endParaRPr lang="en-PH" sz="2800" dirty="0">
              <a:solidFill>
                <a:schemeClr val="accent6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9FD28-0B9B-22D1-2EDD-31250FAE88B0}"/>
              </a:ext>
            </a:extLst>
          </p:cNvPr>
          <p:cNvSpPr/>
          <p:nvPr/>
        </p:nvSpPr>
        <p:spPr>
          <a:xfrm>
            <a:off x="4006012" y="2109329"/>
            <a:ext cx="86360" cy="3240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862687-2E04-20E6-5B7D-86EC45A16175}"/>
              </a:ext>
            </a:extLst>
          </p:cNvPr>
          <p:cNvSpPr txBox="1"/>
          <p:nvPr/>
        </p:nvSpPr>
        <p:spPr>
          <a:xfrm>
            <a:off x="569978" y="2578905"/>
            <a:ext cx="9381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C: \&gt;  </a:t>
            </a:r>
            <a:r>
              <a:rPr lang="en-US" sz="2800" b="1" dirty="0">
                <a:solidFill>
                  <a:schemeClr val="accent6"/>
                </a:solidFill>
              </a:rPr>
              <a:t>Process:</a:t>
            </a:r>
            <a:endParaRPr lang="en-PH" sz="2800" b="1" dirty="0">
              <a:solidFill>
                <a:schemeClr val="accent6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E9290-0406-D417-5A6D-AEBE6F8283A2}"/>
              </a:ext>
            </a:extLst>
          </p:cNvPr>
          <p:cNvSpPr/>
          <p:nvPr/>
        </p:nvSpPr>
        <p:spPr>
          <a:xfrm>
            <a:off x="2963728" y="2673787"/>
            <a:ext cx="86360" cy="3240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DD8185-6898-F113-4B11-2FF60B4AADC8}"/>
              </a:ext>
            </a:extLst>
          </p:cNvPr>
          <p:cNvSpPr txBox="1"/>
          <p:nvPr/>
        </p:nvSpPr>
        <p:spPr>
          <a:xfrm>
            <a:off x="569977" y="3058170"/>
            <a:ext cx="10402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C: \&gt;		For  4: Count smaller elements (1, 2, 3) -&gt; New Index: 3</a:t>
            </a:r>
            <a:endParaRPr lang="en-PH" sz="2800" b="1" dirty="0">
              <a:solidFill>
                <a:schemeClr val="accent6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2832A-D417-736C-17A3-E728969129D0}"/>
              </a:ext>
            </a:extLst>
          </p:cNvPr>
          <p:cNvSpPr txBox="1"/>
          <p:nvPr/>
        </p:nvSpPr>
        <p:spPr>
          <a:xfrm>
            <a:off x="569977" y="3464264"/>
            <a:ext cx="10226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C: \&gt;		For  2: Count smaller elements (1) -&gt; New Index: 1</a:t>
            </a:r>
            <a:endParaRPr lang="en-PH" sz="2800" b="1" dirty="0">
              <a:solidFill>
                <a:schemeClr val="accent6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2F8F1-5FDF-80EB-4632-57636FE5A083}"/>
              </a:ext>
            </a:extLst>
          </p:cNvPr>
          <p:cNvSpPr txBox="1"/>
          <p:nvPr/>
        </p:nvSpPr>
        <p:spPr>
          <a:xfrm>
            <a:off x="569977" y="3870358"/>
            <a:ext cx="10402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C: \&gt;		For  1: Count smaller elements (None) -&gt; New Index: 0</a:t>
            </a:r>
            <a:endParaRPr lang="en-PH" sz="2800" b="1" dirty="0">
              <a:solidFill>
                <a:schemeClr val="accent6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4778D-7042-5CC8-0181-A04CC1B3C0DC}"/>
              </a:ext>
            </a:extLst>
          </p:cNvPr>
          <p:cNvSpPr txBox="1"/>
          <p:nvPr/>
        </p:nvSpPr>
        <p:spPr>
          <a:xfrm>
            <a:off x="569977" y="4243878"/>
            <a:ext cx="10226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C: \&gt;		For  3: Count smaller elements (1, 2) -&gt; New Index: 2</a:t>
            </a:r>
            <a:endParaRPr lang="en-PH" sz="2800" b="1" dirty="0">
              <a:solidFill>
                <a:schemeClr val="accent6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4AF29-E371-0A48-3354-17DFEB2CFCD0}"/>
              </a:ext>
            </a:extLst>
          </p:cNvPr>
          <p:cNvSpPr/>
          <p:nvPr/>
        </p:nvSpPr>
        <p:spPr>
          <a:xfrm>
            <a:off x="10843260" y="3157759"/>
            <a:ext cx="86360" cy="3240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2A2944-B0FC-102E-D0B4-ECA54B1885AF}"/>
              </a:ext>
            </a:extLst>
          </p:cNvPr>
          <p:cNvSpPr/>
          <p:nvPr/>
        </p:nvSpPr>
        <p:spPr>
          <a:xfrm>
            <a:off x="10091052" y="3576009"/>
            <a:ext cx="86360" cy="3240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43E5AC-493C-3D29-0C98-9F3F17041258}"/>
              </a:ext>
            </a:extLst>
          </p:cNvPr>
          <p:cNvSpPr/>
          <p:nvPr/>
        </p:nvSpPr>
        <p:spPr>
          <a:xfrm>
            <a:off x="10709977" y="3962429"/>
            <a:ext cx="86360" cy="3240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8E835F-9EBC-74BB-E404-10CD0329D134}"/>
              </a:ext>
            </a:extLst>
          </p:cNvPr>
          <p:cNvSpPr/>
          <p:nvPr/>
        </p:nvSpPr>
        <p:spPr>
          <a:xfrm>
            <a:off x="10463413" y="4329521"/>
            <a:ext cx="86360" cy="3240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2C9130-ABAF-68C9-0AE7-E70591F34360}"/>
              </a:ext>
            </a:extLst>
          </p:cNvPr>
          <p:cNvSpPr txBox="1"/>
          <p:nvPr/>
        </p:nvSpPr>
        <p:spPr>
          <a:xfrm>
            <a:off x="569977" y="4604648"/>
            <a:ext cx="10226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C: \&gt;	</a:t>
            </a:r>
            <a:r>
              <a:rPr lang="en-US" sz="2800" b="1" dirty="0">
                <a:solidFill>
                  <a:schemeClr val="accent6"/>
                </a:solidFill>
              </a:rPr>
              <a:t>Output: </a:t>
            </a:r>
            <a:r>
              <a:rPr lang="en-US" sz="2800" dirty="0">
                <a:solidFill>
                  <a:schemeClr val="accent6"/>
                </a:solidFill>
              </a:rPr>
              <a:t>[1, 2, 3, 4]</a:t>
            </a:r>
            <a:endParaRPr lang="en-PH" sz="2800" b="1" dirty="0">
              <a:solidFill>
                <a:schemeClr val="accent6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6B9203-68A3-88B4-F881-6B7292A17BA1}"/>
              </a:ext>
            </a:extLst>
          </p:cNvPr>
          <p:cNvSpPr/>
          <p:nvPr/>
        </p:nvSpPr>
        <p:spPr>
          <a:xfrm>
            <a:off x="4377305" y="4722374"/>
            <a:ext cx="86360" cy="3240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8613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1"/>
                            </p:stCondLst>
                            <p:childTnLst>
                              <p:par>
                                <p:cTn id="11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1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1"/>
                            </p:stCondLst>
                            <p:childTnLst>
                              <p:par>
                                <p:cTn id="21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1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1"/>
                            </p:stCondLst>
                            <p:childTnLst>
                              <p:par>
                                <p:cTn id="31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351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1"/>
                            </p:stCondLst>
                            <p:childTnLst>
                              <p:par>
                                <p:cTn id="41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151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151"/>
                            </p:stCondLst>
                            <p:childTnLst>
                              <p:par>
                                <p:cTn id="51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301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301"/>
                            </p:stCondLst>
                            <p:childTnLst>
                              <p:par>
                                <p:cTn id="61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251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51"/>
                            </p:stCondLst>
                            <p:childTnLst>
                              <p:par>
                                <p:cTn id="71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51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1"/>
                            </p:stCondLst>
                            <p:childTnLst>
                              <p:par>
                                <p:cTn id="81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0" grpId="1" animBg="1"/>
      <p:bldP spid="11" grpId="0"/>
      <p:bldP spid="12" grpId="0" animBg="1"/>
      <p:bldP spid="12" grpId="1" animBg="1"/>
      <p:bldP spid="15" grpId="0"/>
      <p:bldP spid="4" grpId="0" animBg="1"/>
      <p:bldP spid="4" grpId="1" animBg="1"/>
      <p:bldP spid="2" grpId="0"/>
      <p:bldP spid="5" grpId="0"/>
      <p:bldP spid="6" grpId="0"/>
      <p:bldP spid="8" grpId="0"/>
      <p:bldP spid="9" grpId="0" animBg="1"/>
      <p:bldP spid="9" grpId="1" animBg="1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18" grpId="0"/>
      <p:bldP spid="19" grpId="0" animBg="1"/>
      <p:bldP spid="1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392DC9-AA15-DF07-F458-82ACAE85F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CFA8D9D6-3C0B-4626-39B7-11281124B5B7}"/>
              </a:ext>
            </a:extLst>
          </p:cNvPr>
          <p:cNvSpPr txBox="1"/>
          <p:nvPr/>
        </p:nvSpPr>
        <p:spPr>
          <a:xfrm>
            <a:off x="0" y="-2266124"/>
            <a:ext cx="67116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Enumeration Sort</a:t>
            </a:r>
            <a:endParaRPr lang="en-PH" sz="8000" dirty="0">
              <a:latin typeface="Aptos Display (Headings)"/>
              <a:cs typeface="Aharoni" panose="020F0502020204030204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CE2DCB-4763-4029-F811-DDA342A9437E}"/>
              </a:ext>
            </a:extLst>
          </p:cNvPr>
          <p:cNvSpPr txBox="1"/>
          <p:nvPr/>
        </p:nvSpPr>
        <p:spPr>
          <a:xfrm>
            <a:off x="-6141720" y="4060655"/>
            <a:ext cx="6711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A simple but inefficient sorting algorithm</a:t>
            </a:r>
            <a:endParaRPr lang="en-PH" sz="4000" dirty="0">
              <a:latin typeface="Aptos Display (Headings)"/>
              <a:cs typeface="Aharoni" panose="020F050202020403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5C84F4-80D7-2A8F-7704-5E665C0D0EAF}"/>
              </a:ext>
            </a:extLst>
          </p:cNvPr>
          <p:cNvSpPr txBox="1"/>
          <p:nvPr/>
        </p:nvSpPr>
        <p:spPr>
          <a:xfrm>
            <a:off x="569978" y="929640"/>
            <a:ext cx="104028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C:\&gt; Pseudocode</a:t>
            </a:r>
            <a:endParaRPr lang="en-PH" sz="4400" dirty="0">
              <a:solidFill>
                <a:schemeClr val="accent6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F93722-6DCA-8654-9045-5BF0F8E1A045}"/>
              </a:ext>
            </a:extLst>
          </p:cNvPr>
          <p:cNvSpPr/>
          <p:nvPr/>
        </p:nvSpPr>
        <p:spPr>
          <a:xfrm>
            <a:off x="5532430" y="1028401"/>
            <a:ext cx="137160" cy="57191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06EBE5-68F1-B997-03DE-34E03D953620}"/>
              </a:ext>
            </a:extLst>
          </p:cNvPr>
          <p:cNvSpPr txBox="1"/>
          <p:nvPr/>
        </p:nvSpPr>
        <p:spPr>
          <a:xfrm>
            <a:off x="419251" y="1873843"/>
            <a:ext cx="10226359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accent6"/>
                </a:solidFill>
              </a:rPr>
              <a:t>Algorithm </a:t>
            </a:r>
            <a:r>
              <a:rPr lang="en-US" sz="2100" dirty="0" err="1">
                <a:solidFill>
                  <a:schemeClr val="accent6"/>
                </a:solidFill>
              </a:rPr>
              <a:t>EnumerationSort</a:t>
            </a:r>
            <a:r>
              <a:rPr lang="en-US" sz="2100" dirty="0">
                <a:solidFill>
                  <a:schemeClr val="accent6"/>
                </a:solidFill>
              </a:rPr>
              <a:t>(</a:t>
            </a:r>
            <a:r>
              <a:rPr lang="en-US" sz="2100" dirty="0" err="1">
                <a:solidFill>
                  <a:schemeClr val="accent6"/>
                </a:solidFill>
              </a:rPr>
              <a:t>arr</a:t>
            </a:r>
            <a:r>
              <a:rPr lang="en-US" sz="2100" dirty="0">
                <a:solidFill>
                  <a:schemeClr val="accent6"/>
                </a:solidFill>
              </a:rPr>
              <a:t>):</a:t>
            </a:r>
          </a:p>
          <a:p>
            <a:r>
              <a:rPr lang="en-US" sz="2100" dirty="0">
                <a:solidFill>
                  <a:schemeClr val="accent6"/>
                </a:solidFill>
              </a:rPr>
              <a:t>Input: </a:t>
            </a:r>
            <a:r>
              <a:rPr lang="en-US" sz="2100" dirty="0" err="1">
                <a:solidFill>
                  <a:schemeClr val="accent6"/>
                </a:solidFill>
              </a:rPr>
              <a:t>arr</a:t>
            </a:r>
            <a:r>
              <a:rPr lang="en-US" sz="2100" dirty="0">
                <a:solidFill>
                  <a:schemeClr val="accent6"/>
                </a:solidFill>
              </a:rPr>
              <a:t>, an array of n integers</a:t>
            </a:r>
          </a:p>
          <a:p>
            <a:r>
              <a:rPr lang="en-US" sz="2100" dirty="0">
                <a:solidFill>
                  <a:schemeClr val="accent6"/>
                </a:solidFill>
              </a:rPr>
              <a:t>Output: </a:t>
            </a:r>
            <a:r>
              <a:rPr lang="en-US" sz="2100" dirty="0" err="1">
                <a:solidFill>
                  <a:schemeClr val="accent6"/>
                </a:solidFill>
              </a:rPr>
              <a:t>arr</a:t>
            </a:r>
            <a:r>
              <a:rPr lang="en-US" sz="2100" dirty="0">
                <a:solidFill>
                  <a:schemeClr val="accent6"/>
                </a:solidFill>
              </a:rPr>
              <a:t> sorted in ascending order    </a:t>
            </a:r>
          </a:p>
          <a:p>
            <a:pPr marL="514350" indent="-514350">
              <a:buAutoNum type="arabicPeriod"/>
            </a:pPr>
            <a:r>
              <a:rPr lang="en-US" sz="2100" dirty="0">
                <a:solidFill>
                  <a:schemeClr val="accent6"/>
                </a:solidFill>
              </a:rPr>
              <a:t>Let n = size of </a:t>
            </a:r>
            <a:r>
              <a:rPr lang="en-US" sz="2100" dirty="0" err="1">
                <a:solidFill>
                  <a:schemeClr val="accent6"/>
                </a:solidFill>
              </a:rPr>
              <a:t>arr</a:t>
            </a:r>
            <a:r>
              <a:rPr lang="en-US" sz="2100" dirty="0">
                <a:solidFill>
                  <a:schemeClr val="accent6"/>
                </a:solidFill>
              </a:rPr>
              <a:t>    </a:t>
            </a:r>
          </a:p>
          <a:p>
            <a:pPr marL="514350" indent="-514350">
              <a:buAutoNum type="arabicPeriod"/>
            </a:pPr>
            <a:r>
              <a:rPr lang="en-US" sz="2100" dirty="0">
                <a:solidFill>
                  <a:schemeClr val="accent6"/>
                </a:solidFill>
              </a:rPr>
              <a:t>Create a new array sorted of size n, initialized to 0    </a:t>
            </a:r>
          </a:p>
          <a:p>
            <a:pPr marL="514350" indent="-514350">
              <a:buAutoNum type="arabicPeriod"/>
            </a:pPr>
            <a:r>
              <a:rPr lang="en-US" sz="2100" dirty="0">
                <a:solidFill>
                  <a:schemeClr val="accent6"/>
                </a:solidFill>
              </a:rPr>
              <a:t>For </a:t>
            </a:r>
            <a:r>
              <a:rPr lang="en-US" sz="2100" dirty="0" err="1">
                <a:solidFill>
                  <a:schemeClr val="accent6"/>
                </a:solidFill>
              </a:rPr>
              <a:t>i</a:t>
            </a:r>
            <a:r>
              <a:rPr lang="en-US" sz="2100" dirty="0">
                <a:solidFill>
                  <a:schemeClr val="accent6"/>
                </a:solidFill>
              </a:rPr>
              <a:t> = 0 to n-1 do:           </a:t>
            </a:r>
          </a:p>
          <a:p>
            <a:r>
              <a:rPr lang="en-US" sz="2100" dirty="0">
                <a:solidFill>
                  <a:schemeClr val="accent6"/>
                </a:solidFill>
              </a:rPr>
              <a:t>	a. Initialize index = 0           </a:t>
            </a:r>
          </a:p>
          <a:p>
            <a:r>
              <a:rPr lang="en-US" sz="2100" dirty="0">
                <a:solidFill>
                  <a:schemeClr val="accent6"/>
                </a:solidFill>
              </a:rPr>
              <a:t>	b. For j = 0 to n-1 do:</a:t>
            </a:r>
          </a:p>
          <a:p>
            <a:r>
              <a:rPr lang="en-US" sz="2100" dirty="0">
                <a:solidFill>
                  <a:schemeClr val="accent6"/>
                </a:solidFill>
              </a:rPr>
              <a:t>		</a:t>
            </a:r>
            <a:r>
              <a:rPr lang="en-US" sz="2100" dirty="0" err="1">
                <a:solidFill>
                  <a:schemeClr val="accent6"/>
                </a:solidFill>
              </a:rPr>
              <a:t>i</a:t>
            </a:r>
            <a:r>
              <a:rPr lang="en-US" sz="2100" dirty="0">
                <a:solidFill>
                  <a:schemeClr val="accent6"/>
                </a:solidFill>
              </a:rPr>
              <a:t>. If </a:t>
            </a:r>
            <a:r>
              <a:rPr lang="en-US" sz="2100" dirty="0" err="1">
                <a:solidFill>
                  <a:schemeClr val="accent6"/>
                </a:solidFill>
              </a:rPr>
              <a:t>arr</a:t>
            </a:r>
            <a:r>
              <a:rPr lang="en-US" sz="2100" dirty="0">
                <a:solidFill>
                  <a:schemeClr val="accent6"/>
                </a:solidFill>
              </a:rPr>
              <a:t>[j] &lt; </a:t>
            </a:r>
            <a:r>
              <a:rPr lang="en-US" sz="2100" dirty="0" err="1">
                <a:solidFill>
                  <a:schemeClr val="accent6"/>
                </a:solidFill>
              </a:rPr>
              <a:t>arr</a:t>
            </a:r>
            <a:r>
              <a:rPr lang="en-US" sz="2100" dirty="0">
                <a:solidFill>
                  <a:schemeClr val="accent6"/>
                </a:solidFill>
              </a:rPr>
              <a:t>[</a:t>
            </a:r>
            <a:r>
              <a:rPr lang="en-US" sz="2100" dirty="0" err="1">
                <a:solidFill>
                  <a:schemeClr val="accent6"/>
                </a:solidFill>
              </a:rPr>
              <a:t>i</a:t>
            </a:r>
            <a:r>
              <a:rPr lang="en-US" sz="2100" dirty="0">
                <a:solidFill>
                  <a:schemeClr val="accent6"/>
                </a:solidFill>
              </a:rPr>
              <a:t>] OR (</a:t>
            </a:r>
            <a:r>
              <a:rPr lang="en-US" sz="2100" dirty="0" err="1">
                <a:solidFill>
                  <a:schemeClr val="accent6"/>
                </a:solidFill>
              </a:rPr>
              <a:t>arr</a:t>
            </a:r>
            <a:r>
              <a:rPr lang="en-US" sz="2100" dirty="0">
                <a:solidFill>
                  <a:schemeClr val="accent6"/>
                </a:solidFill>
              </a:rPr>
              <a:t>[j] == </a:t>
            </a:r>
            <a:r>
              <a:rPr lang="en-US" sz="2100" dirty="0" err="1">
                <a:solidFill>
                  <a:schemeClr val="accent6"/>
                </a:solidFill>
              </a:rPr>
              <a:t>arr</a:t>
            </a:r>
            <a:r>
              <a:rPr lang="en-US" sz="2100" dirty="0">
                <a:solidFill>
                  <a:schemeClr val="accent6"/>
                </a:solidFill>
              </a:rPr>
              <a:t>[</a:t>
            </a:r>
            <a:r>
              <a:rPr lang="en-US" sz="2100" dirty="0" err="1">
                <a:solidFill>
                  <a:schemeClr val="accent6"/>
                </a:solidFill>
              </a:rPr>
              <a:t>i</a:t>
            </a:r>
            <a:r>
              <a:rPr lang="en-US" sz="2100" dirty="0">
                <a:solidFill>
                  <a:schemeClr val="accent6"/>
                </a:solidFill>
              </a:rPr>
              <a:t>] AND j &lt; </a:t>
            </a:r>
            <a:r>
              <a:rPr lang="en-US" sz="2100" dirty="0" err="1">
                <a:solidFill>
                  <a:schemeClr val="accent6"/>
                </a:solidFill>
              </a:rPr>
              <a:t>i</a:t>
            </a:r>
            <a:r>
              <a:rPr lang="en-US" sz="2100" dirty="0">
                <a:solidFill>
                  <a:schemeClr val="accent6"/>
                </a:solidFill>
              </a:rPr>
              <a:t>):                         </a:t>
            </a:r>
          </a:p>
          <a:p>
            <a:r>
              <a:rPr lang="en-US" sz="2100" dirty="0">
                <a:solidFill>
                  <a:schemeClr val="accent6"/>
                </a:solidFill>
              </a:rPr>
              <a:t>		index = index + 1           </a:t>
            </a:r>
          </a:p>
          <a:p>
            <a:r>
              <a:rPr lang="en-US" sz="2100" dirty="0">
                <a:solidFill>
                  <a:schemeClr val="accent6"/>
                </a:solidFill>
              </a:rPr>
              <a:t>	c. Set sorted[index] = </a:t>
            </a:r>
            <a:r>
              <a:rPr lang="en-US" sz="2100" dirty="0" err="1">
                <a:solidFill>
                  <a:schemeClr val="accent6"/>
                </a:solidFill>
              </a:rPr>
              <a:t>arr</a:t>
            </a:r>
            <a:r>
              <a:rPr lang="en-US" sz="2100" dirty="0">
                <a:solidFill>
                  <a:schemeClr val="accent6"/>
                </a:solidFill>
              </a:rPr>
              <a:t>[</a:t>
            </a:r>
            <a:r>
              <a:rPr lang="en-US" sz="2100" dirty="0" err="1">
                <a:solidFill>
                  <a:schemeClr val="accent6"/>
                </a:solidFill>
              </a:rPr>
              <a:t>i</a:t>
            </a:r>
            <a:r>
              <a:rPr lang="en-US" sz="2100" dirty="0">
                <a:solidFill>
                  <a:schemeClr val="accent6"/>
                </a:solidFill>
              </a:rPr>
              <a:t>]    </a:t>
            </a:r>
          </a:p>
          <a:p>
            <a:r>
              <a:rPr lang="en-US" sz="2100" dirty="0">
                <a:solidFill>
                  <a:schemeClr val="accent6"/>
                </a:solidFill>
              </a:rPr>
              <a:t>4. Copy elements of sorted back to </a:t>
            </a:r>
            <a:r>
              <a:rPr lang="en-US" sz="2100" dirty="0" err="1">
                <a:solidFill>
                  <a:schemeClr val="accent6"/>
                </a:solidFill>
              </a:rPr>
              <a:t>arr</a:t>
            </a:r>
            <a:r>
              <a:rPr lang="en-US" sz="2100" dirty="0">
                <a:solidFill>
                  <a:schemeClr val="accent6"/>
                </a:solidFill>
              </a:rPr>
              <a:t>:           </a:t>
            </a:r>
          </a:p>
          <a:p>
            <a:r>
              <a:rPr lang="en-US" sz="2100" dirty="0">
                <a:solidFill>
                  <a:schemeClr val="accent6"/>
                </a:solidFill>
              </a:rPr>
              <a:t>	For </a:t>
            </a:r>
            <a:r>
              <a:rPr lang="en-US" sz="2100" dirty="0" err="1">
                <a:solidFill>
                  <a:schemeClr val="accent6"/>
                </a:solidFill>
              </a:rPr>
              <a:t>i</a:t>
            </a:r>
            <a:r>
              <a:rPr lang="en-US" sz="2100" dirty="0">
                <a:solidFill>
                  <a:schemeClr val="accent6"/>
                </a:solidFill>
              </a:rPr>
              <a:t> = 0 to n-1 do:               </a:t>
            </a:r>
          </a:p>
          <a:p>
            <a:r>
              <a:rPr lang="en-US" sz="2100" dirty="0">
                <a:solidFill>
                  <a:schemeClr val="accent6"/>
                </a:solidFill>
              </a:rPr>
              <a:t>	</a:t>
            </a:r>
            <a:r>
              <a:rPr lang="en-US" sz="2100" dirty="0" err="1">
                <a:solidFill>
                  <a:schemeClr val="accent6"/>
                </a:solidFill>
              </a:rPr>
              <a:t>arr</a:t>
            </a:r>
            <a:r>
              <a:rPr lang="en-US" sz="2100" dirty="0">
                <a:solidFill>
                  <a:schemeClr val="accent6"/>
                </a:solidFill>
              </a:rPr>
              <a:t>[</a:t>
            </a:r>
            <a:r>
              <a:rPr lang="en-US" sz="2100" dirty="0" err="1">
                <a:solidFill>
                  <a:schemeClr val="accent6"/>
                </a:solidFill>
              </a:rPr>
              <a:t>i</a:t>
            </a:r>
            <a:r>
              <a:rPr lang="en-US" sz="2100" dirty="0">
                <a:solidFill>
                  <a:schemeClr val="accent6"/>
                </a:solidFill>
              </a:rPr>
              <a:t>] = sorted[</a:t>
            </a:r>
            <a:r>
              <a:rPr lang="en-US" sz="2100" dirty="0" err="1">
                <a:solidFill>
                  <a:schemeClr val="accent6"/>
                </a:solidFill>
              </a:rPr>
              <a:t>i</a:t>
            </a:r>
            <a:r>
              <a:rPr lang="en-US" sz="2100" dirty="0">
                <a:solidFill>
                  <a:schemeClr val="accent6"/>
                </a:solidFill>
              </a:rPr>
              <a:t>]    </a:t>
            </a:r>
          </a:p>
          <a:p>
            <a:r>
              <a:rPr lang="en-US" sz="2100" dirty="0">
                <a:solidFill>
                  <a:schemeClr val="accent6"/>
                </a:solidFill>
              </a:rPr>
              <a:t>5. Return </a:t>
            </a:r>
            <a:r>
              <a:rPr lang="en-US" sz="2100" dirty="0" err="1">
                <a:solidFill>
                  <a:schemeClr val="accent6"/>
                </a:solidFill>
              </a:rPr>
              <a:t>arr</a:t>
            </a:r>
            <a:endParaRPr lang="en-PH" sz="2100" b="1" dirty="0">
              <a:solidFill>
                <a:schemeClr val="accent6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9FE780-6C5C-0C83-EED0-173CC6E0A3F4}"/>
              </a:ext>
            </a:extLst>
          </p:cNvPr>
          <p:cNvSpPr/>
          <p:nvPr/>
        </p:nvSpPr>
        <p:spPr>
          <a:xfrm>
            <a:off x="1935555" y="6398825"/>
            <a:ext cx="86360" cy="3240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117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51"/>
                            </p:stCondLst>
                            <p:childTnLst>
                              <p:par>
                                <p:cTn id="11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401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401"/>
                            </p:stCondLst>
                            <p:childTnLst>
                              <p:par>
                                <p:cTn id="21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0" grpId="1" animBg="1"/>
      <p:bldP spid="18" grpId="0"/>
      <p:bldP spid="19" grpId="0" animBg="1"/>
      <p:bldP spid="1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81F209-1530-5642-E889-EDEA43809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CAA3ECBC-78D7-2EBC-2F41-359F584F517F}"/>
              </a:ext>
            </a:extLst>
          </p:cNvPr>
          <p:cNvSpPr txBox="1"/>
          <p:nvPr/>
        </p:nvSpPr>
        <p:spPr>
          <a:xfrm>
            <a:off x="0" y="-2266124"/>
            <a:ext cx="67116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Enumeration Sort</a:t>
            </a:r>
            <a:endParaRPr lang="en-PH" sz="8000" dirty="0">
              <a:latin typeface="Aptos Display (Headings)"/>
              <a:cs typeface="Aharoni" panose="020F0502020204030204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ECEB6F-2962-1B3C-D9E1-56FA6830A901}"/>
              </a:ext>
            </a:extLst>
          </p:cNvPr>
          <p:cNvSpPr txBox="1"/>
          <p:nvPr/>
        </p:nvSpPr>
        <p:spPr>
          <a:xfrm>
            <a:off x="-6141720" y="4060655"/>
            <a:ext cx="6711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A simple but inefficient sorting algorithm</a:t>
            </a:r>
            <a:endParaRPr lang="en-PH" sz="4000" dirty="0">
              <a:latin typeface="Aptos Display (Headings)"/>
              <a:cs typeface="Aharoni" panose="020F050202020403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4EF0F-BD38-9A2E-C3C1-0AE484FD101E}"/>
              </a:ext>
            </a:extLst>
          </p:cNvPr>
          <p:cNvSpPr txBox="1"/>
          <p:nvPr/>
        </p:nvSpPr>
        <p:spPr>
          <a:xfrm>
            <a:off x="569978" y="2891104"/>
            <a:ext cx="95587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C:\&gt; Source Code</a:t>
            </a:r>
            <a:endParaRPr lang="en-PH" sz="7000" dirty="0">
              <a:solidFill>
                <a:schemeClr val="accent6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5F34BE-5BB2-C66D-CDC7-65C0E2067DF5}"/>
              </a:ext>
            </a:extLst>
          </p:cNvPr>
          <p:cNvSpPr/>
          <p:nvPr/>
        </p:nvSpPr>
        <p:spPr>
          <a:xfrm>
            <a:off x="9003490" y="3116453"/>
            <a:ext cx="160606" cy="7188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665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51"/>
                            </p:stCondLst>
                            <p:childTnLst>
                              <p:par>
                                <p:cTn id="11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0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e6854ad-64d2-477d-a011-b269739f9b2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B2232B9C3DB94189E1ADF94B9F3ADF" ma:contentTypeVersion="15" ma:contentTypeDescription="Create a new document." ma:contentTypeScope="" ma:versionID="f433ca8991a4330d9d5364240735929d">
  <xsd:schema xmlns:xsd="http://www.w3.org/2001/XMLSchema" xmlns:xs="http://www.w3.org/2001/XMLSchema" xmlns:p="http://schemas.microsoft.com/office/2006/metadata/properties" xmlns:ns3="0e6854ad-64d2-477d-a011-b269739f9b22" xmlns:ns4="e3bf9439-60f1-4ebc-b941-f76313f557ed" targetNamespace="http://schemas.microsoft.com/office/2006/metadata/properties" ma:root="true" ma:fieldsID="008ca6c26a699fcb486111328a45ddd7" ns3:_="" ns4:_="">
    <xsd:import namespace="0e6854ad-64d2-477d-a011-b269739f9b22"/>
    <xsd:import namespace="e3bf9439-60f1-4ebc-b941-f76313f557e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6854ad-64d2-477d-a011-b269739f9b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f9439-60f1-4ebc-b941-f76313f557e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5218AC-39CE-4614-AA0A-5EFA9C86761B}">
  <ds:schemaRefs>
    <ds:schemaRef ds:uri="http://schemas.microsoft.com/office/2006/documentManagement/types"/>
    <ds:schemaRef ds:uri="http://www.w3.org/XML/1998/namespace"/>
    <ds:schemaRef ds:uri="0e6854ad-64d2-477d-a011-b269739f9b22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e3bf9439-60f1-4ebc-b941-f76313f557ed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429B0F7-42A2-4EF5-8526-DE10B0BCF1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9D8ACE-1007-48F4-9272-C25F686660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6854ad-64d2-477d-a011-b269739f9b22"/>
    <ds:schemaRef ds:uri="e3bf9439-60f1-4ebc-b941-f76313f557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415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Aptos Display (Headings)</vt:lpstr>
      <vt:lpstr>Arial</vt:lpstr>
      <vt:lpstr>Cascadia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 Vincent Cada</dc:creator>
  <cp:lastModifiedBy>Ron Vincent Cada</cp:lastModifiedBy>
  <cp:revision>1</cp:revision>
  <dcterms:created xsi:type="dcterms:W3CDTF">2024-11-18T05:57:56Z</dcterms:created>
  <dcterms:modified xsi:type="dcterms:W3CDTF">2024-11-24T05:24:49Z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0x01010034B2232B9C3DB94189E1ADF94B9F3ADF</vt:lpwstr>
  </property>
</Properties>
</file>