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3"/>
  </p:notesMasterIdLst>
  <p:sldIdLst>
    <p:sldId id="269" r:id="rId2"/>
    <p:sldId id="264" r:id="rId3"/>
    <p:sldId id="270" r:id="rId4"/>
    <p:sldId id="268" r:id="rId5"/>
    <p:sldId id="260" r:id="rId6"/>
    <p:sldId id="256" r:id="rId7"/>
    <p:sldId id="275" r:id="rId8"/>
    <p:sldId id="273" r:id="rId9"/>
    <p:sldId id="274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5A2E-B8BB-48AD-97BA-D381E8F285C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56EEB-EED5-4D91-9838-A690FA2C7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3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02D2-53CD-4D99-8743-C77AAEDC78C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642-F355-4625-B927-B5829618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7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02D2-53CD-4D99-8743-C77AAEDC78C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642-F355-4625-B927-B5829618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02D2-53CD-4D99-8743-C77AAEDC78C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642-F355-4625-B927-B582961874D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038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02D2-53CD-4D99-8743-C77AAEDC78C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642-F355-4625-B927-B5829618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89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02D2-53CD-4D99-8743-C77AAEDC78C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642-F355-4625-B927-B582961874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146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02D2-53CD-4D99-8743-C77AAEDC78C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642-F355-4625-B927-B5829618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94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02D2-53CD-4D99-8743-C77AAEDC78C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642-F355-4625-B927-B5829618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5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02D2-53CD-4D99-8743-C77AAEDC78C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642-F355-4625-B927-B5829618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4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02D2-53CD-4D99-8743-C77AAEDC78C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642-F355-4625-B927-B5829618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02D2-53CD-4D99-8743-C77AAEDC78C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642-F355-4625-B927-B5829618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7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02D2-53CD-4D99-8743-C77AAEDC78C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642-F355-4625-B927-B5829618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2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02D2-53CD-4D99-8743-C77AAEDC78C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642-F355-4625-B927-B5829618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7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02D2-53CD-4D99-8743-C77AAEDC78C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642-F355-4625-B927-B5829618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7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02D2-53CD-4D99-8743-C77AAEDC78C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642-F355-4625-B927-B5829618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3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02D2-53CD-4D99-8743-C77AAEDC78C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642-F355-4625-B927-B5829618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402D2-53CD-4D99-8743-C77AAEDC78C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642-F355-4625-B927-B5829618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8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402D2-53CD-4D99-8743-C77AAEDC78C7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D22642-F355-4625-B927-B5829618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2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festyle.kompas.com/read/2019/11/02/112016820/kenali-manfaat-mendengarkan-musik-untuk-kesehatan?page=all" TargetMode="External"/><Relationship Id="rId2" Type="http://schemas.openxmlformats.org/officeDocument/2006/relationships/hyperlink" Target="https://www.gethealthystayhealthy.com/articles/10-health-benefits-of-musi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ndungkita.id/2019/11/17/tak-hanya-redakan-stres-ini-segudang-manfaat-mendengarkan-musik-bagi-kesehata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4621" y="1128223"/>
            <a:ext cx="896655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Relationship between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People’s Music Preferences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and Their Health Lifestyle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0403" y="4085765"/>
            <a:ext cx="5958682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Daniel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Santoso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(Leader)/2201756506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Albert Lilian Thamson/2201754412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Steven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Odolf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/2201761771</a:t>
            </a:r>
          </a:p>
          <a:p>
            <a:pPr algn="ctr"/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Luwis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Lim/2201758045</a:t>
            </a:r>
          </a:p>
        </p:txBody>
      </p:sp>
    </p:spTree>
    <p:extLst>
      <p:ext uri="{BB962C8B-B14F-4D97-AF65-F5344CB8AC3E}">
        <p14:creationId xmlns:p14="http://schemas.microsoft.com/office/powerpoint/2010/main" val="251817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080"/>
            <a:ext cx="8596668" cy="3880773"/>
          </a:xfrm>
        </p:spPr>
        <p:txBody>
          <a:bodyPr/>
          <a:lstStyle/>
          <a:p>
            <a:pPr lvl="0"/>
            <a:r>
              <a:rPr lang="en-US" u="sng" dirty="0">
                <a:hlinkClick r:id="rId2"/>
              </a:rPr>
              <a:t>https://www.gethealthystayhealthy.com/articles/10-health-benefits-of-music</a:t>
            </a:r>
            <a:endParaRPr lang="en-US" dirty="0"/>
          </a:p>
          <a:p>
            <a:pPr lvl="0"/>
            <a:r>
              <a:rPr lang="en-US" u="sng" dirty="0">
                <a:hlinkClick r:id="rId3"/>
              </a:rPr>
              <a:t>https://lifestyle.kompas.com/read/2019/11/02/112016820/kenali-manfaat-mendengarkan-musik-untuk-kesehatan?page=all</a:t>
            </a:r>
            <a:r>
              <a:rPr lang="en-US" dirty="0"/>
              <a:t> </a:t>
            </a:r>
          </a:p>
          <a:p>
            <a:pPr lvl="0"/>
            <a:r>
              <a:rPr lang="en-US" u="sng" dirty="0">
                <a:hlinkClick r:id="rId4"/>
              </a:rPr>
              <a:t>https://bandungkita.id/2019/11/17/tak-hanya-redakan-stres-ini-segudang-manfaat-mendengarkan-musik-bagi-kesehatan/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340513"/>
            <a:ext cx="38122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0537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9264" y="2551698"/>
            <a:ext cx="39873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352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40" y="2110712"/>
            <a:ext cx="8596668" cy="3880773"/>
          </a:xfrm>
        </p:spPr>
        <p:txBody>
          <a:bodyPr/>
          <a:lstStyle/>
          <a:p>
            <a:r>
              <a:rPr lang="en-US" dirty="0" err="1"/>
              <a:t>Banyak</a:t>
            </a:r>
            <a:r>
              <a:rPr lang="en-US" dirty="0"/>
              <a:t> orang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sehari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peringatkan</a:t>
            </a:r>
            <a:r>
              <a:rPr lang="en-US" dirty="0"/>
              <a:t>,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marah</a:t>
            </a:r>
            <a:r>
              <a:rPr lang="en-US" dirty="0"/>
              <a:t> </a:t>
            </a:r>
            <a:r>
              <a:rPr lang="en-US" dirty="0" err="1"/>
              <a:t>seolah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</a:p>
          <a:p>
            <a:r>
              <a:rPr lang="en-US" dirty="0" err="1"/>
              <a:t>Musik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orang </a:t>
            </a:r>
            <a:r>
              <a:rPr lang="en-US" dirty="0" err="1"/>
              <a:t>orang</a:t>
            </a:r>
            <a:r>
              <a:rPr lang="en-US" dirty="0"/>
              <a:t> di zaman modern. </a:t>
            </a:r>
            <a:r>
              <a:rPr lang="en-US" dirty="0" err="1"/>
              <a:t>Setiap</a:t>
            </a:r>
            <a:r>
              <a:rPr lang="en-US" dirty="0"/>
              <a:t> orang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selera</a:t>
            </a:r>
            <a:r>
              <a:rPr lang="en-US" dirty="0"/>
              <a:t> </a:t>
            </a:r>
            <a:r>
              <a:rPr lang="en-US" dirty="0" err="1"/>
              <a:t>musik</a:t>
            </a:r>
            <a:r>
              <a:rPr lang="en-US" dirty="0"/>
              <a:t> yang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beda</a:t>
            </a:r>
            <a:r>
              <a:rPr lang="en-US" dirty="0"/>
              <a:t>.</a:t>
            </a:r>
          </a:p>
          <a:p>
            <a:r>
              <a:rPr lang="en-US" dirty="0" err="1"/>
              <a:t>Dengan</a:t>
            </a:r>
            <a:r>
              <a:rPr lang="en-US" dirty="0"/>
              <a:t> experiment </a:t>
            </a:r>
            <a:r>
              <a:rPr lang="en-US" dirty="0" err="1"/>
              <a:t>ini</a:t>
            </a:r>
            <a:r>
              <a:rPr lang="en-US" dirty="0"/>
              <a:t> kami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selera</a:t>
            </a:r>
            <a:r>
              <a:rPr lang="en-US" dirty="0"/>
              <a:t> </a:t>
            </a:r>
            <a:r>
              <a:rPr lang="en-US" dirty="0" err="1"/>
              <a:t>musik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orang </a:t>
            </a:r>
            <a:r>
              <a:rPr lang="en-US" dirty="0" err="1"/>
              <a:t>berpengaruh</a:t>
            </a:r>
            <a:r>
              <a:rPr lang="en-US" dirty="0"/>
              <a:t> pada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mereka</a:t>
            </a:r>
            <a:endParaRPr lang="en-US" dirty="0"/>
          </a:p>
          <a:p>
            <a:r>
              <a:rPr lang="en-US" dirty="0"/>
              <a:t>Kami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preferensi</a:t>
            </a:r>
            <a:r>
              <a:rPr lang="en-US" dirty="0"/>
              <a:t> </a:t>
            </a:r>
            <a:r>
              <a:rPr lang="en-US" dirty="0" err="1"/>
              <a:t>musik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hidupnya</a:t>
            </a:r>
            <a:r>
              <a:rPr lang="en-US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419640" y="526072"/>
            <a:ext cx="68563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Problem Background</a:t>
            </a:r>
          </a:p>
        </p:txBody>
      </p:sp>
    </p:spTree>
    <p:extLst>
      <p:ext uri="{BB962C8B-B14F-4D97-AF65-F5344CB8AC3E}">
        <p14:creationId xmlns:p14="http://schemas.microsoft.com/office/powerpoint/2010/main" val="353111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Purpose: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sesorang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preferensi</a:t>
            </a:r>
            <a:r>
              <a:rPr lang="en-US" dirty="0"/>
              <a:t> </a:t>
            </a:r>
            <a:r>
              <a:rPr lang="en-US" dirty="0" err="1"/>
              <a:t>musiknya</a:t>
            </a:r>
            <a:endParaRPr lang="en-US" dirty="0"/>
          </a:p>
          <a:p>
            <a:pPr lvl="1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menyadarkan</a:t>
            </a:r>
            <a:r>
              <a:rPr lang="en-US" dirty="0"/>
              <a:t> para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hidupnya</a:t>
            </a:r>
            <a:endParaRPr lang="en-US" dirty="0"/>
          </a:p>
          <a:p>
            <a:pPr lvl="1"/>
            <a:r>
              <a:rPr lang="en-US" dirty="0" err="1"/>
              <a:t>Membantu</a:t>
            </a:r>
            <a:r>
              <a:rPr lang="en-US" dirty="0"/>
              <a:t> orang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hidupnya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Benefit:</a:t>
            </a:r>
          </a:p>
          <a:p>
            <a:pPr lvl="1"/>
            <a:r>
              <a:rPr lang="en-US" dirty="0" err="1"/>
              <a:t>Pembaca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preferensi</a:t>
            </a:r>
            <a:r>
              <a:rPr lang="en-US" dirty="0"/>
              <a:t> </a:t>
            </a:r>
            <a:r>
              <a:rPr lang="en-US" dirty="0" err="1"/>
              <a:t>musik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hidupnya</a:t>
            </a:r>
            <a:endParaRPr lang="en-US" dirty="0"/>
          </a:p>
          <a:p>
            <a:pPr lvl="1"/>
            <a:r>
              <a:rPr lang="en-US" dirty="0" err="1"/>
              <a:t>Pembaca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mereka</a:t>
            </a:r>
            <a:endParaRPr lang="en-US" dirty="0"/>
          </a:p>
          <a:p>
            <a:pPr lvl="1"/>
            <a:r>
              <a:rPr lang="en-US" dirty="0" err="1"/>
              <a:t>Pembaca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mereka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334" y="423641"/>
            <a:ext cx="6046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Purpose &amp; Benefit</a:t>
            </a:r>
          </a:p>
        </p:txBody>
      </p:sp>
    </p:spTree>
    <p:extLst>
      <p:ext uri="{BB962C8B-B14F-4D97-AF65-F5344CB8AC3E}">
        <p14:creationId xmlns:p14="http://schemas.microsoft.com/office/powerpoint/2010/main" val="401481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206" y="2011682"/>
            <a:ext cx="8596668" cy="4048297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n-US" dirty="0" err="1"/>
              <a:t>Musik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menguntungkan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,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emosi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kebahagiaan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relaksasi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.</a:t>
            </a:r>
          </a:p>
          <a:p>
            <a:pPr lvl="0">
              <a:buFont typeface="+mj-lt"/>
              <a:buAutoNum type="arabicPeriod"/>
            </a:pPr>
            <a:r>
              <a:rPr lang="en-US" dirty="0" err="1"/>
              <a:t>Mendengarkan</a:t>
            </a:r>
            <a:r>
              <a:rPr lang="en-US" dirty="0"/>
              <a:t> </a:t>
            </a:r>
            <a:r>
              <a:rPr lang="en-US" dirty="0" err="1"/>
              <a:t>musik</a:t>
            </a:r>
            <a:r>
              <a:rPr lang="en-US" dirty="0"/>
              <a:t> “</a:t>
            </a:r>
            <a:r>
              <a:rPr lang="en-US" dirty="0" err="1"/>
              <a:t>santai</a:t>
            </a:r>
            <a:r>
              <a:rPr lang="en-US" dirty="0"/>
              <a:t>”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stress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kecemasan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orang yang </a:t>
            </a:r>
            <a:r>
              <a:rPr lang="en-US" dirty="0" err="1"/>
              <a:t>sehat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orang yang </a:t>
            </a:r>
            <a:r>
              <a:rPr lang="en-US" dirty="0" err="1"/>
              <a:t>menjalani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medis</a:t>
            </a:r>
            <a:r>
              <a:rPr lang="en-US" dirty="0"/>
              <a:t> (</a:t>
            </a:r>
            <a:r>
              <a:rPr lang="en-US" dirty="0" err="1"/>
              <a:t>contoh</a:t>
            </a:r>
            <a:r>
              <a:rPr lang="en-US" dirty="0"/>
              <a:t>;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gigi</a:t>
            </a:r>
            <a:r>
              <a:rPr lang="en-US" dirty="0"/>
              <a:t>, </a:t>
            </a:r>
            <a:r>
              <a:rPr lang="en-US" dirty="0" err="1"/>
              <a:t>kolonoskopi</a:t>
            </a:r>
            <a:r>
              <a:rPr lang="en-US" dirty="0"/>
              <a:t>)</a:t>
            </a:r>
          </a:p>
          <a:p>
            <a:pPr lvl="0">
              <a:buFont typeface="+mj-lt"/>
              <a:buAutoNum type="arabicPeriod"/>
            </a:pPr>
            <a:r>
              <a:rPr lang="en-US" dirty="0" err="1"/>
              <a:t>Mendengarkan</a:t>
            </a:r>
            <a:r>
              <a:rPr lang="en-US" dirty="0"/>
              <a:t> </a:t>
            </a:r>
            <a:r>
              <a:rPr lang="en-US" dirty="0" err="1"/>
              <a:t>musik</a:t>
            </a:r>
            <a:r>
              <a:rPr lang="en-US" dirty="0"/>
              <a:t>, </a:t>
            </a:r>
            <a:r>
              <a:rPr lang="en-US" dirty="0" err="1"/>
              <a:t>rupanya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menurunkan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kortisol</a:t>
            </a:r>
            <a:r>
              <a:rPr lang="en-US" dirty="0"/>
              <a:t> di </a:t>
            </a:r>
            <a:r>
              <a:rPr lang="en-US" dirty="0" err="1"/>
              <a:t>tubuh</a:t>
            </a:r>
            <a:r>
              <a:rPr lang="en-US" dirty="0"/>
              <a:t>. </a:t>
            </a:r>
            <a:r>
              <a:rPr lang="en-US" dirty="0" err="1"/>
              <a:t>Musik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fisiologis</a:t>
            </a:r>
            <a:r>
              <a:rPr lang="en-US" dirty="0"/>
              <a:t> di </a:t>
            </a:r>
            <a:r>
              <a:rPr lang="en-US" dirty="0" err="1"/>
              <a:t>tubuh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detak</a:t>
            </a:r>
            <a:r>
              <a:rPr lang="en-US" dirty="0"/>
              <a:t> </a:t>
            </a:r>
            <a:r>
              <a:rPr lang="en-US" dirty="0" err="1"/>
              <a:t>jantung</a:t>
            </a:r>
            <a:endParaRPr lang="en-US" dirty="0"/>
          </a:p>
          <a:p>
            <a:pPr lvl="0">
              <a:buFont typeface="+mj-lt"/>
              <a:buAutoNum type="arabicPeriod"/>
            </a:pPr>
            <a:r>
              <a:rPr lang="en-US" dirty="0" err="1"/>
              <a:t>Mendengarkan</a:t>
            </a:r>
            <a:r>
              <a:rPr lang="en-US" dirty="0"/>
              <a:t> </a:t>
            </a:r>
            <a:r>
              <a:rPr lang="en-US" dirty="0" err="1"/>
              <a:t>musik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meredakan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kekambuhan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kronis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migrain</a:t>
            </a:r>
            <a:r>
              <a:rPr lang="en-US" dirty="0"/>
              <a:t>. </a:t>
            </a:r>
          </a:p>
          <a:p>
            <a:pPr lvl="0">
              <a:buFont typeface="+mj-lt"/>
              <a:buAutoNum type="arabicPeriod"/>
            </a:pPr>
            <a:r>
              <a:rPr lang="en-US" dirty="0" err="1"/>
              <a:t>Musik</a:t>
            </a:r>
            <a:r>
              <a:rPr lang="en-US" dirty="0"/>
              <a:t> </a:t>
            </a:r>
            <a:r>
              <a:rPr lang="en-US" dirty="0" err="1"/>
              <a:t>memicu</a:t>
            </a:r>
            <a:r>
              <a:rPr lang="en-US" dirty="0"/>
              <a:t> </a:t>
            </a:r>
            <a:r>
              <a:rPr lang="en-US" dirty="0" err="1"/>
              <a:t>otak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mengaktifkan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neuron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serentak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otak</a:t>
            </a:r>
            <a:r>
              <a:rPr lang="en-US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206" y="673239"/>
            <a:ext cx="60308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4973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648394" y="1251284"/>
            <a:ext cx="8968848" cy="5309937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1. </a:t>
            </a:r>
            <a:r>
              <a:rPr lang="en-US" dirty="0" err="1"/>
              <a:t>Mengumpulkan</a:t>
            </a:r>
            <a:r>
              <a:rPr lang="en-US" dirty="0"/>
              <a:t> Data:</a:t>
            </a:r>
          </a:p>
          <a:p>
            <a:pPr lvl="1"/>
            <a:r>
              <a:rPr lang="en-US" dirty="0" err="1"/>
              <a:t>Menyebar</a:t>
            </a:r>
            <a:r>
              <a:rPr lang="en-US" dirty="0"/>
              <a:t> </a:t>
            </a:r>
            <a:r>
              <a:rPr lang="en-US" dirty="0" err="1"/>
              <a:t>kuesioner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orang-orang yang </a:t>
            </a:r>
            <a:r>
              <a:rPr lang="en-US" dirty="0" err="1"/>
              <a:t>berumur</a:t>
            </a:r>
            <a:r>
              <a:rPr lang="en-US" dirty="0"/>
              <a:t> 15-30 </a:t>
            </a:r>
            <a:r>
              <a:rPr lang="en-US" dirty="0" err="1"/>
              <a:t>tahun</a:t>
            </a:r>
            <a:r>
              <a:rPr lang="en-US" dirty="0"/>
              <a:t> di Indonesia yang </a:t>
            </a:r>
            <a:r>
              <a:rPr lang="en-US" dirty="0" err="1"/>
              <a:t>berkewarganegaraan</a:t>
            </a:r>
            <a:r>
              <a:rPr lang="en-US" dirty="0"/>
              <a:t> Indonesia</a:t>
            </a:r>
          </a:p>
          <a:p>
            <a:pPr lvl="1"/>
            <a:r>
              <a:rPr lang="en-US" dirty="0" err="1"/>
              <a:t>Pertanyaan-pertanyaan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pada dataset kami.</a:t>
            </a:r>
          </a:p>
          <a:p>
            <a:pPr marL="0" lvl="0" indent="0">
              <a:buNone/>
            </a:pPr>
            <a:r>
              <a:rPr lang="en-US" dirty="0"/>
              <a:t>2. Preprocessing</a:t>
            </a:r>
          </a:p>
          <a:p>
            <a:pPr lvl="1"/>
            <a:r>
              <a:rPr lang="en-US" dirty="0" err="1"/>
              <a:t>Membersihkan</a:t>
            </a:r>
            <a:r>
              <a:rPr lang="en-US" dirty="0"/>
              <a:t> Null Value (di-drop)</a:t>
            </a:r>
          </a:p>
          <a:p>
            <a:pPr lvl="1"/>
            <a:r>
              <a:rPr lang="en-US" dirty="0"/>
              <a:t>Histogram</a:t>
            </a:r>
          </a:p>
          <a:p>
            <a:pPr marL="0" lvl="0" indent="0">
              <a:buNone/>
            </a:pPr>
            <a:r>
              <a:rPr lang="en-US" dirty="0"/>
              <a:t>3. Machine Learning</a:t>
            </a:r>
          </a:p>
          <a:p>
            <a:pPr lvl="1"/>
            <a:r>
              <a:rPr lang="en-US" dirty="0"/>
              <a:t>Feature Extraction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Polynomial Regression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KNN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48394" y="401381"/>
            <a:ext cx="25763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Method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4530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56438"/>
              </p:ext>
            </p:extLst>
          </p:nvPr>
        </p:nvGraphicFramePr>
        <p:xfrm>
          <a:off x="356937" y="1322036"/>
          <a:ext cx="11478125" cy="537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420">
                  <a:extLst>
                    <a:ext uri="{9D8B030D-6E8A-4147-A177-3AD203B41FA5}">
                      <a16:colId xmlns:a16="http://schemas.microsoft.com/office/drawing/2014/main" val="3325277414"/>
                    </a:ext>
                  </a:extLst>
                </a:gridCol>
                <a:gridCol w="2789150">
                  <a:extLst>
                    <a:ext uri="{9D8B030D-6E8A-4147-A177-3AD203B41FA5}">
                      <a16:colId xmlns:a16="http://schemas.microsoft.com/office/drawing/2014/main" val="3763459518"/>
                    </a:ext>
                  </a:extLst>
                </a:gridCol>
                <a:gridCol w="2450725">
                  <a:extLst>
                    <a:ext uri="{9D8B030D-6E8A-4147-A177-3AD203B41FA5}">
                      <a16:colId xmlns:a16="http://schemas.microsoft.com/office/drawing/2014/main" val="2116742656"/>
                    </a:ext>
                  </a:extLst>
                </a:gridCol>
                <a:gridCol w="2554659">
                  <a:extLst>
                    <a:ext uri="{9D8B030D-6E8A-4147-A177-3AD203B41FA5}">
                      <a16:colId xmlns:a16="http://schemas.microsoft.com/office/drawing/2014/main" val="676523138"/>
                    </a:ext>
                  </a:extLst>
                </a:gridCol>
                <a:gridCol w="2467171">
                  <a:extLst>
                    <a:ext uri="{9D8B030D-6E8A-4147-A177-3AD203B41FA5}">
                      <a16:colId xmlns:a16="http://schemas.microsoft.com/office/drawing/2014/main" val="2395602346"/>
                    </a:ext>
                  </a:extLst>
                </a:gridCol>
              </a:tblGrid>
              <a:tr h="12335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Polynomial Regression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325177"/>
                  </a:ext>
                </a:extLst>
              </a:tr>
              <a:tr h="1233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0.007217(Indo)</a:t>
                      </a:r>
                    </a:p>
                    <a:p>
                      <a:pPr algn="ctr"/>
                      <a:r>
                        <a:rPr lang="en-US" dirty="0"/>
                        <a:t>0.07435(Slovakia)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-0.04636(Indo)</a:t>
                      </a:r>
                    </a:p>
                    <a:p>
                      <a:pPr algn="ctr"/>
                      <a:r>
                        <a:rPr lang="en-US" dirty="0"/>
                        <a:t>1.4067(Slovakia)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0.8(</a:t>
                      </a:r>
                      <a:r>
                        <a:rPr lang="en-US" dirty="0" err="1"/>
                        <a:t>indo</a:t>
                      </a:r>
                      <a:r>
                        <a:rPr lang="en-US" dirty="0"/>
                        <a:t>)</a:t>
                      </a:r>
                      <a:br>
                        <a:rPr lang="en-US" dirty="0"/>
                      </a:br>
                      <a:r>
                        <a:rPr lang="en-US" dirty="0"/>
                        <a:t>0.6(Slovakia)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0.93333(Indo)</a:t>
                      </a:r>
                    </a:p>
                    <a:p>
                      <a:pPr algn="ctr"/>
                      <a:r>
                        <a:rPr lang="en-US" dirty="0"/>
                        <a:t>0.5851(Slovakia)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022048"/>
                  </a:ext>
                </a:extLst>
              </a:tr>
              <a:tr h="123352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R_Square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-0.241381(Indo)</a:t>
                      </a:r>
                    </a:p>
                    <a:p>
                      <a:pPr algn="ctr"/>
                      <a:r>
                        <a:rPr lang="en-US" dirty="0"/>
                        <a:t>-0.07144(Slovakia)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1.0(Indo)</a:t>
                      </a:r>
                    </a:p>
                    <a:p>
                      <a:pPr algn="ctr"/>
                      <a:r>
                        <a:rPr lang="en-US" dirty="0"/>
                        <a:t>0.37793(Slovakia)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-2.2142(Indo)</a:t>
                      </a:r>
                    </a:p>
                    <a:p>
                      <a:pPr algn="ctr"/>
                      <a:r>
                        <a:rPr lang="en-US" dirty="0"/>
                        <a:t>-0.6667(Slovakia)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483906"/>
                  </a:ext>
                </a:extLst>
              </a:tr>
              <a:tr h="16777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Possible or 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Possible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Possible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Possible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Possible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455178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334442" y="157633"/>
            <a:ext cx="6725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Table of Experiment</a:t>
            </a:r>
          </a:p>
        </p:txBody>
      </p:sp>
    </p:spTree>
    <p:extLst>
      <p:ext uri="{BB962C8B-B14F-4D97-AF65-F5344CB8AC3E}">
        <p14:creationId xmlns:p14="http://schemas.microsoft.com/office/powerpoint/2010/main" val="14409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54EA-5836-4B9A-A904-6FD5C58F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EE5275E-A926-4918-B07D-8427E90173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113112"/>
              </p:ext>
            </p:extLst>
          </p:nvPr>
        </p:nvGraphicFramePr>
        <p:xfrm>
          <a:off x="966621" y="1559560"/>
          <a:ext cx="859631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268166162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952166304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478884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Indonesia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Slovakia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66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93.33%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59.26%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82141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5D91156-50AC-4021-A7CD-29D16227D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18" y="3017409"/>
            <a:ext cx="5456480" cy="34748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4C833F-8229-4F59-A6ED-1412DAC38563}"/>
              </a:ext>
            </a:extLst>
          </p:cNvPr>
          <p:cNvSpPr txBox="1"/>
          <p:nvPr/>
        </p:nvSpPr>
        <p:spPr>
          <a:xfrm>
            <a:off x="6721642" y="2648441"/>
            <a:ext cx="2266992" cy="36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Heatmap Slovakia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EE0E1-C08C-4B48-AF5C-3362E9BED9D6}"/>
              </a:ext>
            </a:extLst>
          </p:cNvPr>
          <p:cNvSpPr txBox="1"/>
          <p:nvPr/>
        </p:nvSpPr>
        <p:spPr>
          <a:xfrm>
            <a:off x="966621" y="2616357"/>
            <a:ext cx="2266992" cy="36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Heatmap Indonesia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79100-1988-4AEC-842D-4011AA69BDE5}"/>
              </a:ext>
            </a:extLst>
          </p:cNvPr>
          <p:cNvSpPr txBox="1"/>
          <p:nvPr/>
        </p:nvSpPr>
        <p:spPr>
          <a:xfrm>
            <a:off x="5692530" y="434152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3B4C90-23DC-4F20-894C-A70FFC076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92" y="3017409"/>
            <a:ext cx="5313338" cy="34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9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43DF-2268-49AA-8367-7A9CE3EE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06" y="609600"/>
            <a:ext cx="8596668" cy="132080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F4D2CBA-131B-4A32-86AC-BD5D6FA97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011114"/>
              </p:ext>
            </p:extLst>
          </p:nvPr>
        </p:nvGraphicFramePr>
        <p:xfrm>
          <a:off x="946840" y="1850189"/>
          <a:ext cx="85963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84420117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84574106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25486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Important Variable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04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 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93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1577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9E8188A-7CD6-4A75-81B7-D5845D7DC22B}"/>
              </a:ext>
            </a:extLst>
          </p:cNvPr>
          <p:cNvSpPr txBox="1"/>
          <p:nvPr/>
        </p:nvSpPr>
        <p:spPr>
          <a:xfrm>
            <a:off x="946483" y="1480857"/>
            <a:ext cx="330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Slovakia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6D14E-B233-42D1-9DB8-3FFB120D6EC5}"/>
              </a:ext>
            </a:extLst>
          </p:cNvPr>
          <p:cNvSpPr txBox="1"/>
          <p:nvPr/>
        </p:nvSpPr>
        <p:spPr>
          <a:xfrm>
            <a:off x="946483" y="2962709"/>
            <a:ext cx="76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Visualisasi</a:t>
            </a:r>
            <a:r>
              <a:rPr lang="en-US" dirty="0"/>
              <a:t> Tree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:</a:t>
            </a:r>
          </a:p>
        </p:txBody>
      </p:sp>
      <p:pic>
        <p:nvPicPr>
          <p:cNvPr id="13" name="Picture 1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BDA3FAB-FBDE-4EDC-A906-E9A082BC5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42" y="3332041"/>
            <a:ext cx="8003109" cy="31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5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7BAF-ACC3-459E-A35C-18CA4EE2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C467F-3DEB-49FB-9241-A6C7F26A96D2}"/>
              </a:ext>
            </a:extLst>
          </p:cNvPr>
          <p:cNvSpPr txBox="1"/>
          <p:nvPr/>
        </p:nvSpPr>
        <p:spPr>
          <a:xfrm>
            <a:off x="946483" y="1491077"/>
            <a:ext cx="330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Indonesia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D62533D-94E2-478C-9B1D-BD8F3E9434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076533"/>
              </p:ext>
            </p:extLst>
          </p:nvPr>
        </p:nvGraphicFramePr>
        <p:xfrm>
          <a:off x="946483" y="1860409"/>
          <a:ext cx="85963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84420117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84574106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25486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Important Variable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04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 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93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157720"/>
                  </a:ext>
                </a:extLst>
              </a:tr>
            </a:tbl>
          </a:graphicData>
        </a:graphic>
      </p:graphicFrame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A90E174-9D4C-4BEC-B6C2-70E88D3E6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254" y="3470597"/>
            <a:ext cx="3288827" cy="2974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AD1E3E-83BA-4E3F-9ADA-625D8A1F4A26}"/>
              </a:ext>
            </a:extLst>
          </p:cNvPr>
          <p:cNvSpPr txBox="1"/>
          <p:nvPr/>
        </p:nvSpPr>
        <p:spPr>
          <a:xfrm>
            <a:off x="946483" y="2972929"/>
            <a:ext cx="76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Visualisasi</a:t>
            </a:r>
            <a:r>
              <a:rPr lang="en-US" dirty="0"/>
              <a:t> Tree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053101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</TotalTime>
  <Words>546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KNN</vt:lpstr>
      <vt:lpstr>Random Forest</vt:lpstr>
      <vt:lpstr>Random Forest(2)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Lilian Thamson</dc:creator>
  <cp:lastModifiedBy>Steven Yuwono</cp:lastModifiedBy>
  <cp:revision>32</cp:revision>
  <dcterms:created xsi:type="dcterms:W3CDTF">2020-03-31T13:06:46Z</dcterms:created>
  <dcterms:modified xsi:type="dcterms:W3CDTF">2020-06-16T19:42:36Z</dcterms:modified>
</cp:coreProperties>
</file>