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8" r:id="rId2"/>
    <p:sldId id="256" r:id="rId3"/>
    <p:sldId id="260" r:id="rId4"/>
    <p:sldId id="261" r:id="rId5"/>
    <p:sldId id="262" r:id="rId6"/>
    <p:sldId id="263" r:id="rId7"/>
    <p:sldId id="259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BEBEBE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840" y="5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8CD385-DF20-4DAF-8E56-832193D99297}" type="datetimeFigureOut">
              <a:rPr lang="zh-TW" altLang="en-US" smtClean="0"/>
              <a:t>2020/08/23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E52898-E46A-4F66-9C5A-0C40FE68AC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00133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PS </a:t>
            </a:r>
            <a:r>
              <a:rPr lang="zh-TW" altLang="en-US" dirty="0"/>
              <a:t>跟之前</a:t>
            </a:r>
            <a:r>
              <a:rPr lang="en-US" altLang="zh-TW" dirty="0"/>
              <a:t>ppt</a:t>
            </a:r>
            <a:r>
              <a:rPr lang="zh-TW" altLang="en-US" dirty="0"/>
              <a:t>給的紅色黑色相反</a:t>
            </a:r>
            <a:r>
              <a:rPr lang="en-US" altLang="zh-TW" dirty="0"/>
              <a:t>(</a:t>
            </a:r>
            <a:r>
              <a:rPr lang="zh-TW" altLang="en-US" dirty="0"/>
              <a:t>顏色跟在尚在下的關係</a:t>
            </a:r>
            <a:r>
              <a:rPr lang="en-US" altLang="zh-TW" dirty="0"/>
              <a:t>????)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E52898-E46A-4F66-9C5A-0C40FE68AC17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99525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PS </a:t>
            </a:r>
            <a:r>
              <a:rPr lang="zh-TW" altLang="en-US" dirty="0"/>
              <a:t>跟之前</a:t>
            </a:r>
            <a:r>
              <a:rPr lang="en-US" altLang="zh-TW" dirty="0"/>
              <a:t>ppt</a:t>
            </a:r>
            <a:r>
              <a:rPr lang="zh-TW" altLang="en-US" dirty="0"/>
              <a:t>給的紅色黑色相反</a:t>
            </a:r>
            <a:r>
              <a:rPr lang="en-US" altLang="zh-TW" dirty="0"/>
              <a:t>(</a:t>
            </a:r>
            <a:r>
              <a:rPr lang="zh-TW" altLang="en-US" dirty="0"/>
              <a:t>顏色跟在尚在下的關係</a:t>
            </a:r>
            <a:r>
              <a:rPr lang="en-US" altLang="zh-TW" dirty="0"/>
              <a:t>????)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E52898-E46A-4F66-9C5A-0C40FE68AC17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51957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E52898-E46A-4F66-9C5A-0C40FE68AC17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25478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E52898-E46A-4F66-9C5A-0C40FE68AC17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6418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4591F3-7939-4101-9107-44E87E68DC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1F01F7E-E4F8-44D8-AD6F-B21FCD24AD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0D664DF-0830-4CD6-A149-3C261F3A3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169B5-0FF2-4C98-8757-8DBF4E03E30D}" type="datetimeFigureOut">
              <a:rPr lang="zh-TW" altLang="en-US" smtClean="0"/>
              <a:t>2020/08/23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DB56613-A731-49FB-861D-DDDFF7FB5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11D1DB1-1276-4962-AEAD-67FDB679B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C1339-B9CA-40F7-81B5-CD2D4CE5B3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8943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6DBEC6-8582-4E59-892E-B3036E55A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4CA8170-C326-41A6-9A7B-D9FEDBF99C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05A254D-E344-4C2C-A66F-6D46E886A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169B5-0FF2-4C98-8757-8DBF4E03E30D}" type="datetimeFigureOut">
              <a:rPr lang="zh-TW" altLang="en-US" smtClean="0"/>
              <a:t>2020/08/23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974B592-395C-4FA0-90EC-DCFB37174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B01C02C-F813-403E-99B4-F85A6DC8B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C1339-B9CA-40F7-81B5-CD2D4CE5B3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4737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BF57D47A-5B9F-4D09-8888-68080B04D7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8903EE3-F58E-44D0-A651-6023E177BB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C4750ED-FA11-49BD-A827-829ECBB60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169B5-0FF2-4C98-8757-8DBF4E03E30D}" type="datetimeFigureOut">
              <a:rPr lang="zh-TW" altLang="en-US" smtClean="0"/>
              <a:t>2020/08/23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358662B-D4E8-4CBF-894D-5C47627BF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E287DB8-7773-4733-93C5-938F81577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C1339-B9CA-40F7-81B5-CD2D4CE5B3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9144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D39543-D66C-45C7-A132-E8898B643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61C991F-7E0E-4931-9D16-F026B76FA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31D2D2A-851A-4247-A3FB-EAD2D673D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169B5-0FF2-4C98-8757-8DBF4E03E30D}" type="datetimeFigureOut">
              <a:rPr lang="zh-TW" altLang="en-US" smtClean="0"/>
              <a:t>2020/08/23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4263391-B226-4500-AAF2-10B217890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1BB675D-B52B-482D-84AC-97F0A0CB3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C1339-B9CA-40F7-81B5-CD2D4CE5B3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8577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1DCB5D-CEBC-4B5F-9D8B-68BC0CD22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90CB9D9-12F1-40D5-A16E-82C6F67B9D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D697E03-955D-42C9-9196-614CA0D29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169B5-0FF2-4C98-8757-8DBF4E03E30D}" type="datetimeFigureOut">
              <a:rPr lang="zh-TW" altLang="en-US" smtClean="0"/>
              <a:t>2020/08/23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E288C2D-7AB1-4ABB-8194-952E8F35C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B3F3021-145D-4551-A61A-CF124B37A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C1339-B9CA-40F7-81B5-CD2D4CE5B3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1525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075D3C-79FB-4C16-A5FC-8EBB9055E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F82C78C-FF5C-46C5-965E-CD3FBE9B73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3864CB3-531C-40CB-8236-9FBAD44B11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3C0A77D-2F86-4D69-A1D2-85FEEEB5B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169B5-0FF2-4C98-8757-8DBF4E03E30D}" type="datetimeFigureOut">
              <a:rPr lang="zh-TW" altLang="en-US" smtClean="0"/>
              <a:t>2020/08/23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29ED7DA-B21E-4AF9-A61D-8C3528CC9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B3EDD5F-ABBF-4821-9DE3-81D04EF0C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C1339-B9CA-40F7-81B5-CD2D4CE5B3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8424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E8F4A2-C4B4-445B-AE00-41B1ECC4C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F83F883-E854-449F-A914-0A6F8DEEF8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C3ABAA8-DE1C-42D8-93C9-BFD5E7C155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E12F8B98-0FC9-4E5C-87F4-F9824C8069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D327619B-4D1A-4F66-94A1-ACBF042F7F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C50C8985-8E0F-48B7-9E50-52DB306FB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169B5-0FF2-4C98-8757-8DBF4E03E30D}" type="datetimeFigureOut">
              <a:rPr lang="zh-TW" altLang="en-US" smtClean="0"/>
              <a:t>2020/08/23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546F2F4-C142-42CA-83F4-EB7BF0C7A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88B3A70C-743D-47D8-81BC-081BA72CB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C1339-B9CA-40F7-81B5-CD2D4CE5B3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2818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966FF2-DB7E-4958-9C9C-C96CB79D6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41947D33-C754-4D25-92A6-135FE4CFD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169B5-0FF2-4C98-8757-8DBF4E03E30D}" type="datetimeFigureOut">
              <a:rPr lang="zh-TW" altLang="en-US" smtClean="0"/>
              <a:t>2020/08/23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F27C017-914A-46F6-A107-4BAE9D9DC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AA7FEDD-AC12-4B00-8C69-B5AB5CDEB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C1339-B9CA-40F7-81B5-CD2D4CE5B3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1060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DE8FA77-2F30-430A-95CF-D24488937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169B5-0FF2-4C98-8757-8DBF4E03E30D}" type="datetimeFigureOut">
              <a:rPr lang="zh-TW" altLang="en-US" smtClean="0"/>
              <a:t>2020/08/23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B831B08C-6031-4BA6-9574-A84814E5F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0DBFC43-C05E-4619-87A5-264D3B73C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C1339-B9CA-40F7-81B5-CD2D4CE5B3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9443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435BE8-CBD4-439A-9793-98007B0C4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9222FE1-1476-4287-BA57-B4FFBDD9F4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F546E0B-F27C-40AC-8476-92B31162EA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EAA5819-C963-4188-84B0-12F257D9C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169B5-0FF2-4C98-8757-8DBF4E03E30D}" type="datetimeFigureOut">
              <a:rPr lang="zh-TW" altLang="en-US" smtClean="0"/>
              <a:t>2020/08/23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AF3B1B9-B7E1-44BA-B161-4408C173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59E6FC3-8B8D-4362-986F-4BE65B844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C1339-B9CA-40F7-81B5-CD2D4CE5B3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2189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AA6614-388E-4763-A8B9-20FE74A2B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36C2FF9B-4209-4E19-958D-51719E1D59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90C25E4-C32A-48E3-BF97-A6410146E2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28C2CFB-1E29-4A12-973D-B77023C8A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169B5-0FF2-4C98-8757-8DBF4E03E30D}" type="datetimeFigureOut">
              <a:rPr lang="zh-TW" altLang="en-US" smtClean="0"/>
              <a:t>2020/08/23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11F8A5B-D06A-471F-9459-BB12777E4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C8A4321-BE7B-40F1-9768-41CB3DA09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C1339-B9CA-40F7-81B5-CD2D4CE5B3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9679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8A36F9C-AAEB-4A36-8C19-E79D64EC2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A72828C-3327-4349-B3AB-C67D439FDD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87541A2-DEAA-45FC-AE6B-99E1A8B379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169B5-0FF2-4C98-8757-8DBF4E03E30D}" type="datetimeFigureOut">
              <a:rPr lang="zh-TW" altLang="en-US" smtClean="0"/>
              <a:t>2020/08/23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BB3642D-B04F-4788-AC5F-7E772612BC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2CA88C1-76F3-44AE-86B7-75130D996A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9C1339-B9CA-40F7-81B5-CD2D4CE5B3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5288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3D3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C5AD2D0E-E29D-4313-A24C-6FC7C8B598D9}"/>
              </a:ext>
            </a:extLst>
          </p:cNvPr>
          <p:cNvSpPr txBox="1"/>
          <p:nvPr/>
        </p:nvSpPr>
        <p:spPr>
          <a:xfrm>
            <a:off x="1740969" y="2230586"/>
            <a:ext cx="3598633" cy="10900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調整格子内的數值使得它的價值相等於 </a:t>
            </a:r>
            <a:r>
              <a:rPr kumimoji="0" lang="en-US" altLang="zh-CN" sz="2800" b="0" i="0" u="none" strike="noStrike" kern="1200" cap="none" spc="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0</a:t>
            </a:r>
            <a:r>
              <a:rPr kumimoji="0" lang="zh-CN" altLang="en-US" sz="2800" b="0" i="0" u="none" strike="noStrike" kern="1200" cap="none" spc="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。</a:t>
            </a:r>
            <a:endParaRPr kumimoji="0" lang="en-MY" altLang="zh-TW" sz="2800" b="0" i="0" u="none" strike="noStrike" kern="1200" cap="none" spc="10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5AA241C7-6C70-4B49-8925-D4DD97374D16}"/>
              </a:ext>
            </a:extLst>
          </p:cNvPr>
          <p:cNvGrpSpPr/>
          <p:nvPr/>
        </p:nvGrpSpPr>
        <p:grpSpPr>
          <a:xfrm>
            <a:off x="6695440" y="856267"/>
            <a:ext cx="3505199" cy="2851644"/>
            <a:chOff x="6695440" y="856267"/>
            <a:chExt cx="3505199" cy="2851644"/>
          </a:xfrm>
        </p:grpSpPr>
        <p:grpSp>
          <p:nvGrpSpPr>
            <p:cNvPr id="2" name="群組 1">
              <a:extLst>
                <a:ext uri="{FF2B5EF4-FFF2-40B4-BE49-F238E27FC236}">
                  <a16:creationId xmlns:a16="http://schemas.microsoft.com/office/drawing/2014/main" id="{A1198EC0-C369-42EB-9D7D-BB024B6A4E6E}"/>
                </a:ext>
              </a:extLst>
            </p:cNvPr>
            <p:cNvGrpSpPr/>
            <p:nvPr/>
          </p:nvGrpSpPr>
          <p:grpSpPr>
            <a:xfrm>
              <a:off x="6695440" y="856267"/>
              <a:ext cx="3505199" cy="2645978"/>
              <a:chOff x="6695440" y="856267"/>
              <a:chExt cx="3505199" cy="2645978"/>
            </a:xfrm>
          </p:grpSpPr>
          <p:grpSp>
            <p:nvGrpSpPr>
              <p:cNvPr id="18" name="群組 17">
                <a:extLst>
                  <a:ext uri="{FF2B5EF4-FFF2-40B4-BE49-F238E27FC236}">
                    <a16:creationId xmlns:a16="http://schemas.microsoft.com/office/drawing/2014/main" id="{F425E307-7888-42DE-96B9-85FD47FD263A}"/>
                  </a:ext>
                </a:extLst>
              </p:cNvPr>
              <p:cNvGrpSpPr/>
              <p:nvPr/>
            </p:nvGrpSpPr>
            <p:grpSpPr>
              <a:xfrm>
                <a:off x="6695440" y="1791304"/>
                <a:ext cx="3505199" cy="1710941"/>
                <a:chOff x="6695440" y="1791304"/>
                <a:chExt cx="3505199" cy="1710941"/>
              </a:xfrm>
            </p:grpSpPr>
            <p:grpSp>
              <p:nvGrpSpPr>
                <p:cNvPr id="15" name="群組 14">
                  <a:extLst>
                    <a:ext uri="{FF2B5EF4-FFF2-40B4-BE49-F238E27FC236}">
                      <a16:creationId xmlns:a16="http://schemas.microsoft.com/office/drawing/2014/main" id="{714C36B4-E73A-4B74-93DD-1A1FA5434290}"/>
                    </a:ext>
                  </a:extLst>
                </p:cNvPr>
                <p:cNvGrpSpPr/>
                <p:nvPr/>
              </p:nvGrpSpPr>
              <p:grpSpPr>
                <a:xfrm>
                  <a:off x="6825526" y="1991359"/>
                  <a:ext cx="2155913" cy="1437641"/>
                  <a:chOff x="7061198" y="2352040"/>
                  <a:chExt cx="2407923" cy="2461562"/>
                </a:xfrm>
              </p:grpSpPr>
              <p:cxnSp>
                <p:nvCxnSpPr>
                  <p:cNvPr id="8" name="接點: 肘形 7">
                    <a:extLst>
                      <a:ext uri="{FF2B5EF4-FFF2-40B4-BE49-F238E27FC236}">
                        <a16:creationId xmlns:a16="http://schemas.microsoft.com/office/drawing/2014/main" id="{246BF67A-5064-4250-B577-2564F3123C02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7061201" y="2352040"/>
                    <a:ext cx="2407920" cy="1226792"/>
                  </a:xfrm>
                  <a:prstGeom prst="bentConnector3">
                    <a:avLst/>
                  </a:prstGeom>
                  <a:ln w="12700">
                    <a:solidFill>
                      <a:srgbClr val="0000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" name="接點: 肘形 9">
                    <a:extLst>
                      <a:ext uri="{FF2B5EF4-FFF2-40B4-BE49-F238E27FC236}">
                        <a16:creationId xmlns:a16="http://schemas.microsoft.com/office/drawing/2014/main" id="{10884705-0C1D-4DFB-ABDA-DB8C4D84B18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061198" y="3586176"/>
                    <a:ext cx="2407920" cy="1227426"/>
                  </a:xfrm>
                  <a:prstGeom prst="bentConnector3">
                    <a:avLst/>
                  </a:prstGeom>
                  <a:ln w="127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3" name="文字方塊 12">
                  <a:extLst>
                    <a:ext uri="{FF2B5EF4-FFF2-40B4-BE49-F238E27FC236}">
                      <a16:creationId xmlns:a16="http://schemas.microsoft.com/office/drawing/2014/main" id="{839A4DD8-C73F-4D86-BF18-C6ED3ACFC3F9}"/>
                    </a:ext>
                  </a:extLst>
                </p:cNvPr>
                <p:cNvSpPr txBox="1"/>
                <p:nvPr/>
              </p:nvSpPr>
              <p:spPr>
                <a:xfrm flipH="1">
                  <a:off x="9215115" y="1791304"/>
                  <a:ext cx="985524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TW" sz="2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FF"/>
                      </a:solidFill>
                      <a:effectLst/>
                      <a:uLnTx/>
                      <a:uFillTx/>
                      <a:latin typeface="Calibri" panose="020F0502020204030204"/>
                      <a:ea typeface="新細明體" panose="02020500000000000000" pitchFamily="18" charset="-120"/>
                      <a:cs typeface="+mn-cs"/>
                    </a:rPr>
                    <a:t>2000</a:t>
                  </a:r>
                  <a:endParaRPr kumimoji="0" lang="zh-TW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endParaRPr>
                </a:p>
              </p:txBody>
            </p:sp>
            <p:sp>
              <p:nvSpPr>
                <p:cNvPr id="14" name="文字方塊 13">
                  <a:extLst>
                    <a:ext uri="{FF2B5EF4-FFF2-40B4-BE49-F238E27FC236}">
                      <a16:creationId xmlns:a16="http://schemas.microsoft.com/office/drawing/2014/main" id="{1954365D-59CE-4ECC-B344-40C6C016D663}"/>
                    </a:ext>
                  </a:extLst>
                </p:cNvPr>
                <p:cNvSpPr txBox="1"/>
                <p:nvPr/>
              </p:nvSpPr>
              <p:spPr>
                <a:xfrm>
                  <a:off x="8173765" y="1917646"/>
                  <a:ext cx="80663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TW" sz="2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FF"/>
                      </a:solidFill>
                      <a:effectLst/>
                      <a:uLnTx/>
                      <a:uFillTx/>
                      <a:latin typeface="Calibri" panose="020F0502020204030204"/>
                      <a:ea typeface="新細明體" panose="02020500000000000000" pitchFamily="18" charset="-120"/>
                      <a:cs typeface="+mn-cs"/>
                    </a:rPr>
                    <a:t>50%</a:t>
                  </a:r>
                  <a:endParaRPr kumimoji="0" lang="zh-TW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endParaRPr>
                </a:p>
              </p:txBody>
            </p:sp>
            <p:sp>
              <p:nvSpPr>
                <p:cNvPr id="16" name="文字方塊 15">
                  <a:extLst>
                    <a:ext uri="{FF2B5EF4-FFF2-40B4-BE49-F238E27FC236}">
                      <a16:creationId xmlns:a16="http://schemas.microsoft.com/office/drawing/2014/main" id="{48E816B6-F2E6-4F1D-9E2E-31465C1C12C7}"/>
                    </a:ext>
                  </a:extLst>
                </p:cNvPr>
                <p:cNvSpPr txBox="1"/>
                <p:nvPr/>
              </p:nvSpPr>
              <p:spPr>
                <a:xfrm>
                  <a:off x="8173765" y="2979025"/>
                  <a:ext cx="80663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TW" sz="2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 panose="020F0502020204030204"/>
                      <a:ea typeface="新細明體" panose="02020500000000000000" pitchFamily="18" charset="-120"/>
                      <a:cs typeface="+mn-cs"/>
                    </a:rPr>
                    <a:t>50%</a:t>
                  </a:r>
                  <a:endParaRPr kumimoji="0" lang="zh-TW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endParaRPr>
                </a:p>
              </p:txBody>
            </p:sp>
            <p:sp>
              <p:nvSpPr>
                <p:cNvPr id="17" name="橢圓 16">
                  <a:extLst>
                    <a:ext uri="{FF2B5EF4-FFF2-40B4-BE49-F238E27FC236}">
                      <a16:creationId xmlns:a16="http://schemas.microsoft.com/office/drawing/2014/main" id="{A8CA20CB-6964-4B59-8F63-0089BF2FE911}"/>
                    </a:ext>
                  </a:extLst>
                </p:cNvPr>
                <p:cNvSpPr/>
                <p:nvPr/>
              </p:nvSpPr>
              <p:spPr>
                <a:xfrm>
                  <a:off x="6695440" y="2611120"/>
                  <a:ext cx="193040" cy="193040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TW" alt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>
                        <a:lumMod val="85000"/>
                      </a:prstClr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endParaRPr>
                </a:p>
              </p:txBody>
            </p:sp>
          </p:grpSp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B722464C-2465-4E3F-B024-8F777FD26E15}"/>
                  </a:ext>
                </a:extLst>
              </p:cNvPr>
              <p:cNvSpPr txBox="1"/>
              <p:nvPr/>
            </p:nvSpPr>
            <p:spPr>
              <a:xfrm>
                <a:off x="7903481" y="856267"/>
                <a:ext cx="131241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800" b="0" i="0" u="none" strike="noStrike" kern="1200" cap="none" spc="10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Lottery</a:t>
                </a:r>
                <a:endParaRPr kumimoji="0" lang="zh-TW" altLang="en-US" sz="2800" b="0" i="0" u="none" strike="noStrike" kern="1200" cap="none" spc="10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p:grpSp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D3F1A8C2-DD6F-49BE-8F6B-313ED0D3B267}"/>
                </a:ext>
              </a:extLst>
            </p:cNvPr>
            <p:cNvSpPr/>
            <p:nvPr/>
          </p:nvSpPr>
          <p:spPr>
            <a:xfrm>
              <a:off x="9215117" y="3184692"/>
              <a:ext cx="985522" cy="5232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800"/>
            </a:p>
          </p:txBody>
        </p:sp>
      </p:grpSp>
    </p:spTree>
    <p:extLst>
      <p:ext uri="{BB962C8B-B14F-4D97-AF65-F5344CB8AC3E}">
        <p14:creationId xmlns:p14="http://schemas.microsoft.com/office/powerpoint/2010/main" val="1282075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3D3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群組 21">
            <a:extLst>
              <a:ext uri="{FF2B5EF4-FFF2-40B4-BE49-F238E27FC236}">
                <a16:creationId xmlns:a16="http://schemas.microsoft.com/office/drawing/2014/main" id="{F2CB5166-8DAE-46B1-985C-7D3E4FB64A04}"/>
              </a:ext>
            </a:extLst>
          </p:cNvPr>
          <p:cNvGrpSpPr/>
          <p:nvPr/>
        </p:nvGrpSpPr>
        <p:grpSpPr>
          <a:xfrm>
            <a:off x="1686560" y="815627"/>
            <a:ext cx="3292358" cy="2951927"/>
            <a:chOff x="1686560" y="815627"/>
            <a:chExt cx="3292358" cy="2951927"/>
          </a:xfrm>
        </p:grpSpPr>
        <p:grpSp>
          <p:nvGrpSpPr>
            <p:cNvPr id="20" name="群組 19">
              <a:extLst>
                <a:ext uri="{FF2B5EF4-FFF2-40B4-BE49-F238E27FC236}">
                  <a16:creationId xmlns:a16="http://schemas.microsoft.com/office/drawing/2014/main" id="{490028A7-5558-45CC-8741-7BA63D99CA11}"/>
                </a:ext>
              </a:extLst>
            </p:cNvPr>
            <p:cNvGrpSpPr/>
            <p:nvPr/>
          </p:nvGrpSpPr>
          <p:grpSpPr>
            <a:xfrm>
              <a:off x="1686560" y="815627"/>
              <a:ext cx="3292358" cy="2686618"/>
              <a:chOff x="975360" y="815627"/>
              <a:chExt cx="3292358" cy="2686618"/>
            </a:xfrm>
          </p:grpSpPr>
          <p:grpSp>
            <p:nvGrpSpPr>
              <p:cNvPr id="18" name="群組 17">
                <a:extLst>
                  <a:ext uri="{FF2B5EF4-FFF2-40B4-BE49-F238E27FC236}">
                    <a16:creationId xmlns:a16="http://schemas.microsoft.com/office/drawing/2014/main" id="{F425E307-7888-42DE-96B9-85FD47FD263A}"/>
                  </a:ext>
                </a:extLst>
              </p:cNvPr>
              <p:cNvGrpSpPr/>
              <p:nvPr/>
            </p:nvGrpSpPr>
            <p:grpSpPr>
              <a:xfrm>
                <a:off x="975360" y="1791304"/>
                <a:ext cx="3292358" cy="1710941"/>
                <a:chOff x="6695440" y="1791304"/>
                <a:chExt cx="3292358" cy="1710941"/>
              </a:xfrm>
            </p:grpSpPr>
            <p:grpSp>
              <p:nvGrpSpPr>
                <p:cNvPr id="15" name="群組 14">
                  <a:extLst>
                    <a:ext uri="{FF2B5EF4-FFF2-40B4-BE49-F238E27FC236}">
                      <a16:creationId xmlns:a16="http://schemas.microsoft.com/office/drawing/2014/main" id="{714C36B4-E73A-4B74-93DD-1A1FA5434290}"/>
                    </a:ext>
                  </a:extLst>
                </p:cNvPr>
                <p:cNvGrpSpPr/>
                <p:nvPr/>
              </p:nvGrpSpPr>
              <p:grpSpPr>
                <a:xfrm>
                  <a:off x="6825526" y="1991359"/>
                  <a:ext cx="2155913" cy="1437641"/>
                  <a:chOff x="7061198" y="2352040"/>
                  <a:chExt cx="2407923" cy="2461562"/>
                </a:xfrm>
              </p:grpSpPr>
              <p:cxnSp>
                <p:nvCxnSpPr>
                  <p:cNvPr id="8" name="接點: 肘形 7">
                    <a:extLst>
                      <a:ext uri="{FF2B5EF4-FFF2-40B4-BE49-F238E27FC236}">
                        <a16:creationId xmlns:a16="http://schemas.microsoft.com/office/drawing/2014/main" id="{246BF67A-5064-4250-B577-2564F3123C02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7061201" y="2352040"/>
                    <a:ext cx="2407920" cy="1226792"/>
                  </a:xfrm>
                  <a:prstGeom prst="bentConnector3">
                    <a:avLst/>
                  </a:prstGeom>
                  <a:ln w="127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" name="接點: 肘形 9">
                    <a:extLst>
                      <a:ext uri="{FF2B5EF4-FFF2-40B4-BE49-F238E27FC236}">
                        <a16:creationId xmlns:a16="http://schemas.microsoft.com/office/drawing/2014/main" id="{10884705-0C1D-4DFB-ABDA-DB8C4D84B18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061198" y="3586176"/>
                    <a:ext cx="2407920" cy="1227426"/>
                  </a:xfrm>
                  <a:prstGeom prst="bentConnector3">
                    <a:avLst/>
                  </a:prstGeom>
                  <a:ln w="127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3" name="文字方塊 12">
                  <a:extLst>
                    <a:ext uri="{FF2B5EF4-FFF2-40B4-BE49-F238E27FC236}">
                      <a16:creationId xmlns:a16="http://schemas.microsoft.com/office/drawing/2014/main" id="{839A4DD8-C73F-4D86-BF18-C6ED3ACFC3F9}"/>
                    </a:ext>
                  </a:extLst>
                </p:cNvPr>
                <p:cNvSpPr txBox="1"/>
                <p:nvPr/>
              </p:nvSpPr>
              <p:spPr>
                <a:xfrm flipH="1">
                  <a:off x="9215117" y="1791304"/>
                  <a:ext cx="772681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zh-TW" altLang="en-US" sz="2800" dirty="0"/>
                </a:p>
              </p:txBody>
            </p:sp>
            <p:sp>
              <p:nvSpPr>
                <p:cNvPr id="14" name="文字方塊 13">
                  <a:extLst>
                    <a:ext uri="{FF2B5EF4-FFF2-40B4-BE49-F238E27FC236}">
                      <a16:creationId xmlns:a16="http://schemas.microsoft.com/office/drawing/2014/main" id="{1954365D-59CE-4ECC-B344-40C6C016D663}"/>
                    </a:ext>
                  </a:extLst>
                </p:cNvPr>
                <p:cNvSpPr txBox="1"/>
                <p:nvPr/>
              </p:nvSpPr>
              <p:spPr>
                <a:xfrm>
                  <a:off x="8173766" y="1914645"/>
                  <a:ext cx="80663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2800" dirty="0">
                      <a:solidFill>
                        <a:srgbClr val="FF0000"/>
                      </a:solidFill>
                    </a:rPr>
                    <a:t>50%</a:t>
                  </a:r>
                  <a:endParaRPr lang="zh-TW" altLang="en-US" sz="28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6" name="文字方塊 15">
                  <a:extLst>
                    <a:ext uri="{FF2B5EF4-FFF2-40B4-BE49-F238E27FC236}">
                      <a16:creationId xmlns:a16="http://schemas.microsoft.com/office/drawing/2014/main" id="{48E816B6-F2E6-4F1D-9E2E-31465C1C12C7}"/>
                    </a:ext>
                  </a:extLst>
                </p:cNvPr>
                <p:cNvSpPr txBox="1"/>
                <p:nvPr/>
              </p:nvSpPr>
              <p:spPr>
                <a:xfrm>
                  <a:off x="8173765" y="2979025"/>
                  <a:ext cx="806631" cy="52322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2800" dirty="0">
                      <a:solidFill>
                        <a:srgbClr val="FF0000"/>
                      </a:solidFill>
                    </a:rPr>
                    <a:t>50%</a:t>
                  </a:r>
                  <a:endParaRPr lang="zh-TW" altLang="en-US" sz="28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7" name="橢圓 16">
                  <a:extLst>
                    <a:ext uri="{FF2B5EF4-FFF2-40B4-BE49-F238E27FC236}">
                      <a16:creationId xmlns:a16="http://schemas.microsoft.com/office/drawing/2014/main" id="{A8CA20CB-6964-4B59-8F63-0089BF2FE911}"/>
                    </a:ext>
                  </a:extLst>
                </p:cNvPr>
                <p:cNvSpPr/>
                <p:nvPr/>
              </p:nvSpPr>
              <p:spPr>
                <a:xfrm>
                  <a:off x="6695440" y="2611120"/>
                  <a:ext cx="193040" cy="193040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2800">
                    <a:solidFill>
                      <a:schemeClr val="bg1">
                        <a:lumMod val="85000"/>
                      </a:schemeClr>
                    </a:solidFill>
                  </a:endParaRPr>
                </a:p>
              </p:txBody>
            </p:sp>
          </p:grpSp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B722464C-2465-4E3F-B024-8F777FD26E15}"/>
                  </a:ext>
                </a:extLst>
              </p:cNvPr>
              <p:cNvSpPr txBox="1"/>
              <p:nvPr/>
            </p:nvSpPr>
            <p:spPr>
              <a:xfrm>
                <a:off x="2062873" y="815627"/>
                <a:ext cx="131241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800" spc="100" dirty="0"/>
                  <a:t>Lottery</a:t>
                </a:r>
                <a:endParaRPr lang="zh-TW" altLang="en-US" sz="2800" spc="100" dirty="0"/>
              </a:p>
            </p:txBody>
          </p:sp>
        </p:grp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6F93091E-7910-4C2A-BDBF-CB2E6527B37F}"/>
                </a:ext>
              </a:extLst>
            </p:cNvPr>
            <p:cNvSpPr txBox="1"/>
            <p:nvPr/>
          </p:nvSpPr>
          <p:spPr>
            <a:xfrm>
              <a:off x="4206237" y="3244334"/>
              <a:ext cx="1847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TW" altLang="en-US" sz="28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6B79E7A2-FC8C-4BEB-892B-BE3FCA866DA6}"/>
              </a:ext>
            </a:extLst>
          </p:cNvPr>
          <p:cNvGrpSpPr/>
          <p:nvPr/>
        </p:nvGrpSpPr>
        <p:grpSpPr>
          <a:xfrm>
            <a:off x="6883888" y="1631234"/>
            <a:ext cx="3621551" cy="2056114"/>
            <a:chOff x="6883888" y="1900717"/>
            <a:chExt cx="3621551" cy="2056114"/>
          </a:xfrm>
        </p:grpSpPr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2ABB0966-E877-4F3C-9F7D-C8025BA76419}"/>
                </a:ext>
              </a:extLst>
            </p:cNvPr>
            <p:cNvSpPr txBox="1"/>
            <p:nvPr/>
          </p:nvSpPr>
          <p:spPr>
            <a:xfrm>
              <a:off x="6883888" y="1900717"/>
              <a:ext cx="3621551" cy="10900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TW" altLang="en-US" sz="2800" spc="100" dirty="0"/>
                <a:t>調整格子內的數值使得兩邊價值相等</a:t>
              </a:r>
              <a:r>
                <a:rPr lang="zh-CN" altLang="en-US" sz="2800" spc="100" dirty="0">
                  <a:ea typeface="新細明體" panose="02020500000000000000" pitchFamily="18" charset="-120"/>
                </a:rPr>
                <a:t>。</a:t>
              </a:r>
              <a:endParaRPr lang="en-MY" altLang="zh-TW" sz="2800" spc="100" dirty="0">
                <a:ea typeface="新細明體" panose="02020500000000000000" pitchFamily="18" charset="-120"/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0211CACE-57E1-4199-9189-CE1B28F9993B}"/>
                </a:ext>
              </a:extLst>
            </p:cNvPr>
            <p:cNvSpPr/>
            <p:nvPr/>
          </p:nvSpPr>
          <p:spPr>
            <a:xfrm>
              <a:off x="8201903" y="3433612"/>
              <a:ext cx="985522" cy="5232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800"/>
            </a:p>
          </p:txBody>
        </p:sp>
      </p:grpSp>
    </p:spTree>
    <p:extLst>
      <p:ext uri="{BB962C8B-B14F-4D97-AF65-F5344CB8AC3E}">
        <p14:creationId xmlns:p14="http://schemas.microsoft.com/office/powerpoint/2010/main" val="17749726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3D3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群組 21">
            <a:extLst>
              <a:ext uri="{FF2B5EF4-FFF2-40B4-BE49-F238E27FC236}">
                <a16:creationId xmlns:a16="http://schemas.microsoft.com/office/drawing/2014/main" id="{F2CB5166-8DAE-46B1-985C-7D3E4FB64A04}"/>
              </a:ext>
            </a:extLst>
          </p:cNvPr>
          <p:cNvGrpSpPr/>
          <p:nvPr/>
        </p:nvGrpSpPr>
        <p:grpSpPr>
          <a:xfrm>
            <a:off x="1686560" y="815627"/>
            <a:ext cx="3292358" cy="2951927"/>
            <a:chOff x="1686560" y="815627"/>
            <a:chExt cx="3292358" cy="2951927"/>
          </a:xfrm>
        </p:grpSpPr>
        <p:grpSp>
          <p:nvGrpSpPr>
            <p:cNvPr id="20" name="群組 19">
              <a:extLst>
                <a:ext uri="{FF2B5EF4-FFF2-40B4-BE49-F238E27FC236}">
                  <a16:creationId xmlns:a16="http://schemas.microsoft.com/office/drawing/2014/main" id="{490028A7-5558-45CC-8741-7BA63D99CA11}"/>
                </a:ext>
              </a:extLst>
            </p:cNvPr>
            <p:cNvGrpSpPr/>
            <p:nvPr/>
          </p:nvGrpSpPr>
          <p:grpSpPr>
            <a:xfrm>
              <a:off x="1686560" y="815627"/>
              <a:ext cx="3292358" cy="2686618"/>
              <a:chOff x="975360" y="815627"/>
              <a:chExt cx="3292358" cy="2686618"/>
            </a:xfrm>
          </p:grpSpPr>
          <p:grpSp>
            <p:nvGrpSpPr>
              <p:cNvPr id="18" name="群組 17">
                <a:extLst>
                  <a:ext uri="{FF2B5EF4-FFF2-40B4-BE49-F238E27FC236}">
                    <a16:creationId xmlns:a16="http://schemas.microsoft.com/office/drawing/2014/main" id="{F425E307-7888-42DE-96B9-85FD47FD263A}"/>
                  </a:ext>
                </a:extLst>
              </p:cNvPr>
              <p:cNvGrpSpPr/>
              <p:nvPr/>
            </p:nvGrpSpPr>
            <p:grpSpPr>
              <a:xfrm>
                <a:off x="975360" y="1791304"/>
                <a:ext cx="3292358" cy="1710941"/>
                <a:chOff x="6695440" y="1791304"/>
                <a:chExt cx="3292358" cy="1710941"/>
              </a:xfrm>
            </p:grpSpPr>
            <p:grpSp>
              <p:nvGrpSpPr>
                <p:cNvPr id="15" name="群組 14">
                  <a:extLst>
                    <a:ext uri="{FF2B5EF4-FFF2-40B4-BE49-F238E27FC236}">
                      <a16:creationId xmlns:a16="http://schemas.microsoft.com/office/drawing/2014/main" id="{714C36B4-E73A-4B74-93DD-1A1FA5434290}"/>
                    </a:ext>
                  </a:extLst>
                </p:cNvPr>
                <p:cNvGrpSpPr/>
                <p:nvPr/>
              </p:nvGrpSpPr>
              <p:grpSpPr>
                <a:xfrm>
                  <a:off x="6825526" y="1991359"/>
                  <a:ext cx="2155913" cy="1437641"/>
                  <a:chOff x="7061198" y="2352040"/>
                  <a:chExt cx="2407923" cy="2461562"/>
                </a:xfrm>
              </p:grpSpPr>
              <p:cxnSp>
                <p:nvCxnSpPr>
                  <p:cNvPr id="8" name="接點: 肘形 7">
                    <a:extLst>
                      <a:ext uri="{FF2B5EF4-FFF2-40B4-BE49-F238E27FC236}">
                        <a16:creationId xmlns:a16="http://schemas.microsoft.com/office/drawing/2014/main" id="{246BF67A-5064-4250-B577-2564F3123C02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7061201" y="2352040"/>
                    <a:ext cx="2407920" cy="1226792"/>
                  </a:xfrm>
                  <a:prstGeom prst="bentConnector3">
                    <a:avLst/>
                  </a:prstGeom>
                  <a:ln w="127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" name="接點: 肘形 9">
                    <a:extLst>
                      <a:ext uri="{FF2B5EF4-FFF2-40B4-BE49-F238E27FC236}">
                        <a16:creationId xmlns:a16="http://schemas.microsoft.com/office/drawing/2014/main" id="{10884705-0C1D-4DFB-ABDA-DB8C4D84B18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061198" y="3586176"/>
                    <a:ext cx="2407920" cy="1227426"/>
                  </a:xfrm>
                  <a:prstGeom prst="bentConnector3">
                    <a:avLst/>
                  </a:prstGeom>
                  <a:ln w="127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3" name="文字方塊 12">
                  <a:extLst>
                    <a:ext uri="{FF2B5EF4-FFF2-40B4-BE49-F238E27FC236}">
                      <a16:creationId xmlns:a16="http://schemas.microsoft.com/office/drawing/2014/main" id="{839A4DD8-C73F-4D86-BF18-C6ED3ACFC3F9}"/>
                    </a:ext>
                  </a:extLst>
                </p:cNvPr>
                <p:cNvSpPr txBox="1"/>
                <p:nvPr/>
              </p:nvSpPr>
              <p:spPr>
                <a:xfrm flipH="1">
                  <a:off x="9215117" y="1791304"/>
                  <a:ext cx="772681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zh-TW" altLang="en-US" sz="2800" dirty="0"/>
                </a:p>
              </p:txBody>
            </p:sp>
            <p:sp>
              <p:nvSpPr>
                <p:cNvPr id="14" name="文字方塊 13">
                  <a:extLst>
                    <a:ext uri="{FF2B5EF4-FFF2-40B4-BE49-F238E27FC236}">
                      <a16:creationId xmlns:a16="http://schemas.microsoft.com/office/drawing/2014/main" id="{1954365D-59CE-4ECC-B344-40C6C016D663}"/>
                    </a:ext>
                  </a:extLst>
                </p:cNvPr>
                <p:cNvSpPr txBox="1"/>
                <p:nvPr/>
              </p:nvSpPr>
              <p:spPr>
                <a:xfrm>
                  <a:off x="8173766" y="1914645"/>
                  <a:ext cx="80663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2800" dirty="0">
                      <a:solidFill>
                        <a:srgbClr val="FF0000"/>
                      </a:solidFill>
                    </a:rPr>
                    <a:t>50%</a:t>
                  </a:r>
                  <a:endParaRPr lang="zh-TW" altLang="en-US" sz="28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6" name="文字方塊 15">
                  <a:extLst>
                    <a:ext uri="{FF2B5EF4-FFF2-40B4-BE49-F238E27FC236}">
                      <a16:creationId xmlns:a16="http://schemas.microsoft.com/office/drawing/2014/main" id="{48E816B6-F2E6-4F1D-9E2E-31465C1C12C7}"/>
                    </a:ext>
                  </a:extLst>
                </p:cNvPr>
                <p:cNvSpPr txBox="1"/>
                <p:nvPr/>
              </p:nvSpPr>
              <p:spPr>
                <a:xfrm>
                  <a:off x="8173765" y="2979025"/>
                  <a:ext cx="806631" cy="52322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2800" dirty="0">
                      <a:solidFill>
                        <a:srgbClr val="FF0000"/>
                      </a:solidFill>
                    </a:rPr>
                    <a:t>50%</a:t>
                  </a:r>
                  <a:endParaRPr lang="zh-TW" altLang="en-US" sz="28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7" name="橢圓 16">
                  <a:extLst>
                    <a:ext uri="{FF2B5EF4-FFF2-40B4-BE49-F238E27FC236}">
                      <a16:creationId xmlns:a16="http://schemas.microsoft.com/office/drawing/2014/main" id="{A8CA20CB-6964-4B59-8F63-0089BF2FE911}"/>
                    </a:ext>
                  </a:extLst>
                </p:cNvPr>
                <p:cNvSpPr/>
                <p:nvPr/>
              </p:nvSpPr>
              <p:spPr>
                <a:xfrm>
                  <a:off x="6695440" y="2611120"/>
                  <a:ext cx="193040" cy="193040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2800">
                    <a:solidFill>
                      <a:schemeClr val="bg1">
                        <a:lumMod val="85000"/>
                      </a:schemeClr>
                    </a:solidFill>
                  </a:endParaRPr>
                </a:p>
              </p:txBody>
            </p:sp>
          </p:grpSp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B722464C-2465-4E3F-B024-8F777FD26E15}"/>
                  </a:ext>
                </a:extLst>
              </p:cNvPr>
              <p:cNvSpPr txBox="1"/>
              <p:nvPr/>
            </p:nvSpPr>
            <p:spPr>
              <a:xfrm>
                <a:off x="2062873" y="815627"/>
                <a:ext cx="131241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800" spc="100" dirty="0"/>
                  <a:t>Lottery</a:t>
                </a:r>
                <a:endParaRPr lang="zh-TW" altLang="en-US" sz="2800" spc="100" dirty="0"/>
              </a:p>
            </p:txBody>
          </p:sp>
        </p:grp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6F93091E-7910-4C2A-BDBF-CB2E6527B37F}"/>
                </a:ext>
              </a:extLst>
            </p:cNvPr>
            <p:cNvSpPr txBox="1"/>
            <p:nvPr/>
          </p:nvSpPr>
          <p:spPr>
            <a:xfrm>
              <a:off x="4206237" y="3244334"/>
              <a:ext cx="1847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TW" altLang="en-US" sz="28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01AAD4EE-C1C6-46A4-BD80-49B2886D5032}"/>
              </a:ext>
            </a:extLst>
          </p:cNvPr>
          <p:cNvGrpSpPr/>
          <p:nvPr/>
        </p:nvGrpSpPr>
        <p:grpSpPr>
          <a:xfrm>
            <a:off x="6883888" y="1631234"/>
            <a:ext cx="3621551" cy="2056114"/>
            <a:chOff x="6883888" y="1900717"/>
            <a:chExt cx="3621551" cy="2056114"/>
          </a:xfrm>
        </p:grpSpPr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1B57BFD2-EE85-47B0-83CD-49B5E95D41ED}"/>
                </a:ext>
              </a:extLst>
            </p:cNvPr>
            <p:cNvSpPr txBox="1"/>
            <p:nvPr/>
          </p:nvSpPr>
          <p:spPr>
            <a:xfrm>
              <a:off x="6883888" y="1900717"/>
              <a:ext cx="3621551" cy="10900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TW" altLang="en-US" sz="2800" spc="100" dirty="0"/>
                <a:t>調整格子內的數值使得兩邊價值相等</a:t>
              </a:r>
              <a:r>
                <a:rPr lang="zh-CN" altLang="en-US" sz="2800" spc="100" dirty="0">
                  <a:ea typeface="新細明體" panose="02020500000000000000" pitchFamily="18" charset="-120"/>
                </a:rPr>
                <a:t>。</a:t>
              </a:r>
              <a:endParaRPr lang="en-MY" altLang="zh-TW" sz="2800" spc="100" dirty="0">
                <a:ea typeface="新細明體" panose="02020500000000000000" pitchFamily="18" charset="-120"/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D22F42B0-8290-450C-9B75-2D83ACE7FB42}"/>
                </a:ext>
              </a:extLst>
            </p:cNvPr>
            <p:cNvSpPr/>
            <p:nvPr/>
          </p:nvSpPr>
          <p:spPr>
            <a:xfrm>
              <a:off x="8201903" y="3433612"/>
              <a:ext cx="985522" cy="5232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800"/>
            </a:p>
          </p:txBody>
        </p:sp>
      </p:grpSp>
    </p:spTree>
    <p:extLst>
      <p:ext uri="{BB962C8B-B14F-4D97-AF65-F5344CB8AC3E}">
        <p14:creationId xmlns:p14="http://schemas.microsoft.com/office/powerpoint/2010/main" val="17616974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>
            <a:extLst>
              <a:ext uri="{FF2B5EF4-FFF2-40B4-BE49-F238E27FC236}">
                <a16:creationId xmlns:a16="http://schemas.microsoft.com/office/drawing/2014/main" id="{009A3505-0EC9-46D1-B285-72D06E820A41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1999" cy="6858000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A5DF52FF-D02C-4FBF-9D47-CE8C08C14032}"/>
                </a:ext>
              </a:extLst>
            </p:cNvPr>
            <p:cNvSpPr/>
            <p:nvPr/>
          </p:nvSpPr>
          <p:spPr>
            <a:xfrm>
              <a:off x="0" y="0"/>
              <a:ext cx="12191999" cy="685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" name="文字方塊 1">
              <a:extLst>
                <a:ext uri="{FF2B5EF4-FFF2-40B4-BE49-F238E27FC236}">
                  <a16:creationId xmlns:a16="http://schemas.microsoft.com/office/drawing/2014/main" id="{F53A80FE-A13C-4BF0-A6C8-7828BBF3618E}"/>
                </a:ext>
              </a:extLst>
            </p:cNvPr>
            <p:cNvSpPr txBox="1"/>
            <p:nvPr/>
          </p:nvSpPr>
          <p:spPr>
            <a:xfrm>
              <a:off x="2628901" y="735955"/>
              <a:ext cx="6636488" cy="5386090"/>
            </a:xfrm>
            <a:prstGeom prst="rect">
              <a:avLst/>
            </a:prstGeom>
            <a:no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altLang="zh-TW" sz="34400" dirty="0">
                  <a:latin typeface="Arial" panose="020B0604020202020204" pitchFamily="34" charset="0"/>
                  <a:cs typeface="Arial" panose="020B0604020202020204" pitchFamily="34" charset="0"/>
                </a:rPr>
                <a:t>OK</a:t>
              </a:r>
              <a:endParaRPr lang="zh-TW" altLang="en-US" sz="34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9660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3D3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群組 21">
            <a:extLst>
              <a:ext uri="{FF2B5EF4-FFF2-40B4-BE49-F238E27FC236}">
                <a16:creationId xmlns:a16="http://schemas.microsoft.com/office/drawing/2014/main" id="{F2CB5166-8DAE-46B1-985C-7D3E4FB64A04}"/>
              </a:ext>
            </a:extLst>
          </p:cNvPr>
          <p:cNvGrpSpPr/>
          <p:nvPr/>
        </p:nvGrpSpPr>
        <p:grpSpPr>
          <a:xfrm>
            <a:off x="1686560" y="815627"/>
            <a:ext cx="3484879" cy="2951927"/>
            <a:chOff x="1686560" y="815627"/>
            <a:chExt cx="3484879" cy="2951927"/>
          </a:xfrm>
        </p:grpSpPr>
        <p:grpSp>
          <p:nvGrpSpPr>
            <p:cNvPr id="20" name="群組 19">
              <a:extLst>
                <a:ext uri="{FF2B5EF4-FFF2-40B4-BE49-F238E27FC236}">
                  <a16:creationId xmlns:a16="http://schemas.microsoft.com/office/drawing/2014/main" id="{490028A7-5558-45CC-8741-7BA63D99CA11}"/>
                </a:ext>
              </a:extLst>
            </p:cNvPr>
            <p:cNvGrpSpPr/>
            <p:nvPr/>
          </p:nvGrpSpPr>
          <p:grpSpPr>
            <a:xfrm>
              <a:off x="1686560" y="815627"/>
              <a:ext cx="3484879" cy="2686618"/>
              <a:chOff x="975360" y="815627"/>
              <a:chExt cx="3484879" cy="2686618"/>
            </a:xfrm>
          </p:grpSpPr>
          <p:grpSp>
            <p:nvGrpSpPr>
              <p:cNvPr id="18" name="群組 17">
                <a:extLst>
                  <a:ext uri="{FF2B5EF4-FFF2-40B4-BE49-F238E27FC236}">
                    <a16:creationId xmlns:a16="http://schemas.microsoft.com/office/drawing/2014/main" id="{F425E307-7888-42DE-96B9-85FD47FD263A}"/>
                  </a:ext>
                </a:extLst>
              </p:cNvPr>
              <p:cNvGrpSpPr/>
              <p:nvPr/>
            </p:nvGrpSpPr>
            <p:grpSpPr>
              <a:xfrm>
                <a:off x="975360" y="1791304"/>
                <a:ext cx="3484879" cy="1710941"/>
                <a:chOff x="6695440" y="1791304"/>
                <a:chExt cx="3484879" cy="1710941"/>
              </a:xfrm>
            </p:grpSpPr>
            <p:grpSp>
              <p:nvGrpSpPr>
                <p:cNvPr id="15" name="群組 14">
                  <a:extLst>
                    <a:ext uri="{FF2B5EF4-FFF2-40B4-BE49-F238E27FC236}">
                      <a16:creationId xmlns:a16="http://schemas.microsoft.com/office/drawing/2014/main" id="{714C36B4-E73A-4B74-93DD-1A1FA5434290}"/>
                    </a:ext>
                  </a:extLst>
                </p:cNvPr>
                <p:cNvGrpSpPr/>
                <p:nvPr/>
              </p:nvGrpSpPr>
              <p:grpSpPr>
                <a:xfrm>
                  <a:off x="6825526" y="1991359"/>
                  <a:ext cx="2155913" cy="1437641"/>
                  <a:chOff x="7061198" y="2352040"/>
                  <a:chExt cx="2407923" cy="2461562"/>
                </a:xfrm>
              </p:grpSpPr>
              <p:cxnSp>
                <p:nvCxnSpPr>
                  <p:cNvPr id="8" name="接點: 肘形 7">
                    <a:extLst>
                      <a:ext uri="{FF2B5EF4-FFF2-40B4-BE49-F238E27FC236}">
                        <a16:creationId xmlns:a16="http://schemas.microsoft.com/office/drawing/2014/main" id="{246BF67A-5064-4250-B577-2564F3123C02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7061201" y="2352040"/>
                    <a:ext cx="2407920" cy="1226792"/>
                  </a:xfrm>
                  <a:prstGeom prst="bentConnector3">
                    <a:avLst/>
                  </a:prstGeom>
                  <a:ln w="12700">
                    <a:solidFill>
                      <a:srgbClr val="0000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" name="接點: 肘形 9">
                    <a:extLst>
                      <a:ext uri="{FF2B5EF4-FFF2-40B4-BE49-F238E27FC236}">
                        <a16:creationId xmlns:a16="http://schemas.microsoft.com/office/drawing/2014/main" id="{10884705-0C1D-4DFB-ABDA-DB8C4D84B18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061198" y="3586176"/>
                    <a:ext cx="2407920" cy="1227426"/>
                  </a:xfrm>
                  <a:prstGeom prst="bentConnector3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3" name="文字方塊 12">
                  <a:extLst>
                    <a:ext uri="{FF2B5EF4-FFF2-40B4-BE49-F238E27FC236}">
                      <a16:creationId xmlns:a16="http://schemas.microsoft.com/office/drawing/2014/main" id="{839A4DD8-C73F-4D86-BF18-C6ED3ACFC3F9}"/>
                    </a:ext>
                  </a:extLst>
                </p:cNvPr>
                <p:cNvSpPr txBox="1"/>
                <p:nvPr/>
              </p:nvSpPr>
              <p:spPr>
                <a:xfrm flipH="1">
                  <a:off x="9215116" y="1791304"/>
                  <a:ext cx="965203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2800" dirty="0">
                      <a:solidFill>
                        <a:srgbClr val="0000FF"/>
                      </a:solidFill>
                    </a:rPr>
                    <a:t>2000</a:t>
                  </a:r>
                  <a:endParaRPr lang="zh-TW" altLang="en-US" sz="2800" dirty="0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14" name="文字方塊 13">
                  <a:extLst>
                    <a:ext uri="{FF2B5EF4-FFF2-40B4-BE49-F238E27FC236}">
                      <a16:creationId xmlns:a16="http://schemas.microsoft.com/office/drawing/2014/main" id="{1954365D-59CE-4ECC-B344-40C6C016D663}"/>
                    </a:ext>
                  </a:extLst>
                </p:cNvPr>
                <p:cNvSpPr txBox="1"/>
                <p:nvPr/>
              </p:nvSpPr>
              <p:spPr>
                <a:xfrm>
                  <a:off x="8173766" y="1914645"/>
                  <a:ext cx="80663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2800" dirty="0">
                      <a:solidFill>
                        <a:srgbClr val="0000FF"/>
                      </a:solidFill>
                    </a:rPr>
                    <a:t>50%</a:t>
                  </a:r>
                  <a:endParaRPr lang="zh-TW" altLang="en-US" sz="2800" dirty="0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16" name="文字方塊 15">
                  <a:extLst>
                    <a:ext uri="{FF2B5EF4-FFF2-40B4-BE49-F238E27FC236}">
                      <a16:creationId xmlns:a16="http://schemas.microsoft.com/office/drawing/2014/main" id="{48E816B6-F2E6-4F1D-9E2E-31465C1C12C7}"/>
                    </a:ext>
                  </a:extLst>
                </p:cNvPr>
                <p:cNvSpPr txBox="1"/>
                <p:nvPr/>
              </p:nvSpPr>
              <p:spPr>
                <a:xfrm>
                  <a:off x="8173765" y="2979025"/>
                  <a:ext cx="80663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2800" dirty="0"/>
                    <a:t>50%</a:t>
                  </a:r>
                  <a:endParaRPr lang="zh-TW" altLang="en-US" sz="2800" dirty="0"/>
                </a:p>
              </p:txBody>
            </p:sp>
            <p:sp>
              <p:nvSpPr>
                <p:cNvPr id="17" name="橢圓 16">
                  <a:extLst>
                    <a:ext uri="{FF2B5EF4-FFF2-40B4-BE49-F238E27FC236}">
                      <a16:creationId xmlns:a16="http://schemas.microsoft.com/office/drawing/2014/main" id="{A8CA20CB-6964-4B59-8F63-0089BF2FE911}"/>
                    </a:ext>
                  </a:extLst>
                </p:cNvPr>
                <p:cNvSpPr/>
                <p:nvPr/>
              </p:nvSpPr>
              <p:spPr>
                <a:xfrm>
                  <a:off x="6695440" y="2611120"/>
                  <a:ext cx="193040" cy="193040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2800">
                    <a:solidFill>
                      <a:schemeClr val="bg1">
                        <a:lumMod val="85000"/>
                      </a:schemeClr>
                    </a:solidFill>
                  </a:endParaRPr>
                </a:p>
              </p:txBody>
            </p:sp>
          </p:grpSp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B722464C-2465-4E3F-B024-8F777FD26E15}"/>
                  </a:ext>
                </a:extLst>
              </p:cNvPr>
              <p:cNvSpPr txBox="1"/>
              <p:nvPr/>
            </p:nvSpPr>
            <p:spPr>
              <a:xfrm>
                <a:off x="2062873" y="815627"/>
                <a:ext cx="131241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800" spc="100" dirty="0"/>
                  <a:t>Lottery</a:t>
                </a:r>
                <a:endParaRPr lang="zh-TW" altLang="en-US" sz="2800" spc="100" dirty="0"/>
              </a:p>
            </p:txBody>
          </p:sp>
        </p:grp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6F93091E-7910-4C2A-BDBF-CB2E6527B37F}"/>
                </a:ext>
              </a:extLst>
            </p:cNvPr>
            <p:cNvSpPr txBox="1"/>
            <p:nvPr/>
          </p:nvSpPr>
          <p:spPr>
            <a:xfrm>
              <a:off x="4206237" y="3244334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dirty="0"/>
                <a:t>0</a:t>
              </a:r>
              <a:endParaRPr lang="zh-TW" altLang="en-US" sz="2800" dirty="0"/>
            </a:p>
          </p:txBody>
        </p:sp>
      </p:grpSp>
      <p:grpSp>
        <p:nvGrpSpPr>
          <p:cNvPr id="2" name="群組 1">
            <a:extLst>
              <a:ext uri="{FF2B5EF4-FFF2-40B4-BE49-F238E27FC236}">
                <a16:creationId xmlns:a16="http://schemas.microsoft.com/office/drawing/2014/main" id="{A06D1817-740D-4709-8019-67932A25C3D2}"/>
              </a:ext>
            </a:extLst>
          </p:cNvPr>
          <p:cNvGrpSpPr/>
          <p:nvPr/>
        </p:nvGrpSpPr>
        <p:grpSpPr>
          <a:xfrm>
            <a:off x="6883888" y="1631234"/>
            <a:ext cx="3621551" cy="2056114"/>
            <a:chOff x="6883888" y="1900717"/>
            <a:chExt cx="3621551" cy="2056114"/>
          </a:xfrm>
        </p:grpSpPr>
        <p:sp>
          <p:nvSpPr>
            <p:cNvPr id="4" name="文字方塊 3">
              <a:extLst>
                <a:ext uri="{FF2B5EF4-FFF2-40B4-BE49-F238E27FC236}">
                  <a16:creationId xmlns:a16="http://schemas.microsoft.com/office/drawing/2014/main" id="{C5AD2D0E-E29D-4313-A24C-6FC7C8B598D9}"/>
                </a:ext>
              </a:extLst>
            </p:cNvPr>
            <p:cNvSpPr txBox="1"/>
            <p:nvPr/>
          </p:nvSpPr>
          <p:spPr>
            <a:xfrm>
              <a:off x="6883888" y="1900717"/>
              <a:ext cx="3621551" cy="10900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TW" altLang="en-US" sz="2800" spc="100" dirty="0"/>
                <a:t>調整格子內的數值使得兩邊價值相等</a:t>
              </a:r>
              <a:r>
                <a:rPr lang="zh-CN" altLang="en-US" sz="2800" spc="100" dirty="0">
                  <a:ea typeface="新細明體" panose="02020500000000000000" pitchFamily="18" charset="-120"/>
                </a:rPr>
                <a:t>。</a:t>
              </a:r>
              <a:endParaRPr lang="en-MY" altLang="zh-TW" sz="2800" spc="100" dirty="0">
                <a:ea typeface="新細明體" panose="02020500000000000000" pitchFamily="18" charset="-120"/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CCC1BA4F-19ED-4348-BA55-96C89656E054}"/>
                </a:ext>
              </a:extLst>
            </p:cNvPr>
            <p:cNvSpPr/>
            <p:nvPr/>
          </p:nvSpPr>
          <p:spPr>
            <a:xfrm>
              <a:off x="8201903" y="3433612"/>
              <a:ext cx="985522" cy="5232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800"/>
            </a:p>
          </p:txBody>
        </p:sp>
      </p:grpSp>
    </p:spTree>
    <p:extLst>
      <p:ext uri="{BB962C8B-B14F-4D97-AF65-F5344CB8AC3E}">
        <p14:creationId xmlns:p14="http://schemas.microsoft.com/office/powerpoint/2010/main" val="539247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3D3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群組 21">
            <a:extLst>
              <a:ext uri="{FF2B5EF4-FFF2-40B4-BE49-F238E27FC236}">
                <a16:creationId xmlns:a16="http://schemas.microsoft.com/office/drawing/2014/main" id="{F2CB5166-8DAE-46B1-985C-7D3E4FB64A04}"/>
              </a:ext>
            </a:extLst>
          </p:cNvPr>
          <p:cNvGrpSpPr/>
          <p:nvPr/>
        </p:nvGrpSpPr>
        <p:grpSpPr>
          <a:xfrm>
            <a:off x="1686560" y="815627"/>
            <a:ext cx="3444239" cy="2951927"/>
            <a:chOff x="1686560" y="815627"/>
            <a:chExt cx="3444239" cy="2951927"/>
          </a:xfrm>
        </p:grpSpPr>
        <p:grpSp>
          <p:nvGrpSpPr>
            <p:cNvPr id="20" name="群組 19">
              <a:extLst>
                <a:ext uri="{FF2B5EF4-FFF2-40B4-BE49-F238E27FC236}">
                  <a16:creationId xmlns:a16="http://schemas.microsoft.com/office/drawing/2014/main" id="{490028A7-5558-45CC-8741-7BA63D99CA11}"/>
                </a:ext>
              </a:extLst>
            </p:cNvPr>
            <p:cNvGrpSpPr/>
            <p:nvPr/>
          </p:nvGrpSpPr>
          <p:grpSpPr>
            <a:xfrm>
              <a:off x="1686560" y="815627"/>
              <a:ext cx="3444239" cy="2686618"/>
              <a:chOff x="975360" y="815627"/>
              <a:chExt cx="3444239" cy="2686618"/>
            </a:xfrm>
          </p:grpSpPr>
          <p:grpSp>
            <p:nvGrpSpPr>
              <p:cNvPr id="18" name="群組 17">
                <a:extLst>
                  <a:ext uri="{FF2B5EF4-FFF2-40B4-BE49-F238E27FC236}">
                    <a16:creationId xmlns:a16="http://schemas.microsoft.com/office/drawing/2014/main" id="{F425E307-7888-42DE-96B9-85FD47FD263A}"/>
                  </a:ext>
                </a:extLst>
              </p:cNvPr>
              <p:cNvGrpSpPr/>
              <p:nvPr/>
            </p:nvGrpSpPr>
            <p:grpSpPr>
              <a:xfrm>
                <a:off x="975360" y="1791304"/>
                <a:ext cx="3444239" cy="1710941"/>
                <a:chOff x="6695440" y="1791304"/>
                <a:chExt cx="3444239" cy="1710941"/>
              </a:xfrm>
            </p:grpSpPr>
            <p:grpSp>
              <p:nvGrpSpPr>
                <p:cNvPr id="15" name="群組 14">
                  <a:extLst>
                    <a:ext uri="{FF2B5EF4-FFF2-40B4-BE49-F238E27FC236}">
                      <a16:creationId xmlns:a16="http://schemas.microsoft.com/office/drawing/2014/main" id="{714C36B4-E73A-4B74-93DD-1A1FA5434290}"/>
                    </a:ext>
                  </a:extLst>
                </p:cNvPr>
                <p:cNvGrpSpPr/>
                <p:nvPr/>
              </p:nvGrpSpPr>
              <p:grpSpPr>
                <a:xfrm>
                  <a:off x="6825526" y="1991359"/>
                  <a:ext cx="2155913" cy="1437641"/>
                  <a:chOff x="7061198" y="2352040"/>
                  <a:chExt cx="2407923" cy="2461562"/>
                </a:xfrm>
              </p:grpSpPr>
              <p:cxnSp>
                <p:nvCxnSpPr>
                  <p:cNvPr id="8" name="接點: 肘形 7">
                    <a:extLst>
                      <a:ext uri="{FF2B5EF4-FFF2-40B4-BE49-F238E27FC236}">
                        <a16:creationId xmlns:a16="http://schemas.microsoft.com/office/drawing/2014/main" id="{246BF67A-5064-4250-B577-2564F3123C02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7061201" y="2352040"/>
                    <a:ext cx="2407920" cy="1226792"/>
                  </a:xfrm>
                  <a:prstGeom prst="bentConnector3">
                    <a:avLst/>
                  </a:prstGeom>
                  <a:ln w="12700">
                    <a:solidFill>
                      <a:srgbClr val="0000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" name="接點: 肘形 9">
                    <a:extLst>
                      <a:ext uri="{FF2B5EF4-FFF2-40B4-BE49-F238E27FC236}">
                        <a16:creationId xmlns:a16="http://schemas.microsoft.com/office/drawing/2014/main" id="{10884705-0C1D-4DFB-ABDA-DB8C4D84B18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061198" y="3586176"/>
                    <a:ext cx="2407920" cy="1227426"/>
                  </a:xfrm>
                  <a:prstGeom prst="bentConnector3">
                    <a:avLst/>
                  </a:prstGeom>
                  <a:ln w="12700">
                    <a:solidFill>
                      <a:srgbClr val="0000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3" name="文字方塊 12">
                  <a:extLst>
                    <a:ext uri="{FF2B5EF4-FFF2-40B4-BE49-F238E27FC236}">
                      <a16:creationId xmlns:a16="http://schemas.microsoft.com/office/drawing/2014/main" id="{839A4DD8-C73F-4D86-BF18-C6ED3ACFC3F9}"/>
                    </a:ext>
                  </a:extLst>
                </p:cNvPr>
                <p:cNvSpPr txBox="1"/>
                <p:nvPr/>
              </p:nvSpPr>
              <p:spPr>
                <a:xfrm flipH="1">
                  <a:off x="9215115" y="1791304"/>
                  <a:ext cx="924564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2800" dirty="0">
                      <a:solidFill>
                        <a:srgbClr val="0000FF"/>
                      </a:solidFill>
                    </a:rPr>
                    <a:t>2000</a:t>
                  </a:r>
                  <a:endParaRPr lang="zh-TW" altLang="en-US" sz="2800" dirty="0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14" name="文字方塊 13">
                  <a:extLst>
                    <a:ext uri="{FF2B5EF4-FFF2-40B4-BE49-F238E27FC236}">
                      <a16:creationId xmlns:a16="http://schemas.microsoft.com/office/drawing/2014/main" id="{1954365D-59CE-4ECC-B344-40C6C016D663}"/>
                    </a:ext>
                  </a:extLst>
                </p:cNvPr>
                <p:cNvSpPr txBox="1"/>
                <p:nvPr/>
              </p:nvSpPr>
              <p:spPr>
                <a:xfrm>
                  <a:off x="8173766" y="1914645"/>
                  <a:ext cx="80663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2800" dirty="0">
                      <a:solidFill>
                        <a:srgbClr val="0000FF"/>
                      </a:solidFill>
                    </a:rPr>
                    <a:t>50%</a:t>
                  </a:r>
                  <a:endParaRPr lang="zh-TW" altLang="en-US" sz="2800" dirty="0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16" name="文字方塊 15">
                  <a:extLst>
                    <a:ext uri="{FF2B5EF4-FFF2-40B4-BE49-F238E27FC236}">
                      <a16:creationId xmlns:a16="http://schemas.microsoft.com/office/drawing/2014/main" id="{48E816B6-F2E6-4F1D-9E2E-31465C1C12C7}"/>
                    </a:ext>
                  </a:extLst>
                </p:cNvPr>
                <p:cNvSpPr txBox="1"/>
                <p:nvPr/>
              </p:nvSpPr>
              <p:spPr>
                <a:xfrm>
                  <a:off x="8173765" y="2979025"/>
                  <a:ext cx="80663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2800" dirty="0">
                      <a:solidFill>
                        <a:srgbClr val="0000FF"/>
                      </a:solidFill>
                    </a:rPr>
                    <a:t>50%</a:t>
                  </a:r>
                  <a:endParaRPr lang="zh-TW" altLang="en-US" sz="2800" dirty="0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17" name="橢圓 16">
                  <a:extLst>
                    <a:ext uri="{FF2B5EF4-FFF2-40B4-BE49-F238E27FC236}">
                      <a16:creationId xmlns:a16="http://schemas.microsoft.com/office/drawing/2014/main" id="{A8CA20CB-6964-4B59-8F63-0089BF2FE911}"/>
                    </a:ext>
                  </a:extLst>
                </p:cNvPr>
                <p:cNvSpPr/>
                <p:nvPr/>
              </p:nvSpPr>
              <p:spPr>
                <a:xfrm>
                  <a:off x="6695440" y="2611120"/>
                  <a:ext cx="193040" cy="193040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2800">
                    <a:solidFill>
                      <a:schemeClr val="bg1">
                        <a:lumMod val="85000"/>
                      </a:schemeClr>
                    </a:solidFill>
                  </a:endParaRPr>
                </a:p>
              </p:txBody>
            </p:sp>
          </p:grpSp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B722464C-2465-4E3F-B024-8F777FD26E15}"/>
                  </a:ext>
                </a:extLst>
              </p:cNvPr>
              <p:cNvSpPr txBox="1"/>
              <p:nvPr/>
            </p:nvSpPr>
            <p:spPr>
              <a:xfrm>
                <a:off x="2062873" y="815627"/>
                <a:ext cx="131241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800" spc="100" dirty="0"/>
                  <a:t>Lottery</a:t>
                </a:r>
                <a:endParaRPr lang="zh-TW" altLang="en-US" sz="2800" spc="100" dirty="0"/>
              </a:p>
            </p:txBody>
          </p:sp>
        </p:grp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6F93091E-7910-4C2A-BDBF-CB2E6527B37F}"/>
                </a:ext>
              </a:extLst>
            </p:cNvPr>
            <p:cNvSpPr txBox="1"/>
            <p:nvPr/>
          </p:nvSpPr>
          <p:spPr>
            <a:xfrm>
              <a:off x="4206237" y="3244334"/>
              <a:ext cx="1847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TW" altLang="en-US" sz="2800" dirty="0"/>
            </a:p>
          </p:txBody>
        </p:sp>
      </p:grp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39A44FBA-C8A9-42BB-9E9C-7213776E6E0D}"/>
              </a:ext>
            </a:extLst>
          </p:cNvPr>
          <p:cNvGrpSpPr/>
          <p:nvPr/>
        </p:nvGrpSpPr>
        <p:grpSpPr>
          <a:xfrm>
            <a:off x="6883888" y="1631234"/>
            <a:ext cx="3621551" cy="2056114"/>
            <a:chOff x="6883888" y="1900717"/>
            <a:chExt cx="3621551" cy="2056114"/>
          </a:xfrm>
        </p:grpSpPr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B23B5543-7BC2-4B90-818A-258C50960B7D}"/>
                </a:ext>
              </a:extLst>
            </p:cNvPr>
            <p:cNvSpPr txBox="1"/>
            <p:nvPr/>
          </p:nvSpPr>
          <p:spPr>
            <a:xfrm>
              <a:off x="6883888" y="1900717"/>
              <a:ext cx="3621551" cy="10900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TW" altLang="en-US" sz="2800" spc="100" dirty="0"/>
                <a:t>調整格子內的數值使得兩邊價值相等</a:t>
              </a:r>
              <a:r>
                <a:rPr lang="zh-CN" altLang="en-US" sz="2800" spc="100" dirty="0">
                  <a:ea typeface="新細明體" panose="02020500000000000000" pitchFamily="18" charset="-120"/>
                </a:rPr>
                <a:t>。</a:t>
              </a:r>
              <a:endParaRPr lang="en-MY" altLang="zh-TW" sz="2800" spc="100" dirty="0">
                <a:ea typeface="新細明體" panose="02020500000000000000" pitchFamily="18" charset="-120"/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BA736ECB-00E2-4733-A56E-0F0FCA79F643}"/>
                </a:ext>
              </a:extLst>
            </p:cNvPr>
            <p:cNvSpPr/>
            <p:nvPr/>
          </p:nvSpPr>
          <p:spPr>
            <a:xfrm>
              <a:off x="8201903" y="3433612"/>
              <a:ext cx="985522" cy="5232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800"/>
            </a:p>
          </p:txBody>
        </p:sp>
      </p:grpSp>
    </p:spTree>
    <p:extLst>
      <p:ext uri="{BB962C8B-B14F-4D97-AF65-F5344CB8AC3E}">
        <p14:creationId xmlns:p14="http://schemas.microsoft.com/office/powerpoint/2010/main" val="874143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3D3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群組 21">
            <a:extLst>
              <a:ext uri="{FF2B5EF4-FFF2-40B4-BE49-F238E27FC236}">
                <a16:creationId xmlns:a16="http://schemas.microsoft.com/office/drawing/2014/main" id="{F2CB5166-8DAE-46B1-985C-7D3E4FB64A04}"/>
              </a:ext>
            </a:extLst>
          </p:cNvPr>
          <p:cNvGrpSpPr/>
          <p:nvPr/>
        </p:nvGrpSpPr>
        <p:grpSpPr>
          <a:xfrm>
            <a:off x="1686560" y="815627"/>
            <a:ext cx="3495039" cy="2951927"/>
            <a:chOff x="1686560" y="815627"/>
            <a:chExt cx="3495039" cy="2951927"/>
          </a:xfrm>
        </p:grpSpPr>
        <p:grpSp>
          <p:nvGrpSpPr>
            <p:cNvPr id="20" name="群組 19">
              <a:extLst>
                <a:ext uri="{FF2B5EF4-FFF2-40B4-BE49-F238E27FC236}">
                  <a16:creationId xmlns:a16="http://schemas.microsoft.com/office/drawing/2014/main" id="{490028A7-5558-45CC-8741-7BA63D99CA11}"/>
                </a:ext>
              </a:extLst>
            </p:cNvPr>
            <p:cNvGrpSpPr/>
            <p:nvPr/>
          </p:nvGrpSpPr>
          <p:grpSpPr>
            <a:xfrm>
              <a:off x="1686560" y="815627"/>
              <a:ext cx="3495039" cy="2686618"/>
              <a:chOff x="975360" y="815627"/>
              <a:chExt cx="3495039" cy="2686618"/>
            </a:xfrm>
          </p:grpSpPr>
          <p:grpSp>
            <p:nvGrpSpPr>
              <p:cNvPr id="18" name="群組 17">
                <a:extLst>
                  <a:ext uri="{FF2B5EF4-FFF2-40B4-BE49-F238E27FC236}">
                    <a16:creationId xmlns:a16="http://schemas.microsoft.com/office/drawing/2014/main" id="{F425E307-7888-42DE-96B9-85FD47FD263A}"/>
                  </a:ext>
                </a:extLst>
              </p:cNvPr>
              <p:cNvGrpSpPr/>
              <p:nvPr/>
            </p:nvGrpSpPr>
            <p:grpSpPr>
              <a:xfrm>
                <a:off x="975360" y="1791304"/>
                <a:ext cx="3495039" cy="1710941"/>
                <a:chOff x="6695440" y="1791304"/>
                <a:chExt cx="3495039" cy="1710941"/>
              </a:xfrm>
            </p:grpSpPr>
            <p:grpSp>
              <p:nvGrpSpPr>
                <p:cNvPr id="15" name="群組 14">
                  <a:extLst>
                    <a:ext uri="{FF2B5EF4-FFF2-40B4-BE49-F238E27FC236}">
                      <a16:creationId xmlns:a16="http://schemas.microsoft.com/office/drawing/2014/main" id="{714C36B4-E73A-4B74-93DD-1A1FA5434290}"/>
                    </a:ext>
                  </a:extLst>
                </p:cNvPr>
                <p:cNvGrpSpPr/>
                <p:nvPr/>
              </p:nvGrpSpPr>
              <p:grpSpPr>
                <a:xfrm>
                  <a:off x="6825526" y="1991359"/>
                  <a:ext cx="2155913" cy="1437641"/>
                  <a:chOff x="7061198" y="2352040"/>
                  <a:chExt cx="2407923" cy="2461562"/>
                </a:xfrm>
              </p:grpSpPr>
              <p:cxnSp>
                <p:nvCxnSpPr>
                  <p:cNvPr id="8" name="接點: 肘形 7">
                    <a:extLst>
                      <a:ext uri="{FF2B5EF4-FFF2-40B4-BE49-F238E27FC236}">
                        <a16:creationId xmlns:a16="http://schemas.microsoft.com/office/drawing/2014/main" id="{246BF67A-5064-4250-B577-2564F3123C02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7061201" y="2352040"/>
                    <a:ext cx="2407920" cy="1226792"/>
                  </a:xfrm>
                  <a:prstGeom prst="bentConnector3">
                    <a:avLst/>
                  </a:prstGeom>
                  <a:ln w="12700">
                    <a:solidFill>
                      <a:srgbClr val="0000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" name="接點: 肘形 9">
                    <a:extLst>
                      <a:ext uri="{FF2B5EF4-FFF2-40B4-BE49-F238E27FC236}">
                        <a16:creationId xmlns:a16="http://schemas.microsoft.com/office/drawing/2014/main" id="{10884705-0C1D-4DFB-ABDA-DB8C4D84B18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061198" y="3586176"/>
                    <a:ext cx="2407920" cy="1227426"/>
                  </a:xfrm>
                  <a:prstGeom prst="bentConnector3">
                    <a:avLst/>
                  </a:prstGeom>
                  <a:ln w="12700">
                    <a:solidFill>
                      <a:srgbClr val="0000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3" name="文字方塊 12">
                  <a:extLst>
                    <a:ext uri="{FF2B5EF4-FFF2-40B4-BE49-F238E27FC236}">
                      <a16:creationId xmlns:a16="http://schemas.microsoft.com/office/drawing/2014/main" id="{839A4DD8-C73F-4D86-BF18-C6ED3ACFC3F9}"/>
                    </a:ext>
                  </a:extLst>
                </p:cNvPr>
                <p:cNvSpPr txBox="1"/>
                <p:nvPr/>
              </p:nvSpPr>
              <p:spPr>
                <a:xfrm flipH="1">
                  <a:off x="9215116" y="1791304"/>
                  <a:ext cx="975363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2800" dirty="0">
                      <a:solidFill>
                        <a:srgbClr val="0000FF"/>
                      </a:solidFill>
                    </a:rPr>
                    <a:t>2000</a:t>
                  </a:r>
                  <a:endParaRPr lang="zh-TW" altLang="en-US" sz="2800" dirty="0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14" name="文字方塊 13">
                  <a:extLst>
                    <a:ext uri="{FF2B5EF4-FFF2-40B4-BE49-F238E27FC236}">
                      <a16:creationId xmlns:a16="http://schemas.microsoft.com/office/drawing/2014/main" id="{1954365D-59CE-4ECC-B344-40C6C016D663}"/>
                    </a:ext>
                  </a:extLst>
                </p:cNvPr>
                <p:cNvSpPr txBox="1"/>
                <p:nvPr/>
              </p:nvSpPr>
              <p:spPr>
                <a:xfrm>
                  <a:off x="8173766" y="1914645"/>
                  <a:ext cx="80663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2800" dirty="0">
                      <a:solidFill>
                        <a:srgbClr val="0000FF"/>
                      </a:solidFill>
                    </a:rPr>
                    <a:t>50%</a:t>
                  </a:r>
                  <a:endParaRPr lang="zh-TW" altLang="en-US" sz="2800" dirty="0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16" name="文字方塊 15">
                  <a:extLst>
                    <a:ext uri="{FF2B5EF4-FFF2-40B4-BE49-F238E27FC236}">
                      <a16:creationId xmlns:a16="http://schemas.microsoft.com/office/drawing/2014/main" id="{48E816B6-F2E6-4F1D-9E2E-31465C1C12C7}"/>
                    </a:ext>
                  </a:extLst>
                </p:cNvPr>
                <p:cNvSpPr txBox="1"/>
                <p:nvPr/>
              </p:nvSpPr>
              <p:spPr>
                <a:xfrm>
                  <a:off x="8173765" y="2979025"/>
                  <a:ext cx="80663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2800" dirty="0">
                      <a:solidFill>
                        <a:srgbClr val="0000FF"/>
                      </a:solidFill>
                    </a:rPr>
                    <a:t>50%</a:t>
                  </a:r>
                  <a:endParaRPr lang="zh-TW" altLang="en-US" sz="2800" dirty="0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17" name="橢圓 16">
                  <a:extLst>
                    <a:ext uri="{FF2B5EF4-FFF2-40B4-BE49-F238E27FC236}">
                      <a16:creationId xmlns:a16="http://schemas.microsoft.com/office/drawing/2014/main" id="{A8CA20CB-6964-4B59-8F63-0089BF2FE911}"/>
                    </a:ext>
                  </a:extLst>
                </p:cNvPr>
                <p:cNvSpPr/>
                <p:nvPr/>
              </p:nvSpPr>
              <p:spPr>
                <a:xfrm>
                  <a:off x="6695440" y="2611120"/>
                  <a:ext cx="193040" cy="193040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2800">
                    <a:solidFill>
                      <a:schemeClr val="bg1">
                        <a:lumMod val="85000"/>
                      </a:schemeClr>
                    </a:solidFill>
                  </a:endParaRPr>
                </a:p>
              </p:txBody>
            </p:sp>
          </p:grpSp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B722464C-2465-4E3F-B024-8F777FD26E15}"/>
                  </a:ext>
                </a:extLst>
              </p:cNvPr>
              <p:cNvSpPr txBox="1"/>
              <p:nvPr/>
            </p:nvSpPr>
            <p:spPr>
              <a:xfrm>
                <a:off x="2062873" y="815627"/>
                <a:ext cx="131241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800" spc="100" dirty="0"/>
                  <a:t>Lottery</a:t>
                </a:r>
                <a:endParaRPr lang="zh-TW" altLang="en-US" sz="2800" spc="100" dirty="0"/>
              </a:p>
            </p:txBody>
          </p:sp>
        </p:grp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6F93091E-7910-4C2A-BDBF-CB2E6527B37F}"/>
                </a:ext>
              </a:extLst>
            </p:cNvPr>
            <p:cNvSpPr txBox="1"/>
            <p:nvPr/>
          </p:nvSpPr>
          <p:spPr>
            <a:xfrm>
              <a:off x="4206237" y="3244334"/>
              <a:ext cx="1847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TW" altLang="en-US" sz="2800" dirty="0"/>
            </a:p>
          </p:txBody>
        </p:sp>
      </p:grp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B43F6575-F4E1-41C7-8AEB-770DAB891E04}"/>
              </a:ext>
            </a:extLst>
          </p:cNvPr>
          <p:cNvGrpSpPr/>
          <p:nvPr/>
        </p:nvGrpSpPr>
        <p:grpSpPr>
          <a:xfrm>
            <a:off x="6883888" y="1631234"/>
            <a:ext cx="3621551" cy="2056114"/>
            <a:chOff x="6883888" y="1900717"/>
            <a:chExt cx="3621551" cy="2056114"/>
          </a:xfrm>
        </p:grpSpPr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04276AD4-F994-470D-BF54-0C44A5F2635F}"/>
                </a:ext>
              </a:extLst>
            </p:cNvPr>
            <p:cNvSpPr txBox="1"/>
            <p:nvPr/>
          </p:nvSpPr>
          <p:spPr>
            <a:xfrm>
              <a:off x="6883888" y="1900717"/>
              <a:ext cx="3621551" cy="10900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TW" altLang="en-US" sz="2800" spc="100" dirty="0"/>
                <a:t>調整格子內的數值使得兩邊價值相等</a:t>
              </a:r>
              <a:r>
                <a:rPr lang="zh-CN" altLang="en-US" sz="2800" spc="100" dirty="0">
                  <a:ea typeface="新細明體" panose="02020500000000000000" pitchFamily="18" charset="-120"/>
                </a:rPr>
                <a:t>。</a:t>
              </a:r>
              <a:endParaRPr lang="en-MY" altLang="zh-TW" sz="2800" spc="100" dirty="0">
                <a:ea typeface="新細明體" panose="02020500000000000000" pitchFamily="18" charset="-120"/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690FBEA2-C520-4061-A4A6-4A1C57F956AA}"/>
                </a:ext>
              </a:extLst>
            </p:cNvPr>
            <p:cNvSpPr/>
            <p:nvPr/>
          </p:nvSpPr>
          <p:spPr>
            <a:xfrm>
              <a:off x="8201903" y="3433612"/>
              <a:ext cx="985522" cy="5232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800"/>
            </a:p>
          </p:txBody>
        </p:sp>
      </p:grpSp>
    </p:spTree>
    <p:extLst>
      <p:ext uri="{BB962C8B-B14F-4D97-AF65-F5344CB8AC3E}">
        <p14:creationId xmlns:p14="http://schemas.microsoft.com/office/powerpoint/2010/main" val="964005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3D3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群組 21">
            <a:extLst>
              <a:ext uri="{FF2B5EF4-FFF2-40B4-BE49-F238E27FC236}">
                <a16:creationId xmlns:a16="http://schemas.microsoft.com/office/drawing/2014/main" id="{F2CB5166-8DAE-46B1-985C-7D3E4FB64A04}"/>
              </a:ext>
            </a:extLst>
          </p:cNvPr>
          <p:cNvGrpSpPr/>
          <p:nvPr/>
        </p:nvGrpSpPr>
        <p:grpSpPr>
          <a:xfrm>
            <a:off x="1686560" y="815627"/>
            <a:ext cx="3292358" cy="2951927"/>
            <a:chOff x="1686560" y="815627"/>
            <a:chExt cx="3292358" cy="2951927"/>
          </a:xfrm>
        </p:grpSpPr>
        <p:grpSp>
          <p:nvGrpSpPr>
            <p:cNvPr id="20" name="群組 19">
              <a:extLst>
                <a:ext uri="{FF2B5EF4-FFF2-40B4-BE49-F238E27FC236}">
                  <a16:creationId xmlns:a16="http://schemas.microsoft.com/office/drawing/2014/main" id="{490028A7-5558-45CC-8741-7BA63D99CA11}"/>
                </a:ext>
              </a:extLst>
            </p:cNvPr>
            <p:cNvGrpSpPr/>
            <p:nvPr/>
          </p:nvGrpSpPr>
          <p:grpSpPr>
            <a:xfrm>
              <a:off x="1686560" y="815627"/>
              <a:ext cx="3292358" cy="2686618"/>
              <a:chOff x="975360" y="815627"/>
              <a:chExt cx="3292358" cy="2686618"/>
            </a:xfrm>
          </p:grpSpPr>
          <p:grpSp>
            <p:nvGrpSpPr>
              <p:cNvPr id="18" name="群組 17">
                <a:extLst>
                  <a:ext uri="{FF2B5EF4-FFF2-40B4-BE49-F238E27FC236}">
                    <a16:creationId xmlns:a16="http://schemas.microsoft.com/office/drawing/2014/main" id="{F425E307-7888-42DE-96B9-85FD47FD263A}"/>
                  </a:ext>
                </a:extLst>
              </p:cNvPr>
              <p:cNvGrpSpPr/>
              <p:nvPr/>
            </p:nvGrpSpPr>
            <p:grpSpPr>
              <a:xfrm>
                <a:off x="975360" y="1791304"/>
                <a:ext cx="3292358" cy="1710941"/>
                <a:chOff x="6695440" y="1791304"/>
                <a:chExt cx="3292358" cy="1710941"/>
              </a:xfrm>
            </p:grpSpPr>
            <p:grpSp>
              <p:nvGrpSpPr>
                <p:cNvPr id="15" name="群組 14">
                  <a:extLst>
                    <a:ext uri="{FF2B5EF4-FFF2-40B4-BE49-F238E27FC236}">
                      <a16:creationId xmlns:a16="http://schemas.microsoft.com/office/drawing/2014/main" id="{714C36B4-E73A-4B74-93DD-1A1FA5434290}"/>
                    </a:ext>
                  </a:extLst>
                </p:cNvPr>
                <p:cNvGrpSpPr/>
                <p:nvPr/>
              </p:nvGrpSpPr>
              <p:grpSpPr>
                <a:xfrm>
                  <a:off x="6825526" y="1991359"/>
                  <a:ext cx="2155913" cy="1437641"/>
                  <a:chOff x="7061198" y="2352040"/>
                  <a:chExt cx="2407923" cy="2461562"/>
                </a:xfrm>
              </p:grpSpPr>
              <p:cxnSp>
                <p:nvCxnSpPr>
                  <p:cNvPr id="8" name="接點: 肘形 7">
                    <a:extLst>
                      <a:ext uri="{FF2B5EF4-FFF2-40B4-BE49-F238E27FC236}">
                        <a16:creationId xmlns:a16="http://schemas.microsoft.com/office/drawing/2014/main" id="{246BF67A-5064-4250-B577-2564F3123C02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7061201" y="2352040"/>
                    <a:ext cx="2407920" cy="1226792"/>
                  </a:xfrm>
                  <a:prstGeom prst="bentConnector3">
                    <a:avLst/>
                  </a:prstGeom>
                  <a:ln w="12700">
                    <a:solidFill>
                      <a:srgbClr val="0000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" name="接點: 肘形 9">
                    <a:extLst>
                      <a:ext uri="{FF2B5EF4-FFF2-40B4-BE49-F238E27FC236}">
                        <a16:creationId xmlns:a16="http://schemas.microsoft.com/office/drawing/2014/main" id="{10884705-0C1D-4DFB-ABDA-DB8C4D84B18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061198" y="3586176"/>
                    <a:ext cx="2407920" cy="1227426"/>
                  </a:xfrm>
                  <a:prstGeom prst="bentConnector3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3" name="文字方塊 12">
                  <a:extLst>
                    <a:ext uri="{FF2B5EF4-FFF2-40B4-BE49-F238E27FC236}">
                      <a16:creationId xmlns:a16="http://schemas.microsoft.com/office/drawing/2014/main" id="{839A4DD8-C73F-4D86-BF18-C6ED3ACFC3F9}"/>
                    </a:ext>
                  </a:extLst>
                </p:cNvPr>
                <p:cNvSpPr txBox="1"/>
                <p:nvPr/>
              </p:nvSpPr>
              <p:spPr>
                <a:xfrm flipH="1">
                  <a:off x="9215117" y="1791304"/>
                  <a:ext cx="772681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zh-TW" altLang="en-US" sz="2800" dirty="0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14" name="文字方塊 13">
                  <a:extLst>
                    <a:ext uri="{FF2B5EF4-FFF2-40B4-BE49-F238E27FC236}">
                      <a16:creationId xmlns:a16="http://schemas.microsoft.com/office/drawing/2014/main" id="{1954365D-59CE-4ECC-B344-40C6C016D663}"/>
                    </a:ext>
                  </a:extLst>
                </p:cNvPr>
                <p:cNvSpPr txBox="1"/>
                <p:nvPr/>
              </p:nvSpPr>
              <p:spPr>
                <a:xfrm>
                  <a:off x="8173766" y="1914645"/>
                  <a:ext cx="80663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2800" dirty="0">
                      <a:solidFill>
                        <a:srgbClr val="0000FF"/>
                      </a:solidFill>
                    </a:rPr>
                    <a:t>50%</a:t>
                  </a:r>
                  <a:endParaRPr lang="zh-TW" altLang="en-US" sz="2800" dirty="0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16" name="文字方塊 15">
                  <a:extLst>
                    <a:ext uri="{FF2B5EF4-FFF2-40B4-BE49-F238E27FC236}">
                      <a16:creationId xmlns:a16="http://schemas.microsoft.com/office/drawing/2014/main" id="{48E816B6-F2E6-4F1D-9E2E-31465C1C12C7}"/>
                    </a:ext>
                  </a:extLst>
                </p:cNvPr>
                <p:cNvSpPr txBox="1"/>
                <p:nvPr/>
              </p:nvSpPr>
              <p:spPr>
                <a:xfrm>
                  <a:off x="8173765" y="2979025"/>
                  <a:ext cx="80663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2800" dirty="0"/>
                    <a:t>50%</a:t>
                  </a:r>
                  <a:endParaRPr lang="zh-TW" altLang="en-US" sz="2800" dirty="0"/>
                </a:p>
              </p:txBody>
            </p:sp>
            <p:sp>
              <p:nvSpPr>
                <p:cNvPr id="17" name="橢圓 16">
                  <a:extLst>
                    <a:ext uri="{FF2B5EF4-FFF2-40B4-BE49-F238E27FC236}">
                      <a16:creationId xmlns:a16="http://schemas.microsoft.com/office/drawing/2014/main" id="{A8CA20CB-6964-4B59-8F63-0089BF2FE911}"/>
                    </a:ext>
                  </a:extLst>
                </p:cNvPr>
                <p:cNvSpPr/>
                <p:nvPr/>
              </p:nvSpPr>
              <p:spPr>
                <a:xfrm>
                  <a:off x="6695440" y="2611120"/>
                  <a:ext cx="193040" cy="193040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2800">
                    <a:solidFill>
                      <a:schemeClr val="bg1">
                        <a:lumMod val="85000"/>
                      </a:schemeClr>
                    </a:solidFill>
                  </a:endParaRPr>
                </a:p>
              </p:txBody>
            </p:sp>
          </p:grpSp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B722464C-2465-4E3F-B024-8F777FD26E15}"/>
                  </a:ext>
                </a:extLst>
              </p:cNvPr>
              <p:cNvSpPr txBox="1"/>
              <p:nvPr/>
            </p:nvSpPr>
            <p:spPr>
              <a:xfrm>
                <a:off x="2062873" y="815627"/>
                <a:ext cx="131241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800" spc="100" dirty="0"/>
                  <a:t>Lottery</a:t>
                </a:r>
                <a:endParaRPr lang="zh-TW" altLang="en-US" sz="2800" spc="100" dirty="0"/>
              </a:p>
            </p:txBody>
          </p:sp>
        </p:grp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6F93091E-7910-4C2A-BDBF-CB2E6527B37F}"/>
                </a:ext>
              </a:extLst>
            </p:cNvPr>
            <p:cNvSpPr txBox="1"/>
            <p:nvPr/>
          </p:nvSpPr>
          <p:spPr>
            <a:xfrm>
              <a:off x="4206237" y="3244334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dirty="0"/>
                <a:t>0</a:t>
              </a:r>
              <a:endParaRPr lang="zh-TW" altLang="en-US" sz="2800" dirty="0"/>
            </a:p>
          </p:txBody>
        </p:sp>
      </p:grp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B9AA445A-9FAF-4F9C-B96D-9CC74AF64EEC}"/>
              </a:ext>
            </a:extLst>
          </p:cNvPr>
          <p:cNvGrpSpPr/>
          <p:nvPr/>
        </p:nvGrpSpPr>
        <p:grpSpPr>
          <a:xfrm>
            <a:off x="6883888" y="1631234"/>
            <a:ext cx="3621551" cy="2056114"/>
            <a:chOff x="6883888" y="1900717"/>
            <a:chExt cx="3621551" cy="2056114"/>
          </a:xfrm>
        </p:grpSpPr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30012D49-166C-4D86-AE42-2F29CAF4FB55}"/>
                </a:ext>
              </a:extLst>
            </p:cNvPr>
            <p:cNvSpPr txBox="1"/>
            <p:nvPr/>
          </p:nvSpPr>
          <p:spPr>
            <a:xfrm>
              <a:off x="6883888" y="1900717"/>
              <a:ext cx="3621551" cy="10900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TW" altLang="en-US" sz="2800" spc="100" dirty="0"/>
                <a:t>調整格子內的數值使得兩邊價值相等</a:t>
              </a:r>
              <a:r>
                <a:rPr lang="zh-CN" altLang="en-US" sz="2800" spc="100" dirty="0">
                  <a:ea typeface="新細明體" panose="02020500000000000000" pitchFamily="18" charset="-120"/>
                </a:rPr>
                <a:t>。</a:t>
              </a:r>
              <a:endParaRPr lang="en-MY" altLang="zh-TW" sz="2800" spc="100" dirty="0">
                <a:ea typeface="新細明體" panose="02020500000000000000" pitchFamily="18" charset="-120"/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10A7F3DD-8EFE-43F1-BA11-39D93A35516B}"/>
                </a:ext>
              </a:extLst>
            </p:cNvPr>
            <p:cNvSpPr/>
            <p:nvPr/>
          </p:nvSpPr>
          <p:spPr>
            <a:xfrm>
              <a:off x="8201903" y="3433612"/>
              <a:ext cx="985522" cy="5232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800"/>
            </a:p>
          </p:txBody>
        </p:sp>
      </p:grpSp>
    </p:spTree>
    <p:extLst>
      <p:ext uri="{BB962C8B-B14F-4D97-AF65-F5344CB8AC3E}">
        <p14:creationId xmlns:p14="http://schemas.microsoft.com/office/powerpoint/2010/main" val="1268355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3D3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群組 21">
            <a:extLst>
              <a:ext uri="{FF2B5EF4-FFF2-40B4-BE49-F238E27FC236}">
                <a16:creationId xmlns:a16="http://schemas.microsoft.com/office/drawing/2014/main" id="{F2CB5166-8DAE-46B1-985C-7D3E4FB64A04}"/>
              </a:ext>
            </a:extLst>
          </p:cNvPr>
          <p:cNvGrpSpPr/>
          <p:nvPr/>
        </p:nvGrpSpPr>
        <p:grpSpPr>
          <a:xfrm>
            <a:off x="1686560" y="815627"/>
            <a:ext cx="3292358" cy="2951927"/>
            <a:chOff x="1686560" y="815627"/>
            <a:chExt cx="3292358" cy="2951927"/>
          </a:xfrm>
        </p:grpSpPr>
        <p:grpSp>
          <p:nvGrpSpPr>
            <p:cNvPr id="20" name="群組 19">
              <a:extLst>
                <a:ext uri="{FF2B5EF4-FFF2-40B4-BE49-F238E27FC236}">
                  <a16:creationId xmlns:a16="http://schemas.microsoft.com/office/drawing/2014/main" id="{490028A7-5558-45CC-8741-7BA63D99CA11}"/>
                </a:ext>
              </a:extLst>
            </p:cNvPr>
            <p:cNvGrpSpPr/>
            <p:nvPr/>
          </p:nvGrpSpPr>
          <p:grpSpPr>
            <a:xfrm>
              <a:off x="1686560" y="815627"/>
              <a:ext cx="3292358" cy="2686618"/>
              <a:chOff x="975360" y="815627"/>
              <a:chExt cx="3292358" cy="2686618"/>
            </a:xfrm>
          </p:grpSpPr>
          <p:grpSp>
            <p:nvGrpSpPr>
              <p:cNvPr id="18" name="群組 17">
                <a:extLst>
                  <a:ext uri="{FF2B5EF4-FFF2-40B4-BE49-F238E27FC236}">
                    <a16:creationId xmlns:a16="http://schemas.microsoft.com/office/drawing/2014/main" id="{F425E307-7888-42DE-96B9-85FD47FD263A}"/>
                  </a:ext>
                </a:extLst>
              </p:cNvPr>
              <p:cNvGrpSpPr/>
              <p:nvPr/>
            </p:nvGrpSpPr>
            <p:grpSpPr>
              <a:xfrm>
                <a:off x="975360" y="1791304"/>
                <a:ext cx="3292358" cy="1710941"/>
                <a:chOff x="6695440" y="1791304"/>
                <a:chExt cx="3292358" cy="1710941"/>
              </a:xfrm>
            </p:grpSpPr>
            <p:grpSp>
              <p:nvGrpSpPr>
                <p:cNvPr id="15" name="群組 14">
                  <a:extLst>
                    <a:ext uri="{FF2B5EF4-FFF2-40B4-BE49-F238E27FC236}">
                      <a16:creationId xmlns:a16="http://schemas.microsoft.com/office/drawing/2014/main" id="{714C36B4-E73A-4B74-93DD-1A1FA5434290}"/>
                    </a:ext>
                  </a:extLst>
                </p:cNvPr>
                <p:cNvGrpSpPr/>
                <p:nvPr/>
              </p:nvGrpSpPr>
              <p:grpSpPr>
                <a:xfrm>
                  <a:off x="6825526" y="1991359"/>
                  <a:ext cx="2155913" cy="1437641"/>
                  <a:chOff x="7061198" y="2352040"/>
                  <a:chExt cx="2407923" cy="2461562"/>
                </a:xfrm>
              </p:grpSpPr>
              <p:cxnSp>
                <p:nvCxnSpPr>
                  <p:cNvPr id="8" name="接點: 肘形 7">
                    <a:extLst>
                      <a:ext uri="{FF2B5EF4-FFF2-40B4-BE49-F238E27FC236}">
                        <a16:creationId xmlns:a16="http://schemas.microsoft.com/office/drawing/2014/main" id="{246BF67A-5064-4250-B577-2564F3123C02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7061201" y="2352040"/>
                    <a:ext cx="2407920" cy="1226792"/>
                  </a:xfrm>
                  <a:prstGeom prst="bentConnector3">
                    <a:avLst/>
                  </a:prstGeom>
                  <a:ln w="12700">
                    <a:solidFill>
                      <a:srgbClr val="0000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" name="接點: 肘形 9">
                    <a:extLst>
                      <a:ext uri="{FF2B5EF4-FFF2-40B4-BE49-F238E27FC236}">
                        <a16:creationId xmlns:a16="http://schemas.microsoft.com/office/drawing/2014/main" id="{10884705-0C1D-4DFB-ABDA-DB8C4D84B18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061198" y="3586176"/>
                    <a:ext cx="2407920" cy="1227426"/>
                  </a:xfrm>
                  <a:prstGeom prst="bentConnector3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3" name="文字方塊 12">
                  <a:extLst>
                    <a:ext uri="{FF2B5EF4-FFF2-40B4-BE49-F238E27FC236}">
                      <a16:creationId xmlns:a16="http://schemas.microsoft.com/office/drawing/2014/main" id="{839A4DD8-C73F-4D86-BF18-C6ED3ACFC3F9}"/>
                    </a:ext>
                  </a:extLst>
                </p:cNvPr>
                <p:cNvSpPr txBox="1"/>
                <p:nvPr/>
              </p:nvSpPr>
              <p:spPr>
                <a:xfrm flipH="1">
                  <a:off x="9215117" y="1791304"/>
                  <a:ext cx="772681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zh-TW" altLang="en-US" sz="2800" dirty="0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14" name="文字方塊 13">
                  <a:extLst>
                    <a:ext uri="{FF2B5EF4-FFF2-40B4-BE49-F238E27FC236}">
                      <a16:creationId xmlns:a16="http://schemas.microsoft.com/office/drawing/2014/main" id="{1954365D-59CE-4ECC-B344-40C6C016D663}"/>
                    </a:ext>
                  </a:extLst>
                </p:cNvPr>
                <p:cNvSpPr txBox="1"/>
                <p:nvPr/>
              </p:nvSpPr>
              <p:spPr>
                <a:xfrm>
                  <a:off x="8173766" y="1914645"/>
                  <a:ext cx="80663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2800" dirty="0">
                      <a:solidFill>
                        <a:srgbClr val="0000FF"/>
                      </a:solidFill>
                    </a:rPr>
                    <a:t>50%</a:t>
                  </a:r>
                  <a:endParaRPr lang="zh-TW" altLang="en-US" sz="2800" dirty="0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16" name="文字方塊 15">
                  <a:extLst>
                    <a:ext uri="{FF2B5EF4-FFF2-40B4-BE49-F238E27FC236}">
                      <a16:creationId xmlns:a16="http://schemas.microsoft.com/office/drawing/2014/main" id="{48E816B6-F2E6-4F1D-9E2E-31465C1C12C7}"/>
                    </a:ext>
                  </a:extLst>
                </p:cNvPr>
                <p:cNvSpPr txBox="1"/>
                <p:nvPr/>
              </p:nvSpPr>
              <p:spPr>
                <a:xfrm>
                  <a:off x="8173765" y="2979025"/>
                  <a:ext cx="80663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2800" dirty="0"/>
                    <a:t>50%</a:t>
                  </a:r>
                  <a:endParaRPr lang="zh-TW" altLang="en-US" sz="2800" dirty="0"/>
                </a:p>
              </p:txBody>
            </p:sp>
            <p:sp>
              <p:nvSpPr>
                <p:cNvPr id="17" name="橢圓 16">
                  <a:extLst>
                    <a:ext uri="{FF2B5EF4-FFF2-40B4-BE49-F238E27FC236}">
                      <a16:creationId xmlns:a16="http://schemas.microsoft.com/office/drawing/2014/main" id="{A8CA20CB-6964-4B59-8F63-0089BF2FE911}"/>
                    </a:ext>
                  </a:extLst>
                </p:cNvPr>
                <p:cNvSpPr/>
                <p:nvPr/>
              </p:nvSpPr>
              <p:spPr>
                <a:xfrm>
                  <a:off x="6695440" y="2611120"/>
                  <a:ext cx="193040" cy="193040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2800">
                    <a:solidFill>
                      <a:schemeClr val="bg1">
                        <a:lumMod val="85000"/>
                      </a:schemeClr>
                    </a:solidFill>
                  </a:endParaRPr>
                </a:p>
              </p:txBody>
            </p:sp>
          </p:grpSp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B722464C-2465-4E3F-B024-8F777FD26E15}"/>
                  </a:ext>
                </a:extLst>
              </p:cNvPr>
              <p:cNvSpPr txBox="1"/>
              <p:nvPr/>
            </p:nvSpPr>
            <p:spPr>
              <a:xfrm>
                <a:off x="2062873" y="815627"/>
                <a:ext cx="131241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800" spc="100" dirty="0"/>
                  <a:t>Lottery</a:t>
                </a:r>
                <a:endParaRPr lang="zh-TW" altLang="en-US" sz="2800" spc="100" dirty="0"/>
              </a:p>
            </p:txBody>
          </p:sp>
        </p:grp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6F93091E-7910-4C2A-BDBF-CB2E6527B37F}"/>
                </a:ext>
              </a:extLst>
            </p:cNvPr>
            <p:cNvSpPr txBox="1"/>
            <p:nvPr/>
          </p:nvSpPr>
          <p:spPr>
            <a:xfrm>
              <a:off x="4206237" y="3244334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dirty="0"/>
                <a:t>0</a:t>
              </a:r>
              <a:endParaRPr lang="zh-TW" altLang="en-US" sz="2800" dirty="0"/>
            </a:p>
          </p:txBody>
        </p:sp>
      </p:grp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81FF48EE-6B5D-4C96-A94B-064A5AE3D652}"/>
              </a:ext>
            </a:extLst>
          </p:cNvPr>
          <p:cNvGrpSpPr/>
          <p:nvPr/>
        </p:nvGrpSpPr>
        <p:grpSpPr>
          <a:xfrm>
            <a:off x="6883888" y="1631234"/>
            <a:ext cx="3621551" cy="2056114"/>
            <a:chOff x="6883888" y="1900717"/>
            <a:chExt cx="3621551" cy="2056114"/>
          </a:xfrm>
        </p:grpSpPr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28399234-40E0-49EE-A1BD-2C7ACB860A4D}"/>
                </a:ext>
              </a:extLst>
            </p:cNvPr>
            <p:cNvSpPr txBox="1"/>
            <p:nvPr/>
          </p:nvSpPr>
          <p:spPr>
            <a:xfrm>
              <a:off x="6883888" y="1900717"/>
              <a:ext cx="3621551" cy="10900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TW" altLang="en-US" sz="2800" spc="100" dirty="0"/>
                <a:t>調整格子內的數值使得兩邊價值相等</a:t>
              </a:r>
              <a:r>
                <a:rPr lang="zh-CN" altLang="en-US" sz="2800" spc="100" dirty="0">
                  <a:ea typeface="新細明體" panose="02020500000000000000" pitchFamily="18" charset="-120"/>
                </a:rPr>
                <a:t>。</a:t>
              </a:r>
              <a:endParaRPr lang="en-MY" altLang="zh-TW" sz="2800" spc="100" dirty="0">
                <a:ea typeface="新細明體" panose="02020500000000000000" pitchFamily="18" charset="-120"/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7ADB887B-C166-4658-BCAD-F66A0FF30135}"/>
                </a:ext>
              </a:extLst>
            </p:cNvPr>
            <p:cNvSpPr/>
            <p:nvPr/>
          </p:nvSpPr>
          <p:spPr>
            <a:xfrm>
              <a:off x="8201903" y="3433612"/>
              <a:ext cx="985522" cy="5232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800"/>
            </a:p>
          </p:txBody>
        </p:sp>
      </p:grpSp>
    </p:spTree>
    <p:extLst>
      <p:ext uri="{BB962C8B-B14F-4D97-AF65-F5344CB8AC3E}">
        <p14:creationId xmlns:p14="http://schemas.microsoft.com/office/powerpoint/2010/main" val="3567244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3D3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群組 21">
            <a:extLst>
              <a:ext uri="{FF2B5EF4-FFF2-40B4-BE49-F238E27FC236}">
                <a16:creationId xmlns:a16="http://schemas.microsoft.com/office/drawing/2014/main" id="{F2CB5166-8DAE-46B1-985C-7D3E4FB64A04}"/>
              </a:ext>
            </a:extLst>
          </p:cNvPr>
          <p:cNvGrpSpPr/>
          <p:nvPr/>
        </p:nvGrpSpPr>
        <p:grpSpPr>
          <a:xfrm>
            <a:off x="1686560" y="815627"/>
            <a:ext cx="3292358" cy="2951927"/>
            <a:chOff x="1686560" y="815627"/>
            <a:chExt cx="3292358" cy="2951927"/>
          </a:xfrm>
        </p:grpSpPr>
        <p:grpSp>
          <p:nvGrpSpPr>
            <p:cNvPr id="20" name="群組 19">
              <a:extLst>
                <a:ext uri="{FF2B5EF4-FFF2-40B4-BE49-F238E27FC236}">
                  <a16:creationId xmlns:a16="http://schemas.microsoft.com/office/drawing/2014/main" id="{490028A7-5558-45CC-8741-7BA63D99CA11}"/>
                </a:ext>
              </a:extLst>
            </p:cNvPr>
            <p:cNvGrpSpPr/>
            <p:nvPr/>
          </p:nvGrpSpPr>
          <p:grpSpPr>
            <a:xfrm>
              <a:off x="1686560" y="815627"/>
              <a:ext cx="3292358" cy="2686618"/>
              <a:chOff x="975360" y="815627"/>
              <a:chExt cx="3292358" cy="2686618"/>
            </a:xfrm>
          </p:grpSpPr>
          <p:grpSp>
            <p:nvGrpSpPr>
              <p:cNvPr id="18" name="群組 17">
                <a:extLst>
                  <a:ext uri="{FF2B5EF4-FFF2-40B4-BE49-F238E27FC236}">
                    <a16:creationId xmlns:a16="http://schemas.microsoft.com/office/drawing/2014/main" id="{F425E307-7888-42DE-96B9-85FD47FD263A}"/>
                  </a:ext>
                </a:extLst>
              </p:cNvPr>
              <p:cNvGrpSpPr/>
              <p:nvPr/>
            </p:nvGrpSpPr>
            <p:grpSpPr>
              <a:xfrm>
                <a:off x="975360" y="1791304"/>
                <a:ext cx="3292358" cy="1710941"/>
                <a:chOff x="6695440" y="1791304"/>
                <a:chExt cx="3292358" cy="1710941"/>
              </a:xfrm>
            </p:grpSpPr>
            <p:grpSp>
              <p:nvGrpSpPr>
                <p:cNvPr id="15" name="群組 14">
                  <a:extLst>
                    <a:ext uri="{FF2B5EF4-FFF2-40B4-BE49-F238E27FC236}">
                      <a16:creationId xmlns:a16="http://schemas.microsoft.com/office/drawing/2014/main" id="{714C36B4-E73A-4B74-93DD-1A1FA5434290}"/>
                    </a:ext>
                  </a:extLst>
                </p:cNvPr>
                <p:cNvGrpSpPr/>
                <p:nvPr/>
              </p:nvGrpSpPr>
              <p:grpSpPr>
                <a:xfrm>
                  <a:off x="6825526" y="1991359"/>
                  <a:ext cx="2155913" cy="1437641"/>
                  <a:chOff x="7061198" y="2352040"/>
                  <a:chExt cx="2407923" cy="2461562"/>
                </a:xfrm>
              </p:grpSpPr>
              <p:cxnSp>
                <p:nvCxnSpPr>
                  <p:cNvPr id="8" name="接點: 肘形 7">
                    <a:extLst>
                      <a:ext uri="{FF2B5EF4-FFF2-40B4-BE49-F238E27FC236}">
                        <a16:creationId xmlns:a16="http://schemas.microsoft.com/office/drawing/2014/main" id="{246BF67A-5064-4250-B577-2564F3123C02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7061201" y="2352040"/>
                    <a:ext cx="2407920" cy="1226792"/>
                  </a:xfrm>
                  <a:prstGeom prst="bentConnector3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" name="接點: 肘形 9">
                    <a:extLst>
                      <a:ext uri="{FF2B5EF4-FFF2-40B4-BE49-F238E27FC236}">
                        <a16:creationId xmlns:a16="http://schemas.microsoft.com/office/drawing/2014/main" id="{10884705-0C1D-4DFB-ABDA-DB8C4D84B18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061198" y="3586176"/>
                    <a:ext cx="2407920" cy="1227426"/>
                  </a:xfrm>
                  <a:prstGeom prst="bentConnector3">
                    <a:avLst/>
                  </a:prstGeom>
                  <a:ln w="127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3" name="文字方塊 12">
                  <a:extLst>
                    <a:ext uri="{FF2B5EF4-FFF2-40B4-BE49-F238E27FC236}">
                      <a16:creationId xmlns:a16="http://schemas.microsoft.com/office/drawing/2014/main" id="{839A4DD8-C73F-4D86-BF18-C6ED3ACFC3F9}"/>
                    </a:ext>
                  </a:extLst>
                </p:cNvPr>
                <p:cNvSpPr txBox="1"/>
                <p:nvPr/>
              </p:nvSpPr>
              <p:spPr>
                <a:xfrm flipH="1">
                  <a:off x="9215117" y="1791304"/>
                  <a:ext cx="772681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2800" dirty="0"/>
                    <a:t>0</a:t>
                  </a:r>
                  <a:endParaRPr lang="zh-TW" altLang="en-US" sz="2800" dirty="0"/>
                </a:p>
              </p:txBody>
            </p:sp>
            <p:sp>
              <p:nvSpPr>
                <p:cNvPr id="14" name="文字方塊 13">
                  <a:extLst>
                    <a:ext uri="{FF2B5EF4-FFF2-40B4-BE49-F238E27FC236}">
                      <a16:creationId xmlns:a16="http://schemas.microsoft.com/office/drawing/2014/main" id="{1954365D-59CE-4ECC-B344-40C6C016D663}"/>
                    </a:ext>
                  </a:extLst>
                </p:cNvPr>
                <p:cNvSpPr txBox="1"/>
                <p:nvPr/>
              </p:nvSpPr>
              <p:spPr>
                <a:xfrm>
                  <a:off x="8173766" y="1914645"/>
                  <a:ext cx="80663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2800" dirty="0"/>
                    <a:t>50%</a:t>
                  </a:r>
                  <a:endParaRPr lang="zh-TW" altLang="en-US" sz="2800" dirty="0"/>
                </a:p>
              </p:txBody>
            </p:sp>
            <p:sp>
              <p:nvSpPr>
                <p:cNvPr id="16" name="文字方塊 15">
                  <a:extLst>
                    <a:ext uri="{FF2B5EF4-FFF2-40B4-BE49-F238E27FC236}">
                      <a16:creationId xmlns:a16="http://schemas.microsoft.com/office/drawing/2014/main" id="{48E816B6-F2E6-4F1D-9E2E-31465C1C12C7}"/>
                    </a:ext>
                  </a:extLst>
                </p:cNvPr>
                <p:cNvSpPr txBox="1"/>
                <p:nvPr/>
              </p:nvSpPr>
              <p:spPr>
                <a:xfrm>
                  <a:off x="8173765" y="2979025"/>
                  <a:ext cx="806631" cy="52322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2800" dirty="0">
                      <a:solidFill>
                        <a:srgbClr val="FF0000"/>
                      </a:solidFill>
                    </a:rPr>
                    <a:t>50%</a:t>
                  </a:r>
                  <a:endParaRPr lang="zh-TW" altLang="en-US" sz="28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7" name="橢圓 16">
                  <a:extLst>
                    <a:ext uri="{FF2B5EF4-FFF2-40B4-BE49-F238E27FC236}">
                      <a16:creationId xmlns:a16="http://schemas.microsoft.com/office/drawing/2014/main" id="{A8CA20CB-6964-4B59-8F63-0089BF2FE911}"/>
                    </a:ext>
                  </a:extLst>
                </p:cNvPr>
                <p:cNvSpPr/>
                <p:nvPr/>
              </p:nvSpPr>
              <p:spPr>
                <a:xfrm>
                  <a:off x="6695440" y="2611120"/>
                  <a:ext cx="193040" cy="193040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2800">
                    <a:solidFill>
                      <a:schemeClr val="bg1">
                        <a:lumMod val="85000"/>
                      </a:schemeClr>
                    </a:solidFill>
                  </a:endParaRPr>
                </a:p>
              </p:txBody>
            </p:sp>
          </p:grpSp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B722464C-2465-4E3F-B024-8F777FD26E15}"/>
                  </a:ext>
                </a:extLst>
              </p:cNvPr>
              <p:cNvSpPr txBox="1"/>
              <p:nvPr/>
            </p:nvSpPr>
            <p:spPr>
              <a:xfrm>
                <a:off x="2062873" y="815627"/>
                <a:ext cx="131241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800" spc="100" dirty="0"/>
                  <a:t>Lottery</a:t>
                </a:r>
                <a:endParaRPr lang="zh-TW" altLang="en-US" sz="2800" spc="100" dirty="0"/>
              </a:p>
            </p:txBody>
          </p:sp>
        </p:grp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6F93091E-7910-4C2A-BDBF-CB2E6527B37F}"/>
                </a:ext>
              </a:extLst>
            </p:cNvPr>
            <p:cNvSpPr txBox="1"/>
            <p:nvPr/>
          </p:nvSpPr>
          <p:spPr>
            <a:xfrm>
              <a:off x="4206237" y="3244334"/>
              <a:ext cx="1847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TW" altLang="en-US" sz="28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6" name="群組 25">
            <a:extLst>
              <a:ext uri="{FF2B5EF4-FFF2-40B4-BE49-F238E27FC236}">
                <a16:creationId xmlns:a16="http://schemas.microsoft.com/office/drawing/2014/main" id="{B2D942B8-1EE4-4FDC-8E43-2DACF22FF62B}"/>
              </a:ext>
            </a:extLst>
          </p:cNvPr>
          <p:cNvGrpSpPr/>
          <p:nvPr/>
        </p:nvGrpSpPr>
        <p:grpSpPr>
          <a:xfrm>
            <a:off x="6883888" y="1631234"/>
            <a:ext cx="3621551" cy="2056114"/>
            <a:chOff x="6883888" y="1900717"/>
            <a:chExt cx="3621551" cy="2056114"/>
          </a:xfrm>
        </p:grpSpPr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78FC6F6B-E75D-446A-9C8B-0385EBFB3B50}"/>
                </a:ext>
              </a:extLst>
            </p:cNvPr>
            <p:cNvSpPr txBox="1"/>
            <p:nvPr/>
          </p:nvSpPr>
          <p:spPr>
            <a:xfrm>
              <a:off x="6883888" y="1900717"/>
              <a:ext cx="3621551" cy="10900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TW" altLang="en-US" sz="2800" spc="100" dirty="0"/>
                <a:t>調整格子內的數值使得兩邊價值相等</a:t>
              </a:r>
              <a:r>
                <a:rPr lang="zh-CN" altLang="en-US" sz="2800" spc="100" dirty="0">
                  <a:ea typeface="新細明體" panose="02020500000000000000" pitchFamily="18" charset="-120"/>
                </a:rPr>
                <a:t>。</a:t>
              </a:r>
              <a:endParaRPr lang="en-MY" altLang="zh-TW" sz="2800" spc="100" dirty="0">
                <a:ea typeface="新細明體" panose="02020500000000000000" pitchFamily="18" charset="-120"/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21EC8B51-3EC1-421D-83A9-477354C328F6}"/>
                </a:ext>
              </a:extLst>
            </p:cNvPr>
            <p:cNvSpPr/>
            <p:nvPr/>
          </p:nvSpPr>
          <p:spPr>
            <a:xfrm>
              <a:off x="8201903" y="3433612"/>
              <a:ext cx="985522" cy="5232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800"/>
            </a:p>
          </p:txBody>
        </p:sp>
      </p:grpSp>
    </p:spTree>
    <p:extLst>
      <p:ext uri="{BB962C8B-B14F-4D97-AF65-F5344CB8AC3E}">
        <p14:creationId xmlns:p14="http://schemas.microsoft.com/office/powerpoint/2010/main" val="1628506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3D3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群組 21">
            <a:extLst>
              <a:ext uri="{FF2B5EF4-FFF2-40B4-BE49-F238E27FC236}">
                <a16:creationId xmlns:a16="http://schemas.microsoft.com/office/drawing/2014/main" id="{F2CB5166-8DAE-46B1-985C-7D3E4FB64A04}"/>
              </a:ext>
            </a:extLst>
          </p:cNvPr>
          <p:cNvGrpSpPr/>
          <p:nvPr/>
        </p:nvGrpSpPr>
        <p:grpSpPr>
          <a:xfrm>
            <a:off x="1686560" y="815627"/>
            <a:ext cx="3292358" cy="2951927"/>
            <a:chOff x="1686560" y="815627"/>
            <a:chExt cx="3292358" cy="2951927"/>
          </a:xfrm>
        </p:grpSpPr>
        <p:grpSp>
          <p:nvGrpSpPr>
            <p:cNvPr id="20" name="群組 19">
              <a:extLst>
                <a:ext uri="{FF2B5EF4-FFF2-40B4-BE49-F238E27FC236}">
                  <a16:creationId xmlns:a16="http://schemas.microsoft.com/office/drawing/2014/main" id="{490028A7-5558-45CC-8741-7BA63D99CA11}"/>
                </a:ext>
              </a:extLst>
            </p:cNvPr>
            <p:cNvGrpSpPr/>
            <p:nvPr/>
          </p:nvGrpSpPr>
          <p:grpSpPr>
            <a:xfrm>
              <a:off x="1686560" y="815627"/>
              <a:ext cx="3292358" cy="2686618"/>
              <a:chOff x="975360" y="815627"/>
              <a:chExt cx="3292358" cy="2686618"/>
            </a:xfrm>
          </p:grpSpPr>
          <p:grpSp>
            <p:nvGrpSpPr>
              <p:cNvPr id="18" name="群組 17">
                <a:extLst>
                  <a:ext uri="{FF2B5EF4-FFF2-40B4-BE49-F238E27FC236}">
                    <a16:creationId xmlns:a16="http://schemas.microsoft.com/office/drawing/2014/main" id="{F425E307-7888-42DE-96B9-85FD47FD263A}"/>
                  </a:ext>
                </a:extLst>
              </p:cNvPr>
              <p:cNvGrpSpPr/>
              <p:nvPr/>
            </p:nvGrpSpPr>
            <p:grpSpPr>
              <a:xfrm>
                <a:off x="975360" y="1791304"/>
                <a:ext cx="3292358" cy="1710941"/>
                <a:chOff x="6695440" y="1791304"/>
                <a:chExt cx="3292358" cy="1710941"/>
              </a:xfrm>
            </p:grpSpPr>
            <p:grpSp>
              <p:nvGrpSpPr>
                <p:cNvPr id="15" name="群組 14">
                  <a:extLst>
                    <a:ext uri="{FF2B5EF4-FFF2-40B4-BE49-F238E27FC236}">
                      <a16:creationId xmlns:a16="http://schemas.microsoft.com/office/drawing/2014/main" id="{714C36B4-E73A-4B74-93DD-1A1FA5434290}"/>
                    </a:ext>
                  </a:extLst>
                </p:cNvPr>
                <p:cNvGrpSpPr/>
                <p:nvPr/>
              </p:nvGrpSpPr>
              <p:grpSpPr>
                <a:xfrm>
                  <a:off x="6825526" y="1991359"/>
                  <a:ext cx="2155913" cy="1437641"/>
                  <a:chOff x="7061198" y="2352040"/>
                  <a:chExt cx="2407923" cy="2461562"/>
                </a:xfrm>
              </p:grpSpPr>
              <p:cxnSp>
                <p:nvCxnSpPr>
                  <p:cNvPr id="8" name="接點: 肘形 7">
                    <a:extLst>
                      <a:ext uri="{FF2B5EF4-FFF2-40B4-BE49-F238E27FC236}">
                        <a16:creationId xmlns:a16="http://schemas.microsoft.com/office/drawing/2014/main" id="{246BF67A-5064-4250-B577-2564F3123C02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7061201" y="2352040"/>
                    <a:ext cx="2407920" cy="1226792"/>
                  </a:xfrm>
                  <a:prstGeom prst="bentConnector3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" name="接點: 肘形 9">
                    <a:extLst>
                      <a:ext uri="{FF2B5EF4-FFF2-40B4-BE49-F238E27FC236}">
                        <a16:creationId xmlns:a16="http://schemas.microsoft.com/office/drawing/2014/main" id="{10884705-0C1D-4DFB-ABDA-DB8C4D84B18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061198" y="3586176"/>
                    <a:ext cx="2407920" cy="1227426"/>
                  </a:xfrm>
                  <a:prstGeom prst="bentConnector3">
                    <a:avLst/>
                  </a:prstGeom>
                  <a:ln w="127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3" name="文字方塊 12">
                  <a:extLst>
                    <a:ext uri="{FF2B5EF4-FFF2-40B4-BE49-F238E27FC236}">
                      <a16:creationId xmlns:a16="http://schemas.microsoft.com/office/drawing/2014/main" id="{839A4DD8-C73F-4D86-BF18-C6ED3ACFC3F9}"/>
                    </a:ext>
                  </a:extLst>
                </p:cNvPr>
                <p:cNvSpPr txBox="1"/>
                <p:nvPr/>
              </p:nvSpPr>
              <p:spPr>
                <a:xfrm flipH="1">
                  <a:off x="9215117" y="1791304"/>
                  <a:ext cx="772681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2800" dirty="0"/>
                    <a:t>0</a:t>
                  </a:r>
                  <a:endParaRPr lang="zh-TW" altLang="en-US" sz="2800" dirty="0"/>
                </a:p>
              </p:txBody>
            </p:sp>
            <p:sp>
              <p:nvSpPr>
                <p:cNvPr id="14" name="文字方塊 13">
                  <a:extLst>
                    <a:ext uri="{FF2B5EF4-FFF2-40B4-BE49-F238E27FC236}">
                      <a16:creationId xmlns:a16="http://schemas.microsoft.com/office/drawing/2014/main" id="{1954365D-59CE-4ECC-B344-40C6C016D663}"/>
                    </a:ext>
                  </a:extLst>
                </p:cNvPr>
                <p:cNvSpPr txBox="1"/>
                <p:nvPr/>
              </p:nvSpPr>
              <p:spPr>
                <a:xfrm>
                  <a:off x="8173766" y="1914645"/>
                  <a:ext cx="80663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2800" dirty="0"/>
                    <a:t>50%</a:t>
                  </a:r>
                  <a:endParaRPr lang="zh-TW" altLang="en-US" sz="2800" dirty="0"/>
                </a:p>
              </p:txBody>
            </p:sp>
            <p:sp>
              <p:nvSpPr>
                <p:cNvPr id="16" name="文字方塊 15">
                  <a:extLst>
                    <a:ext uri="{FF2B5EF4-FFF2-40B4-BE49-F238E27FC236}">
                      <a16:creationId xmlns:a16="http://schemas.microsoft.com/office/drawing/2014/main" id="{48E816B6-F2E6-4F1D-9E2E-31465C1C12C7}"/>
                    </a:ext>
                  </a:extLst>
                </p:cNvPr>
                <p:cNvSpPr txBox="1"/>
                <p:nvPr/>
              </p:nvSpPr>
              <p:spPr>
                <a:xfrm>
                  <a:off x="8173765" y="2979025"/>
                  <a:ext cx="806631" cy="52322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2800" dirty="0">
                      <a:solidFill>
                        <a:srgbClr val="FF0000"/>
                      </a:solidFill>
                    </a:rPr>
                    <a:t>50%</a:t>
                  </a:r>
                  <a:endParaRPr lang="zh-TW" altLang="en-US" sz="28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7" name="橢圓 16">
                  <a:extLst>
                    <a:ext uri="{FF2B5EF4-FFF2-40B4-BE49-F238E27FC236}">
                      <a16:creationId xmlns:a16="http://schemas.microsoft.com/office/drawing/2014/main" id="{A8CA20CB-6964-4B59-8F63-0089BF2FE911}"/>
                    </a:ext>
                  </a:extLst>
                </p:cNvPr>
                <p:cNvSpPr/>
                <p:nvPr/>
              </p:nvSpPr>
              <p:spPr>
                <a:xfrm>
                  <a:off x="6695440" y="2611120"/>
                  <a:ext cx="193040" cy="193040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2800">
                    <a:solidFill>
                      <a:schemeClr val="bg1">
                        <a:lumMod val="85000"/>
                      </a:schemeClr>
                    </a:solidFill>
                  </a:endParaRPr>
                </a:p>
              </p:txBody>
            </p:sp>
          </p:grpSp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B722464C-2465-4E3F-B024-8F777FD26E15}"/>
                  </a:ext>
                </a:extLst>
              </p:cNvPr>
              <p:cNvSpPr txBox="1"/>
              <p:nvPr/>
            </p:nvSpPr>
            <p:spPr>
              <a:xfrm>
                <a:off x="2062873" y="815627"/>
                <a:ext cx="131241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800" spc="100" dirty="0"/>
                  <a:t>Lottery</a:t>
                </a:r>
                <a:endParaRPr lang="zh-TW" altLang="en-US" sz="2800" spc="100" dirty="0"/>
              </a:p>
            </p:txBody>
          </p:sp>
        </p:grp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6F93091E-7910-4C2A-BDBF-CB2E6527B37F}"/>
                </a:ext>
              </a:extLst>
            </p:cNvPr>
            <p:cNvSpPr txBox="1"/>
            <p:nvPr/>
          </p:nvSpPr>
          <p:spPr>
            <a:xfrm>
              <a:off x="4206237" y="3244334"/>
              <a:ext cx="1847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TW" altLang="en-US" sz="28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E37493E5-40B6-4D38-992C-68CC2FDBC003}"/>
              </a:ext>
            </a:extLst>
          </p:cNvPr>
          <p:cNvGrpSpPr/>
          <p:nvPr/>
        </p:nvGrpSpPr>
        <p:grpSpPr>
          <a:xfrm>
            <a:off x="6883888" y="1631234"/>
            <a:ext cx="3621551" cy="2056114"/>
            <a:chOff x="6883888" y="1900717"/>
            <a:chExt cx="3621551" cy="2056114"/>
          </a:xfrm>
        </p:grpSpPr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674B681F-0322-4E21-84CB-91DB8322C08E}"/>
                </a:ext>
              </a:extLst>
            </p:cNvPr>
            <p:cNvSpPr txBox="1"/>
            <p:nvPr/>
          </p:nvSpPr>
          <p:spPr>
            <a:xfrm>
              <a:off x="6883888" y="1900717"/>
              <a:ext cx="3621551" cy="10900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TW" altLang="en-US" sz="2800" spc="100" dirty="0"/>
                <a:t>調整格子內的數值使得兩邊價值相等</a:t>
              </a:r>
              <a:r>
                <a:rPr lang="zh-CN" altLang="en-US" sz="2800" spc="100" dirty="0">
                  <a:ea typeface="新細明體" panose="02020500000000000000" pitchFamily="18" charset="-120"/>
                </a:rPr>
                <a:t>。</a:t>
              </a:r>
              <a:endParaRPr lang="en-MY" altLang="zh-TW" sz="2800" spc="100" dirty="0">
                <a:ea typeface="新細明體" panose="02020500000000000000" pitchFamily="18" charset="-120"/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0F0E0BBF-874F-40D0-B0D6-77D9FB690E8D}"/>
                </a:ext>
              </a:extLst>
            </p:cNvPr>
            <p:cNvSpPr/>
            <p:nvPr/>
          </p:nvSpPr>
          <p:spPr>
            <a:xfrm>
              <a:off x="8201903" y="3433612"/>
              <a:ext cx="985522" cy="5232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800"/>
            </a:p>
          </p:txBody>
        </p:sp>
      </p:grpSp>
    </p:spTree>
    <p:extLst>
      <p:ext uri="{BB962C8B-B14F-4D97-AF65-F5344CB8AC3E}">
        <p14:creationId xmlns:p14="http://schemas.microsoft.com/office/powerpoint/2010/main" val="13007838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3D3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群組 21">
            <a:extLst>
              <a:ext uri="{FF2B5EF4-FFF2-40B4-BE49-F238E27FC236}">
                <a16:creationId xmlns:a16="http://schemas.microsoft.com/office/drawing/2014/main" id="{F2CB5166-8DAE-46B1-985C-7D3E4FB64A04}"/>
              </a:ext>
            </a:extLst>
          </p:cNvPr>
          <p:cNvGrpSpPr/>
          <p:nvPr/>
        </p:nvGrpSpPr>
        <p:grpSpPr>
          <a:xfrm>
            <a:off x="1686560" y="815627"/>
            <a:ext cx="3292358" cy="2951927"/>
            <a:chOff x="1686560" y="815627"/>
            <a:chExt cx="3292358" cy="2951927"/>
          </a:xfrm>
        </p:grpSpPr>
        <p:grpSp>
          <p:nvGrpSpPr>
            <p:cNvPr id="20" name="群組 19">
              <a:extLst>
                <a:ext uri="{FF2B5EF4-FFF2-40B4-BE49-F238E27FC236}">
                  <a16:creationId xmlns:a16="http://schemas.microsoft.com/office/drawing/2014/main" id="{490028A7-5558-45CC-8741-7BA63D99CA11}"/>
                </a:ext>
              </a:extLst>
            </p:cNvPr>
            <p:cNvGrpSpPr/>
            <p:nvPr/>
          </p:nvGrpSpPr>
          <p:grpSpPr>
            <a:xfrm>
              <a:off x="1686560" y="815627"/>
              <a:ext cx="3292358" cy="2686618"/>
              <a:chOff x="975360" y="815627"/>
              <a:chExt cx="3292358" cy="2686618"/>
            </a:xfrm>
          </p:grpSpPr>
          <p:grpSp>
            <p:nvGrpSpPr>
              <p:cNvPr id="18" name="群組 17">
                <a:extLst>
                  <a:ext uri="{FF2B5EF4-FFF2-40B4-BE49-F238E27FC236}">
                    <a16:creationId xmlns:a16="http://schemas.microsoft.com/office/drawing/2014/main" id="{F425E307-7888-42DE-96B9-85FD47FD263A}"/>
                  </a:ext>
                </a:extLst>
              </p:cNvPr>
              <p:cNvGrpSpPr/>
              <p:nvPr/>
            </p:nvGrpSpPr>
            <p:grpSpPr>
              <a:xfrm>
                <a:off x="975360" y="1791304"/>
                <a:ext cx="3292358" cy="1710941"/>
                <a:chOff x="6695440" y="1791304"/>
                <a:chExt cx="3292358" cy="1710941"/>
              </a:xfrm>
            </p:grpSpPr>
            <p:grpSp>
              <p:nvGrpSpPr>
                <p:cNvPr id="15" name="群組 14">
                  <a:extLst>
                    <a:ext uri="{FF2B5EF4-FFF2-40B4-BE49-F238E27FC236}">
                      <a16:creationId xmlns:a16="http://schemas.microsoft.com/office/drawing/2014/main" id="{714C36B4-E73A-4B74-93DD-1A1FA5434290}"/>
                    </a:ext>
                  </a:extLst>
                </p:cNvPr>
                <p:cNvGrpSpPr/>
                <p:nvPr/>
              </p:nvGrpSpPr>
              <p:grpSpPr>
                <a:xfrm>
                  <a:off x="6825526" y="1991359"/>
                  <a:ext cx="2155913" cy="1437641"/>
                  <a:chOff x="7061198" y="2352040"/>
                  <a:chExt cx="2407923" cy="2461562"/>
                </a:xfrm>
              </p:grpSpPr>
              <p:cxnSp>
                <p:nvCxnSpPr>
                  <p:cNvPr id="8" name="接點: 肘形 7">
                    <a:extLst>
                      <a:ext uri="{FF2B5EF4-FFF2-40B4-BE49-F238E27FC236}">
                        <a16:creationId xmlns:a16="http://schemas.microsoft.com/office/drawing/2014/main" id="{246BF67A-5064-4250-B577-2564F3123C02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7061201" y="2352040"/>
                    <a:ext cx="2407920" cy="1226792"/>
                  </a:xfrm>
                  <a:prstGeom prst="bentConnector3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" name="接點: 肘形 9">
                    <a:extLst>
                      <a:ext uri="{FF2B5EF4-FFF2-40B4-BE49-F238E27FC236}">
                        <a16:creationId xmlns:a16="http://schemas.microsoft.com/office/drawing/2014/main" id="{10884705-0C1D-4DFB-ABDA-DB8C4D84B18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061198" y="3586176"/>
                    <a:ext cx="2407920" cy="1227426"/>
                  </a:xfrm>
                  <a:prstGeom prst="bentConnector3">
                    <a:avLst/>
                  </a:prstGeom>
                  <a:ln w="127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3" name="文字方塊 12">
                  <a:extLst>
                    <a:ext uri="{FF2B5EF4-FFF2-40B4-BE49-F238E27FC236}">
                      <a16:creationId xmlns:a16="http://schemas.microsoft.com/office/drawing/2014/main" id="{839A4DD8-C73F-4D86-BF18-C6ED3ACFC3F9}"/>
                    </a:ext>
                  </a:extLst>
                </p:cNvPr>
                <p:cNvSpPr txBox="1"/>
                <p:nvPr/>
              </p:nvSpPr>
              <p:spPr>
                <a:xfrm flipH="1">
                  <a:off x="9215117" y="1791304"/>
                  <a:ext cx="772681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2800" dirty="0"/>
                    <a:t>0</a:t>
                  </a:r>
                  <a:endParaRPr lang="zh-TW" altLang="en-US" sz="2800" dirty="0"/>
                </a:p>
              </p:txBody>
            </p:sp>
            <p:sp>
              <p:nvSpPr>
                <p:cNvPr id="14" name="文字方塊 13">
                  <a:extLst>
                    <a:ext uri="{FF2B5EF4-FFF2-40B4-BE49-F238E27FC236}">
                      <a16:creationId xmlns:a16="http://schemas.microsoft.com/office/drawing/2014/main" id="{1954365D-59CE-4ECC-B344-40C6C016D663}"/>
                    </a:ext>
                  </a:extLst>
                </p:cNvPr>
                <p:cNvSpPr txBox="1"/>
                <p:nvPr/>
              </p:nvSpPr>
              <p:spPr>
                <a:xfrm>
                  <a:off x="8173766" y="1914645"/>
                  <a:ext cx="80663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2800" dirty="0"/>
                    <a:t>50%</a:t>
                  </a:r>
                  <a:endParaRPr lang="zh-TW" altLang="en-US" sz="2800" dirty="0"/>
                </a:p>
              </p:txBody>
            </p:sp>
            <p:sp>
              <p:nvSpPr>
                <p:cNvPr id="16" name="文字方塊 15">
                  <a:extLst>
                    <a:ext uri="{FF2B5EF4-FFF2-40B4-BE49-F238E27FC236}">
                      <a16:creationId xmlns:a16="http://schemas.microsoft.com/office/drawing/2014/main" id="{48E816B6-F2E6-4F1D-9E2E-31465C1C12C7}"/>
                    </a:ext>
                  </a:extLst>
                </p:cNvPr>
                <p:cNvSpPr txBox="1"/>
                <p:nvPr/>
              </p:nvSpPr>
              <p:spPr>
                <a:xfrm>
                  <a:off x="8173765" y="2979025"/>
                  <a:ext cx="806631" cy="52322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2800" dirty="0">
                      <a:solidFill>
                        <a:srgbClr val="FF0000"/>
                      </a:solidFill>
                    </a:rPr>
                    <a:t>50%</a:t>
                  </a:r>
                  <a:endParaRPr lang="zh-TW" altLang="en-US" sz="28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7" name="橢圓 16">
                  <a:extLst>
                    <a:ext uri="{FF2B5EF4-FFF2-40B4-BE49-F238E27FC236}">
                      <a16:creationId xmlns:a16="http://schemas.microsoft.com/office/drawing/2014/main" id="{A8CA20CB-6964-4B59-8F63-0089BF2FE911}"/>
                    </a:ext>
                  </a:extLst>
                </p:cNvPr>
                <p:cNvSpPr/>
                <p:nvPr/>
              </p:nvSpPr>
              <p:spPr>
                <a:xfrm>
                  <a:off x="6695440" y="2611120"/>
                  <a:ext cx="193040" cy="193040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2800">
                    <a:solidFill>
                      <a:schemeClr val="bg1">
                        <a:lumMod val="85000"/>
                      </a:schemeClr>
                    </a:solidFill>
                  </a:endParaRPr>
                </a:p>
              </p:txBody>
            </p:sp>
          </p:grpSp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B722464C-2465-4E3F-B024-8F777FD26E15}"/>
                  </a:ext>
                </a:extLst>
              </p:cNvPr>
              <p:cNvSpPr txBox="1"/>
              <p:nvPr/>
            </p:nvSpPr>
            <p:spPr>
              <a:xfrm>
                <a:off x="2062873" y="815627"/>
                <a:ext cx="131241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800" spc="100" dirty="0"/>
                  <a:t>Lottery</a:t>
                </a:r>
                <a:endParaRPr lang="zh-TW" altLang="en-US" sz="2800" spc="100" dirty="0"/>
              </a:p>
            </p:txBody>
          </p:sp>
        </p:grp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6F93091E-7910-4C2A-BDBF-CB2E6527B37F}"/>
                </a:ext>
              </a:extLst>
            </p:cNvPr>
            <p:cNvSpPr txBox="1"/>
            <p:nvPr/>
          </p:nvSpPr>
          <p:spPr>
            <a:xfrm>
              <a:off x="4206237" y="3244334"/>
              <a:ext cx="1847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TW" altLang="en-US" sz="28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7127CE76-0ABC-4A4C-A9B5-15A3A21D9171}"/>
              </a:ext>
            </a:extLst>
          </p:cNvPr>
          <p:cNvGrpSpPr/>
          <p:nvPr/>
        </p:nvGrpSpPr>
        <p:grpSpPr>
          <a:xfrm>
            <a:off x="6883888" y="1631234"/>
            <a:ext cx="3621551" cy="2056114"/>
            <a:chOff x="6883888" y="1900717"/>
            <a:chExt cx="3621551" cy="2056114"/>
          </a:xfrm>
        </p:grpSpPr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068A53D1-D8FB-4C6A-B5A0-AE86A3A78649}"/>
                </a:ext>
              </a:extLst>
            </p:cNvPr>
            <p:cNvSpPr txBox="1"/>
            <p:nvPr/>
          </p:nvSpPr>
          <p:spPr>
            <a:xfrm>
              <a:off x="6883888" y="1900717"/>
              <a:ext cx="3621551" cy="10900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TW" altLang="en-US" sz="2800" spc="100" dirty="0"/>
                <a:t>調整格子內的數值使得兩邊價值相等</a:t>
              </a:r>
              <a:r>
                <a:rPr lang="zh-CN" altLang="en-US" sz="2800" spc="100" dirty="0">
                  <a:ea typeface="新細明體" panose="02020500000000000000" pitchFamily="18" charset="-120"/>
                </a:rPr>
                <a:t>。</a:t>
              </a:r>
              <a:endParaRPr lang="en-MY" altLang="zh-TW" sz="2800" spc="100" dirty="0">
                <a:ea typeface="新細明體" panose="02020500000000000000" pitchFamily="18" charset="-120"/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5A71F962-0126-4CD2-820A-9E690868F4B5}"/>
                </a:ext>
              </a:extLst>
            </p:cNvPr>
            <p:cNvSpPr/>
            <p:nvPr/>
          </p:nvSpPr>
          <p:spPr>
            <a:xfrm>
              <a:off x="8201903" y="3433612"/>
              <a:ext cx="985522" cy="5232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800"/>
            </a:p>
          </p:txBody>
        </p:sp>
      </p:grpSp>
    </p:spTree>
    <p:extLst>
      <p:ext uri="{BB962C8B-B14F-4D97-AF65-F5344CB8AC3E}">
        <p14:creationId xmlns:p14="http://schemas.microsoft.com/office/powerpoint/2010/main" val="4535234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5167</TotalTime>
  <Words>218</Words>
  <Application>Microsoft Office PowerPoint</Application>
  <PresentationFormat>寬螢幕</PresentationFormat>
  <Paragraphs>61</Paragraphs>
  <Slides>12</Slides>
  <Notes>4</Notes>
  <HiddenSlides>1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7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23</cp:revision>
  <dcterms:created xsi:type="dcterms:W3CDTF">2020-08-12T15:05:08Z</dcterms:created>
  <dcterms:modified xsi:type="dcterms:W3CDTF">2020-08-23T08:04:05Z</dcterms:modified>
</cp:coreProperties>
</file>