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EBEB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4" y="1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D385-DF20-4DAF-8E56-832193D99297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2898-E46A-4F66-9C5A-0C40FE68A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PS </a:t>
            </a:r>
            <a:r>
              <a:rPr lang="zh-TW" altLang="en-US" dirty="0"/>
              <a:t>跟之前</a:t>
            </a:r>
            <a:r>
              <a:rPr lang="en-US" altLang="zh-TW" dirty="0"/>
              <a:t>ppt</a:t>
            </a:r>
            <a:r>
              <a:rPr lang="zh-TW" altLang="en-US" dirty="0"/>
              <a:t>給的紅色黑色相反</a:t>
            </a:r>
            <a:r>
              <a:rPr lang="en-US" altLang="zh-TW" dirty="0"/>
              <a:t>(</a:t>
            </a:r>
            <a:r>
              <a:rPr lang="zh-TW" altLang="en-US" dirty="0"/>
              <a:t>顏色跟在尚在下的關係</a:t>
            </a:r>
            <a:r>
              <a:rPr lang="en-US" altLang="zh-TW" dirty="0"/>
              <a:t>????)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95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PS </a:t>
            </a:r>
            <a:r>
              <a:rPr lang="zh-TW" altLang="en-US" dirty="0"/>
              <a:t>跟之前</a:t>
            </a:r>
            <a:r>
              <a:rPr lang="en-US" altLang="zh-TW" dirty="0"/>
              <a:t>ppt</a:t>
            </a:r>
            <a:r>
              <a:rPr lang="zh-TW" altLang="en-US" dirty="0"/>
              <a:t>給的紅色黑色相反</a:t>
            </a:r>
            <a:r>
              <a:rPr lang="en-US" altLang="zh-TW" dirty="0"/>
              <a:t>(</a:t>
            </a:r>
            <a:r>
              <a:rPr lang="zh-TW" altLang="en-US" dirty="0"/>
              <a:t>顏色跟在尚在下的關係</a:t>
            </a:r>
            <a:r>
              <a:rPr lang="en-US" altLang="zh-TW" dirty="0"/>
              <a:t>????)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19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4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41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91F3-7939-4101-9107-44E87E68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1F7E-E4F8-44D8-AD6F-B21FCD2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64DF-0830-4CD6-A149-3C261F3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56613-A731-49FB-861D-DDDFF7F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D1DB1-1276-4962-AEAD-67FDB67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BEC6-8582-4E59-892E-B3036E5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A8170-C326-41A6-9A7B-D9FEDBF9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A254D-E344-4C2C-A66F-6D46E88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4B592-395C-4FA0-90EC-DCFB371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1C02C-F813-403E-99B4-F85A6DC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7D47A-5B9F-4D09-8888-68080B04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903EE3-F58E-44D0-A651-6023E177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750ED-FA11-49BD-A827-829ECBB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662B-D4E8-4CBF-894D-5C47627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87DB8-7773-4733-93C5-938F815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39543-D66C-45C7-A132-E8898B6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C991F-7E0E-4931-9D16-F026B76F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2D2A-851A-4247-A3FB-EAD2D67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63391-B226-4500-AAF2-10B2178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B675D-B52B-482D-84AC-97F0A0C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CB5D-CEBC-4B5F-9D8B-68BC0CD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CB9D9-12F1-40D5-A16E-82C6F6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97E03-955D-42C9-9196-614CA0D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88C2D-7AB1-4ABB-8194-952E8F3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F3021-145D-4551-A61A-CF124B3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75D3C-79FB-4C16-A5FC-8EBB905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2C78C-FF5C-46C5-965E-CD3FBE9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64CB3-531C-40CB-8236-9FBAD44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A77D-2F86-4D69-A1D2-85FEEEB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D7DA-B21E-4AF9-A61D-8C3528C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3EDD5F-ABBF-4821-9DE3-81D04EF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F4A2-C4B4-445B-AE00-41B1ECC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3F883-E854-449F-A914-0A6F8DE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ABAA8-DE1C-42D8-93C9-BFD5E7C1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2F8B98-0FC9-4E5C-87F4-F9824C80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7619B-4D1A-4F66-94A1-ACBF042F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0C8985-8E0F-48B7-9E50-52DB306F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46F2F4-C142-42CA-83F4-EB7BF0C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B3A70C-743D-47D8-81BC-081BA72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6FF2-DB7E-4958-9C9C-C96CB79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47D33-C754-4D25-92A6-135FE4C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27C017-914A-46F6-A107-4BAE9D9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A7FEDD-AC12-4B00-8C69-B5AB5C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E8FA77-2F30-430A-95CF-D244889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31B08C-6031-4BA6-9574-A84814E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BFC43-C05E-4619-87A5-264D3B7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5BE8-CBD4-439A-9793-98007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22FE1-1476-4287-BA57-B4FFBDD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6E0B-F27C-40AC-8476-92B3116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5819-C963-4188-84B0-12F257D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F3B1B9-B7E1-44BA-B161-4408C17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6FC3-8B8D-4362-986F-4BE65B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6614-388E-4763-A8B9-20FE74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C2FF9B-4209-4E19-958D-51719E1D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0C25E4-C32A-48E3-BF97-A6410146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C2CFB-1E29-4A12-973D-B77023C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F8A5B-D06A-471F-9459-BB12777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A4321-BE7B-40F1-9768-41CB3DA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36F9C-AAEB-4A36-8C19-E79D64E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2828C-3327-4349-B3AB-C67D439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541A2-DEAA-45FC-AE6B-99E1A8B3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9B5-0FF2-4C98-8757-8DBF4E03E30D}" type="datetimeFigureOut">
              <a:rPr lang="zh-TW" altLang="en-US" smtClean="0"/>
              <a:t>2020/08/20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3642D-B04F-4788-AC5F-7E772612B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A88C1-76F3-44AE-86B7-75130D99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AD2D0E-E29D-4313-A24C-6FC7C8B598D9}"/>
              </a:ext>
            </a:extLst>
          </p:cNvPr>
          <p:cNvSpPr txBox="1"/>
          <p:nvPr/>
        </p:nvSpPr>
        <p:spPr>
          <a:xfrm>
            <a:off x="1740969" y="2230586"/>
            <a:ext cx="3598633" cy="109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調整格子内的數值使得它的價值相等於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。</a:t>
            </a:r>
            <a:endParaRPr kumimoji="0" lang="en-MY" altLang="zh-TW" sz="28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A241C7-6C70-4B49-8925-D4DD97374D16}"/>
              </a:ext>
            </a:extLst>
          </p:cNvPr>
          <p:cNvGrpSpPr/>
          <p:nvPr/>
        </p:nvGrpSpPr>
        <p:grpSpPr>
          <a:xfrm>
            <a:off x="6695440" y="856267"/>
            <a:ext cx="3505199" cy="2851644"/>
            <a:chOff x="6695440" y="856267"/>
            <a:chExt cx="3505199" cy="285164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1198EC0-C369-42EB-9D7D-BB024B6A4E6E}"/>
                </a:ext>
              </a:extLst>
            </p:cNvPr>
            <p:cNvGrpSpPr/>
            <p:nvPr/>
          </p:nvGrpSpPr>
          <p:grpSpPr>
            <a:xfrm>
              <a:off x="6695440" y="856267"/>
              <a:ext cx="3505199" cy="2645978"/>
              <a:chOff x="6695440" y="856267"/>
              <a:chExt cx="3505199" cy="264597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6695440" y="1791304"/>
                <a:ext cx="3505199" cy="1710941"/>
                <a:chOff x="6695440" y="1791304"/>
                <a:chExt cx="3505199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5" y="1791304"/>
                  <a:ext cx="9855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2000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5" y="1917646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50%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50%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7903481" y="85626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10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Lottery</a:t>
                </a:r>
                <a:endParaRPr kumimoji="0" lang="zh-TW" altLang="en-US" sz="2800" b="0" i="0" u="none" strike="noStrike" kern="1200" cap="none" spc="10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3F1A8C2-DD6F-49BE-8F6B-313ED0D3B267}"/>
                </a:ext>
              </a:extLst>
            </p:cNvPr>
            <p:cNvSpPr/>
            <p:nvPr/>
          </p:nvSpPr>
          <p:spPr>
            <a:xfrm>
              <a:off x="9215117" y="318469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2820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1C7686B-8EEA-44DD-B171-061D1D84F239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D90F884-E4A0-41A8-ADC8-C5372FCA0D16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34F7576-5DFA-4DD4-86D4-A1B60D645423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7497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478EADC-3C4D-40BA-AADE-1168B8761991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F8F4835-3E44-4223-9D19-8724E779E13C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CC4445-8165-41C4-86B0-3BC486055674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6169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628901" y="735955"/>
              <a:ext cx="6636488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6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484879" cy="2951927"/>
            <a:chOff x="1686560" y="815627"/>
            <a:chExt cx="3484879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484879" cy="2686618"/>
              <a:chOff x="975360" y="815627"/>
              <a:chExt cx="3484879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484879" cy="1710941"/>
                <a:chOff x="6695440" y="1791304"/>
                <a:chExt cx="3484879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6" y="1791304"/>
                  <a:ext cx="96520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2000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0</a:t>
              </a:r>
              <a:endParaRPr lang="zh-TW" altLang="en-US" sz="2800" dirty="0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06D1817-740D-4709-8019-67932A25C3D2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5AD2D0E-E29D-4313-A24C-6FC7C8B598D9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C1BA4F-19ED-4348-BA55-96C89656E054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3924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444239" cy="2951927"/>
            <a:chOff x="1686560" y="815627"/>
            <a:chExt cx="3444239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444239" cy="2686618"/>
              <a:chOff x="975360" y="815627"/>
              <a:chExt cx="3444239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444239" cy="1710941"/>
                <a:chOff x="6695440" y="1791304"/>
                <a:chExt cx="3444239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5" y="1791304"/>
                  <a:ext cx="92456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2000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335DD3D-0F10-49BD-B062-F61F4DE385FD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9E9F104-6CAC-48B5-9200-722920FEE858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3AF718-89AC-414A-AEDE-DE707F5CC2D9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7414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495039" cy="2951927"/>
            <a:chOff x="1686560" y="815627"/>
            <a:chExt cx="3495039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495039" cy="2686618"/>
              <a:chOff x="975360" y="815627"/>
              <a:chExt cx="3495039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495039" cy="1710941"/>
                <a:chOff x="6695440" y="1791304"/>
                <a:chExt cx="3495039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6" y="1791304"/>
                  <a:ext cx="97536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2000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414518C-FBCC-479F-8DD9-15508B56D1FB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2A5B5A9-1CF1-4993-A5B6-4FB5123B0C1D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EE9315E-2E8A-4F68-BEB5-D74BD9E821A5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9640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0</a:t>
              </a:r>
              <a:endParaRPr lang="zh-TW" altLang="en-US" sz="28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3AF9025-B790-41D5-8407-BF8C16EB81A7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42FEC34-C029-4D7F-9CD8-7EA31D53FD4B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A313EF1-531D-4F9E-997E-DCA4098BCEE9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26835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0</a:t>
              </a:r>
              <a:endParaRPr lang="zh-TW" altLang="en-US" sz="28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0445061-6643-4CDB-9491-D1A3FD1A0DE3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F773A6B-B696-4587-B862-D3EFEF45993A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785DB2E-5907-4D3D-B083-00E3BAA8119B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6724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0</a:t>
                  </a:r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966D419-2B26-4FCB-AB7F-EFB8424DD461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560B0C-0E53-43A7-8F40-59924972080B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ECA07AD-A12A-43FF-9BFC-C3E53443CAAA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62850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0</a:t>
                  </a:r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EB00C34-0996-4A35-8EF4-D4E650ED6319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EE738EA-1BA9-493F-BFCC-D901A81BF015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F8270C-8553-48EA-9797-3BFF84157024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0078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0</a:t>
                  </a:r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5343570-C3D3-48EF-B70C-565357FFD1F3}"/>
              </a:ext>
            </a:extLst>
          </p:cNvPr>
          <p:cNvGrpSpPr/>
          <p:nvPr/>
        </p:nvGrpSpPr>
        <p:grpSpPr>
          <a:xfrm>
            <a:off x="6883889" y="1471094"/>
            <a:ext cx="3621551" cy="2216254"/>
            <a:chOff x="6883889" y="1740577"/>
            <a:chExt cx="3621551" cy="221625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B8C64BA-05CB-4D47-8E98-AF8F15DF993F}"/>
                </a:ext>
              </a:extLst>
            </p:cNvPr>
            <p:cNvSpPr txBox="1"/>
            <p:nvPr/>
          </p:nvSpPr>
          <p:spPr>
            <a:xfrm>
              <a:off x="6883889" y="1740577"/>
              <a:ext cx="3621551" cy="160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pc="100" dirty="0">
                  <a:ea typeface="新細明體" panose="02020500000000000000" pitchFamily="18" charset="-120"/>
                </a:rPr>
                <a:t>調整格子内的數值使得它的價值相等於</a:t>
              </a:r>
              <a:r>
                <a:rPr lang="zh-TW" altLang="en-US" sz="2800" spc="100" dirty="0">
                  <a:ea typeface="新細明體" panose="02020500000000000000" pitchFamily="18" charset="-120"/>
                </a:rPr>
                <a:t>左邊的</a:t>
              </a:r>
              <a:r>
                <a:rPr lang="en-US" altLang="zh-TW" sz="2800" spc="100" dirty="0">
                  <a:ea typeface="新細明體" panose="02020500000000000000" pitchFamily="18" charset="-120"/>
                </a:rPr>
                <a:t>Lottery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888937-3B9E-4DAA-9B55-60ED24C1E125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5352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258</Words>
  <Application>Microsoft Office PowerPoint</Application>
  <PresentationFormat>寬螢幕</PresentationFormat>
  <Paragraphs>61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21</cp:revision>
  <dcterms:created xsi:type="dcterms:W3CDTF">2020-08-12T15:05:08Z</dcterms:created>
  <dcterms:modified xsi:type="dcterms:W3CDTF">2020-08-20T09:53:29Z</dcterms:modified>
</cp:coreProperties>
</file>