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273" r:id="rId3"/>
    <p:sldId id="296" r:id="rId4"/>
    <p:sldId id="297" r:id="rId5"/>
    <p:sldId id="271" r:id="rId6"/>
    <p:sldId id="298" r:id="rId7"/>
    <p:sldId id="299" r:id="rId8"/>
    <p:sldId id="272" r:id="rId9"/>
    <p:sldId id="305" r:id="rId10"/>
    <p:sldId id="307" r:id="rId11"/>
    <p:sldId id="279" r:id="rId12"/>
    <p:sldId id="314" r:id="rId13"/>
    <p:sldId id="281" r:id="rId14"/>
    <p:sldId id="315" r:id="rId15"/>
    <p:sldId id="270" r:id="rId16"/>
    <p:sldId id="312" r:id="rId17"/>
    <p:sldId id="313" r:id="rId18"/>
    <p:sldId id="311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  <a:srgbClr val="F6FA40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62" autoAdjust="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Xi-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6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7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4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X1+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0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X1-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Xi+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4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8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6253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77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4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07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2733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63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A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B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1986086" y="161282"/>
              <a:ext cx="8640725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8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3C0810-D63F-44FC-A0FC-5428B914DA66}"/>
              </a:ext>
            </a:extLst>
          </p:cNvPr>
          <p:cNvSpPr/>
          <p:nvPr/>
        </p:nvSpPr>
        <p:spPr>
          <a:xfrm>
            <a:off x="4116245" y="1390206"/>
            <a:ext cx="3959509" cy="4077588"/>
          </a:xfrm>
          <a:prstGeom prst="rect">
            <a:avLst/>
          </a:prstGeom>
          <a:noFill/>
          <a:ln w="76200">
            <a:solidFill>
              <a:srgbClr val="F6F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3F1C59-41E7-48B4-B743-4CF8F35F26BE}"/>
              </a:ext>
            </a:extLst>
          </p:cNvPr>
          <p:cNvSpPr txBox="1"/>
          <p:nvPr/>
        </p:nvSpPr>
        <p:spPr>
          <a:xfrm flipH="1">
            <a:off x="4281606" y="3877560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66EECF-FC30-4131-A28E-CFDCBB6A73B4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006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2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1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BD1BE5-ADDB-4C59-B2A9-9A9A206C0E69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532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206</Words>
  <Application>Microsoft Office PowerPoint</Application>
  <PresentationFormat>寬螢幕</PresentationFormat>
  <Paragraphs>100</Paragraphs>
  <Slides>20</Slides>
  <Notes>15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2020-08-12T15:05:08Z</dcterms:created>
  <dcterms:modified xsi:type="dcterms:W3CDTF">2020-11-17T11:02:33Z</dcterms:modified>
</cp:coreProperties>
</file>