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0" r:id="rId2"/>
    <p:sldId id="273" r:id="rId3"/>
    <p:sldId id="320" r:id="rId4"/>
    <p:sldId id="321" r:id="rId5"/>
    <p:sldId id="296" r:id="rId6"/>
    <p:sldId id="297" r:id="rId7"/>
    <p:sldId id="271" r:id="rId8"/>
    <p:sldId id="298" r:id="rId9"/>
    <p:sldId id="299" r:id="rId10"/>
    <p:sldId id="272" r:id="rId11"/>
    <p:sldId id="305" r:id="rId12"/>
    <p:sldId id="307" r:id="rId13"/>
    <p:sldId id="279" r:id="rId14"/>
    <p:sldId id="314" r:id="rId15"/>
    <p:sldId id="281" r:id="rId16"/>
    <p:sldId id="315" r:id="rId17"/>
    <p:sldId id="319" r:id="rId18"/>
    <p:sldId id="317" r:id="rId19"/>
    <p:sldId id="318" r:id="rId20"/>
    <p:sldId id="312" r:id="rId21"/>
    <p:sldId id="313" r:id="rId22"/>
    <p:sldId id="311" r:id="rId23"/>
    <p:sldId id="27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F6FA40"/>
    <a:srgbClr val="BEBEBE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362" autoAdjust="0"/>
  </p:normalViewPr>
  <p:slideViewPr>
    <p:cSldViewPr snapToGrid="0">
      <p:cViewPr varScale="1">
        <p:scale>
          <a:sx n="57" d="100"/>
          <a:sy n="57" d="100"/>
        </p:scale>
        <p:origin x="948" y="60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D385-DF20-4DAF-8E56-832193D99297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2898-E46A-4F66-9C5A-0C40FE68A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58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842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G’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001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Xi- (</a:t>
            </a:r>
            <a:r>
              <a:rPr lang="en-US" altLang="zh-TW" dirty="0" err="1"/>
              <a:t>i</a:t>
            </a:r>
            <a:r>
              <a:rPr lang="en-US" altLang="zh-TW" dirty="0"/>
              <a:t>=2,…,8)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969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274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157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21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013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481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503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00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68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47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X1+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50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X1-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143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9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L’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14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Xi+ (</a:t>
            </a:r>
            <a:r>
              <a:rPr lang="en-US" altLang="zh-TW" dirty="0" err="1"/>
              <a:t>i</a:t>
            </a:r>
            <a:r>
              <a:rPr lang="en-US" altLang="zh-TW" dirty="0"/>
              <a:t>=2,…,8)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39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91F3-7939-4101-9107-44E87E68D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F01F7E-E4F8-44D8-AD6F-B21FCD24A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664DF-0830-4CD6-A149-3C261F3A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B56613-A731-49FB-861D-DDDFF7FB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1D1DB1-1276-4962-AEAD-67FDB679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9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DBEC6-8582-4E59-892E-B3036E55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CA8170-C326-41A6-9A7B-D9FEDBF99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5A254D-E344-4C2C-A66F-6D46E886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4B592-395C-4FA0-90EC-DCFB371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01C02C-F813-403E-99B4-F85A6DC8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73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57D47A-5B9F-4D09-8888-68080B04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903EE3-F58E-44D0-A651-6023E177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750ED-FA11-49BD-A827-829ECBB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662B-D4E8-4CBF-894D-5C47627B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287DB8-7773-4733-93C5-938F8157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14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39543-D66C-45C7-A132-E8898B64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C991F-7E0E-4931-9D16-F026B76F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1D2D2A-851A-4247-A3FB-EAD2D673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63391-B226-4500-AAF2-10B21789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BB675D-B52B-482D-84AC-97F0A0CB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57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DCB5D-CEBC-4B5F-9D8B-68BC0CD2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0CB9D9-12F1-40D5-A16E-82C6F67B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97E03-955D-42C9-9196-614CA0D2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88C2D-7AB1-4ABB-8194-952E8F35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F3021-145D-4551-A61A-CF124B37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52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75D3C-79FB-4C16-A5FC-8EBB9055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2C78C-FF5C-46C5-965E-CD3FBE9B7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864CB3-531C-40CB-8236-9FBAD44B1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0A77D-2F86-4D69-A1D2-85FEEEB5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9ED7DA-B21E-4AF9-A61D-8C3528CC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3EDD5F-ABBF-4821-9DE3-81D04EF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2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8F4A2-C4B4-445B-AE00-41B1ECC4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83F883-E854-449F-A914-0A6F8DEE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ABAA8-DE1C-42D8-93C9-BFD5E7C1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2F8B98-0FC9-4E5C-87F4-F9824C806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27619B-4D1A-4F66-94A1-ACBF042F7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0C8985-8E0F-48B7-9E50-52DB306F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46F2F4-C142-42CA-83F4-EB7BF0C7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B3A70C-743D-47D8-81BC-081BA72C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81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66FF2-DB7E-4958-9C9C-C96CB79D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947D33-C754-4D25-92A6-135FE4CF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27C017-914A-46F6-A107-4BAE9D9D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A7FEDD-AC12-4B00-8C69-B5AB5CDE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0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E8FA77-2F30-430A-95CF-D2448893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31B08C-6031-4BA6-9574-A84814E5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DBFC43-C05E-4619-87A5-264D3B73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44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35BE8-CBD4-439A-9793-98007B0C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22FE1-1476-4287-BA57-B4FFBDD9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546E0B-F27C-40AC-8476-92B31162E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AA5819-C963-4188-84B0-12F257D9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F3B1B9-B7E1-44BA-B161-4408C173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9E6FC3-8B8D-4362-986F-4BE65B84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1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6614-388E-4763-A8B9-20FE74A2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C2FF9B-4209-4E19-958D-51719E1D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0C25E4-C32A-48E3-BF97-A6410146E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8C2CFB-1E29-4A12-973D-B77023C8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1F8A5B-D06A-471F-9459-BB12777E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8A4321-BE7B-40F1-9768-41CB3DA0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67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A36F9C-AAEB-4A36-8C19-E79D64EC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2828C-3327-4349-B3AB-C67D439F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541A2-DEAA-45FC-AE6B-99E1A8B37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3642D-B04F-4788-AC5F-7E772612B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A88C1-76F3-44AE-86B7-75130D996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789967" y="1594885"/>
            <a:ext cx="261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Phase 1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182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789967" y="1594885"/>
            <a:ext cx="261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Phase 3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510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CBD1BE5-ADDB-4C59-B2A9-9A9A206C0E69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25325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627816"/>
            <a:ext cx="2285999" cy="1584599"/>
            <a:chOff x="6695440" y="1917646"/>
            <a:chExt cx="2285999" cy="158459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C88971-A660-46E3-956F-3B071302EBC7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56253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2382793" y="1644312"/>
            <a:ext cx="7426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Phase test 1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776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-75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44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2382793" y="1644312"/>
            <a:ext cx="7426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Phase test 2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9007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627816"/>
            <a:ext cx="2285999" cy="1584599"/>
            <a:chOff x="6695440" y="1917646"/>
            <a:chExt cx="2285999" cy="158459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C88971-A660-46E3-956F-3B071302EBC7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62733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627816"/>
            <a:ext cx="2285999" cy="1584599"/>
            <a:chOff x="6695440" y="1917646"/>
            <a:chExt cx="2285999" cy="158459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C88971-A660-46E3-956F-3B071302EBC7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950757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6EBE817-E3C4-46D0-8CA5-3CD8A47A0D4A}"/>
              </a:ext>
            </a:extLst>
          </p:cNvPr>
          <p:cNvGrpSpPr/>
          <p:nvPr/>
        </p:nvGrpSpPr>
        <p:grpSpPr>
          <a:xfrm>
            <a:off x="714084" y="290292"/>
            <a:ext cx="3326304" cy="1772496"/>
            <a:chOff x="6695440" y="1729749"/>
            <a:chExt cx="3326304" cy="1772496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C8555963-B3A0-483B-A423-E87F6068153A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CE9C2D09-15CB-494B-850D-9C57842A095D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接點: 肘形 8">
                <a:extLst>
                  <a:ext uri="{FF2B5EF4-FFF2-40B4-BE49-F238E27FC236}">
                    <a16:creationId xmlns:a16="http://schemas.microsoft.com/office/drawing/2014/main" id="{BAB84194-D105-48F6-A7C7-ED0F65545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5336ECE-EE01-4714-9D5D-3C5FCF1D066E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8F09AA5-295A-4AF3-8FE6-01EF8643BC52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B092E40-3E51-48E2-9BA9-478DC91D3FC4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F0876CE-3A87-443F-AC8A-126366A9BC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2075648-51A1-474F-A160-3D25263F6BD6}"/>
              </a:ext>
            </a:extLst>
          </p:cNvPr>
          <p:cNvGrpSpPr/>
          <p:nvPr/>
        </p:nvGrpSpPr>
        <p:grpSpPr>
          <a:xfrm>
            <a:off x="984290" y="2443339"/>
            <a:ext cx="1502277" cy="619741"/>
            <a:chOff x="7014402" y="4912969"/>
            <a:chExt cx="1502277" cy="61974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0223DC0C-68A7-4498-A414-E325FC32708D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ED0C62F4-8BB1-4302-892F-FA5B75913E34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4A4449F4-8D1B-4ED4-A8FD-1CBD9801E902}"/>
                  </a:ext>
                </a:extLst>
              </p:cNvPr>
              <p:cNvCxnSpPr>
                <a:stCxn id="13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5B0D25B-675E-44FA-88A8-33D1B1C868C8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00FF"/>
                  </a:solidFill>
                </a:rPr>
                <a:t>100%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4DDE465-3622-422D-B902-4EB72481F947}"/>
              </a:ext>
            </a:extLst>
          </p:cNvPr>
          <p:cNvGrpSpPr/>
          <p:nvPr/>
        </p:nvGrpSpPr>
        <p:grpSpPr>
          <a:xfrm>
            <a:off x="998065" y="3296804"/>
            <a:ext cx="1502277" cy="619741"/>
            <a:chOff x="7014402" y="4912969"/>
            <a:chExt cx="1502277" cy="61974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FDDB651F-BF4C-49CC-8A57-2138E6F1D874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2C452C0F-E256-4925-81C8-AD7F515016EF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97718996-71CB-410E-82A5-86ABFFA9ADEE}"/>
                  </a:ext>
                </a:extLst>
              </p:cNvPr>
              <p:cNvCxnSpPr>
                <a:stCxn id="18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029C956-CE91-4CAF-B2B9-30D100317AAE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100%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FE9935C-B836-4B2E-ABE4-8FD8758BD0F4}"/>
              </a:ext>
            </a:extLst>
          </p:cNvPr>
          <p:cNvGrpSpPr/>
          <p:nvPr/>
        </p:nvGrpSpPr>
        <p:grpSpPr>
          <a:xfrm>
            <a:off x="722089" y="4797604"/>
            <a:ext cx="2285999" cy="1584599"/>
            <a:chOff x="6695440" y="1917646"/>
            <a:chExt cx="2285999" cy="1584599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604E11B0-2C46-4423-BBDA-D54F12BD73BC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8" name="接點: 肘形 87">
                <a:extLst>
                  <a:ext uri="{FF2B5EF4-FFF2-40B4-BE49-F238E27FC236}">
                    <a16:creationId xmlns:a16="http://schemas.microsoft.com/office/drawing/2014/main" id="{D692EF2B-B77C-4E99-AB1F-7AFC43C4EF0C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接點: 肘形 88">
                <a:extLst>
                  <a:ext uri="{FF2B5EF4-FFF2-40B4-BE49-F238E27FC236}">
                    <a16:creationId xmlns:a16="http://schemas.microsoft.com/office/drawing/2014/main" id="{B27D8048-9647-47DA-9E47-A64A4B516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A862D1FF-1E7A-4F28-AAB2-24735CEB97CC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DCE3D78D-DE66-49C6-8336-9B6EFDD92100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05E563A2-7E8A-43F6-BC44-D50FC16B4132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FDB0BD6D-D94C-47F0-8226-249C26EB702C}"/>
              </a:ext>
            </a:extLst>
          </p:cNvPr>
          <p:cNvGrpSpPr/>
          <p:nvPr/>
        </p:nvGrpSpPr>
        <p:grpSpPr>
          <a:xfrm>
            <a:off x="4502400" y="478086"/>
            <a:ext cx="2285999" cy="1584599"/>
            <a:chOff x="6695440" y="1917646"/>
            <a:chExt cx="2285999" cy="1584599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2A4DCFED-B056-417F-B249-C410EFFB794F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95" name="接點: 肘形 94">
                <a:extLst>
                  <a:ext uri="{FF2B5EF4-FFF2-40B4-BE49-F238E27FC236}">
                    <a16:creationId xmlns:a16="http://schemas.microsoft.com/office/drawing/2014/main" id="{DE3FDFDA-B61C-45A4-A6CF-EC8E9FBD7916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接點: 肘形 95">
                <a:extLst>
                  <a:ext uri="{FF2B5EF4-FFF2-40B4-BE49-F238E27FC236}">
                    <a16:creationId xmlns:a16="http://schemas.microsoft.com/office/drawing/2014/main" id="{EB8CA74F-5070-481C-B082-0DF7608C1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F73107FE-DA0A-43E6-AA37-01DA90EC19AE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2BFE07D1-A6E2-49F6-BD72-433D2F7FF36B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0CD82DCA-460C-43D7-BA72-E8345BA2608E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3A8B8F6-484F-49FB-A082-26774BE26324}"/>
              </a:ext>
            </a:extLst>
          </p:cNvPr>
          <p:cNvGrpSpPr/>
          <p:nvPr/>
        </p:nvGrpSpPr>
        <p:grpSpPr>
          <a:xfrm>
            <a:off x="4503443" y="2641086"/>
            <a:ext cx="2285999" cy="1584599"/>
            <a:chOff x="6695440" y="1917646"/>
            <a:chExt cx="2285999" cy="1584599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87BFF611-2BED-442E-8859-44EB4FDB7A74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02" name="接點: 肘形 101">
                <a:extLst>
                  <a:ext uri="{FF2B5EF4-FFF2-40B4-BE49-F238E27FC236}">
                    <a16:creationId xmlns:a16="http://schemas.microsoft.com/office/drawing/2014/main" id="{9E651996-01A7-450D-B987-51CCDDDE5F03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接點: 肘形 102">
                <a:extLst>
                  <a:ext uri="{FF2B5EF4-FFF2-40B4-BE49-F238E27FC236}">
                    <a16:creationId xmlns:a16="http://schemas.microsoft.com/office/drawing/2014/main" id="{5DB9E5EE-632C-4BE8-B80C-9C042B338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935C1F86-1A39-4F02-9C5E-A0F5D6563D96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C5DAED64-32F0-4A72-AEFB-056C68C9099D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5F9FED81-0AEE-42BA-AE5E-6A710B2FE3BE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15213BE5-6305-4912-9879-BAB1A93264CB}"/>
              </a:ext>
            </a:extLst>
          </p:cNvPr>
          <p:cNvGrpSpPr/>
          <p:nvPr/>
        </p:nvGrpSpPr>
        <p:grpSpPr>
          <a:xfrm>
            <a:off x="4503443" y="4801990"/>
            <a:ext cx="2285999" cy="1584599"/>
            <a:chOff x="6695440" y="1917646"/>
            <a:chExt cx="2285999" cy="1584599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515B4FE1-CBDA-4BAC-A221-3316C40795BC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09" name="接點: 肘形 108">
                <a:extLst>
                  <a:ext uri="{FF2B5EF4-FFF2-40B4-BE49-F238E27FC236}">
                    <a16:creationId xmlns:a16="http://schemas.microsoft.com/office/drawing/2014/main" id="{555CFC65-B027-4AA1-8793-BFE255F893A5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接點: 肘形 109">
                <a:extLst>
                  <a:ext uri="{FF2B5EF4-FFF2-40B4-BE49-F238E27FC236}">
                    <a16:creationId xmlns:a16="http://schemas.microsoft.com/office/drawing/2014/main" id="{9E8FE385-2B61-4CF2-93DB-E5EAB1FD0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B9F180CA-B0B1-414A-9F3F-D8C7FEC0FD56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479C4A63-D194-4242-A734-13195AE2BC72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B53A8B73-763C-4C2C-AAA8-5A983C4161F2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18584B3D-F098-437A-B166-491407B29440}"/>
              </a:ext>
            </a:extLst>
          </p:cNvPr>
          <p:cNvGrpSpPr/>
          <p:nvPr/>
        </p:nvGrpSpPr>
        <p:grpSpPr>
          <a:xfrm>
            <a:off x="8155754" y="475893"/>
            <a:ext cx="2285999" cy="1584599"/>
            <a:chOff x="6695440" y="1917646"/>
            <a:chExt cx="2285999" cy="1584599"/>
          </a:xfrm>
        </p:grpSpPr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B5521730-F96E-4B7E-A12E-21E89F7FB82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16" name="接點: 肘形 115">
                <a:extLst>
                  <a:ext uri="{FF2B5EF4-FFF2-40B4-BE49-F238E27FC236}">
                    <a16:creationId xmlns:a16="http://schemas.microsoft.com/office/drawing/2014/main" id="{73361AB0-ABE7-4B60-B766-3C0F16BBC949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接點: 肘形 116">
                <a:extLst>
                  <a:ext uri="{FF2B5EF4-FFF2-40B4-BE49-F238E27FC236}">
                    <a16:creationId xmlns:a16="http://schemas.microsoft.com/office/drawing/2014/main" id="{5F586E21-B897-48A9-8DF5-30BBD65E9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7AC37563-5D26-42E0-B3C8-F32EEB9D0CD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FECEF3CE-47EE-4DBD-8701-B8E8633DE031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46097212-0C8B-483E-9D66-DAC4B9A20E0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60A701F1-7DEE-48AA-A353-C86B05CC5131}"/>
              </a:ext>
            </a:extLst>
          </p:cNvPr>
          <p:cNvGrpSpPr/>
          <p:nvPr/>
        </p:nvGrpSpPr>
        <p:grpSpPr>
          <a:xfrm>
            <a:off x="8156797" y="2638893"/>
            <a:ext cx="2285999" cy="1584599"/>
            <a:chOff x="6695440" y="1917646"/>
            <a:chExt cx="2285999" cy="1584599"/>
          </a:xfrm>
        </p:grpSpPr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AA994B26-2328-4E1E-88ED-3E9A8C7BA3DC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23" name="接點: 肘形 122">
                <a:extLst>
                  <a:ext uri="{FF2B5EF4-FFF2-40B4-BE49-F238E27FC236}">
                    <a16:creationId xmlns:a16="http://schemas.microsoft.com/office/drawing/2014/main" id="{B9B120FB-68AA-4ABE-A6CC-92DD8CAC76C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接點: 肘形 123">
                <a:extLst>
                  <a:ext uri="{FF2B5EF4-FFF2-40B4-BE49-F238E27FC236}">
                    <a16:creationId xmlns:a16="http://schemas.microsoft.com/office/drawing/2014/main" id="{20C8B804-6EEF-4D95-8F4E-4664B8AD2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C633A749-2AC7-4F84-B58E-DC492179D832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358BC260-43E5-42CE-974F-F27EB35684AC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C7BDA24C-B867-496C-B49C-F79C6E63FCB4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F4B0280E-45ED-4E46-898E-B5A21F4682C3}"/>
              </a:ext>
            </a:extLst>
          </p:cNvPr>
          <p:cNvGrpSpPr/>
          <p:nvPr/>
        </p:nvGrpSpPr>
        <p:grpSpPr>
          <a:xfrm>
            <a:off x="8156797" y="4799797"/>
            <a:ext cx="2285999" cy="1584599"/>
            <a:chOff x="6695440" y="1917646"/>
            <a:chExt cx="2285999" cy="1584599"/>
          </a:xfrm>
        </p:grpSpPr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43A14D08-ED29-4B33-A358-9EEEEEF9B3DA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30" name="接點: 肘形 129">
                <a:extLst>
                  <a:ext uri="{FF2B5EF4-FFF2-40B4-BE49-F238E27FC236}">
                    <a16:creationId xmlns:a16="http://schemas.microsoft.com/office/drawing/2014/main" id="{7864F3CC-9377-4DE7-8C20-30BDDF6E0B9B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接點: 肘形 130">
                <a:extLst>
                  <a:ext uri="{FF2B5EF4-FFF2-40B4-BE49-F238E27FC236}">
                    <a16:creationId xmlns:a16="http://schemas.microsoft.com/office/drawing/2014/main" id="{601B9543-F198-4C06-8500-3F8458A43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1CB25A53-EF2C-45F2-834A-8208C17AA636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8E7E3260-0F0C-441A-B100-185D3E49F2F1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88EC401D-AB3E-4145-87EC-81FE5F3376E4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32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>
            <a:extLst>
              <a:ext uri="{FF2B5EF4-FFF2-40B4-BE49-F238E27FC236}">
                <a16:creationId xmlns:a16="http://schemas.microsoft.com/office/drawing/2014/main" id="{B3C36FE8-D5B3-40FA-909C-90BFEAEB9CAE}"/>
              </a:ext>
            </a:extLst>
          </p:cNvPr>
          <p:cNvGrpSpPr/>
          <p:nvPr/>
        </p:nvGrpSpPr>
        <p:grpSpPr>
          <a:xfrm>
            <a:off x="721046" y="473700"/>
            <a:ext cx="2285999" cy="1584599"/>
            <a:chOff x="6695440" y="1917646"/>
            <a:chExt cx="2285999" cy="1584599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D87EBDBB-F66C-4BF9-A12F-5C543AA1FFFE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74" name="接點: 肘形 73">
                <a:extLst>
                  <a:ext uri="{FF2B5EF4-FFF2-40B4-BE49-F238E27FC236}">
                    <a16:creationId xmlns:a16="http://schemas.microsoft.com/office/drawing/2014/main" id="{6361F474-849B-4645-B62A-F6B855F3FF4E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接點: 肘形 74">
                <a:extLst>
                  <a:ext uri="{FF2B5EF4-FFF2-40B4-BE49-F238E27FC236}">
                    <a16:creationId xmlns:a16="http://schemas.microsoft.com/office/drawing/2014/main" id="{65A6149D-E0DD-4637-A8D8-E420C5513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87A07A5A-8693-4BEA-B4FF-8268B2BD8E38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98A416AA-A430-4D37-B97F-F1CE20C91129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AB9AB663-2718-4A42-A854-D24EBF447DF8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468EFAC-CA76-4AD8-9243-4DD4E4555A4D}"/>
              </a:ext>
            </a:extLst>
          </p:cNvPr>
          <p:cNvGrpSpPr/>
          <p:nvPr/>
        </p:nvGrpSpPr>
        <p:grpSpPr>
          <a:xfrm>
            <a:off x="722089" y="2636700"/>
            <a:ext cx="2285999" cy="1584599"/>
            <a:chOff x="6695440" y="1917646"/>
            <a:chExt cx="2285999" cy="158459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2EBFD79D-B4FE-4BD3-9473-FA70DD3A418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1" name="接點: 肘形 80">
                <a:extLst>
                  <a:ext uri="{FF2B5EF4-FFF2-40B4-BE49-F238E27FC236}">
                    <a16:creationId xmlns:a16="http://schemas.microsoft.com/office/drawing/2014/main" id="{92BF6A40-6CA3-4C2C-9C0C-C901140B0C77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接點: 肘形 81">
                <a:extLst>
                  <a:ext uri="{FF2B5EF4-FFF2-40B4-BE49-F238E27FC236}">
                    <a16:creationId xmlns:a16="http://schemas.microsoft.com/office/drawing/2014/main" id="{3C1EA4FF-E496-4850-8CB2-ACB4C0680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BC2B97F-9D1E-418D-B172-305288F5D7E1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074264B-2603-4916-BA04-F10C9D22D6E2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32B6455B-A24B-45D3-9BEA-D00F42E9B75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BAB8808F-9B09-457E-9251-E279EE45C5D3}"/>
              </a:ext>
            </a:extLst>
          </p:cNvPr>
          <p:cNvGrpSpPr/>
          <p:nvPr/>
        </p:nvGrpSpPr>
        <p:grpSpPr>
          <a:xfrm>
            <a:off x="722089" y="4797604"/>
            <a:ext cx="2285999" cy="1584599"/>
            <a:chOff x="6695440" y="1917646"/>
            <a:chExt cx="2285999" cy="1584599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3AB90FC6-9DDF-46CB-9ED6-3ABDB09DC9B8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8" name="接點: 肘形 87">
                <a:extLst>
                  <a:ext uri="{FF2B5EF4-FFF2-40B4-BE49-F238E27FC236}">
                    <a16:creationId xmlns:a16="http://schemas.microsoft.com/office/drawing/2014/main" id="{21A7D680-E616-44B2-881F-60944DB850C4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接點: 肘形 88">
                <a:extLst>
                  <a:ext uri="{FF2B5EF4-FFF2-40B4-BE49-F238E27FC236}">
                    <a16:creationId xmlns:a16="http://schemas.microsoft.com/office/drawing/2014/main" id="{83D8AB83-4DA1-4E1A-8633-751E4F3070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C1763FB2-CBC8-4B20-91AA-54F1A8C2E3B5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D9CD903B-2914-493B-B2B3-A926F3F0C4D8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FA9C3167-C2E1-4C14-8C79-21F4966EAD84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5E886AE9-56BA-408E-884D-AD6A7E9A19F2}"/>
              </a:ext>
            </a:extLst>
          </p:cNvPr>
          <p:cNvGrpSpPr/>
          <p:nvPr/>
        </p:nvGrpSpPr>
        <p:grpSpPr>
          <a:xfrm>
            <a:off x="4502400" y="478086"/>
            <a:ext cx="2285999" cy="1584599"/>
            <a:chOff x="6695440" y="1917646"/>
            <a:chExt cx="2285999" cy="1584599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479CFBD0-73F4-4421-8C22-E5CDBAA9D94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95" name="接點: 肘形 94">
                <a:extLst>
                  <a:ext uri="{FF2B5EF4-FFF2-40B4-BE49-F238E27FC236}">
                    <a16:creationId xmlns:a16="http://schemas.microsoft.com/office/drawing/2014/main" id="{515394D2-D95A-4841-94A8-0A90DEF052E6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接點: 肘形 95">
                <a:extLst>
                  <a:ext uri="{FF2B5EF4-FFF2-40B4-BE49-F238E27FC236}">
                    <a16:creationId xmlns:a16="http://schemas.microsoft.com/office/drawing/2014/main" id="{BF4E6674-25EA-43CD-9616-9B0D2E91D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AF83DFE2-FDFC-478B-9B94-09DA9AC1B728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C053D4B1-59BF-49C0-ACEE-4051DBFCC2A5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32213474-3B21-4CF7-88B8-DBDB4DDF4E67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794D739C-33C6-4F4D-946D-F883F5B0572E}"/>
              </a:ext>
            </a:extLst>
          </p:cNvPr>
          <p:cNvGrpSpPr/>
          <p:nvPr/>
        </p:nvGrpSpPr>
        <p:grpSpPr>
          <a:xfrm>
            <a:off x="4503443" y="2641086"/>
            <a:ext cx="2285999" cy="1584599"/>
            <a:chOff x="6695440" y="1917646"/>
            <a:chExt cx="2285999" cy="1584599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04A09DAC-E35F-46D4-9D31-9D7C426A39E8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02" name="接點: 肘形 101">
                <a:extLst>
                  <a:ext uri="{FF2B5EF4-FFF2-40B4-BE49-F238E27FC236}">
                    <a16:creationId xmlns:a16="http://schemas.microsoft.com/office/drawing/2014/main" id="{19C1DBC8-E120-415F-A308-1A3A1005CBEA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接點: 肘形 102">
                <a:extLst>
                  <a:ext uri="{FF2B5EF4-FFF2-40B4-BE49-F238E27FC236}">
                    <a16:creationId xmlns:a16="http://schemas.microsoft.com/office/drawing/2014/main" id="{D6BD5277-1726-4EAE-BEE4-8C5713085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F5260B2A-D952-40DD-93A7-112758CBA326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3A81ECDC-61AC-44BF-BE2E-6F0B1B6AB266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75C15954-FD49-4083-A009-24E5CC11889D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7DE335D3-2D12-4BC2-8F95-AA4B20A08F1A}"/>
              </a:ext>
            </a:extLst>
          </p:cNvPr>
          <p:cNvGrpSpPr/>
          <p:nvPr/>
        </p:nvGrpSpPr>
        <p:grpSpPr>
          <a:xfrm>
            <a:off x="4503443" y="4801990"/>
            <a:ext cx="2285999" cy="1584599"/>
            <a:chOff x="6695440" y="1917646"/>
            <a:chExt cx="2285999" cy="1584599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AB1EADCD-9FEB-4293-B1A0-0F9EF154748B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09" name="接點: 肘形 108">
                <a:extLst>
                  <a:ext uri="{FF2B5EF4-FFF2-40B4-BE49-F238E27FC236}">
                    <a16:creationId xmlns:a16="http://schemas.microsoft.com/office/drawing/2014/main" id="{568B7A26-3F3B-4F9D-906D-F11209301A6A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接點: 肘形 109">
                <a:extLst>
                  <a:ext uri="{FF2B5EF4-FFF2-40B4-BE49-F238E27FC236}">
                    <a16:creationId xmlns:a16="http://schemas.microsoft.com/office/drawing/2014/main" id="{9819727A-2943-43B1-AE50-3FB48FAC6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E1C00BC3-1BC3-4D38-A6E7-9CD66369BC6A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03C44F93-2F2D-44BE-B5CA-3B240E2FB9EC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5584D267-E5F1-4478-9585-39D9447D59E2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E1C368B5-63BE-41D4-9881-24F55820CCB1}"/>
              </a:ext>
            </a:extLst>
          </p:cNvPr>
          <p:cNvGrpSpPr/>
          <p:nvPr/>
        </p:nvGrpSpPr>
        <p:grpSpPr>
          <a:xfrm>
            <a:off x="8155754" y="475893"/>
            <a:ext cx="2285999" cy="1584599"/>
            <a:chOff x="6695440" y="1917646"/>
            <a:chExt cx="2285999" cy="1584599"/>
          </a:xfrm>
        </p:grpSpPr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6EDE205F-26F3-4D3A-8016-EFA27CACD806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16" name="接點: 肘形 115">
                <a:extLst>
                  <a:ext uri="{FF2B5EF4-FFF2-40B4-BE49-F238E27FC236}">
                    <a16:creationId xmlns:a16="http://schemas.microsoft.com/office/drawing/2014/main" id="{B44A65DC-B6B3-4C27-AA19-861F7176513B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接點: 肘形 116">
                <a:extLst>
                  <a:ext uri="{FF2B5EF4-FFF2-40B4-BE49-F238E27FC236}">
                    <a16:creationId xmlns:a16="http://schemas.microsoft.com/office/drawing/2014/main" id="{5D7E8A5A-A190-42F6-8AC4-A9D966BFB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8DB6025E-E04E-48D4-BA85-ED822B06129A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0FB9E2DF-03C7-4F00-9F3D-5B090F5B103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5A82AE2-D911-4CA7-89B4-0219E7A702FE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750FA122-578E-4004-986F-782B2932C43F}"/>
              </a:ext>
            </a:extLst>
          </p:cNvPr>
          <p:cNvGrpSpPr/>
          <p:nvPr/>
        </p:nvGrpSpPr>
        <p:grpSpPr>
          <a:xfrm>
            <a:off x="8156797" y="2638893"/>
            <a:ext cx="2285999" cy="1584599"/>
            <a:chOff x="6695440" y="1917646"/>
            <a:chExt cx="2285999" cy="1584599"/>
          </a:xfrm>
        </p:grpSpPr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DB5C1E09-300F-4EBC-94E1-9B90BDA590D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23" name="接點: 肘形 122">
                <a:extLst>
                  <a:ext uri="{FF2B5EF4-FFF2-40B4-BE49-F238E27FC236}">
                    <a16:creationId xmlns:a16="http://schemas.microsoft.com/office/drawing/2014/main" id="{86141FFB-1A98-4AE1-9C82-F481E615D8C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接點: 肘形 123">
                <a:extLst>
                  <a:ext uri="{FF2B5EF4-FFF2-40B4-BE49-F238E27FC236}">
                    <a16:creationId xmlns:a16="http://schemas.microsoft.com/office/drawing/2014/main" id="{869FF834-0AFC-4938-AB32-58375463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D1F35856-5BF3-42DD-9875-45A7BEC62D30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BF238523-9492-4F9D-AC14-2D915B386E1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446367A8-2097-4026-A411-71D9E3C5016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5600331F-9597-48DE-9A38-1F164710006A}"/>
              </a:ext>
            </a:extLst>
          </p:cNvPr>
          <p:cNvGrpSpPr/>
          <p:nvPr/>
        </p:nvGrpSpPr>
        <p:grpSpPr>
          <a:xfrm>
            <a:off x="8156797" y="4799797"/>
            <a:ext cx="2285999" cy="1584599"/>
            <a:chOff x="6695440" y="1917646"/>
            <a:chExt cx="2285999" cy="1584599"/>
          </a:xfrm>
        </p:grpSpPr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B3107958-6393-401F-8B62-D950B634DD7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30" name="接點: 肘形 129">
                <a:extLst>
                  <a:ext uri="{FF2B5EF4-FFF2-40B4-BE49-F238E27FC236}">
                    <a16:creationId xmlns:a16="http://schemas.microsoft.com/office/drawing/2014/main" id="{CB03E94A-C55C-433E-8DED-3F09DE283EC5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接點: 肘形 130">
                <a:extLst>
                  <a:ext uri="{FF2B5EF4-FFF2-40B4-BE49-F238E27FC236}">
                    <a16:creationId xmlns:a16="http://schemas.microsoft.com/office/drawing/2014/main" id="{12676C2A-392B-4CA1-8A8A-AC4E963C6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788B529A-7E8B-4C14-9EAB-7F4FDB9259D4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5215676A-E5A7-49D3-ABAE-8852EFC2E8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44D782B7-8C59-4C59-A801-C06917F79FF2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21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2087580" cy="815608"/>
            <a:chOff x="7014402" y="4912969"/>
            <a:chExt cx="2087580" cy="815608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143802"/>
              <a:ext cx="2087580" cy="584775"/>
              <a:chOff x="2793276" y="2410468"/>
              <a:chExt cx="2087580" cy="584775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1C6B9C8-BDA5-48C8-872D-2F4451D142F9}"/>
                  </a:ext>
                </a:extLst>
              </p:cNvPr>
              <p:cNvSpPr txBox="1"/>
              <p:nvPr/>
            </p:nvSpPr>
            <p:spPr>
              <a:xfrm>
                <a:off x="4460388" y="2410468"/>
                <a:ext cx="4204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0</a:t>
                </a:r>
                <a:endParaRPr lang="zh-TW" altLang="en-US" sz="3200" dirty="0"/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100%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585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C54078B-A4FB-40A8-8ABA-3AEC1DB980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53A80FE-A13C-4BF0-A6C8-7828BBF3618E}"/>
              </a:ext>
            </a:extLst>
          </p:cNvPr>
          <p:cNvSpPr txBox="1"/>
          <p:nvPr/>
        </p:nvSpPr>
        <p:spPr>
          <a:xfrm>
            <a:off x="860502" y="1851645"/>
            <a:ext cx="10470995" cy="31547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dirty="0">
                <a:latin typeface="Arial" panose="020B0604020202020204" pitchFamily="34" charset="0"/>
                <a:cs typeface="Arial" panose="020B0604020202020204" pitchFamily="34" charset="0"/>
              </a:rPr>
              <a:t>Prefer A</a:t>
            </a:r>
            <a:endParaRPr lang="zh-TW" altLang="en-US" sz="1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1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C54078B-A4FB-40A8-8ABA-3AEC1DB980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53A80FE-A13C-4BF0-A6C8-7828BBF3618E}"/>
              </a:ext>
            </a:extLst>
          </p:cNvPr>
          <p:cNvSpPr txBox="1"/>
          <p:nvPr/>
        </p:nvSpPr>
        <p:spPr>
          <a:xfrm>
            <a:off x="860502" y="1851645"/>
            <a:ext cx="10470995" cy="31547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dirty="0">
                <a:latin typeface="Arial" panose="020B0604020202020204" pitchFamily="34" charset="0"/>
                <a:cs typeface="Arial" panose="020B0604020202020204" pitchFamily="34" charset="0"/>
              </a:rPr>
              <a:t>Prefer B</a:t>
            </a:r>
            <a:endParaRPr lang="zh-TW" altLang="en-US" sz="1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6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2628901" y="735955"/>
              <a:ext cx="6636488" cy="538609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34400" dirty="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lang="zh-TW" altLang="en-US" sz="3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367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1986086" y="161282"/>
              <a:ext cx="8640725" cy="538609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34400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  <a:endParaRPr lang="zh-TW" altLang="en-US" sz="3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43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2087580" cy="815608"/>
            <a:chOff x="7014402" y="4912969"/>
            <a:chExt cx="2087580" cy="815608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143802"/>
              <a:ext cx="2087580" cy="584775"/>
              <a:chOff x="2793276" y="2410468"/>
              <a:chExt cx="2087580" cy="584775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1C6B9C8-BDA5-48C8-872D-2F4451D142F9}"/>
                  </a:ext>
                </a:extLst>
              </p:cNvPr>
              <p:cNvSpPr txBox="1"/>
              <p:nvPr/>
            </p:nvSpPr>
            <p:spPr>
              <a:xfrm>
                <a:off x="4460388" y="2410468"/>
                <a:ext cx="4204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0</a:t>
                </a:r>
                <a:endParaRPr lang="zh-TW" altLang="en-US" sz="3200" dirty="0"/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100%</a:t>
              </a:r>
              <a:endParaRPr lang="zh-TW" altLang="en-US" sz="2800" dirty="0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7D0837E-067C-4502-9E34-70E52BDC38C1}"/>
              </a:ext>
            </a:extLst>
          </p:cNvPr>
          <p:cNvSpPr txBox="1"/>
          <p:nvPr/>
        </p:nvSpPr>
        <p:spPr>
          <a:xfrm>
            <a:off x="2592143" y="557477"/>
            <a:ext cx="700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請您按照心中的想法，選擇比較喜歡的選項</a:t>
            </a:r>
          </a:p>
        </p:txBody>
      </p:sp>
    </p:spTree>
    <p:extLst>
      <p:ext uri="{BB962C8B-B14F-4D97-AF65-F5344CB8AC3E}">
        <p14:creationId xmlns:p14="http://schemas.microsoft.com/office/powerpoint/2010/main" val="94576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2087580" cy="815608"/>
            <a:chOff x="7014402" y="4912969"/>
            <a:chExt cx="2087580" cy="815608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143802"/>
              <a:ext cx="2087580" cy="584775"/>
              <a:chOff x="2793276" y="2410468"/>
              <a:chExt cx="2087580" cy="584775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1C6B9C8-BDA5-48C8-872D-2F4451D142F9}"/>
                  </a:ext>
                </a:extLst>
              </p:cNvPr>
              <p:cNvSpPr txBox="1"/>
              <p:nvPr/>
            </p:nvSpPr>
            <p:spPr>
              <a:xfrm>
                <a:off x="4460388" y="2410468"/>
                <a:ext cx="4204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0</a:t>
                </a:r>
                <a:endParaRPr lang="zh-TW" altLang="en-US" sz="3200" dirty="0"/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100%</a:t>
              </a:r>
              <a:endParaRPr lang="zh-TW" altLang="en-US" sz="2800" dirty="0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7D0837E-067C-4502-9E34-70E52BDC38C1}"/>
              </a:ext>
            </a:extLst>
          </p:cNvPr>
          <p:cNvSpPr txBox="1"/>
          <p:nvPr/>
        </p:nvSpPr>
        <p:spPr>
          <a:xfrm>
            <a:off x="1675806" y="572855"/>
            <a:ext cx="884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請用滑鼠控制，使得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賭局和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賭局對您的心理感受相同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987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1502277" cy="619741"/>
            <a:chOff x="7014402" y="4912969"/>
            <a:chExt cx="1502277" cy="619741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00FF"/>
                  </a:solidFill>
                </a:rPr>
                <a:t>100%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33F1C59-41E7-48B4-B743-4CF8F35F26BE}"/>
              </a:ext>
            </a:extLst>
          </p:cNvPr>
          <p:cNvSpPr txBox="1"/>
          <p:nvPr/>
        </p:nvSpPr>
        <p:spPr>
          <a:xfrm flipH="1">
            <a:off x="4281606" y="3877560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4546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1502277" cy="619741"/>
            <a:chOff x="7014402" y="4912969"/>
            <a:chExt cx="1502277" cy="619741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100%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50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789967" y="1594885"/>
            <a:ext cx="261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Phase 2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708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-75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E66EECF-FC30-4131-A28E-CFDCBB6A73B4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9006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-75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602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7998</TotalTime>
  <Words>353</Words>
  <Application>Microsoft Office PowerPoint</Application>
  <PresentationFormat>寬螢幕</PresentationFormat>
  <Paragraphs>166</Paragraphs>
  <Slides>23</Slides>
  <Notes>19</Notes>
  <HiddenSlides>6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71</cp:revision>
  <dcterms:created xsi:type="dcterms:W3CDTF">2020-08-12T15:05:08Z</dcterms:created>
  <dcterms:modified xsi:type="dcterms:W3CDTF">2020-12-12T09:15:25Z</dcterms:modified>
</cp:coreProperties>
</file>