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0" r:id="rId2"/>
    <p:sldId id="273" r:id="rId3"/>
    <p:sldId id="296" r:id="rId4"/>
    <p:sldId id="297" r:id="rId5"/>
    <p:sldId id="271" r:id="rId6"/>
    <p:sldId id="298" r:id="rId7"/>
    <p:sldId id="299" r:id="rId8"/>
    <p:sldId id="272" r:id="rId9"/>
    <p:sldId id="305" r:id="rId10"/>
    <p:sldId id="307" r:id="rId11"/>
    <p:sldId id="279" r:id="rId12"/>
    <p:sldId id="314" r:id="rId13"/>
    <p:sldId id="281" r:id="rId14"/>
    <p:sldId id="315" r:id="rId15"/>
    <p:sldId id="317" r:id="rId16"/>
    <p:sldId id="312" r:id="rId17"/>
    <p:sldId id="313" r:id="rId18"/>
    <p:sldId id="311" r:id="rId19"/>
    <p:sldId id="27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E6"/>
    <a:srgbClr val="F6FA40"/>
    <a:srgbClr val="BEBEBE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362" autoAdjust="0"/>
  </p:normalViewPr>
  <p:slideViewPr>
    <p:cSldViewPr snapToGrid="0">
      <p:cViewPr varScale="1">
        <p:scale>
          <a:sx n="57" d="100"/>
          <a:sy n="57" d="100"/>
        </p:scale>
        <p:origin x="948" y="44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D385-DF20-4DAF-8E56-832193D99297}" type="datetimeFigureOut">
              <a:rPr lang="zh-TW" altLang="en-US" smtClean="0"/>
              <a:t>2020/12/08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2898-E46A-4F66-9C5A-0C40FE68A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58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Xi- (</a:t>
            </a:r>
            <a:r>
              <a:rPr lang="en-US" altLang="zh-TW" dirty="0" err="1"/>
              <a:t>i</a:t>
            </a:r>
            <a:r>
              <a:rPr lang="en-US" altLang="zh-TW" dirty="0"/>
              <a:t>=2,…,8)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969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274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157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213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48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00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X1+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50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X1-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14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92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L’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1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Xi+ (</a:t>
            </a:r>
            <a:r>
              <a:rPr lang="en-US" altLang="zh-TW" dirty="0" err="1"/>
              <a:t>i</a:t>
            </a:r>
            <a:r>
              <a:rPr lang="en-US" altLang="zh-TW" dirty="0"/>
              <a:t>=2,…,8)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398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84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G’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00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91F3-7939-4101-9107-44E87E68D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F01F7E-E4F8-44D8-AD6F-B21FCD24A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664DF-0830-4CD6-A149-3C261F3A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B56613-A731-49FB-861D-DDDFF7FB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1D1DB1-1276-4962-AEAD-67FDB679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9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DBEC6-8582-4E59-892E-B3036E55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CA8170-C326-41A6-9A7B-D9FEDBF99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5A254D-E344-4C2C-A66F-6D46E886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4B592-395C-4FA0-90EC-DCFB371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01C02C-F813-403E-99B4-F85A6DC8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73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57D47A-5B9F-4D09-8888-68080B04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903EE3-F58E-44D0-A651-6023E177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750ED-FA11-49BD-A827-829ECBB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662B-D4E8-4CBF-894D-5C47627B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287DB8-7773-4733-93C5-938F8157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14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39543-D66C-45C7-A132-E8898B64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C991F-7E0E-4931-9D16-F026B76F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1D2D2A-851A-4247-A3FB-EAD2D673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63391-B226-4500-AAF2-10B21789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BB675D-B52B-482D-84AC-97F0A0CB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57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DCB5D-CEBC-4B5F-9D8B-68BC0CD2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0CB9D9-12F1-40D5-A16E-82C6F67B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97E03-955D-42C9-9196-614CA0D2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88C2D-7AB1-4ABB-8194-952E8F35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F3021-145D-4551-A61A-CF124B37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52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75D3C-79FB-4C16-A5FC-8EBB9055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2C78C-FF5C-46C5-965E-CD3FBE9B7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864CB3-531C-40CB-8236-9FBAD44B1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0A77D-2F86-4D69-A1D2-85FEEEB5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2020/12/08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9ED7DA-B21E-4AF9-A61D-8C3528CC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3EDD5F-ABBF-4821-9DE3-81D04EF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2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8F4A2-C4B4-445B-AE00-41B1ECC4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83F883-E854-449F-A914-0A6F8DEE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ABAA8-DE1C-42D8-93C9-BFD5E7C1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2F8B98-0FC9-4E5C-87F4-F9824C806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27619B-4D1A-4F66-94A1-ACBF042F7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0C8985-8E0F-48B7-9E50-52DB306F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2020/12/08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46F2F4-C142-42CA-83F4-EB7BF0C7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B3A70C-743D-47D8-81BC-081BA72C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81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66FF2-DB7E-4958-9C9C-C96CB79D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947D33-C754-4D25-92A6-135FE4CF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2020/12/08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27C017-914A-46F6-A107-4BAE9D9D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A7FEDD-AC12-4B00-8C69-B5AB5CDE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0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E8FA77-2F30-430A-95CF-D2448893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2020/12/08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31B08C-6031-4BA6-9574-A84814E5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DBFC43-C05E-4619-87A5-264D3B73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44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35BE8-CBD4-439A-9793-98007B0C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22FE1-1476-4287-BA57-B4FFBDD9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546E0B-F27C-40AC-8476-92B31162E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AA5819-C963-4188-84B0-12F257D9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2020/12/08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F3B1B9-B7E1-44BA-B161-4408C173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9E6FC3-8B8D-4362-986F-4BE65B84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1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6614-388E-4763-A8B9-20FE74A2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C2FF9B-4209-4E19-958D-51719E1D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0C25E4-C32A-48E3-BF97-A6410146E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8C2CFB-1E29-4A12-973D-B77023C8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2020/12/08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1F8A5B-D06A-471F-9459-BB12777E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8A4321-BE7B-40F1-9768-41CB3DA0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67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A36F9C-AAEB-4A36-8C19-E79D64EC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2828C-3327-4349-B3AB-C67D439F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541A2-DEAA-45FC-AE6B-99E1A8B37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69B5-0FF2-4C98-8757-8DBF4E03E30D}" type="datetimeFigureOut">
              <a:rPr lang="zh-TW" altLang="en-US" smtClean="0"/>
              <a:t>2020/12/08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3642D-B04F-4788-AC5F-7E772612B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A88C1-76F3-44AE-86B7-75130D996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789967" y="1594885"/>
            <a:ext cx="261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Phase 1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182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627816"/>
            <a:ext cx="2285999" cy="1584599"/>
            <a:chOff x="6695440" y="1917646"/>
            <a:chExt cx="2285999" cy="158459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C88971-A660-46E3-956F-3B071302EBC7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56253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2382793" y="1644312"/>
            <a:ext cx="7426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Phase test 1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776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-75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44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2382793" y="1644312"/>
            <a:ext cx="7426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Phase test 2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9007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627816"/>
            <a:ext cx="2285999" cy="1584599"/>
            <a:chOff x="6695440" y="1917646"/>
            <a:chExt cx="2285999" cy="158459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C88971-A660-46E3-956F-3B071302EBC7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62733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6EBE817-E3C4-46D0-8CA5-3CD8A47A0D4A}"/>
              </a:ext>
            </a:extLst>
          </p:cNvPr>
          <p:cNvGrpSpPr/>
          <p:nvPr/>
        </p:nvGrpSpPr>
        <p:grpSpPr>
          <a:xfrm>
            <a:off x="223432" y="111875"/>
            <a:ext cx="3326304" cy="1772496"/>
            <a:chOff x="6695440" y="1729749"/>
            <a:chExt cx="3326304" cy="1772496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C8555963-B3A0-483B-A423-E87F6068153A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CE9C2D09-15CB-494B-850D-9C57842A095D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接點: 肘形 8">
                <a:extLst>
                  <a:ext uri="{FF2B5EF4-FFF2-40B4-BE49-F238E27FC236}">
                    <a16:creationId xmlns:a16="http://schemas.microsoft.com/office/drawing/2014/main" id="{BAB84194-D105-48F6-A7C7-ED0F65545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5336ECE-EE01-4714-9D5D-3C5FCF1D066E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8F09AA5-295A-4AF3-8FE6-01EF8643BC52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B092E40-3E51-48E2-9BA9-478DC91D3FC4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F0876CE-3A87-443F-AC8A-126366A9BC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2075648-51A1-474F-A160-3D25263F6BD6}"/>
              </a:ext>
            </a:extLst>
          </p:cNvPr>
          <p:cNvGrpSpPr/>
          <p:nvPr/>
        </p:nvGrpSpPr>
        <p:grpSpPr>
          <a:xfrm>
            <a:off x="931043" y="2355925"/>
            <a:ext cx="1502277" cy="619741"/>
            <a:chOff x="7014402" y="4912969"/>
            <a:chExt cx="1502277" cy="61974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0223DC0C-68A7-4498-A414-E325FC32708D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ED0C62F4-8BB1-4302-892F-FA5B75913E34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4A4449F4-8D1B-4ED4-A8FD-1CBD9801E902}"/>
                  </a:ext>
                </a:extLst>
              </p:cNvPr>
              <p:cNvCxnSpPr>
                <a:stCxn id="13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5B0D25B-675E-44FA-88A8-33D1B1C868C8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00FF"/>
                  </a:solidFill>
                </a:rPr>
                <a:t>100%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4DDE465-3622-422D-B902-4EB72481F947}"/>
              </a:ext>
            </a:extLst>
          </p:cNvPr>
          <p:cNvGrpSpPr/>
          <p:nvPr/>
        </p:nvGrpSpPr>
        <p:grpSpPr>
          <a:xfrm>
            <a:off x="931043" y="3429000"/>
            <a:ext cx="1502277" cy="619741"/>
            <a:chOff x="7014402" y="4912969"/>
            <a:chExt cx="1502277" cy="61974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FDDB651F-BF4C-49CC-8A57-2138E6F1D874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2C452C0F-E256-4925-81C8-AD7F515016EF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97718996-71CB-410E-82A5-86ABFFA9ADEE}"/>
                  </a:ext>
                </a:extLst>
              </p:cNvPr>
              <p:cNvCxnSpPr>
                <a:stCxn id="18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029C956-CE91-4CAF-B2B9-30D100317AAE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100%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3DBCD9F-B105-41FB-B64F-130A3A6883F6}"/>
              </a:ext>
            </a:extLst>
          </p:cNvPr>
          <p:cNvGrpSpPr/>
          <p:nvPr/>
        </p:nvGrpSpPr>
        <p:grpSpPr>
          <a:xfrm>
            <a:off x="223432" y="4505440"/>
            <a:ext cx="2285999" cy="1584599"/>
            <a:chOff x="6695440" y="1917646"/>
            <a:chExt cx="2285999" cy="1584599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6974B9F9-ABCC-4989-92D1-95377202B30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25" name="接點: 肘形 24">
                <a:extLst>
                  <a:ext uri="{FF2B5EF4-FFF2-40B4-BE49-F238E27FC236}">
                    <a16:creationId xmlns:a16="http://schemas.microsoft.com/office/drawing/2014/main" id="{12CDEB56-856E-493A-838A-90EF6B031016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接點: 肘形 25">
                <a:extLst>
                  <a:ext uri="{FF2B5EF4-FFF2-40B4-BE49-F238E27FC236}">
                    <a16:creationId xmlns:a16="http://schemas.microsoft.com/office/drawing/2014/main" id="{9E47E78D-5C7F-429C-968C-CA27B33E4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FD0BBAC-94AB-41F3-8EE0-1B623A970989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9DA7F43-4B32-4268-B985-8CB3A4BE274B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55A7936-C714-4372-912E-2A1DE3E2BBEB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1567155-66F3-4A6F-AB6F-453CAAD203AC}"/>
              </a:ext>
            </a:extLst>
          </p:cNvPr>
          <p:cNvGrpSpPr/>
          <p:nvPr/>
        </p:nvGrpSpPr>
        <p:grpSpPr>
          <a:xfrm>
            <a:off x="3856624" y="226527"/>
            <a:ext cx="2285999" cy="1584599"/>
            <a:chOff x="6695440" y="1917646"/>
            <a:chExt cx="2285999" cy="1584599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B1EE62FD-EB0D-4F39-B415-F9E899EA9D01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9716FA7D-84EA-4089-AC8C-BAF5B7D53BE3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4CA60C7B-BED0-4D5C-A785-B0204F3D0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8043E97-5BF7-48C5-842B-A263B1A8AD87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1ED85EF-1710-4D42-9E25-50A11AFBB7FA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E5795E59-95FB-4A5E-BB5A-E9455598B95C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37F54A1-B943-4FF3-AFB6-5265BBAB9AD3}"/>
              </a:ext>
            </a:extLst>
          </p:cNvPr>
          <p:cNvGrpSpPr/>
          <p:nvPr/>
        </p:nvGrpSpPr>
        <p:grpSpPr>
          <a:xfrm>
            <a:off x="3820345" y="2367621"/>
            <a:ext cx="2285999" cy="1584599"/>
            <a:chOff x="6695440" y="1917646"/>
            <a:chExt cx="2285999" cy="1584599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B0C5E98-7438-4977-85A6-EFB428EBE76A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9" name="接點: 肘形 38">
                <a:extLst>
                  <a:ext uri="{FF2B5EF4-FFF2-40B4-BE49-F238E27FC236}">
                    <a16:creationId xmlns:a16="http://schemas.microsoft.com/office/drawing/2014/main" id="{6E8DA781-0830-41C4-ACB9-FF700CDC427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接點: 肘形 39">
                <a:extLst>
                  <a:ext uri="{FF2B5EF4-FFF2-40B4-BE49-F238E27FC236}">
                    <a16:creationId xmlns:a16="http://schemas.microsoft.com/office/drawing/2014/main" id="{9AEED716-94C3-4D58-8456-99D6DA398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F07FDC21-BE74-4020-BCCC-F7670378AA85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18EABD3-532B-4DBC-BD80-9D4BB3B60CBF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2BCFBB5-1C55-491D-A146-1E6106316F3B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4E92841-FCE3-4812-AF47-1CBFB442C6F3}"/>
              </a:ext>
            </a:extLst>
          </p:cNvPr>
          <p:cNvGrpSpPr/>
          <p:nvPr/>
        </p:nvGrpSpPr>
        <p:grpSpPr>
          <a:xfrm>
            <a:off x="3778135" y="4505440"/>
            <a:ext cx="2285999" cy="1584599"/>
            <a:chOff x="6695440" y="1917646"/>
            <a:chExt cx="2285999" cy="1584599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D3220AFD-CAF4-4026-B441-C9262164C71F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46" name="接點: 肘形 45">
                <a:extLst>
                  <a:ext uri="{FF2B5EF4-FFF2-40B4-BE49-F238E27FC236}">
                    <a16:creationId xmlns:a16="http://schemas.microsoft.com/office/drawing/2014/main" id="{256FF22B-C82E-4E93-A114-A878F262271D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接點: 肘形 46">
                <a:extLst>
                  <a:ext uri="{FF2B5EF4-FFF2-40B4-BE49-F238E27FC236}">
                    <a16:creationId xmlns:a16="http://schemas.microsoft.com/office/drawing/2014/main" id="{C5CFA0AA-6B44-4089-B0F3-CB861454D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231ED690-FFD3-4F74-BAF8-A9DC449AA569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F6F3D5CB-1BC7-464F-8455-8540BED9C8A6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0503D00-8B8D-48DA-9397-F7A2F7513219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6285490F-D62C-4C7A-B9B3-1FC997C99E24}"/>
              </a:ext>
            </a:extLst>
          </p:cNvPr>
          <p:cNvGrpSpPr/>
          <p:nvPr/>
        </p:nvGrpSpPr>
        <p:grpSpPr>
          <a:xfrm>
            <a:off x="7161853" y="200946"/>
            <a:ext cx="2285999" cy="1584599"/>
            <a:chOff x="6695440" y="1917646"/>
            <a:chExt cx="2285999" cy="1584599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96D2BAC7-093F-4A94-B2F5-6E790AA5C886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53" name="接點: 肘形 52">
                <a:extLst>
                  <a:ext uri="{FF2B5EF4-FFF2-40B4-BE49-F238E27FC236}">
                    <a16:creationId xmlns:a16="http://schemas.microsoft.com/office/drawing/2014/main" id="{CE4CFE5D-9CF5-4BAE-B1BF-37B4CD91706B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9659DD96-4237-4DDB-BD6A-1C6E2E2BC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BFC6468B-BEA7-46E3-BFF8-E8BA4DD4DF18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5753BBB2-388B-425B-AF68-4567A5AB91AE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B2E00D40-1F7D-49A8-956B-0225EBA80CBE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911BE9C-121E-4E4D-9F34-625F1FD03D64}"/>
              </a:ext>
            </a:extLst>
          </p:cNvPr>
          <p:cNvGrpSpPr/>
          <p:nvPr/>
        </p:nvGrpSpPr>
        <p:grpSpPr>
          <a:xfrm>
            <a:off x="7161853" y="2365315"/>
            <a:ext cx="2285999" cy="1584599"/>
            <a:chOff x="6695440" y="1917646"/>
            <a:chExt cx="2285999" cy="1584599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9BD11126-244E-4846-803B-8CD703FA51C6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60" name="接點: 肘形 59">
                <a:extLst>
                  <a:ext uri="{FF2B5EF4-FFF2-40B4-BE49-F238E27FC236}">
                    <a16:creationId xmlns:a16="http://schemas.microsoft.com/office/drawing/2014/main" id="{9C24F1EC-ED7E-49AE-B42B-D3E6EC67A85A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接點: 肘形 60">
                <a:extLst>
                  <a:ext uri="{FF2B5EF4-FFF2-40B4-BE49-F238E27FC236}">
                    <a16:creationId xmlns:a16="http://schemas.microsoft.com/office/drawing/2014/main" id="{138AB06B-D267-4F27-B82A-BF013D726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E8103FEE-C86D-467C-9712-F073E3A9DF89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F655645-F2B5-446C-99AD-812731A68DEB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FF0A4AAB-A598-4E24-8E23-A8B5FB5FFD65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0F56E82C-A818-4A20-B7E8-531915B78B14}"/>
              </a:ext>
            </a:extLst>
          </p:cNvPr>
          <p:cNvGrpSpPr/>
          <p:nvPr/>
        </p:nvGrpSpPr>
        <p:grpSpPr>
          <a:xfrm>
            <a:off x="7160810" y="4513384"/>
            <a:ext cx="2285999" cy="1584599"/>
            <a:chOff x="6695440" y="1917646"/>
            <a:chExt cx="2285999" cy="1584599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30DB83B-D744-47CB-A0E6-B5713544CE05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67" name="接點: 肘形 66">
                <a:extLst>
                  <a:ext uri="{FF2B5EF4-FFF2-40B4-BE49-F238E27FC236}">
                    <a16:creationId xmlns:a16="http://schemas.microsoft.com/office/drawing/2014/main" id="{3F3C5818-5402-49A4-956B-65795C4B65B7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接點: 肘形 67">
                <a:extLst>
                  <a:ext uri="{FF2B5EF4-FFF2-40B4-BE49-F238E27FC236}">
                    <a16:creationId xmlns:a16="http://schemas.microsoft.com/office/drawing/2014/main" id="{6B4941BE-6F5E-4ED8-B4DD-7BD7FB339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A3105261-320B-4CC8-BFF7-BB5D5B1458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13912A4-AD01-4610-B361-D237F6FD0558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19AFC64-C6A7-44DF-8185-02900A30F9AE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32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C54078B-A4FB-40A8-8ABA-3AEC1DB980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53A80FE-A13C-4BF0-A6C8-7828BBF3618E}"/>
              </a:ext>
            </a:extLst>
          </p:cNvPr>
          <p:cNvSpPr txBox="1"/>
          <p:nvPr/>
        </p:nvSpPr>
        <p:spPr>
          <a:xfrm>
            <a:off x="860502" y="1851645"/>
            <a:ext cx="10470995" cy="31547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dirty="0">
                <a:latin typeface="Arial" panose="020B0604020202020204" pitchFamily="34" charset="0"/>
                <a:cs typeface="Arial" panose="020B0604020202020204" pitchFamily="34" charset="0"/>
              </a:rPr>
              <a:t>Prefer A</a:t>
            </a:r>
            <a:endParaRPr lang="zh-TW" altLang="en-US" sz="1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1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C54078B-A4FB-40A8-8ABA-3AEC1DB980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53A80FE-A13C-4BF0-A6C8-7828BBF3618E}"/>
              </a:ext>
            </a:extLst>
          </p:cNvPr>
          <p:cNvSpPr txBox="1"/>
          <p:nvPr/>
        </p:nvSpPr>
        <p:spPr>
          <a:xfrm>
            <a:off x="860502" y="1851645"/>
            <a:ext cx="10470995" cy="31547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dirty="0">
                <a:latin typeface="Arial" panose="020B0604020202020204" pitchFamily="34" charset="0"/>
                <a:cs typeface="Arial" panose="020B0604020202020204" pitchFamily="34" charset="0"/>
              </a:rPr>
              <a:t>Prefer B</a:t>
            </a:r>
            <a:endParaRPr lang="zh-TW" altLang="en-US" sz="1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6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2628901" y="735955"/>
              <a:ext cx="6636488" cy="538609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34400" dirty="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lang="zh-TW" altLang="en-US" sz="3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36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1986086" y="161282"/>
              <a:ext cx="8640725" cy="538609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34400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  <a:endParaRPr lang="zh-TW" altLang="en-US" sz="3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43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2087580" cy="815608"/>
            <a:chOff x="7014402" y="4912969"/>
            <a:chExt cx="2087580" cy="815608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143802"/>
              <a:ext cx="2087580" cy="584775"/>
              <a:chOff x="2793276" y="2410468"/>
              <a:chExt cx="2087580" cy="584775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1C6B9C8-BDA5-48C8-872D-2F4451D142F9}"/>
                  </a:ext>
                </a:extLst>
              </p:cNvPr>
              <p:cNvSpPr txBox="1"/>
              <p:nvPr/>
            </p:nvSpPr>
            <p:spPr>
              <a:xfrm>
                <a:off x="4460388" y="2410468"/>
                <a:ext cx="4204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0</a:t>
                </a:r>
                <a:endParaRPr lang="zh-TW" altLang="en-US" sz="3200" dirty="0"/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100%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58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1502277" cy="619741"/>
            <a:chOff x="7014402" y="4912969"/>
            <a:chExt cx="1502277" cy="619741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00FF"/>
                  </a:solidFill>
                </a:rPr>
                <a:t>100%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33F1C59-41E7-48B4-B743-4CF8F35F26BE}"/>
              </a:ext>
            </a:extLst>
          </p:cNvPr>
          <p:cNvSpPr txBox="1"/>
          <p:nvPr/>
        </p:nvSpPr>
        <p:spPr>
          <a:xfrm flipH="1">
            <a:off x="4281606" y="3877560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4546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1502277" cy="619741"/>
            <a:chOff x="7014402" y="4912969"/>
            <a:chExt cx="1502277" cy="619741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100%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50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789967" y="1594885"/>
            <a:ext cx="261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Phase 2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708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-75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E66EECF-FC30-4131-A28E-CFDCBB6A73B4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9006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-75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602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789967" y="1594885"/>
            <a:ext cx="261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Phase 3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510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CBD1BE5-ADDB-4C59-B2A9-9A9A206C0E69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25325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7989</TotalTime>
  <Words>243</Words>
  <Application>Microsoft Office PowerPoint</Application>
  <PresentationFormat>寬螢幕</PresentationFormat>
  <Paragraphs>119</Paragraphs>
  <Slides>19</Slides>
  <Notes>15</Notes>
  <HiddenSlides>4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68</cp:revision>
  <dcterms:created xsi:type="dcterms:W3CDTF">2020-08-12T15:05:08Z</dcterms:created>
  <dcterms:modified xsi:type="dcterms:W3CDTF">2020-12-08T12:16:29Z</dcterms:modified>
</cp:coreProperties>
</file>