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40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8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12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2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10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2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5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7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6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0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3C00-FA3B-409F-A1F7-0DEDB781B333}" type="datetimeFigureOut">
              <a:rPr lang="en-SG" smtClean="0"/>
              <a:t>08/04/16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50E4-96CF-4FCD-BFCE-66ACAC754A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HENG LEANGKIM</a:t>
            </a:r>
            <a:endParaRPr lang="en-S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3288"/>
            <a:ext cx="4059901" cy="2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843287"/>
            <a:ext cx="4104456" cy="266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2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CHHIM VATHANAK</a:t>
            </a:r>
            <a:endParaRPr lang="en-S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84784"/>
            <a:ext cx="4225170" cy="27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44" y="1484784"/>
            <a:ext cx="4248472" cy="276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46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HENG LEANGKIM</vt:lpstr>
      <vt:lpstr>CHHIM VATHANAK</vt:lpstr>
    </vt:vector>
  </TitlesOfParts>
  <Company>British American Tobacco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HENG LEANGKIM</dc:title>
  <dc:creator>Vathanak Chhim</dc:creator>
  <cp:lastModifiedBy>Vathanak Chhim</cp:lastModifiedBy>
  <cp:revision>1</cp:revision>
  <dcterms:created xsi:type="dcterms:W3CDTF">2016-04-08T04:18:31Z</dcterms:created>
  <dcterms:modified xsi:type="dcterms:W3CDTF">2016-04-08T04:26:52Z</dcterms:modified>
</cp:coreProperties>
</file>