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70" r:id="rId6"/>
    <p:sldId id="258" r:id="rId7"/>
    <p:sldId id="260" r:id="rId8"/>
    <p:sldId id="265" r:id="rId9"/>
    <p:sldId id="266" r:id="rId10"/>
    <p:sldId id="268" r:id="rId11"/>
    <p:sldId id="267" r:id="rId12"/>
    <p:sldId id="269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Spiele App (Android)</a:t>
            </a:r>
            <a:br>
              <a:rPr lang="de-DE" dirty="0" smtClean="0"/>
            </a:br>
            <a:r>
              <a:rPr lang="de-DE" dirty="0" smtClean="0"/>
              <a:t>von Katharina </a:t>
            </a:r>
            <a:r>
              <a:rPr lang="de-DE" dirty="0" err="1" smtClean="0"/>
              <a:t>Ambrosch</a:t>
            </a:r>
            <a:r>
              <a:rPr lang="de-DE" dirty="0" smtClean="0"/>
              <a:t> und Robert Kais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44" y="1886417"/>
            <a:ext cx="9780488" cy="145200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 – Datenbank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64570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1. </a:t>
            </a:r>
            <a:r>
              <a:rPr lang="de-DE" dirty="0">
                <a:solidFill>
                  <a:schemeClr val="bg1"/>
                </a:solidFill>
              </a:rPr>
              <a:t>Vorstellung    2. Beschreibung </a:t>
            </a:r>
            <a:r>
              <a:rPr lang="de-DE" dirty="0" smtClean="0">
                <a:solidFill>
                  <a:schemeClr val="bg1"/>
                </a:solidFill>
              </a:rPr>
              <a:t>   3. Planung   </a:t>
            </a:r>
            <a:r>
              <a:rPr lang="de-DE" dirty="0">
                <a:solidFill>
                  <a:srgbClr val="FF9900"/>
                </a:solidFill>
              </a:rPr>
              <a:t> 4. Durchführung    </a:t>
            </a:r>
            <a:r>
              <a:rPr lang="de-DE" dirty="0">
                <a:solidFill>
                  <a:schemeClr val="bg1"/>
                </a:solidFill>
              </a:rPr>
              <a:t>5</a:t>
            </a:r>
            <a:r>
              <a:rPr lang="de-DE" dirty="0" smtClean="0">
                <a:solidFill>
                  <a:schemeClr val="bg1"/>
                </a:solidFill>
              </a:rPr>
              <a:t>. Fazit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378" y="1832139"/>
            <a:ext cx="3176338" cy="436903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968" y="2027434"/>
            <a:ext cx="3978442" cy="3978442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4909702" y="3768002"/>
            <a:ext cx="1216778" cy="497305"/>
          </a:xfrm>
          <a:prstGeom prst="rightArrow">
            <a:avLst/>
          </a:prstGeom>
          <a:solidFill>
            <a:srgbClr val="FF99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 – Zweispieler (1 Handy)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Übergabe einer Mode-Variable: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 dirty="0" smtClean="0"/>
              <a:t>Mode 0: Einzelspieler				-&gt; Level wird beendet</a:t>
            </a:r>
            <a:br>
              <a:rPr lang="de-DE" sz="2400" dirty="0" smtClean="0"/>
            </a:br>
            <a:endParaRPr lang="de-DE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 dirty="0" smtClean="0"/>
              <a:t>Mode 1: Zwei Spieler über ein Handy		-&gt; Level wird neu geladen</a:t>
            </a:r>
            <a:br>
              <a:rPr lang="de-DE" sz="2400" dirty="0" smtClean="0"/>
            </a:br>
            <a:endParaRPr lang="de-DE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 dirty="0" smtClean="0"/>
              <a:t>Mode 2: Zwei Spieler über zwei Handys		-&gt; Nach 2. Durchlauf beendet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0" y="64570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1. </a:t>
            </a:r>
            <a:r>
              <a:rPr lang="de-DE" dirty="0">
                <a:solidFill>
                  <a:schemeClr val="bg1"/>
                </a:solidFill>
              </a:rPr>
              <a:t>Vorstellung    2. Beschreibung </a:t>
            </a:r>
            <a:r>
              <a:rPr lang="de-DE" dirty="0" smtClean="0">
                <a:solidFill>
                  <a:schemeClr val="bg1"/>
                </a:solidFill>
              </a:rPr>
              <a:t>   3. Planung   </a:t>
            </a:r>
            <a:r>
              <a:rPr lang="de-DE" dirty="0">
                <a:solidFill>
                  <a:srgbClr val="FF9900"/>
                </a:solidFill>
              </a:rPr>
              <a:t> 4. Durchführung    </a:t>
            </a:r>
            <a:r>
              <a:rPr lang="de-DE" dirty="0">
                <a:solidFill>
                  <a:schemeClr val="bg1"/>
                </a:solidFill>
              </a:rPr>
              <a:t>5</a:t>
            </a:r>
            <a:r>
              <a:rPr lang="de-DE" dirty="0" smtClean="0">
                <a:solidFill>
                  <a:schemeClr val="bg1"/>
                </a:solidFill>
              </a:rPr>
              <a:t>. Fazit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3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 – Testen und </a:t>
            </a:r>
            <a:r>
              <a:rPr lang="de-DE" dirty="0" err="1" smtClean="0"/>
              <a:t>Bugfixes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</a:t>
            </a:r>
            <a:r>
              <a:rPr lang="de-DE" sz="2400" dirty="0" smtClean="0"/>
              <a:t>Datenbank verwendet andere Initialwerte beim Lesen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Löschen von Einträgen setzt Auto-</a:t>
            </a:r>
            <a:r>
              <a:rPr lang="de-DE" sz="2400" dirty="0" err="1" smtClean="0"/>
              <a:t>Increment</a:t>
            </a:r>
            <a:r>
              <a:rPr lang="de-DE" sz="2400" dirty="0" smtClean="0"/>
              <a:t> nicht zurück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0" y="64570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1. </a:t>
            </a:r>
            <a:r>
              <a:rPr lang="de-DE" dirty="0">
                <a:solidFill>
                  <a:schemeClr val="bg1"/>
                </a:solidFill>
              </a:rPr>
              <a:t>Vorstellung    2. Beschreibung </a:t>
            </a:r>
            <a:r>
              <a:rPr lang="de-DE" dirty="0" smtClean="0">
                <a:solidFill>
                  <a:schemeClr val="bg1"/>
                </a:solidFill>
              </a:rPr>
              <a:t>   3. Planung   </a:t>
            </a:r>
            <a:r>
              <a:rPr lang="de-DE" dirty="0">
                <a:solidFill>
                  <a:srgbClr val="FF9900"/>
                </a:solidFill>
              </a:rPr>
              <a:t> 4. Durchführung    </a:t>
            </a:r>
            <a:r>
              <a:rPr lang="de-DE" dirty="0" smtClean="0">
                <a:solidFill>
                  <a:schemeClr val="bg1"/>
                </a:solidFill>
              </a:rPr>
              <a:t>5. Fazit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363107"/>
            <a:ext cx="3105752" cy="279815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969" y="3363107"/>
            <a:ext cx="3116805" cy="279815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780354" y="2867384"/>
            <a:ext cx="176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Erwartet:</a:t>
            </a:r>
            <a:endParaRPr lang="de-DE" sz="28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308055" y="2867384"/>
            <a:ext cx="176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Realität: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52965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</a:t>
            </a:r>
            <a:r>
              <a:rPr lang="de-DE" sz="2400" dirty="0" smtClean="0"/>
              <a:t>Engpässe entstehen schnell beim Ausfall einer Person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>
                <a:cs typeface="Arial" panose="020B0604020202020204" pitchFamily="34" charset="0"/>
              </a:rPr>
              <a:t> In </a:t>
            </a:r>
            <a:r>
              <a:rPr lang="de-DE" sz="2400" dirty="0">
                <a:cs typeface="Arial" panose="020B0604020202020204" pitchFamily="34" charset="0"/>
              </a:rPr>
              <a:t>Projekten stößt man oft auf </a:t>
            </a:r>
            <a:r>
              <a:rPr lang="de-DE" sz="2400" dirty="0" smtClean="0">
                <a:cs typeface="Arial" panose="020B0604020202020204" pitchFamily="34" charset="0"/>
              </a:rPr>
              <a:t>noch unbekannte Themen</a:t>
            </a:r>
            <a:endParaRPr lang="de-DE" sz="2400" dirty="0" smtClean="0"/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smtClean="0"/>
              <a:t>-&gt; Pufferzonen in die Zeitplanung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0" y="64570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1. </a:t>
            </a:r>
            <a:r>
              <a:rPr lang="de-DE" dirty="0">
                <a:solidFill>
                  <a:schemeClr val="bg1"/>
                </a:solidFill>
              </a:rPr>
              <a:t>Vorstellung    2. Beschreibung    </a:t>
            </a:r>
            <a:r>
              <a:rPr lang="de-DE" dirty="0" smtClean="0">
                <a:solidFill>
                  <a:schemeClr val="bg1"/>
                </a:solidFill>
              </a:rPr>
              <a:t>3. Planung    4. Durchführung    </a:t>
            </a:r>
            <a:r>
              <a:rPr lang="de-DE" dirty="0">
                <a:solidFill>
                  <a:srgbClr val="FF9900"/>
                </a:solidFill>
              </a:rPr>
              <a:t>5</a:t>
            </a:r>
            <a:r>
              <a:rPr lang="de-DE" dirty="0" smtClean="0">
                <a:solidFill>
                  <a:srgbClr val="FF9900"/>
                </a:solidFill>
              </a:rPr>
              <a:t>. </a:t>
            </a:r>
            <a:r>
              <a:rPr lang="de-DE" dirty="0">
                <a:solidFill>
                  <a:srgbClr val="FF9900"/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52174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Katharina </a:t>
            </a:r>
            <a:r>
              <a:rPr lang="de-DE" dirty="0" err="1" smtClean="0"/>
              <a:t>Ambrosch</a:t>
            </a:r>
            <a:r>
              <a:rPr lang="de-DE" dirty="0" smtClean="0"/>
              <a:t> und Robert Kais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2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3200" dirty="0" smtClean="0"/>
              <a:t>Vorstellung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 smtClean="0"/>
              <a:t>Beschreibung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 smtClean="0"/>
              <a:t>Planung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 smtClean="0"/>
              <a:t>Durchführung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 smtClean="0"/>
              <a:t>Fazit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7200"/>
            <a:ext cx="1854468" cy="658336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64570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F9900"/>
                </a:solidFill>
              </a:rPr>
              <a:t>1. Vorstellung</a:t>
            </a:r>
            <a:r>
              <a:rPr lang="de-DE" dirty="0" smtClean="0">
                <a:solidFill>
                  <a:schemeClr val="bg1"/>
                </a:solidFill>
              </a:rPr>
              <a:t>    2. Beschreibung    3. Planung    </a:t>
            </a: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Durchführung    5. Fazit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43" y="2047200"/>
            <a:ext cx="2072065" cy="897052"/>
          </a:xfrm>
          <a:prstGeom prst="rect">
            <a:avLst/>
          </a:prstGeom>
        </p:spPr>
      </p:pic>
      <p:cxnSp>
        <p:nvCxnSpPr>
          <p:cNvPr id="9" name="Shape 77"/>
          <p:cNvCxnSpPr/>
          <p:nvPr/>
        </p:nvCxnSpPr>
        <p:spPr>
          <a:xfrm>
            <a:off x="6088950" y="2405340"/>
            <a:ext cx="14100" cy="32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Textfeld 2"/>
          <p:cNvSpPr txBox="1"/>
          <p:nvPr/>
        </p:nvSpPr>
        <p:spPr>
          <a:xfrm>
            <a:off x="3132707" y="2336568"/>
            <a:ext cx="277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Katharina </a:t>
            </a:r>
            <a:r>
              <a:rPr lang="de-DE" sz="2400" dirty="0" err="1" smtClean="0"/>
              <a:t>Ambrosch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8769101" y="2336788"/>
            <a:ext cx="277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Robert Kais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1074946" y="3017913"/>
            <a:ext cx="43730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Ca. 8.000 Mitarbeiter</a:t>
            </a:r>
          </a:p>
          <a:p>
            <a:endParaRPr lang="de-DE" sz="2400" dirty="0" smtClean="0"/>
          </a:p>
          <a:p>
            <a:r>
              <a:rPr lang="de-DE" sz="2400" dirty="0" smtClean="0"/>
              <a:t>Ca. 250 in der IT</a:t>
            </a:r>
          </a:p>
          <a:p>
            <a:endParaRPr lang="de-DE" sz="2400" dirty="0" smtClean="0"/>
          </a:p>
          <a:p>
            <a:r>
              <a:rPr lang="de-DE" sz="2400" dirty="0"/>
              <a:t>w</a:t>
            </a:r>
            <a:r>
              <a:rPr lang="de-DE" sz="2400" dirty="0" smtClean="0"/>
              <a:t>urde am 17.05.1992 eröffnet</a:t>
            </a:r>
          </a:p>
          <a:p>
            <a:endParaRPr lang="de-DE" sz="2400" dirty="0" smtClean="0"/>
          </a:p>
          <a:p>
            <a:r>
              <a:rPr lang="de-DE" sz="2400" dirty="0" smtClean="0"/>
              <a:t>Geschäftsführer:</a:t>
            </a:r>
          </a:p>
          <a:p>
            <a:r>
              <a:rPr lang="de-DE" sz="2400" dirty="0"/>
              <a:t>	</a:t>
            </a:r>
            <a:r>
              <a:rPr lang="de-DE" sz="2400" dirty="0" smtClean="0"/>
              <a:t>Dr. Michael </a:t>
            </a:r>
            <a:r>
              <a:rPr lang="de-DE" sz="2400" dirty="0" err="1" smtClean="0"/>
              <a:t>Kerkloh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607742" y="3045938"/>
            <a:ext cx="4936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14 Mitarbeiter</a:t>
            </a:r>
          </a:p>
          <a:p>
            <a:endParaRPr lang="de-DE" sz="2400" dirty="0" smtClean="0"/>
          </a:p>
          <a:p>
            <a:r>
              <a:rPr lang="de-DE" sz="2400" dirty="0" smtClean="0"/>
              <a:t>8 in der IT</a:t>
            </a:r>
          </a:p>
          <a:p>
            <a:endParaRPr lang="de-DE" sz="2400" dirty="0" smtClean="0"/>
          </a:p>
          <a:p>
            <a:r>
              <a:rPr lang="de-DE" sz="2400" dirty="0"/>
              <a:t>w</a:t>
            </a:r>
            <a:r>
              <a:rPr lang="de-DE" sz="2400" dirty="0" smtClean="0"/>
              <a:t>urde 1992 gegründet</a:t>
            </a:r>
          </a:p>
          <a:p>
            <a:endParaRPr lang="de-DE" sz="2400" dirty="0" smtClean="0"/>
          </a:p>
          <a:p>
            <a:r>
              <a:rPr lang="de-DE" sz="2400" dirty="0" smtClean="0"/>
              <a:t>Geschäftsführer:</a:t>
            </a:r>
          </a:p>
          <a:p>
            <a:r>
              <a:rPr lang="de-DE" sz="2400" dirty="0"/>
              <a:t>	</a:t>
            </a:r>
            <a:r>
              <a:rPr lang="de-DE" sz="2400" dirty="0" smtClean="0"/>
              <a:t>Axel </a:t>
            </a:r>
            <a:r>
              <a:rPr lang="de-DE" sz="2400" dirty="0" err="1" smtClean="0"/>
              <a:t>Boehlke</a:t>
            </a:r>
            <a:r>
              <a:rPr lang="de-DE" sz="2400" dirty="0" smtClean="0"/>
              <a:t>, Thomas </a:t>
            </a:r>
            <a:r>
              <a:rPr lang="de-DE" sz="2400" dirty="0" err="1" smtClean="0"/>
              <a:t>Kleibömer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0265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 - Bedingungen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64570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1. </a:t>
            </a:r>
            <a:r>
              <a:rPr lang="de-DE" dirty="0">
                <a:solidFill>
                  <a:schemeClr val="bg1"/>
                </a:solidFill>
              </a:rPr>
              <a:t>Vorstellung    </a:t>
            </a:r>
            <a:r>
              <a:rPr lang="de-DE" dirty="0">
                <a:solidFill>
                  <a:srgbClr val="FF9900"/>
                </a:solidFill>
              </a:rPr>
              <a:t>2. Beschreibung </a:t>
            </a:r>
            <a:r>
              <a:rPr lang="de-DE" dirty="0" smtClean="0">
                <a:solidFill>
                  <a:schemeClr val="bg1"/>
                </a:solidFill>
              </a:rPr>
              <a:t>   3. Planung    4. Durchführung    5. 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b="1" dirty="0" smtClean="0"/>
              <a:t>Rahmenbedingungen: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Programmiersprache 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Programmiert für Android-Geräte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IDE: Android Studio</a:t>
            </a:r>
          </a:p>
          <a:p>
            <a:pPr marL="0" indent="0">
              <a:buNone/>
            </a:pPr>
            <a:r>
              <a:rPr lang="de-DE" sz="2400" b="1" dirty="0" smtClean="0"/>
              <a:t>Weitere Bedingungen: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dirty="0" err="1" smtClean="0"/>
              <a:t>Einspieler</a:t>
            </a:r>
            <a:r>
              <a:rPr lang="de-DE" sz="2400" dirty="0" smtClean="0"/>
              <a:t>-Modus mit Login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Spieler-Daten auf lokaler Datenbank speichern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Zweispieler-Modus (1 Handy)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Zweispieler-Modus (2 Handys) -&gt; nicht implementiert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3667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 - Spiel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64570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1. </a:t>
            </a:r>
            <a:r>
              <a:rPr lang="de-DE" dirty="0">
                <a:solidFill>
                  <a:schemeClr val="bg1"/>
                </a:solidFill>
              </a:rPr>
              <a:t>Vorstellung    </a:t>
            </a:r>
            <a:r>
              <a:rPr lang="de-DE" dirty="0">
                <a:solidFill>
                  <a:srgbClr val="FF9900"/>
                </a:solidFill>
              </a:rPr>
              <a:t>2. Beschreibung </a:t>
            </a:r>
            <a:r>
              <a:rPr lang="de-DE" dirty="0" smtClean="0">
                <a:solidFill>
                  <a:schemeClr val="bg1"/>
                </a:solidFill>
              </a:rPr>
              <a:t>   3. Planung    4. Durchführung    5. 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Spielfigur muss durch ein Labyrinth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</a:t>
            </a:r>
            <a:r>
              <a:rPr lang="de-DE" sz="2400" dirty="0" smtClean="0"/>
              <a:t>Kisten müssen aus dem Weg geschoben werden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</a:t>
            </a:r>
            <a:r>
              <a:rPr lang="de-DE" sz="2400" dirty="0" smtClean="0"/>
              <a:t>Pfeil-Buttons dienen zur Fortbewegung</a:t>
            </a:r>
          </a:p>
        </p:txBody>
      </p:sp>
    </p:spTree>
    <p:extLst>
      <p:ext uri="{BB962C8B-B14F-4D97-AF65-F5344CB8AC3E}">
        <p14:creationId xmlns:p14="http://schemas.microsoft.com/office/powerpoint/2010/main" val="8499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 t="1260" b="1"/>
          <a:stretch/>
        </p:blipFill>
        <p:spPr>
          <a:xfrm>
            <a:off x="4138260" y="1852664"/>
            <a:ext cx="3976440" cy="4369351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64570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1. </a:t>
            </a:r>
            <a:r>
              <a:rPr lang="de-DE" dirty="0">
                <a:solidFill>
                  <a:schemeClr val="bg1"/>
                </a:solidFill>
              </a:rPr>
              <a:t>Vorstellung    2. Beschreibung    </a:t>
            </a:r>
            <a:r>
              <a:rPr lang="de-DE" dirty="0">
                <a:solidFill>
                  <a:srgbClr val="FF9900"/>
                </a:solidFill>
              </a:rPr>
              <a:t>3. Planung   </a:t>
            </a:r>
            <a:r>
              <a:rPr lang="de-DE" dirty="0" smtClean="0">
                <a:solidFill>
                  <a:schemeClr val="bg1"/>
                </a:solidFill>
              </a:rPr>
              <a:t> 4. Durchführung    5. Fazit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1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 – </a:t>
            </a:r>
            <a:r>
              <a:rPr lang="de-DE" dirty="0" err="1" smtClean="0"/>
              <a:t>Einspieler</a:t>
            </a:r>
            <a:r>
              <a:rPr lang="de-DE" dirty="0" smtClean="0"/>
              <a:t>-Modus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b="1" dirty="0" smtClean="0"/>
              <a:t>Level-Klasse </a:t>
            </a:r>
            <a:r>
              <a:rPr lang="de-DE" sz="2400" dirty="0" smtClean="0"/>
              <a:t>zum Laden und Speichern der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b="1" dirty="0" smtClean="0"/>
              <a:t>Main </a:t>
            </a:r>
            <a:r>
              <a:rPr lang="de-DE" sz="2400" b="1" dirty="0" err="1" smtClean="0"/>
              <a:t>Activity</a:t>
            </a:r>
            <a:r>
              <a:rPr lang="de-DE" sz="2400" b="1" dirty="0" smtClean="0"/>
              <a:t> </a:t>
            </a:r>
            <a:r>
              <a:rPr lang="de-DE" sz="2400" dirty="0" smtClean="0"/>
              <a:t>für den Login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</a:t>
            </a:r>
            <a:r>
              <a:rPr lang="de-DE" sz="2400" b="1" dirty="0"/>
              <a:t>Menu </a:t>
            </a:r>
            <a:r>
              <a:rPr lang="de-DE" sz="2400" b="1" dirty="0" err="1"/>
              <a:t>Activity</a:t>
            </a:r>
            <a:r>
              <a:rPr lang="de-DE" sz="2400" b="1" dirty="0"/>
              <a:t> </a:t>
            </a:r>
            <a:r>
              <a:rPr lang="de-DE" sz="2400" dirty="0" smtClean="0"/>
              <a:t>zum Auswählen des Spielmodus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</a:t>
            </a:r>
            <a:r>
              <a:rPr lang="de-DE" sz="2400" b="1" dirty="0" err="1"/>
              <a:t>Selection</a:t>
            </a:r>
            <a:r>
              <a:rPr lang="de-DE" sz="2400" b="1" dirty="0"/>
              <a:t> </a:t>
            </a:r>
            <a:r>
              <a:rPr lang="de-DE" sz="2400" b="1" dirty="0" err="1"/>
              <a:t>Activity</a:t>
            </a:r>
            <a:r>
              <a:rPr lang="de-DE" sz="2400" b="1" dirty="0"/>
              <a:t> </a:t>
            </a:r>
            <a:r>
              <a:rPr lang="de-DE" sz="2400" dirty="0" smtClean="0"/>
              <a:t>zum Auswählen des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b="1" dirty="0"/>
              <a:t>Game </a:t>
            </a:r>
            <a:r>
              <a:rPr lang="de-DE" sz="2400" b="1" dirty="0" err="1"/>
              <a:t>Activity</a:t>
            </a:r>
            <a:r>
              <a:rPr lang="de-DE" sz="2400" b="1" dirty="0"/>
              <a:t> </a:t>
            </a:r>
            <a:r>
              <a:rPr lang="de-DE" sz="2400" dirty="0" smtClean="0"/>
              <a:t>zum Ausführen des Spiels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0" y="64570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1. </a:t>
            </a:r>
            <a:r>
              <a:rPr lang="de-DE" dirty="0">
                <a:solidFill>
                  <a:schemeClr val="bg1"/>
                </a:solidFill>
              </a:rPr>
              <a:t>Vorstellung    2. Beschreibung </a:t>
            </a:r>
            <a:r>
              <a:rPr lang="de-DE" dirty="0" smtClean="0">
                <a:solidFill>
                  <a:schemeClr val="bg1"/>
                </a:solidFill>
              </a:rPr>
              <a:t>   3. Planung   </a:t>
            </a:r>
            <a:r>
              <a:rPr lang="de-DE" dirty="0">
                <a:solidFill>
                  <a:srgbClr val="FF9900"/>
                </a:solidFill>
              </a:rPr>
              <a:t> 4. Durchführung    </a:t>
            </a:r>
            <a:r>
              <a:rPr lang="de-DE" dirty="0" smtClean="0">
                <a:solidFill>
                  <a:schemeClr val="bg1"/>
                </a:solidFill>
              </a:rPr>
              <a:t>5. Fazit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027" y="1874890"/>
            <a:ext cx="1735158" cy="294130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480" y="1874890"/>
            <a:ext cx="1751200" cy="41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 – </a:t>
            </a:r>
            <a:r>
              <a:rPr lang="de-DE" dirty="0" err="1" smtClean="0"/>
              <a:t>Einspieler</a:t>
            </a:r>
            <a:r>
              <a:rPr lang="de-DE" dirty="0" smtClean="0"/>
              <a:t>-Modus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0" y="64570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1. </a:t>
            </a:r>
            <a:r>
              <a:rPr lang="de-DE" dirty="0">
                <a:solidFill>
                  <a:schemeClr val="bg1"/>
                </a:solidFill>
              </a:rPr>
              <a:t>Vorstellung    2. Beschreibung </a:t>
            </a:r>
            <a:r>
              <a:rPr lang="de-DE" dirty="0" smtClean="0">
                <a:solidFill>
                  <a:schemeClr val="bg1"/>
                </a:solidFill>
              </a:rPr>
              <a:t>   3. Planung   </a:t>
            </a:r>
            <a:r>
              <a:rPr lang="de-DE" dirty="0">
                <a:solidFill>
                  <a:srgbClr val="FF9900"/>
                </a:solidFill>
              </a:rPr>
              <a:t> 4. Durchführung    </a:t>
            </a:r>
            <a:r>
              <a:rPr lang="de-DE" dirty="0" smtClean="0">
                <a:solidFill>
                  <a:schemeClr val="bg1"/>
                </a:solidFill>
              </a:rPr>
              <a:t>5. Fazit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1169461" y="1814131"/>
            <a:ext cx="10058399" cy="2711236"/>
            <a:chOff x="1097281" y="2205586"/>
            <a:chExt cx="10058399" cy="2711236"/>
          </a:xfrm>
        </p:grpSpPr>
        <p:pic>
          <p:nvPicPr>
            <p:cNvPr id="7" name="Shape 1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97281" y="2210293"/>
              <a:ext cx="4396076" cy="270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Shape 1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59605" y="2205586"/>
              <a:ext cx="4396075" cy="27112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0623" y="3593213"/>
            <a:ext cx="4396076" cy="2696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6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 – Datenbank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err="1" smtClean="0"/>
              <a:t>DatabaseManager</a:t>
            </a:r>
            <a:r>
              <a:rPr lang="de-DE" sz="2400" b="1" dirty="0" smtClean="0"/>
              <a:t>-Klasse</a:t>
            </a:r>
            <a:r>
              <a:rPr lang="de-DE" sz="2400" dirty="0" smtClean="0"/>
              <a:t> zum interagieren mit der lokalen </a:t>
            </a:r>
            <a:r>
              <a:rPr lang="de-DE" sz="2400" dirty="0" err="1" smtClean="0"/>
              <a:t>SQLite</a:t>
            </a:r>
            <a:r>
              <a:rPr lang="de-DE" sz="2400" dirty="0" smtClean="0"/>
              <a:t>-Datenbank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0" y="64570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1. </a:t>
            </a:r>
            <a:r>
              <a:rPr lang="de-DE" dirty="0">
                <a:solidFill>
                  <a:schemeClr val="bg1"/>
                </a:solidFill>
              </a:rPr>
              <a:t>Vorstellung    2. Beschreibung </a:t>
            </a:r>
            <a:r>
              <a:rPr lang="de-DE" dirty="0" smtClean="0">
                <a:solidFill>
                  <a:schemeClr val="bg1"/>
                </a:solidFill>
              </a:rPr>
              <a:t>   3. Planung   </a:t>
            </a:r>
            <a:r>
              <a:rPr lang="de-DE" dirty="0">
                <a:solidFill>
                  <a:srgbClr val="FF9900"/>
                </a:solidFill>
              </a:rPr>
              <a:t> 4. Durchführung    </a:t>
            </a:r>
            <a:r>
              <a:rPr lang="de-DE" dirty="0" smtClean="0">
                <a:solidFill>
                  <a:schemeClr val="bg1"/>
                </a:solidFill>
              </a:rPr>
              <a:t>5. Fazit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81" y="2290774"/>
            <a:ext cx="3068981" cy="384111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654" y="2330636"/>
            <a:ext cx="1697062" cy="295414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6716" y="2330636"/>
            <a:ext cx="1738964" cy="29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398</Words>
  <Application>Microsoft Office PowerPoint</Application>
  <PresentationFormat>Breitbild</PresentationFormat>
  <Paragraphs>79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Rückblick</vt:lpstr>
      <vt:lpstr>PowerPoint-Präsentation</vt:lpstr>
      <vt:lpstr>Gliederung</vt:lpstr>
      <vt:lpstr>Vorstellung</vt:lpstr>
      <vt:lpstr>Beschreibung - Bedingungen</vt:lpstr>
      <vt:lpstr>Beschreibung - Spiel</vt:lpstr>
      <vt:lpstr>Planung</vt:lpstr>
      <vt:lpstr>Durchführung – Einspieler-Modus</vt:lpstr>
      <vt:lpstr>Durchführung – Einspieler-Modus</vt:lpstr>
      <vt:lpstr>Durchführung – Datenbank</vt:lpstr>
      <vt:lpstr>Durchführung – Datenbank</vt:lpstr>
      <vt:lpstr>Durchführung – Zweispieler (1 Handy)</vt:lpstr>
      <vt:lpstr>Durchführung – Testen und Bugfixes</vt:lpstr>
      <vt:lpstr>Fazit</vt:lpstr>
      <vt:lpstr>Vielen Dank für Ihre Aufmerksamkeit!</vt:lpstr>
    </vt:vector>
  </TitlesOfParts>
  <Company>Flughafen München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consult</dc:creator>
  <cp:lastModifiedBy>consult</cp:lastModifiedBy>
  <cp:revision>16</cp:revision>
  <dcterms:created xsi:type="dcterms:W3CDTF">2016-12-15T10:47:07Z</dcterms:created>
  <dcterms:modified xsi:type="dcterms:W3CDTF">2017-02-13T18:22:29Z</dcterms:modified>
</cp:coreProperties>
</file>