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Spiele App (Android)</a:t>
            </a:r>
            <a:br>
              <a:rPr lang="de-DE" dirty="0" smtClean="0"/>
            </a:br>
            <a:r>
              <a:rPr lang="de-DE" dirty="0" smtClean="0"/>
              <a:t>von Katharina </a:t>
            </a:r>
            <a:r>
              <a:rPr lang="de-DE" dirty="0" err="1" smtClean="0"/>
              <a:t>Ambrosch</a:t>
            </a:r>
            <a:r>
              <a:rPr lang="de-DE" dirty="0" smtClean="0"/>
              <a:t> und Robert Kais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4" y="1886417"/>
            <a:ext cx="9780488" cy="145200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bla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320"/>
            <a:ext cx="12192000" cy="947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6432099"/>
            <a:ext cx="12261011" cy="4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Rückblick</vt:lpstr>
      <vt:lpstr>PowerPoint-Präsentation</vt:lpstr>
      <vt:lpstr>Gliederung</vt:lpstr>
    </vt:vector>
  </TitlesOfParts>
  <Company>Flughafen München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consult</dc:creator>
  <cp:lastModifiedBy>consult</cp:lastModifiedBy>
  <cp:revision>2</cp:revision>
  <dcterms:created xsi:type="dcterms:W3CDTF">2016-12-15T10:47:07Z</dcterms:created>
  <dcterms:modified xsi:type="dcterms:W3CDTF">2016-12-15T10:58:15Z</dcterms:modified>
</cp:coreProperties>
</file>