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Dosis"/>
      <p:regular r:id="rId14"/>
      <p:bold r:id="rId15"/>
    </p:embeddedFont>
    <p:embeddedFont>
      <p:font typeface="DM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Dosis-bold.fntdata"/><Relationship Id="rId14" Type="http://schemas.openxmlformats.org/officeDocument/2006/relationships/font" Target="fonts/Dosis-regular.fntdata"/><Relationship Id="rId17" Type="http://schemas.openxmlformats.org/officeDocument/2006/relationships/font" Target="fonts/DMSans-bold.fntdata"/><Relationship Id="rId16" Type="http://schemas.openxmlformats.org/officeDocument/2006/relationships/font" Target="fonts/DMSans-regular.fntdata"/><Relationship Id="rId19" Type="http://schemas.openxmlformats.org/officeDocument/2006/relationships/font" Target="fonts/DMSans-boldItalic.fntdata"/><Relationship Id="rId18" Type="http://schemas.openxmlformats.org/officeDocument/2006/relationships/font" Target="fonts/DM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7f15d4ccb4_2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7f15d4ccb4_2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802f6f1d3b_1_1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802f6f1d3b_1_1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685bc5fb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685bc5fb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7f34f6b931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7f34f6b931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685bc5fb2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685bc5fb2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685bc5fb2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685bc5fb2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685bc5fb28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685bc5fb28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685bc5fb2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685bc5fb2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027375" y="1341225"/>
            <a:ext cx="44034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027375" y="3384250"/>
            <a:ext cx="4403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1284000" y="1630425"/>
            <a:ext cx="6576000" cy="128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1284000" y="30159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720000" y="2326100"/>
            <a:ext cx="2070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3419274" y="2326100"/>
            <a:ext cx="2070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720000" y="4119200"/>
            <a:ext cx="2070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3419274" y="4119200"/>
            <a:ext cx="2070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6118549" y="2326100"/>
            <a:ext cx="2070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6118549" y="4119200"/>
            <a:ext cx="2070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hasCustomPrompt="1" idx="7" type="title"/>
          </p:nvPr>
        </p:nvSpPr>
        <p:spPr>
          <a:xfrm>
            <a:off x="818400" y="1285232"/>
            <a:ext cx="734700" cy="3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8" type="title"/>
          </p:nvPr>
        </p:nvSpPr>
        <p:spPr>
          <a:xfrm>
            <a:off x="818400" y="3078405"/>
            <a:ext cx="734700" cy="3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hasCustomPrompt="1" idx="9" type="title"/>
          </p:nvPr>
        </p:nvSpPr>
        <p:spPr>
          <a:xfrm>
            <a:off x="3517675" y="1285232"/>
            <a:ext cx="734700" cy="3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13" type="title"/>
          </p:nvPr>
        </p:nvSpPr>
        <p:spPr>
          <a:xfrm>
            <a:off x="3517675" y="3078405"/>
            <a:ext cx="734700" cy="3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14" type="title"/>
          </p:nvPr>
        </p:nvSpPr>
        <p:spPr>
          <a:xfrm>
            <a:off x="6216950" y="1285232"/>
            <a:ext cx="734700" cy="3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15" type="title"/>
          </p:nvPr>
        </p:nvSpPr>
        <p:spPr>
          <a:xfrm>
            <a:off x="6216950" y="3078405"/>
            <a:ext cx="734700" cy="39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6" type="subTitle"/>
          </p:nvPr>
        </p:nvSpPr>
        <p:spPr>
          <a:xfrm>
            <a:off x="720000" y="1780600"/>
            <a:ext cx="2070900" cy="6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7" type="subTitle"/>
          </p:nvPr>
        </p:nvSpPr>
        <p:spPr>
          <a:xfrm>
            <a:off x="3419280" y="1780600"/>
            <a:ext cx="2070900" cy="6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8" type="subTitle"/>
          </p:nvPr>
        </p:nvSpPr>
        <p:spPr>
          <a:xfrm>
            <a:off x="6118554" y="1780600"/>
            <a:ext cx="2070900" cy="6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9" type="subTitle"/>
          </p:nvPr>
        </p:nvSpPr>
        <p:spPr>
          <a:xfrm>
            <a:off x="720000" y="3573775"/>
            <a:ext cx="2070900" cy="6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0" type="subTitle"/>
          </p:nvPr>
        </p:nvSpPr>
        <p:spPr>
          <a:xfrm>
            <a:off x="3419280" y="3573775"/>
            <a:ext cx="2070900" cy="6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21" type="subTitle"/>
          </p:nvPr>
        </p:nvSpPr>
        <p:spPr>
          <a:xfrm>
            <a:off x="6118554" y="3573775"/>
            <a:ext cx="2070900" cy="6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4070575" y="3299938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1739575" y="1311638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2193825" y="1138775"/>
            <a:ext cx="4174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16"/>
          <p:cNvSpPr txBox="1"/>
          <p:nvPr>
            <p:ph hasCustomPrompt="1" idx="2" type="title"/>
          </p:nvPr>
        </p:nvSpPr>
        <p:spPr>
          <a:xfrm>
            <a:off x="817494" y="1138775"/>
            <a:ext cx="1292100" cy="8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713225" y="2571750"/>
            <a:ext cx="25497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720000" y="1354363"/>
            <a:ext cx="3385200" cy="16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720000" y="2986338"/>
            <a:ext cx="33852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7"/>
          <p:cNvSpPr/>
          <p:nvPr>
            <p:ph idx="2" type="pic"/>
          </p:nvPr>
        </p:nvSpPr>
        <p:spPr>
          <a:xfrm>
            <a:off x="4362450" y="539500"/>
            <a:ext cx="4068600" cy="40644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720000" y="1938025"/>
            <a:ext cx="3293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720000" y="2510725"/>
            <a:ext cx="3293700" cy="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5310325" y="1932450"/>
            <a:ext cx="3120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5310475" y="2505150"/>
            <a:ext cx="31203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720000" y="1139550"/>
            <a:ext cx="77040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4075425" y="1980725"/>
            <a:ext cx="4174500" cy="15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6853651" y="1138775"/>
            <a:ext cx="1292100" cy="84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4075425" y="3928000"/>
            <a:ext cx="41745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720000" y="1139550"/>
            <a:ext cx="38520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571975" y="1139550"/>
            <a:ext cx="38520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subTitle"/>
          </p:nvPr>
        </p:nvSpPr>
        <p:spPr>
          <a:xfrm>
            <a:off x="4911328" y="2854200"/>
            <a:ext cx="24210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2" type="subTitle"/>
          </p:nvPr>
        </p:nvSpPr>
        <p:spPr>
          <a:xfrm>
            <a:off x="1811625" y="2854200"/>
            <a:ext cx="24210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3" type="subTitle"/>
          </p:nvPr>
        </p:nvSpPr>
        <p:spPr>
          <a:xfrm>
            <a:off x="1811625" y="2334000"/>
            <a:ext cx="24210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4" type="subTitle"/>
          </p:nvPr>
        </p:nvSpPr>
        <p:spPr>
          <a:xfrm>
            <a:off x="4911335" y="2334000"/>
            <a:ext cx="24210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1058450" y="1709725"/>
            <a:ext cx="30816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2" type="subTitle"/>
          </p:nvPr>
        </p:nvSpPr>
        <p:spPr>
          <a:xfrm>
            <a:off x="5003959" y="1709725"/>
            <a:ext cx="30816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5033980" y="2317850"/>
            <a:ext cx="3297000" cy="20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2" type="subTitle"/>
          </p:nvPr>
        </p:nvSpPr>
        <p:spPr>
          <a:xfrm>
            <a:off x="812965" y="2317850"/>
            <a:ext cx="3297000" cy="20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3" type="subTitle"/>
          </p:nvPr>
        </p:nvSpPr>
        <p:spPr>
          <a:xfrm>
            <a:off x="812963" y="1797650"/>
            <a:ext cx="32970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4" type="subTitle"/>
          </p:nvPr>
        </p:nvSpPr>
        <p:spPr>
          <a:xfrm>
            <a:off x="5033999" y="1797650"/>
            <a:ext cx="32970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936719" y="2871101"/>
            <a:ext cx="21753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2" type="subTitle"/>
          </p:nvPr>
        </p:nvSpPr>
        <p:spPr>
          <a:xfrm>
            <a:off x="3483441" y="2871101"/>
            <a:ext cx="21753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3" type="subTitle"/>
          </p:nvPr>
        </p:nvSpPr>
        <p:spPr>
          <a:xfrm>
            <a:off x="6030169" y="2871101"/>
            <a:ext cx="21753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4" type="subTitle"/>
          </p:nvPr>
        </p:nvSpPr>
        <p:spPr>
          <a:xfrm>
            <a:off x="936719" y="2346701"/>
            <a:ext cx="21753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5" type="subTitle"/>
          </p:nvPr>
        </p:nvSpPr>
        <p:spPr>
          <a:xfrm>
            <a:off x="3483444" y="2346701"/>
            <a:ext cx="21753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32" name="Google Shape;132;p25"/>
          <p:cNvSpPr txBox="1"/>
          <p:nvPr>
            <p:ph idx="6" type="subTitle"/>
          </p:nvPr>
        </p:nvSpPr>
        <p:spPr>
          <a:xfrm>
            <a:off x="6030169" y="2346701"/>
            <a:ext cx="21753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1957450" y="2321013"/>
            <a:ext cx="1978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subTitle"/>
          </p:nvPr>
        </p:nvSpPr>
        <p:spPr>
          <a:xfrm>
            <a:off x="5208301" y="2321013"/>
            <a:ext cx="1978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3" type="subTitle"/>
          </p:nvPr>
        </p:nvSpPr>
        <p:spPr>
          <a:xfrm>
            <a:off x="1957450" y="4101500"/>
            <a:ext cx="1978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4" type="subTitle"/>
          </p:nvPr>
        </p:nvSpPr>
        <p:spPr>
          <a:xfrm>
            <a:off x="5208301" y="4101500"/>
            <a:ext cx="19782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5" type="subTitle"/>
          </p:nvPr>
        </p:nvSpPr>
        <p:spPr>
          <a:xfrm>
            <a:off x="1957446" y="1796613"/>
            <a:ext cx="19782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41" name="Google Shape;141;p26"/>
          <p:cNvSpPr txBox="1"/>
          <p:nvPr>
            <p:ph idx="6" type="subTitle"/>
          </p:nvPr>
        </p:nvSpPr>
        <p:spPr>
          <a:xfrm>
            <a:off x="1957446" y="3577100"/>
            <a:ext cx="19782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42" name="Google Shape;142;p26"/>
          <p:cNvSpPr txBox="1"/>
          <p:nvPr>
            <p:ph idx="7" type="subTitle"/>
          </p:nvPr>
        </p:nvSpPr>
        <p:spPr>
          <a:xfrm>
            <a:off x="5208296" y="1796613"/>
            <a:ext cx="19782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43" name="Google Shape;143;p26"/>
          <p:cNvSpPr txBox="1"/>
          <p:nvPr>
            <p:ph idx="8" type="subTitle"/>
          </p:nvPr>
        </p:nvSpPr>
        <p:spPr>
          <a:xfrm>
            <a:off x="5208296" y="3577100"/>
            <a:ext cx="19782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" type="subTitle"/>
          </p:nvPr>
        </p:nvSpPr>
        <p:spPr>
          <a:xfrm>
            <a:off x="1645900" y="2244825"/>
            <a:ext cx="17511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2" type="subTitle"/>
          </p:nvPr>
        </p:nvSpPr>
        <p:spPr>
          <a:xfrm>
            <a:off x="3696423" y="2244825"/>
            <a:ext cx="17511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3" type="subTitle"/>
          </p:nvPr>
        </p:nvSpPr>
        <p:spPr>
          <a:xfrm>
            <a:off x="5746952" y="2244825"/>
            <a:ext cx="17511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4" type="subTitle"/>
          </p:nvPr>
        </p:nvSpPr>
        <p:spPr>
          <a:xfrm>
            <a:off x="1645900" y="1410400"/>
            <a:ext cx="17511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1" name="Google Shape;151;p27"/>
          <p:cNvSpPr txBox="1"/>
          <p:nvPr>
            <p:ph idx="5" type="subTitle"/>
          </p:nvPr>
        </p:nvSpPr>
        <p:spPr>
          <a:xfrm>
            <a:off x="3696429" y="1410400"/>
            <a:ext cx="17511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2" name="Google Shape;152;p27"/>
          <p:cNvSpPr txBox="1"/>
          <p:nvPr>
            <p:ph idx="6" type="subTitle"/>
          </p:nvPr>
        </p:nvSpPr>
        <p:spPr>
          <a:xfrm>
            <a:off x="5746957" y="1410400"/>
            <a:ext cx="17511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7" type="subTitle"/>
          </p:nvPr>
        </p:nvSpPr>
        <p:spPr>
          <a:xfrm>
            <a:off x="2671188" y="4065700"/>
            <a:ext cx="17511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7"/>
          <p:cNvSpPr txBox="1"/>
          <p:nvPr>
            <p:ph idx="8" type="subTitle"/>
          </p:nvPr>
        </p:nvSpPr>
        <p:spPr>
          <a:xfrm>
            <a:off x="4721713" y="4065700"/>
            <a:ext cx="17511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9" type="subTitle"/>
          </p:nvPr>
        </p:nvSpPr>
        <p:spPr>
          <a:xfrm>
            <a:off x="2671182" y="3231400"/>
            <a:ext cx="17511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idx="13" type="subTitle"/>
          </p:nvPr>
        </p:nvSpPr>
        <p:spPr>
          <a:xfrm>
            <a:off x="4721705" y="3231400"/>
            <a:ext cx="1751100" cy="7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" type="subTitle"/>
          </p:nvPr>
        </p:nvSpPr>
        <p:spPr>
          <a:xfrm>
            <a:off x="1099625" y="2308675"/>
            <a:ext cx="1986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2" type="subTitle"/>
          </p:nvPr>
        </p:nvSpPr>
        <p:spPr>
          <a:xfrm>
            <a:off x="3569473" y="2308675"/>
            <a:ext cx="1986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8"/>
          <p:cNvSpPr txBox="1"/>
          <p:nvPr>
            <p:ph idx="3" type="subTitle"/>
          </p:nvPr>
        </p:nvSpPr>
        <p:spPr>
          <a:xfrm>
            <a:off x="1099625" y="4089175"/>
            <a:ext cx="1986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4" type="subTitle"/>
          </p:nvPr>
        </p:nvSpPr>
        <p:spPr>
          <a:xfrm>
            <a:off x="3569473" y="4089175"/>
            <a:ext cx="1986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5" type="subTitle"/>
          </p:nvPr>
        </p:nvSpPr>
        <p:spPr>
          <a:xfrm>
            <a:off x="6039322" y="2308675"/>
            <a:ext cx="1986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6" type="subTitle"/>
          </p:nvPr>
        </p:nvSpPr>
        <p:spPr>
          <a:xfrm>
            <a:off x="6039322" y="4089175"/>
            <a:ext cx="1986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7" type="subTitle"/>
          </p:nvPr>
        </p:nvSpPr>
        <p:spPr>
          <a:xfrm>
            <a:off x="1103530" y="1784263"/>
            <a:ext cx="19782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8" type="subTitle"/>
          </p:nvPr>
        </p:nvSpPr>
        <p:spPr>
          <a:xfrm>
            <a:off x="3573375" y="1784263"/>
            <a:ext cx="19782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8" name="Google Shape;168;p28"/>
          <p:cNvSpPr txBox="1"/>
          <p:nvPr>
            <p:ph idx="9" type="subTitle"/>
          </p:nvPr>
        </p:nvSpPr>
        <p:spPr>
          <a:xfrm>
            <a:off x="6043220" y="1784263"/>
            <a:ext cx="19782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13" type="subTitle"/>
          </p:nvPr>
        </p:nvSpPr>
        <p:spPr>
          <a:xfrm>
            <a:off x="1103530" y="3564775"/>
            <a:ext cx="19782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14" type="subTitle"/>
          </p:nvPr>
        </p:nvSpPr>
        <p:spPr>
          <a:xfrm>
            <a:off x="3573375" y="3564775"/>
            <a:ext cx="19782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5" type="subTitle"/>
          </p:nvPr>
        </p:nvSpPr>
        <p:spPr>
          <a:xfrm>
            <a:off x="6043220" y="3564775"/>
            <a:ext cx="19782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hasCustomPrompt="1" type="title"/>
          </p:nvPr>
        </p:nvSpPr>
        <p:spPr>
          <a:xfrm>
            <a:off x="2223600" y="738950"/>
            <a:ext cx="4696800" cy="76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9"/>
          <p:cNvSpPr txBox="1"/>
          <p:nvPr>
            <p:ph idx="1" type="subTitle"/>
          </p:nvPr>
        </p:nvSpPr>
        <p:spPr>
          <a:xfrm>
            <a:off x="2223600" y="1496951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hasCustomPrompt="1" idx="2" type="title"/>
          </p:nvPr>
        </p:nvSpPr>
        <p:spPr>
          <a:xfrm>
            <a:off x="2223600" y="2003869"/>
            <a:ext cx="4696800" cy="76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9"/>
          <p:cNvSpPr txBox="1"/>
          <p:nvPr>
            <p:ph idx="3" type="subTitle"/>
          </p:nvPr>
        </p:nvSpPr>
        <p:spPr>
          <a:xfrm>
            <a:off x="2223600" y="2764441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29"/>
          <p:cNvSpPr txBox="1"/>
          <p:nvPr>
            <p:ph hasCustomPrompt="1" idx="4" type="title"/>
          </p:nvPr>
        </p:nvSpPr>
        <p:spPr>
          <a:xfrm>
            <a:off x="2223600" y="3268813"/>
            <a:ext cx="4696800" cy="76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9"/>
          <p:cNvSpPr txBox="1"/>
          <p:nvPr>
            <p:ph idx="5" type="subTitle"/>
          </p:nvPr>
        </p:nvSpPr>
        <p:spPr>
          <a:xfrm>
            <a:off x="2223600" y="4031956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>
            <p:ph type="title"/>
          </p:nvPr>
        </p:nvSpPr>
        <p:spPr>
          <a:xfrm>
            <a:off x="713275" y="764650"/>
            <a:ext cx="37497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" type="subTitle"/>
          </p:nvPr>
        </p:nvSpPr>
        <p:spPr>
          <a:xfrm>
            <a:off x="713225" y="1619775"/>
            <a:ext cx="37497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/>
        </p:nvSpPr>
        <p:spPr>
          <a:xfrm>
            <a:off x="713275" y="3639288"/>
            <a:ext cx="3952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 illustrations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0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39551"/>
            <a:ext cx="7704000" cy="4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83" y="441062"/>
            <a:ext cx="4582574" cy="1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accen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2"/>
          <p:cNvGrpSpPr/>
          <p:nvPr/>
        </p:nvGrpSpPr>
        <p:grpSpPr>
          <a:xfrm>
            <a:off x="8" y="0"/>
            <a:ext cx="9143999" cy="5143500"/>
            <a:chOff x="8" y="0"/>
            <a:chExt cx="9143999" cy="5143500"/>
          </a:xfrm>
        </p:grpSpPr>
        <p:pic>
          <p:nvPicPr>
            <p:cNvPr id="190" name="Google Shape;190;p3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4561433" y="0"/>
              <a:ext cx="4582574" cy="19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" y="4946625"/>
              <a:ext cx="4582574" cy="196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5013600" y="3854000"/>
            <a:ext cx="210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2029100" y="3854000"/>
            <a:ext cx="210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5013603" y="3545975"/>
            <a:ext cx="2101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2029103" y="3545975"/>
            <a:ext cx="2101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b="1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osis"/>
              <a:buNone/>
              <a:defRPr sz="2400"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720000" y="1541950"/>
            <a:ext cx="4457100" cy="19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713225" y="1613650"/>
            <a:ext cx="52053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192577" y="196200"/>
            <a:ext cx="8758800" cy="4751100"/>
          </a:xfrm>
          <a:prstGeom prst="snip2DiagRect">
            <a:avLst>
              <a:gd fmla="val 0" name="adj1"/>
              <a:gd fmla="val 4462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713225" y="1358163"/>
            <a:ext cx="4872900" cy="14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713225" y="3114238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>
            <p:ph idx="2" type="pic"/>
          </p:nvPr>
        </p:nvSpPr>
        <p:spPr>
          <a:xfrm>
            <a:off x="-6650" y="-665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1160100" y="4014450"/>
            <a:ext cx="68238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osis"/>
              <a:buNone/>
              <a:defRPr b="1" sz="3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"/>
              <a:buNone/>
              <a:defRPr sz="3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"/>
              <a:buNone/>
              <a:defRPr sz="3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"/>
              <a:buNone/>
              <a:defRPr sz="3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"/>
              <a:buNone/>
              <a:defRPr sz="3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"/>
              <a:buNone/>
              <a:defRPr sz="3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"/>
              <a:buNone/>
              <a:defRPr sz="3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"/>
              <a:buNone/>
              <a:defRPr sz="3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osis"/>
              <a:buNone/>
              <a:defRPr sz="3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lucaas.nf@gmail.com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ithub.com/luxasfn" TargetMode="External"/><Relationship Id="rId4" Type="http://schemas.openxmlformats.org/officeDocument/2006/relationships/hyperlink" Target="https://www.linkedin.com/in/luxasfn/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ctrTitle"/>
          </p:nvPr>
        </p:nvSpPr>
        <p:spPr>
          <a:xfrm>
            <a:off x="4027375" y="1341225"/>
            <a:ext cx="45498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Base de conhecimento - Copilot CS</a:t>
            </a:r>
            <a:endParaRPr sz="3700"/>
          </a:p>
        </p:txBody>
      </p:sp>
      <p:sp>
        <p:nvSpPr>
          <p:cNvPr id="197" name="Google Shape;197;p33"/>
          <p:cNvSpPr txBox="1"/>
          <p:nvPr>
            <p:ph idx="1" type="subTitle"/>
          </p:nvPr>
        </p:nvSpPr>
        <p:spPr>
          <a:xfrm>
            <a:off x="4027375" y="3384250"/>
            <a:ext cx="4403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Lucas Ferreira do Nascimento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lucaas.nf@gmail.com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(19) 936203278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3"/>
          <p:cNvSpPr/>
          <p:nvPr/>
        </p:nvSpPr>
        <p:spPr>
          <a:xfrm flipH="1">
            <a:off x="7576331" y="4692605"/>
            <a:ext cx="2567" cy="14761"/>
          </a:xfrm>
          <a:custGeom>
            <a:rect b="b" l="l" r="r" t="t"/>
            <a:pathLst>
              <a:path extrusionOk="0" h="184" w="32">
                <a:moveTo>
                  <a:pt x="1" y="1"/>
                </a:moveTo>
                <a:lnTo>
                  <a:pt x="1" y="1"/>
                </a:lnTo>
                <a:lnTo>
                  <a:pt x="31" y="183"/>
                </a:lnTo>
                <a:lnTo>
                  <a:pt x="31" y="183"/>
                </a:lnTo>
                <a:lnTo>
                  <a:pt x="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3"/>
          <p:cNvSpPr/>
          <p:nvPr/>
        </p:nvSpPr>
        <p:spPr>
          <a:xfrm flipH="1">
            <a:off x="7969907" y="4745151"/>
            <a:ext cx="69794" cy="15965"/>
          </a:xfrm>
          <a:custGeom>
            <a:rect b="b" l="l" r="r" t="t"/>
            <a:pathLst>
              <a:path extrusionOk="0" h="199" w="870">
                <a:moveTo>
                  <a:pt x="16" y="1"/>
                </a:moveTo>
                <a:lnTo>
                  <a:pt x="16" y="1"/>
                </a:lnTo>
                <a:lnTo>
                  <a:pt x="1" y="199"/>
                </a:lnTo>
                <a:lnTo>
                  <a:pt x="1" y="199"/>
                </a:lnTo>
                <a:lnTo>
                  <a:pt x="16" y="1"/>
                </a:lnTo>
                <a:close/>
                <a:moveTo>
                  <a:pt x="869" y="1"/>
                </a:moveTo>
                <a:lnTo>
                  <a:pt x="869" y="1"/>
                </a:lnTo>
                <a:lnTo>
                  <a:pt x="854" y="199"/>
                </a:lnTo>
                <a:lnTo>
                  <a:pt x="854" y="199"/>
                </a:lnTo>
                <a:lnTo>
                  <a:pt x="869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3"/>
          <p:cNvSpPr/>
          <p:nvPr/>
        </p:nvSpPr>
        <p:spPr>
          <a:xfrm flipH="1">
            <a:off x="7908857" y="2587858"/>
            <a:ext cx="19574" cy="41636"/>
          </a:xfrm>
          <a:custGeom>
            <a:rect b="b" l="l" r="r" t="t"/>
            <a:pathLst>
              <a:path extrusionOk="0" h="519" w="244">
                <a:moveTo>
                  <a:pt x="229" y="457"/>
                </a:moveTo>
                <a:lnTo>
                  <a:pt x="229" y="518"/>
                </a:lnTo>
                <a:lnTo>
                  <a:pt x="229" y="518"/>
                </a:lnTo>
                <a:lnTo>
                  <a:pt x="229" y="457"/>
                </a:lnTo>
                <a:close/>
                <a:moveTo>
                  <a:pt x="0" y="0"/>
                </a:moveTo>
                <a:lnTo>
                  <a:pt x="244" y="183"/>
                </a:lnTo>
                <a:lnTo>
                  <a:pt x="244" y="183"/>
                </a:lnTo>
                <a:lnTo>
                  <a:pt x="0" y="0"/>
                </a:lnTo>
                <a:close/>
              </a:path>
            </a:pathLst>
          </a:custGeom>
          <a:solidFill>
            <a:srgbClr val="CCC3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/>
          <p:nvPr/>
        </p:nvSpPr>
        <p:spPr>
          <a:xfrm flipH="1">
            <a:off x="7769509" y="3637745"/>
            <a:ext cx="53829" cy="196871"/>
          </a:xfrm>
          <a:custGeom>
            <a:rect b="b" l="l" r="r" t="t"/>
            <a:pathLst>
              <a:path extrusionOk="0" h="2454" w="671">
                <a:moveTo>
                  <a:pt x="1" y="1"/>
                </a:moveTo>
                <a:lnTo>
                  <a:pt x="1" y="1"/>
                </a:lnTo>
                <a:cubicBezTo>
                  <a:pt x="229" y="808"/>
                  <a:pt x="458" y="1662"/>
                  <a:pt x="671" y="2454"/>
                </a:cubicBezTo>
                <a:cubicBezTo>
                  <a:pt x="488" y="1662"/>
                  <a:pt x="260" y="808"/>
                  <a:pt x="1" y="1"/>
                </a:cubicBezTo>
                <a:close/>
              </a:path>
            </a:pathLst>
          </a:custGeom>
          <a:solidFill>
            <a:srgbClr val="CCC3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/>
          <p:nvPr/>
        </p:nvSpPr>
        <p:spPr>
          <a:xfrm flipH="1">
            <a:off x="2944781" y="4930755"/>
            <a:ext cx="2567" cy="14761"/>
          </a:xfrm>
          <a:custGeom>
            <a:rect b="b" l="l" r="r" t="t"/>
            <a:pathLst>
              <a:path extrusionOk="0" h="184" w="32">
                <a:moveTo>
                  <a:pt x="1" y="1"/>
                </a:moveTo>
                <a:lnTo>
                  <a:pt x="1" y="1"/>
                </a:lnTo>
                <a:lnTo>
                  <a:pt x="31" y="183"/>
                </a:lnTo>
                <a:lnTo>
                  <a:pt x="31" y="183"/>
                </a:lnTo>
                <a:lnTo>
                  <a:pt x="1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/>
          <p:nvPr/>
        </p:nvSpPr>
        <p:spPr>
          <a:xfrm flipH="1">
            <a:off x="3338357" y="4983301"/>
            <a:ext cx="69794" cy="15965"/>
          </a:xfrm>
          <a:custGeom>
            <a:rect b="b" l="l" r="r" t="t"/>
            <a:pathLst>
              <a:path extrusionOk="0" h="199" w="870">
                <a:moveTo>
                  <a:pt x="16" y="1"/>
                </a:moveTo>
                <a:lnTo>
                  <a:pt x="16" y="1"/>
                </a:lnTo>
                <a:lnTo>
                  <a:pt x="1" y="199"/>
                </a:lnTo>
                <a:lnTo>
                  <a:pt x="1" y="199"/>
                </a:lnTo>
                <a:lnTo>
                  <a:pt x="16" y="1"/>
                </a:lnTo>
                <a:close/>
                <a:moveTo>
                  <a:pt x="869" y="1"/>
                </a:moveTo>
                <a:lnTo>
                  <a:pt x="869" y="1"/>
                </a:lnTo>
                <a:lnTo>
                  <a:pt x="854" y="199"/>
                </a:lnTo>
                <a:lnTo>
                  <a:pt x="854" y="199"/>
                </a:lnTo>
                <a:lnTo>
                  <a:pt x="869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3"/>
          <p:cNvSpPr/>
          <p:nvPr/>
        </p:nvSpPr>
        <p:spPr>
          <a:xfrm flipH="1">
            <a:off x="3277307" y="2826008"/>
            <a:ext cx="19574" cy="41637"/>
          </a:xfrm>
          <a:custGeom>
            <a:rect b="b" l="l" r="r" t="t"/>
            <a:pathLst>
              <a:path extrusionOk="0" h="519" w="244">
                <a:moveTo>
                  <a:pt x="229" y="457"/>
                </a:moveTo>
                <a:lnTo>
                  <a:pt x="229" y="518"/>
                </a:lnTo>
                <a:lnTo>
                  <a:pt x="229" y="518"/>
                </a:lnTo>
                <a:lnTo>
                  <a:pt x="229" y="457"/>
                </a:lnTo>
                <a:close/>
                <a:moveTo>
                  <a:pt x="0" y="0"/>
                </a:moveTo>
                <a:lnTo>
                  <a:pt x="244" y="183"/>
                </a:lnTo>
                <a:lnTo>
                  <a:pt x="244" y="183"/>
                </a:lnTo>
                <a:lnTo>
                  <a:pt x="0" y="0"/>
                </a:lnTo>
                <a:close/>
              </a:path>
            </a:pathLst>
          </a:custGeom>
          <a:solidFill>
            <a:srgbClr val="CCC3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/>
          <p:nvPr/>
        </p:nvSpPr>
        <p:spPr>
          <a:xfrm flipH="1">
            <a:off x="3137959" y="3875895"/>
            <a:ext cx="53829" cy="196872"/>
          </a:xfrm>
          <a:custGeom>
            <a:rect b="b" l="l" r="r" t="t"/>
            <a:pathLst>
              <a:path extrusionOk="0" h="2454" w="671">
                <a:moveTo>
                  <a:pt x="1" y="1"/>
                </a:moveTo>
                <a:lnTo>
                  <a:pt x="1" y="1"/>
                </a:lnTo>
                <a:cubicBezTo>
                  <a:pt x="229" y="808"/>
                  <a:pt x="458" y="1662"/>
                  <a:pt x="671" y="2454"/>
                </a:cubicBezTo>
                <a:cubicBezTo>
                  <a:pt x="488" y="1662"/>
                  <a:pt x="260" y="808"/>
                  <a:pt x="1" y="1"/>
                </a:cubicBezTo>
                <a:close/>
              </a:path>
            </a:pathLst>
          </a:custGeom>
          <a:solidFill>
            <a:srgbClr val="CCC3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5567300" y="3069338"/>
            <a:ext cx="2718551" cy="196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" name="Google Shape;207;p33"/>
          <p:cNvGrpSpPr/>
          <p:nvPr/>
        </p:nvGrpSpPr>
        <p:grpSpPr>
          <a:xfrm>
            <a:off x="608426" y="1169783"/>
            <a:ext cx="3317135" cy="2965830"/>
            <a:chOff x="2098999" y="458822"/>
            <a:chExt cx="4541531" cy="4060556"/>
          </a:xfrm>
        </p:grpSpPr>
        <p:grpSp>
          <p:nvGrpSpPr>
            <p:cNvPr id="208" name="Google Shape;208;p33"/>
            <p:cNvGrpSpPr/>
            <p:nvPr/>
          </p:nvGrpSpPr>
          <p:grpSpPr>
            <a:xfrm>
              <a:off x="2292234" y="458822"/>
              <a:ext cx="2745209" cy="2078234"/>
              <a:chOff x="2292234" y="458822"/>
              <a:chExt cx="2745209" cy="2078234"/>
            </a:xfrm>
          </p:grpSpPr>
          <p:grpSp>
            <p:nvGrpSpPr>
              <p:cNvPr id="209" name="Google Shape;209;p33"/>
              <p:cNvGrpSpPr/>
              <p:nvPr/>
            </p:nvGrpSpPr>
            <p:grpSpPr>
              <a:xfrm>
                <a:off x="2292234" y="458822"/>
                <a:ext cx="2616417" cy="2078234"/>
                <a:chOff x="2292234" y="458822"/>
                <a:chExt cx="2616417" cy="2078234"/>
              </a:xfrm>
            </p:grpSpPr>
            <p:sp>
              <p:nvSpPr>
                <p:cNvPr id="210" name="Google Shape;210;p33"/>
                <p:cNvSpPr/>
                <p:nvPr/>
              </p:nvSpPr>
              <p:spPr>
                <a:xfrm>
                  <a:off x="2328025" y="458822"/>
                  <a:ext cx="2580626" cy="1960904"/>
                </a:xfrm>
                <a:custGeom>
                  <a:rect b="b" l="l" r="r" t="t"/>
                  <a:pathLst>
                    <a:path extrusionOk="0" h="20874" w="27471">
                      <a:moveTo>
                        <a:pt x="0" y="0"/>
                      </a:moveTo>
                      <a:lnTo>
                        <a:pt x="0" y="20873"/>
                      </a:lnTo>
                      <a:lnTo>
                        <a:pt x="27471" y="20873"/>
                      </a:lnTo>
                      <a:lnTo>
                        <a:pt x="2747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33"/>
                <p:cNvSpPr/>
                <p:nvPr/>
              </p:nvSpPr>
              <p:spPr>
                <a:xfrm>
                  <a:off x="2292234" y="2419632"/>
                  <a:ext cx="2537695" cy="117425"/>
                </a:xfrm>
                <a:custGeom>
                  <a:rect b="b" l="l" r="r" t="t"/>
                  <a:pathLst>
                    <a:path extrusionOk="0" h="1250" w="27014">
                      <a:moveTo>
                        <a:pt x="0" y="0"/>
                      </a:moveTo>
                      <a:lnTo>
                        <a:pt x="0" y="1250"/>
                      </a:lnTo>
                      <a:lnTo>
                        <a:pt x="27014" y="1250"/>
                      </a:lnTo>
                      <a:lnTo>
                        <a:pt x="2701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33"/>
                <p:cNvSpPr/>
                <p:nvPr/>
              </p:nvSpPr>
              <p:spPr>
                <a:xfrm>
                  <a:off x="2479738" y="630544"/>
                  <a:ext cx="14373" cy="1571616"/>
                </a:xfrm>
                <a:custGeom>
                  <a:rect b="b" l="l" r="r" t="t"/>
                  <a:pathLst>
                    <a:path extrusionOk="0" h="16730" w="153">
                      <a:moveTo>
                        <a:pt x="77" y="0"/>
                      </a:moveTo>
                      <a:cubicBezTo>
                        <a:pt x="31" y="0"/>
                        <a:pt x="0" y="31"/>
                        <a:pt x="0" y="77"/>
                      </a:cubicBezTo>
                      <a:lnTo>
                        <a:pt x="0" y="16653"/>
                      </a:lnTo>
                      <a:cubicBezTo>
                        <a:pt x="0" y="16699"/>
                        <a:pt x="31" y="16729"/>
                        <a:pt x="77" y="16729"/>
                      </a:cubicBezTo>
                      <a:cubicBezTo>
                        <a:pt x="107" y="16729"/>
                        <a:pt x="153" y="16699"/>
                        <a:pt x="153" y="16653"/>
                      </a:cubicBezTo>
                      <a:lnTo>
                        <a:pt x="153" y="77"/>
                      </a:lnTo>
                      <a:cubicBezTo>
                        <a:pt x="153" y="31"/>
                        <a:pt x="107" y="0"/>
                        <a:pt x="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33"/>
                <p:cNvSpPr/>
                <p:nvPr/>
              </p:nvSpPr>
              <p:spPr>
                <a:xfrm>
                  <a:off x="2479738" y="630544"/>
                  <a:ext cx="15782" cy="140346"/>
                </a:xfrm>
                <a:custGeom>
                  <a:rect b="b" l="l" r="r" t="t"/>
                  <a:pathLst>
                    <a:path extrusionOk="0" h="1494" w="168">
                      <a:moveTo>
                        <a:pt x="77" y="0"/>
                      </a:moveTo>
                      <a:cubicBezTo>
                        <a:pt x="31" y="0"/>
                        <a:pt x="0" y="31"/>
                        <a:pt x="0" y="77"/>
                      </a:cubicBezTo>
                      <a:lnTo>
                        <a:pt x="0" y="1493"/>
                      </a:lnTo>
                      <a:lnTo>
                        <a:pt x="168" y="1493"/>
                      </a:lnTo>
                      <a:lnTo>
                        <a:pt x="168" y="77"/>
                      </a:lnTo>
                      <a:cubicBezTo>
                        <a:pt x="153" y="16"/>
                        <a:pt x="107" y="0"/>
                        <a:pt x="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33"/>
                <p:cNvSpPr/>
                <p:nvPr/>
              </p:nvSpPr>
              <p:spPr>
                <a:xfrm>
                  <a:off x="2478329" y="875258"/>
                  <a:ext cx="15782" cy="163268"/>
                </a:xfrm>
                <a:custGeom>
                  <a:rect b="b" l="l" r="r" t="t"/>
                  <a:pathLst>
                    <a:path extrusionOk="0" h="1738" w="168">
                      <a:moveTo>
                        <a:pt x="0" y="1"/>
                      </a:moveTo>
                      <a:lnTo>
                        <a:pt x="0" y="1738"/>
                      </a:lnTo>
                      <a:lnTo>
                        <a:pt x="168" y="1738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33"/>
                <p:cNvSpPr/>
                <p:nvPr/>
              </p:nvSpPr>
              <p:spPr>
                <a:xfrm>
                  <a:off x="2478329" y="1141484"/>
                  <a:ext cx="15782" cy="163268"/>
                </a:xfrm>
                <a:custGeom>
                  <a:rect b="b" l="l" r="r" t="t"/>
                  <a:pathLst>
                    <a:path extrusionOk="0" h="1738" w="168">
                      <a:moveTo>
                        <a:pt x="0" y="1"/>
                      </a:moveTo>
                      <a:lnTo>
                        <a:pt x="0" y="1737"/>
                      </a:lnTo>
                      <a:lnTo>
                        <a:pt x="168" y="1737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33"/>
                <p:cNvSpPr/>
                <p:nvPr/>
              </p:nvSpPr>
              <p:spPr>
                <a:xfrm>
                  <a:off x="2478329" y="1407710"/>
                  <a:ext cx="15782" cy="161859"/>
                </a:xfrm>
                <a:custGeom>
                  <a:rect b="b" l="l" r="r" t="t"/>
                  <a:pathLst>
                    <a:path extrusionOk="0" h="1723" w="168">
                      <a:moveTo>
                        <a:pt x="0" y="0"/>
                      </a:moveTo>
                      <a:lnTo>
                        <a:pt x="0" y="1722"/>
                      </a:lnTo>
                      <a:lnTo>
                        <a:pt x="168" y="1722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" name="Google Shape;217;p33"/>
                <p:cNvSpPr/>
                <p:nvPr/>
              </p:nvSpPr>
              <p:spPr>
                <a:xfrm>
                  <a:off x="2478329" y="1675345"/>
                  <a:ext cx="15782" cy="160356"/>
                </a:xfrm>
                <a:custGeom>
                  <a:rect b="b" l="l" r="r" t="t"/>
                  <a:pathLst>
                    <a:path extrusionOk="0" h="1707" w="168">
                      <a:moveTo>
                        <a:pt x="0" y="1"/>
                      </a:moveTo>
                      <a:lnTo>
                        <a:pt x="0" y="1707"/>
                      </a:lnTo>
                      <a:lnTo>
                        <a:pt x="168" y="1707"/>
                      </a:ln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8" name="Google Shape;218;p33"/>
                <p:cNvSpPr/>
                <p:nvPr/>
              </p:nvSpPr>
              <p:spPr>
                <a:xfrm>
                  <a:off x="2478329" y="1940162"/>
                  <a:ext cx="15782" cy="161765"/>
                </a:xfrm>
                <a:custGeom>
                  <a:rect b="b" l="l" r="r" t="t"/>
                  <a:pathLst>
                    <a:path extrusionOk="0" h="1722" w="168">
                      <a:moveTo>
                        <a:pt x="0" y="0"/>
                      </a:moveTo>
                      <a:lnTo>
                        <a:pt x="0" y="1722"/>
                      </a:lnTo>
                      <a:lnTo>
                        <a:pt x="168" y="1722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9" name="Google Shape;219;p33"/>
              <p:cNvSpPr/>
              <p:nvPr/>
            </p:nvSpPr>
            <p:spPr>
              <a:xfrm>
                <a:off x="2292234" y="458822"/>
                <a:ext cx="2537695" cy="1960904"/>
              </a:xfrm>
              <a:custGeom>
                <a:rect b="b" l="l" r="r" t="t"/>
                <a:pathLst>
                  <a:path extrusionOk="0" h="20874" w="27014">
                    <a:moveTo>
                      <a:pt x="0" y="0"/>
                    </a:moveTo>
                    <a:lnTo>
                      <a:pt x="0" y="20873"/>
                    </a:lnTo>
                    <a:lnTo>
                      <a:pt x="27014" y="20873"/>
                    </a:lnTo>
                    <a:lnTo>
                      <a:pt x="270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33"/>
              <p:cNvSpPr/>
              <p:nvPr/>
            </p:nvSpPr>
            <p:spPr>
              <a:xfrm>
                <a:off x="2436808" y="566102"/>
                <a:ext cx="2363061" cy="1743432"/>
              </a:xfrm>
              <a:custGeom>
                <a:rect b="b" l="l" r="r" t="t"/>
                <a:pathLst>
                  <a:path extrusionOk="0" h="18559" w="25155">
                    <a:moveTo>
                      <a:pt x="0" y="1"/>
                    </a:moveTo>
                    <a:lnTo>
                      <a:pt x="0" y="18558"/>
                    </a:lnTo>
                    <a:lnTo>
                      <a:pt x="25155" y="18558"/>
                    </a:lnTo>
                    <a:lnTo>
                      <a:pt x="251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3"/>
              <p:cNvSpPr/>
              <p:nvPr/>
            </p:nvSpPr>
            <p:spPr>
              <a:xfrm>
                <a:off x="2456817" y="2419632"/>
                <a:ext cx="2580626" cy="117425"/>
              </a:xfrm>
              <a:custGeom>
                <a:rect b="b" l="l" r="r" t="t"/>
                <a:pathLst>
                  <a:path extrusionOk="0" h="1250" w="27471">
                    <a:moveTo>
                      <a:pt x="1" y="0"/>
                    </a:moveTo>
                    <a:lnTo>
                      <a:pt x="1" y="1250"/>
                    </a:lnTo>
                    <a:lnTo>
                      <a:pt x="27471" y="1250"/>
                    </a:lnTo>
                    <a:lnTo>
                      <a:pt x="27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2" name="Google Shape;222;p33"/>
              <p:cNvGrpSpPr/>
              <p:nvPr/>
            </p:nvGrpSpPr>
            <p:grpSpPr>
              <a:xfrm>
                <a:off x="2385235" y="609032"/>
                <a:ext cx="2523418" cy="1492894"/>
                <a:chOff x="2385235" y="609032"/>
                <a:chExt cx="2523418" cy="1492894"/>
              </a:xfrm>
            </p:grpSpPr>
            <p:sp>
              <p:nvSpPr>
                <p:cNvPr id="223" name="Google Shape;223;p33"/>
                <p:cNvSpPr/>
                <p:nvPr/>
              </p:nvSpPr>
              <p:spPr>
                <a:xfrm>
                  <a:off x="4799776" y="609032"/>
                  <a:ext cx="108876" cy="153310"/>
                </a:xfrm>
                <a:custGeom>
                  <a:rect b="b" l="l" r="r" t="t"/>
                  <a:pathLst>
                    <a:path extrusionOk="0" h="1632" w="1159">
                      <a:moveTo>
                        <a:pt x="1" y="1"/>
                      </a:moveTo>
                      <a:lnTo>
                        <a:pt x="1" y="1631"/>
                      </a:lnTo>
                      <a:cubicBezTo>
                        <a:pt x="382" y="1555"/>
                        <a:pt x="763" y="1494"/>
                        <a:pt x="1159" y="1463"/>
                      </a:cubicBezTo>
                      <a:lnTo>
                        <a:pt x="1159" y="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33"/>
                <p:cNvSpPr/>
                <p:nvPr/>
              </p:nvSpPr>
              <p:spPr>
                <a:xfrm>
                  <a:off x="3991140" y="609032"/>
                  <a:ext cx="795860" cy="161859"/>
                </a:xfrm>
                <a:custGeom>
                  <a:rect b="b" l="l" r="r" t="t"/>
                  <a:pathLst>
                    <a:path extrusionOk="0" h="1723" w="8472">
                      <a:moveTo>
                        <a:pt x="305" y="1"/>
                      </a:moveTo>
                      <a:lnTo>
                        <a:pt x="0" y="1722"/>
                      </a:lnTo>
                      <a:lnTo>
                        <a:pt x="8167" y="1722"/>
                      </a:lnTo>
                      <a:cubicBezTo>
                        <a:pt x="8274" y="1707"/>
                        <a:pt x="8365" y="1692"/>
                        <a:pt x="8472" y="1677"/>
                      </a:cubicBezTo>
                      <a:lnTo>
                        <a:pt x="8472" y="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33"/>
                <p:cNvSpPr/>
                <p:nvPr/>
              </p:nvSpPr>
              <p:spPr>
                <a:xfrm>
                  <a:off x="2385235" y="609032"/>
                  <a:ext cx="51667" cy="161859"/>
                </a:xfrm>
                <a:custGeom>
                  <a:rect b="b" l="l" r="r" t="t"/>
                  <a:pathLst>
                    <a:path extrusionOk="0" h="1723" w="550">
                      <a:moveTo>
                        <a:pt x="1" y="1"/>
                      </a:moveTo>
                      <a:lnTo>
                        <a:pt x="92" y="1722"/>
                      </a:lnTo>
                      <a:lnTo>
                        <a:pt x="549" y="1722"/>
                      </a:lnTo>
                      <a:lnTo>
                        <a:pt x="549" y="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33"/>
                <p:cNvSpPr/>
                <p:nvPr/>
              </p:nvSpPr>
              <p:spPr>
                <a:xfrm>
                  <a:off x="2435399" y="609032"/>
                  <a:ext cx="1399800" cy="161859"/>
                </a:xfrm>
                <a:custGeom>
                  <a:rect b="b" l="l" r="r" t="t"/>
                  <a:pathLst>
                    <a:path extrusionOk="0" h="1723" w="14901">
                      <a:moveTo>
                        <a:pt x="0" y="1"/>
                      </a:moveTo>
                      <a:lnTo>
                        <a:pt x="0" y="1722"/>
                      </a:lnTo>
                      <a:lnTo>
                        <a:pt x="457" y="1722"/>
                      </a:lnTo>
                      <a:lnTo>
                        <a:pt x="457" y="306"/>
                      </a:lnTo>
                      <a:cubicBezTo>
                        <a:pt x="457" y="260"/>
                        <a:pt x="488" y="229"/>
                        <a:pt x="533" y="229"/>
                      </a:cubicBezTo>
                      <a:cubicBezTo>
                        <a:pt x="564" y="229"/>
                        <a:pt x="609" y="260"/>
                        <a:pt x="609" y="306"/>
                      </a:cubicBezTo>
                      <a:lnTo>
                        <a:pt x="609" y="1722"/>
                      </a:lnTo>
                      <a:lnTo>
                        <a:pt x="8502" y="1722"/>
                      </a:lnTo>
                      <a:lnTo>
                        <a:pt x="8806" y="1"/>
                      </a:lnTo>
                      <a:close/>
                      <a:moveTo>
                        <a:pt x="13819" y="1"/>
                      </a:moveTo>
                      <a:lnTo>
                        <a:pt x="13514" y="1722"/>
                      </a:lnTo>
                      <a:lnTo>
                        <a:pt x="14596" y="1722"/>
                      </a:lnTo>
                      <a:lnTo>
                        <a:pt x="14901" y="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33"/>
                <p:cNvSpPr/>
                <p:nvPr/>
              </p:nvSpPr>
              <p:spPr>
                <a:xfrm>
                  <a:off x="3235392" y="609032"/>
                  <a:ext cx="499667" cy="161859"/>
                </a:xfrm>
                <a:custGeom>
                  <a:rect b="b" l="l" r="r" t="t"/>
                  <a:pathLst>
                    <a:path extrusionOk="0" h="1723" w="5319">
                      <a:moveTo>
                        <a:pt x="290" y="1"/>
                      </a:moveTo>
                      <a:lnTo>
                        <a:pt x="1" y="1722"/>
                      </a:lnTo>
                      <a:lnTo>
                        <a:pt x="5014" y="1722"/>
                      </a:lnTo>
                      <a:lnTo>
                        <a:pt x="5318" y="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33"/>
                <p:cNvSpPr/>
                <p:nvPr/>
              </p:nvSpPr>
              <p:spPr>
                <a:xfrm>
                  <a:off x="3806548" y="609032"/>
                  <a:ext cx="213338" cy="161859"/>
                </a:xfrm>
                <a:custGeom>
                  <a:rect b="b" l="l" r="r" t="t"/>
                  <a:pathLst>
                    <a:path extrusionOk="0" h="1723" w="2271">
                      <a:moveTo>
                        <a:pt x="305" y="1"/>
                      </a:moveTo>
                      <a:lnTo>
                        <a:pt x="0" y="1722"/>
                      </a:lnTo>
                      <a:lnTo>
                        <a:pt x="1965" y="1722"/>
                      </a:lnTo>
                      <a:lnTo>
                        <a:pt x="2270" y="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33"/>
                <p:cNvSpPr/>
                <p:nvPr/>
              </p:nvSpPr>
              <p:spPr>
                <a:xfrm>
                  <a:off x="2495426" y="875258"/>
                  <a:ext cx="1982416" cy="163268"/>
                </a:xfrm>
                <a:custGeom>
                  <a:rect b="b" l="l" r="r" t="t"/>
                  <a:pathLst>
                    <a:path extrusionOk="0" h="1738" w="21103">
                      <a:moveTo>
                        <a:pt x="1" y="1"/>
                      </a:moveTo>
                      <a:lnTo>
                        <a:pt x="1" y="1738"/>
                      </a:lnTo>
                      <a:lnTo>
                        <a:pt x="7406" y="1738"/>
                      </a:lnTo>
                      <a:lnTo>
                        <a:pt x="7695" y="1"/>
                      </a:lnTo>
                      <a:close/>
                      <a:moveTo>
                        <a:pt x="12692" y="1"/>
                      </a:moveTo>
                      <a:lnTo>
                        <a:pt x="12388" y="1738"/>
                      </a:lnTo>
                      <a:lnTo>
                        <a:pt x="13470" y="1738"/>
                      </a:lnTo>
                      <a:lnTo>
                        <a:pt x="13774" y="1"/>
                      </a:lnTo>
                      <a:close/>
                      <a:moveTo>
                        <a:pt x="15740" y="1"/>
                      </a:moveTo>
                      <a:lnTo>
                        <a:pt x="15435" y="1738"/>
                      </a:lnTo>
                      <a:lnTo>
                        <a:pt x="18558" y="1738"/>
                      </a:lnTo>
                      <a:cubicBezTo>
                        <a:pt x="19335" y="1052"/>
                        <a:pt x="20189" y="473"/>
                        <a:pt x="21103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33"/>
                <p:cNvSpPr/>
                <p:nvPr/>
              </p:nvSpPr>
              <p:spPr>
                <a:xfrm>
                  <a:off x="3189643" y="875258"/>
                  <a:ext cx="499573" cy="163268"/>
                </a:xfrm>
                <a:custGeom>
                  <a:rect b="b" l="l" r="r" t="t"/>
                  <a:pathLst>
                    <a:path extrusionOk="0" h="1738" w="5318">
                      <a:moveTo>
                        <a:pt x="305" y="1"/>
                      </a:moveTo>
                      <a:lnTo>
                        <a:pt x="0" y="1738"/>
                      </a:lnTo>
                      <a:lnTo>
                        <a:pt x="5013" y="1738"/>
                      </a:lnTo>
                      <a:lnTo>
                        <a:pt x="5318" y="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33"/>
                <p:cNvSpPr/>
                <p:nvPr/>
              </p:nvSpPr>
              <p:spPr>
                <a:xfrm>
                  <a:off x="2385235" y="875258"/>
                  <a:ext cx="51667" cy="163268"/>
                </a:xfrm>
                <a:custGeom>
                  <a:rect b="b" l="l" r="r" t="t"/>
                  <a:pathLst>
                    <a:path extrusionOk="0" h="1738" w="550">
                      <a:moveTo>
                        <a:pt x="1" y="1"/>
                      </a:moveTo>
                      <a:lnTo>
                        <a:pt x="92" y="1738"/>
                      </a:lnTo>
                      <a:lnTo>
                        <a:pt x="549" y="1738"/>
                      </a:lnTo>
                      <a:lnTo>
                        <a:pt x="549" y="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33"/>
                <p:cNvSpPr/>
                <p:nvPr/>
              </p:nvSpPr>
              <p:spPr>
                <a:xfrm>
                  <a:off x="2436808" y="875258"/>
                  <a:ext cx="41615" cy="163268"/>
                </a:xfrm>
                <a:custGeom>
                  <a:rect b="b" l="l" r="r" t="t"/>
                  <a:pathLst>
                    <a:path extrusionOk="0" h="1738" w="443">
                      <a:moveTo>
                        <a:pt x="0" y="1"/>
                      </a:moveTo>
                      <a:lnTo>
                        <a:pt x="0" y="1738"/>
                      </a:lnTo>
                      <a:lnTo>
                        <a:pt x="442" y="1738"/>
                      </a:lnTo>
                      <a:lnTo>
                        <a:pt x="442" y="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33"/>
                <p:cNvSpPr/>
                <p:nvPr/>
              </p:nvSpPr>
              <p:spPr>
                <a:xfrm>
                  <a:off x="3762114" y="875258"/>
                  <a:ext cx="211929" cy="163268"/>
                </a:xfrm>
                <a:custGeom>
                  <a:rect b="b" l="l" r="r" t="t"/>
                  <a:pathLst>
                    <a:path extrusionOk="0" h="1738" w="2256">
                      <a:moveTo>
                        <a:pt x="290" y="1"/>
                      </a:moveTo>
                      <a:lnTo>
                        <a:pt x="1" y="1738"/>
                      </a:lnTo>
                      <a:lnTo>
                        <a:pt x="1951" y="1738"/>
                      </a:lnTo>
                      <a:lnTo>
                        <a:pt x="2256" y="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33"/>
                <p:cNvSpPr/>
                <p:nvPr/>
              </p:nvSpPr>
              <p:spPr>
                <a:xfrm>
                  <a:off x="2494017" y="1141484"/>
                  <a:ext cx="1638877" cy="163268"/>
                </a:xfrm>
                <a:custGeom>
                  <a:rect b="b" l="l" r="r" t="t"/>
                  <a:pathLst>
                    <a:path extrusionOk="0" h="1738" w="17446">
                      <a:moveTo>
                        <a:pt x="1" y="1"/>
                      </a:moveTo>
                      <a:lnTo>
                        <a:pt x="1" y="1737"/>
                      </a:lnTo>
                      <a:lnTo>
                        <a:pt x="4800" y="1737"/>
                      </a:lnTo>
                      <a:cubicBezTo>
                        <a:pt x="4754" y="1280"/>
                        <a:pt x="4648" y="808"/>
                        <a:pt x="4526" y="458"/>
                      </a:cubicBezTo>
                      <a:lnTo>
                        <a:pt x="4526" y="458"/>
                      </a:lnTo>
                      <a:lnTo>
                        <a:pt x="5714" y="1280"/>
                      </a:lnTo>
                      <a:lnTo>
                        <a:pt x="5988" y="1463"/>
                      </a:lnTo>
                      <a:cubicBezTo>
                        <a:pt x="5973" y="1570"/>
                        <a:pt x="5973" y="1646"/>
                        <a:pt x="5973" y="1737"/>
                      </a:cubicBezTo>
                      <a:lnTo>
                        <a:pt x="6918" y="1737"/>
                      </a:lnTo>
                      <a:lnTo>
                        <a:pt x="7223" y="1"/>
                      </a:lnTo>
                      <a:close/>
                      <a:moveTo>
                        <a:pt x="12220" y="1"/>
                      </a:moveTo>
                      <a:lnTo>
                        <a:pt x="11915" y="1737"/>
                      </a:lnTo>
                      <a:lnTo>
                        <a:pt x="13012" y="1737"/>
                      </a:lnTo>
                      <a:lnTo>
                        <a:pt x="13317" y="1"/>
                      </a:lnTo>
                      <a:close/>
                      <a:moveTo>
                        <a:pt x="15267" y="1"/>
                      </a:moveTo>
                      <a:lnTo>
                        <a:pt x="14962" y="1737"/>
                      </a:lnTo>
                      <a:lnTo>
                        <a:pt x="16151" y="1737"/>
                      </a:lnTo>
                      <a:cubicBezTo>
                        <a:pt x="16516" y="1128"/>
                        <a:pt x="16943" y="534"/>
                        <a:pt x="17446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33"/>
                <p:cNvSpPr/>
                <p:nvPr/>
              </p:nvSpPr>
              <p:spPr>
                <a:xfrm>
                  <a:off x="3143801" y="1141484"/>
                  <a:ext cx="498164" cy="163268"/>
                </a:xfrm>
                <a:custGeom>
                  <a:rect b="b" l="l" r="r" t="t"/>
                  <a:pathLst>
                    <a:path extrusionOk="0" h="1738" w="5303">
                      <a:moveTo>
                        <a:pt x="306" y="1"/>
                      </a:moveTo>
                      <a:lnTo>
                        <a:pt x="1" y="1737"/>
                      </a:lnTo>
                      <a:lnTo>
                        <a:pt x="4998" y="1737"/>
                      </a:lnTo>
                      <a:lnTo>
                        <a:pt x="5303" y="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6" name="Google Shape;236;p33"/>
                <p:cNvSpPr/>
                <p:nvPr/>
              </p:nvSpPr>
              <p:spPr>
                <a:xfrm>
                  <a:off x="2385235" y="1141484"/>
                  <a:ext cx="51667" cy="163268"/>
                </a:xfrm>
                <a:custGeom>
                  <a:rect b="b" l="l" r="r" t="t"/>
                  <a:pathLst>
                    <a:path extrusionOk="0" h="1738" w="550">
                      <a:moveTo>
                        <a:pt x="1" y="1"/>
                      </a:moveTo>
                      <a:lnTo>
                        <a:pt x="92" y="1737"/>
                      </a:lnTo>
                      <a:lnTo>
                        <a:pt x="549" y="1737"/>
                      </a:lnTo>
                      <a:lnTo>
                        <a:pt x="549" y="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7" name="Google Shape;237;p33"/>
                <p:cNvSpPr/>
                <p:nvPr/>
              </p:nvSpPr>
              <p:spPr>
                <a:xfrm>
                  <a:off x="2436808" y="1141484"/>
                  <a:ext cx="41615" cy="163268"/>
                </a:xfrm>
                <a:custGeom>
                  <a:rect b="b" l="l" r="r" t="t"/>
                  <a:pathLst>
                    <a:path extrusionOk="0" h="1738" w="443">
                      <a:moveTo>
                        <a:pt x="0" y="1"/>
                      </a:moveTo>
                      <a:lnTo>
                        <a:pt x="0" y="1737"/>
                      </a:lnTo>
                      <a:lnTo>
                        <a:pt x="442" y="1737"/>
                      </a:lnTo>
                      <a:lnTo>
                        <a:pt x="442" y="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8" name="Google Shape;238;p33"/>
                <p:cNvSpPr/>
                <p:nvPr/>
              </p:nvSpPr>
              <p:spPr>
                <a:xfrm>
                  <a:off x="3716365" y="1141484"/>
                  <a:ext cx="210426" cy="163268"/>
                </a:xfrm>
                <a:custGeom>
                  <a:rect b="b" l="l" r="r" t="t"/>
                  <a:pathLst>
                    <a:path extrusionOk="0" h="1738" w="2240">
                      <a:moveTo>
                        <a:pt x="305" y="1"/>
                      </a:moveTo>
                      <a:lnTo>
                        <a:pt x="0" y="1737"/>
                      </a:lnTo>
                      <a:lnTo>
                        <a:pt x="1950" y="1737"/>
                      </a:lnTo>
                      <a:lnTo>
                        <a:pt x="2240" y="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9" name="Google Shape;239;p33"/>
                <p:cNvSpPr/>
                <p:nvPr/>
              </p:nvSpPr>
              <p:spPr>
                <a:xfrm>
                  <a:off x="2494017" y="1407710"/>
                  <a:ext cx="1460015" cy="163268"/>
                </a:xfrm>
                <a:custGeom>
                  <a:rect b="b" l="l" r="r" t="t"/>
                  <a:pathLst>
                    <a:path extrusionOk="0" h="1738" w="15542">
                      <a:moveTo>
                        <a:pt x="1" y="0"/>
                      </a:moveTo>
                      <a:lnTo>
                        <a:pt x="1" y="1737"/>
                      </a:lnTo>
                      <a:lnTo>
                        <a:pt x="3200" y="1737"/>
                      </a:lnTo>
                      <a:cubicBezTo>
                        <a:pt x="3094" y="1341"/>
                        <a:pt x="2987" y="915"/>
                        <a:pt x="2850" y="518"/>
                      </a:cubicBezTo>
                      <a:cubicBezTo>
                        <a:pt x="2850" y="518"/>
                        <a:pt x="3459" y="336"/>
                        <a:pt x="4145" y="199"/>
                      </a:cubicBezTo>
                      <a:cubicBezTo>
                        <a:pt x="4282" y="183"/>
                        <a:pt x="4419" y="138"/>
                        <a:pt x="4571" y="122"/>
                      </a:cubicBezTo>
                      <a:lnTo>
                        <a:pt x="4587" y="122"/>
                      </a:lnTo>
                      <a:cubicBezTo>
                        <a:pt x="4602" y="77"/>
                        <a:pt x="4632" y="46"/>
                        <a:pt x="4663" y="0"/>
                      </a:cubicBezTo>
                      <a:close/>
                      <a:moveTo>
                        <a:pt x="11732" y="0"/>
                      </a:moveTo>
                      <a:lnTo>
                        <a:pt x="11428" y="1737"/>
                      </a:lnTo>
                      <a:lnTo>
                        <a:pt x="12022" y="1737"/>
                      </a:lnTo>
                      <a:cubicBezTo>
                        <a:pt x="12052" y="1646"/>
                        <a:pt x="12113" y="1555"/>
                        <a:pt x="12144" y="1478"/>
                      </a:cubicBezTo>
                      <a:lnTo>
                        <a:pt x="12525" y="1600"/>
                      </a:lnTo>
                      <a:lnTo>
                        <a:pt x="12814" y="0"/>
                      </a:lnTo>
                      <a:close/>
                      <a:moveTo>
                        <a:pt x="14764" y="0"/>
                      </a:moveTo>
                      <a:lnTo>
                        <a:pt x="14460" y="1737"/>
                      </a:lnTo>
                      <a:lnTo>
                        <a:pt x="14871" y="1737"/>
                      </a:lnTo>
                      <a:cubicBezTo>
                        <a:pt x="15069" y="1128"/>
                        <a:pt x="15267" y="564"/>
                        <a:pt x="15541" y="0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33"/>
                <p:cNvSpPr/>
                <p:nvPr/>
              </p:nvSpPr>
              <p:spPr>
                <a:xfrm>
                  <a:off x="3266956" y="1407710"/>
                  <a:ext cx="329260" cy="161859"/>
                </a:xfrm>
                <a:custGeom>
                  <a:rect b="b" l="l" r="r" t="t"/>
                  <a:pathLst>
                    <a:path extrusionOk="0" h="1723" w="3505">
                      <a:moveTo>
                        <a:pt x="0" y="0"/>
                      </a:moveTo>
                      <a:cubicBezTo>
                        <a:pt x="366" y="46"/>
                        <a:pt x="777" y="259"/>
                        <a:pt x="1128" y="671"/>
                      </a:cubicBezTo>
                      <a:cubicBezTo>
                        <a:pt x="1387" y="1021"/>
                        <a:pt x="1630" y="1356"/>
                        <a:pt x="1859" y="1722"/>
                      </a:cubicBezTo>
                      <a:lnTo>
                        <a:pt x="3200" y="1722"/>
                      </a:lnTo>
                      <a:lnTo>
                        <a:pt x="3504" y="0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33"/>
                <p:cNvSpPr/>
                <p:nvPr/>
              </p:nvSpPr>
              <p:spPr>
                <a:xfrm>
                  <a:off x="2385235" y="1407710"/>
                  <a:ext cx="51667" cy="161859"/>
                </a:xfrm>
                <a:custGeom>
                  <a:rect b="b" l="l" r="r" t="t"/>
                  <a:pathLst>
                    <a:path extrusionOk="0" h="1723" w="550">
                      <a:moveTo>
                        <a:pt x="1" y="0"/>
                      </a:moveTo>
                      <a:lnTo>
                        <a:pt x="92" y="1722"/>
                      </a:lnTo>
                      <a:lnTo>
                        <a:pt x="549" y="1722"/>
                      </a:lnTo>
                      <a:lnTo>
                        <a:pt x="549" y="0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2" name="Google Shape;242;p33"/>
                <p:cNvSpPr/>
                <p:nvPr/>
              </p:nvSpPr>
              <p:spPr>
                <a:xfrm>
                  <a:off x="2436808" y="1407710"/>
                  <a:ext cx="41615" cy="161859"/>
                </a:xfrm>
                <a:custGeom>
                  <a:rect b="b" l="l" r="r" t="t"/>
                  <a:pathLst>
                    <a:path extrusionOk="0" h="1723" w="443">
                      <a:moveTo>
                        <a:pt x="0" y="0"/>
                      </a:moveTo>
                      <a:lnTo>
                        <a:pt x="0" y="1722"/>
                      </a:lnTo>
                      <a:lnTo>
                        <a:pt x="442" y="1722"/>
                      </a:lnTo>
                      <a:lnTo>
                        <a:pt x="442" y="0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" name="Google Shape;243;p33"/>
                <p:cNvSpPr/>
                <p:nvPr/>
              </p:nvSpPr>
              <p:spPr>
                <a:xfrm>
                  <a:off x="2385235" y="1675345"/>
                  <a:ext cx="51667" cy="160356"/>
                </a:xfrm>
                <a:custGeom>
                  <a:rect b="b" l="l" r="r" t="t"/>
                  <a:pathLst>
                    <a:path extrusionOk="0" h="1707" w="550">
                      <a:moveTo>
                        <a:pt x="1" y="1"/>
                      </a:moveTo>
                      <a:lnTo>
                        <a:pt x="92" y="1707"/>
                      </a:lnTo>
                      <a:lnTo>
                        <a:pt x="549" y="1707"/>
                      </a:lnTo>
                      <a:lnTo>
                        <a:pt x="549" y="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4" name="Google Shape;244;p33"/>
                <p:cNvSpPr/>
                <p:nvPr/>
              </p:nvSpPr>
              <p:spPr>
                <a:xfrm>
                  <a:off x="2435399" y="1675345"/>
                  <a:ext cx="1432773" cy="161859"/>
                </a:xfrm>
                <a:custGeom>
                  <a:rect b="b" l="l" r="r" t="t"/>
                  <a:pathLst>
                    <a:path extrusionOk="0" h="1723" w="15252">
                      <a:moveTo>
                        <a:pt x="11884" y="1"/>
                      </a:moveTo>
                      <a:lnTo>
                        <a:pt x="11777" y="549"/>
                      </a:lnTo>
                      <a:cubicBezTo>
                        <a:pt x="11823" y="488"/>
                        <a:pt x="11854" y="412"/>
                        <a:pt x="11899" y="351"/>
                      </a:cubicBezTo>
                      <a:cubicBezTo>
                        <a:pt x="11945" y="229"/>
                        <a:pt x="12006" y="107"/>
                        <a:pt x="12082" y="1"/>
                      </a:cubicBezTo>
                      <a:close/>
                      <a:moveTo>
                        <a:pt x="12753" y="1113"/>
                      </a:moveTo>
                      <a:lnTo>
                        <a:pt x="12753" y="1113"/>
                      </a:lnTo>
                      <a:cubicBezTo>
                        <a:pt x="12707" y="1174"/>
                        <a:pt x="12692" y="1250"/>
                        <a:pt x="12661" y="1311"/>
                      </a:cubicBezTo>
                      <a:lnTo>
                        <a:pt x="12433" y="1707"/>
                      </a:lnTo>
                      <a:lnTo>
                        <a:pt x="12661" y="1707"/>
                      </a:lnTo>
                      <a:lnTo>
                        <a:pt x="12753" y="1113"/>
                      </a:lnTo>
                      <a:close/>
                      <a:moveTo>
                        <a:pt x="0" y="1"/>
                      </a:moveTo>
                      <a:lnTo>
                        <a:pt x="0" y="1722"/>
                      </a:lnTo>
                      <a:lnTo>
                        <a:pt x="457" y="1722"/>
                      </a:lnTo>
                      <a:lnTo>
                        <a:pt x="457" y="1"/>
                      </a:lnTo>
                      <a:close/>
                      <a:moveTo>
                        <a:pt x="625" y="1"/>
                      </a:moveTo>
                      <a:lnTo>
                        <a:pt x="625" y="1722"/>
                      </a:lnTo>
                      <a:lnTo>
                        <a:pt x="4312" y="1722"/>
                      </a:lnTo>
                      <a:cubicBezTo>
                        <a:pt x="4281" y="1448"/>
                        <a:pt x="4236" y="1158"/>
                        <a:pt x="4205" y="854"/>
                      </a:cubicBezTo>
                      <a:cubicBezTo>
                        <a:pt x="4159" y="564"/>
                        <a:pt x="4114" y="275"/>
                        <a:pt x="4053" y="1"/>
                      </a:cubicBezTo>
                      <a:close/>
                      <a:moveTo>
                        <a:pt x="14901" y="1"/>
                      </a:moveTo>
                      <a:lnTo>
                        <a:pt x="14596" y="1722"/>
                      </a:lnTo>
                      <a:lnTo>
                        <a:pt x="15084" y="1722"/>
                      </a:lnTo>
                      <a:cubicBezTo>
                        <a:pt x="15099" y="1143"/>
                        <a:pt x="15160" y="549"/>
                        <a:pt x="15251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33"/>
                <p:cNvSpPr/>
                <p:nvPr/>
              </p:nvSpPr>
              <p:spPr>
                <a:xfrm>
                  <a:off x="3359957" y="1675345"/>
                  <a:ext cx="191919" cy="160356"/>
                </a:xfrm>
                <a:custGeom>
                  <a:rect b="b" l="l" r="r" t="t"/>
                  <a:pathLst>
                    <a:path extrusionOk="0" h="1707" w="2043">
                      <a:moveTo>
                        <a:pt x="1509" y="1"/>
                      </a:moveTo>
                      <a:lnTo>
                        <a:pt x="1204" y="199"/>
                      </a:lnTo>
                      <a:cubicBezTo>
                        <a:pt x="1235" y="260"/>
                        <a:pt x="1280" y="336"/>
                        <a:pt x="1311" y="397"/>
                      </a:cubicBezTo>
                      <a:cubicBezTo>
                        <a:pt x="1387" y="549"/>
                        <a:pt x="1478" y="686"/>
                        <a:pt x="1555" y="839"/>
                      </a:cubicBezTo>
                      <a:lnTo>
                        <a:pt x="1631" y="991"/>
                      </a:lnTo>
                      <a:cubicBezTo>
                        <a:pt x="1753" y="854"/>
                        <a:pt x="1844" y="701"/>
                        <a:pt x="1935" y="549"/>
                      </a:cubicBezTo>
                      <a:lnTo>
                        <a:pt x="2042" y="1"/>
                      </a:lnTo>
                      <a:close/>
                      <a:moveTo>
                        <a:pt x="1448" y="1174"/>
                      </a:moveTo>
                      <a:cubicBezTo>
                        <a:pt x="1448" y="1174"/>
                        <a:pt x="1437" y="1174"/>
                        <a:pt x="1433" y="1183"/>
                      </a:cubicBezTo>
                      <a:lnTo>
                        <a:pt x="1433" y="1183"/>
                      </a:lnTo>
                      <a:cubicBezTo>
                        <a:pt x="1439" y="1181"/>
                        <a:pt x="1444" y="1178"/>
                        <a:pt x="1448" y="1174"/>
                      </a:cubicBezTo>
                      <a:close/>
                      <a:moveTo>
                        <a:pt x="1433" y="1183"/>
                      </a:moveTo>
                      <a:cubicBezTo>
                        <a:pt x="1427" y="1187"/>
                        <a:pt x="1420" y="1190"/>
                        <a:pt x="1415" y="1194"/>
                      </a:cubicBezTo>
                      <a:lnTo>
                        <a:pt x="1415" y="1194"/>
                      </a:lnTo>
                      <a:cubicBezTo>
                        <a:pt x="1419" y="1191"/>
                        <a:pt x="1425" y="1189"/>
                        <a:pt x="1433" y="1189"/>
                      </a:cubicBezTo>
                      <a:cubicBezTo>
                        <a:pt x="1433" y="1187"/>
                        <a:pt x="1433" y="1185"/>
                        <a:pt x="1433" y="1183"/>
                      </a:cubicBezTo>
                      <a:close/>
                      <a:moveTo>
                        <a:pt x="1415" y="1194"/>
                      </a:moveTo>
                      <a:cubicBezTo>
                        <a:pt x="1413" y="1195"/>
                        <a:pt x="1412" y="1196"/>
                        <a:pt x="1411" y="1197"/>
                      </a:cubicBezTo>
                      <a:lnTo>
                        <a:pt x="1411" y="1197"/>
                      </a:lnTo>
                      <a:cubicBezTo>
                        <a:pt x="1412" y="1196"/>
                        <a:pt x="1413" y="1195"/>
                        <a:pt x="1415" y="1194"/>
                      </a:cubicBezTo>
                      <a:close/>
                      <a:moveTo>
                        <a:pt x="1411" y="1197"/>
                      </a:moveTo>
                      <a:lnTo>
                        <a:pt x="1411" y="1197"/>
                      </a:lnTo>
                      <a:cubicBezTo>
                        <a:pt x="1406" y="1202"/>
                        <a:pt x="1402" y="1209"/>
                        <a:pt x="1402" y="1219"/>
                      </a:cubicBezTo>
                      <a:lnTo>
                        <a:pt x="1402" y="1219"/>
                      </a:lnTo>
                      <a:cubicBezTo>
                        <a:pt x="1402" y="1219"/>
                        <a:pt x="1402" y="1206"/>
                        <a:pt x="1411" y="1197"/>
                      </a:cubicBezTo>
                      <a:close/>
                      <a:moveTo>
                        <a:pt x="0" y="991"/>
                      </a:moveTo>
                      <a:cubicBezTo>
                        <a:pt x="0" y="1219"/>
                        <a:pt x="16" y="1463"/>
                        <a:pt x="31" y="1707"/>
                      </a:cubicBezTo>
                      <a:lnTo>
                        <a:pt x="473" y="1707"/>
                      </a:lnTo>
                      <a:lnTo>
                        <a:pt x="366" y="1539"/>
                      </a:lnTo>
                      <a:lnTo>
                        <a:pt x="92" y="1113"/>
                      </a:lnTo>
                      <a:lnTo>
                        <a:pt x="0" y="99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33"/>
                <p:cNvSpPr/>
                <p:nvPr/>
              </p:nvSpPr>
              <p:spPr>
                <a:xfrm>
                  <a:off x="3623271" y="1675345"/>
                  <a:ext cx="211929" cy="161859"/>
                </a:xfrm>
                <a:custGeom>
                  <a:rect b="b" l="l" r="r" t="t"/>
                  <a:pathLst>
                    <a:path extrusionOk="0" h="1723" w="2256">
                      <a:moveTo>
                        <a:pt x="534" y="1"/>
                      </a:moveTo>
                      <a:cubicBezTo>
                        <a:pt x="427" y="275"/>
                        <a:pt x="336" y="564"/>
                        <a:pt x="229" y="839"/>
                      </a:cubicBezTo>
                      <a:cubicBezTo>
                        <a:pt x="184" y="930"/>
                        <a:pt x="153" y="1021"/>
                        <a:pt x="92" y="1143"/>
                      </a:cubicBezTo>
                      <a:lnTo>
                        <a:pt x="1" y="1722"/>
                      </a:lnTo>
                      <a:lnTo>
                        <a:pt x="1951" y="1722"/>
                      </a:lnTo>
                      <a:lnTo>
                        <a:pt x="2256" y="1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33"/>
                <p:cNvSpPr/>
                <p:nvPr/>
              </p:nvSpPr>
              <p:spPr>
                <a:xfrm>
                  <a:off x="2385235" y="1940162"/>
                  <a:ext cx="51667" cy="161765"/>
                </a:xfrm>
                <a:custGeom>
                  <a:rect b="b" l="l" r="r" t="t"/>
                  <a:pathLst>
                    <a:path extrusionOk="0" h="1722" w="550">
                      <a:moveTo>
                        <a:pt x="1" y="0"/>
                      </a:moveTo>
                      <a:lnTo>
                        <a:pt x="92" y="1722"/>
                      </a:lnTo>
                      <a:lnTo>
                        <a:pt x="549" y="1722"/>
                      </a:lnTo>
                      <a:lnTo>
                        <a:pt x="549" y="0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33"/>
                <p:cNvSpPr/>
                <p:nvPr/>
              </p:nvSpPr>
              <p:spPr>
                <a:xfrm>
                  <a:off x="2435399" y="1940162"/>
                  <a:ext cx="1418400" cy="161765"/>
                </a:xfrm>
                <a:custGeom>
                  <a:rect b="b" l="l" r="r" t="t"/>
                  <a:pathLst>
                    <a:path extrusionOk="0" h="1722" w="15099">
                      <a:moveTo>
                        <a:pt x="0" y="0"/>
                      </a:moveTo>
                      <a:lnTo>
                        <a:pt x="0" y="1722"/>
                      </a:lnTo>
                      <a:lnTo>
                        <a:pt x="457" y="1722"/>
                      </a:lnTo>
                      <a:lnTo>
                        <a:pt x="457" y="0"/>
                      </a:lnTo>
                      <a:close/>
                      <a:moveTo>
                        <a:pt x="625" y="0"/>
                      </a:moveTo>
                      <a:lnTo>
                        <a:pt x="625" y="1722"/>
                      </a:lnTo>
                      <a:lnTo>
                        <a:pt x="4540" y="1722"/>
                      </a:lnTo>
                      <a:cubicBezTo>
                        <a:pt x="4525" y="1265"/>
                        <a:pt x="4479" y="732"/>
                        <a:pt x="4449" y="153"/>
                      </a:cubicBezTo>
                      <a:cubicBezTo>
                        <a:pt x="4449" y="92"/>
                        <a:pt x="4434" y="46"/>
                        <a:pt x="4434" y="0"/>
                      </a:cubicBezTo>
                      <a:close/>
                      <a:moveTo>
                        <a:pt x="11366" y="0"/>
                      </a:moveTo>
                      <a:lnTo>
                        <a:pt x="11061" y="1722"/>
                      </a:lnTo>
                      <a:lnTo>
                        <a:pt x="12143" y="1722"/>
                      </a:lnTo>
                      <a:lnTo>
                        <a:pt x="12448" y="0"/>
                      </a:lnTo>
                      <a:close/>
                      <a:moveTo>
                        <a:pt x="14413" y="0"/>
                      </a:moveTo>
                      <a:lnTo>
                        <a:pt x="14109" y="1722"/>
                      </a:lnTo>
                      <a:lnTo>
                        <a:pt x="15099" y="1722"/>
                      </a:lnTo>
                      <a:cubicBezTo>
                        <a:pt x="15084" y="1478"/>
                        <a:pt x="15084" y="1234"/>
                        <a:pt x="15084" y="1006"/>
                      </a:cubicBezTo>
                      <a:lnTo>
                        <a:pt x="15084" y="0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33"/>
                <p:cNvSpPr/>
                <p:nvPr/>
              </p:nvSpPr>
              <p:spPr>
                <a:xfrm>
                  <a:off x="3365687" y="1940162"/>
                  <a:ext cx="138937" cy="161765"/>
                </a:xfrm>
                <a:custGeom>
                  <a:rect b="b" l="l" r="r" t="t"/>
                  <a:pathLst>
                    <a:path extrusionOk="0" h="1722" w="1479">
                      <a:moveTo>
                        <a:pt x="31" y="0"/>
                      </a:moveTo>
                      <a:cubicBezTo>
                        <a:pt x="31" y="533"/>
                        <a:pt x="31" y="1112"/>
                        <a:pt x="0" y="1722"/>
                      </a:cubicBezTo>
                      <a:lnTo>
                        <a:pt x="1174" y="1722"/>
                      </a:lnTo>
                      <a:lnTo>
                        <a:pt x="1478" y="0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0" name="Google Shape;250;p33"/>
                <p:cNvSpPr/>
                <p:nvPr/>
              </p:nvSpPr>
              <p:spPr>
                <a:xfrm>
                  <a:off x="3577522" y="1940162"/>
                  <a:ext cx="211929" cy="161765"/>
                </a:xfrm>
                <a:custGeom>
                  <a:rect b="b" l="l" r="r" t="t"/>
                  <a:pathLst>
                    <a:path extrusionOk="0" h="1722" w="2256">
                      <a:moveTo>
                        <a:pt x="290" y="0"/>
                      </a:moveTo>
                      <a:lnTo>
                        <a:pt x="0" y="1722"/>
                      </a:lnTo>
                      <a:lnTo>
                        <a:pt x="1951" y="1722"/>
                      </a:lnTo>
                      <a:lnTo>
                        <a:pt x="2255" y="0"/>
                      </a:ln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1" name="Google Shape;251;p33"/>
            <p:cNvGrpSpPr/>
            <p:nvPr/>
          </p:nvGrpSpPr>
          <p:grpSpPr>
            <a:xfrm>
              <a:off x="5827480" y="682024"/>
              <a:ext cx="813051" cy="3316364"/>
              <a:chOff x="5827480" y="682024"/>
              <a:chExt cx="813051" cy="3316364"/>
            </a:xfrm>
          </p:grpSpPr>
          <p:sp>
            <p:nvSpPr>
              <p:cNvPr id="252" name="Google Shape;252;p33"/>
              <p:cNvSpPr/>
              <p:nvPr/>
            </p:nvSpPr>
            <p:spPr>
              <a:xfrm>
                <a:off x="5827480" y="682024"/>
                <a:ext cx="813051" cy="665659"/>
              </a:xfrm>
              <a:custGeom>
                <a:rect b="b" l="l" r="r" t="t"/>
                <a:pathLst>
                  <a:path extrusionOk="0" h="7086" w="8655">
                    <a:moveTo>
                      <a:pt x="3992" y="1"/>
                    </a:moveTo>
                    <a:cubicBezTo>
                      <a:pt x="2148" y="1"/>
                      <a:pt x="610" y="1387"/>
                      <a:pt x="412" y="3216"/>
                    </a:cubicBezTo>
                    <a:lnTo>
                      <a:pt x="0" y="7086"/>
                    </a:lnTo>
                    <a:lnTo>
                      <a:pt x="8654" y="7086"/>
                    </a:lnTo>
                    <a:lnTo>
                      <a:pt x="8243" y="3216"/>
                    </a:lnTo>
                    <a:cubicBezTo>
                      <a:pt x="8030" y="1387"/>
                      <a:pt x="6491" y="1"/>
                      <a:pt x="46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33"/>
              <p:cNvGrpSpPr/>
              <p:nvPr/>
            </p:nvGrpSpPr>
            <p:grpSpPr>
              <a:xfrm>
                <a:off x="5967733" y="1347588"/>
                <a:ext cx="529634" cy="2650799"/>
                <a:chOff x="5967733" y="1347588"/>
                <a:chExt cx="529634" cy="2650799"/>
              </a:xfrm>
            </p:grpSpPr>
            <p:sp>
              <p:nvSpPr>
                <p:cNvPr id="254" name="Google Shape;254;p33"/>
                <p:cNvSpPr/>
                <p:nvPr/>
              </p:nvSpPr>
              <p:spPr>
                <a:xfrm>
                  <a:off x="6193846" y="1347588"/>
                  <a:ext cx="80225" cy="2650799"/>
                </a:xfrm>
                <a:custGeom>
                  <a:rect b="b" l="l" r="r" t="t"/>
                  <a:pathLst>
                    <a:path extrusionOk="0" h="28218" w="854">
                      <a:moveTo>
                        <a:pt x="1" y="1"/>
                      </a:moveTo>
                      <a:lnTo>
                        <a:pt x="1" y="28217"/>
                      </a:lnTo>
                      <a:lnTo>
                        <a:pt x="854" y="28217"/>
                      </a:lnTo>
                      <a:lnTo>
                        <a:pt x="85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33"/>
                <p:cNvSpPr/>
                <p:nvPr/>
              </p:nvSpPr>
              <p:spPr>
                <a:xfrm>
                  <a:off x="6158055" y="1592302"/>
                  <a:ext cx="151807" cy="365145"/>
                </a:xfrm>
                <a:custGeom>
                  <a:rect b="b" l="l" r="r" t="t"/>
                  <a:pathLst>
                    <a:path extrusionOk="0" h="3887" w="1616">
                      <a:moveTo>
                        <a:pt x="595" y="1"/>
                      </a:moveTo>
                      <a:cubicBezTo>
                        <a:pt x="260" y="1"/>
                        <a:pt x="1" y="275"/>
                        <a:pt x="1" y="595"/>
                      </a:cubicBezTo>
                      <a:lnTo>
                        <a:pt x="1" y="3292"/>
                      </a:lnTo>
                      <a:cubicBezTo>
                        <a:pt x="1" y="3627"/>
                        <a:pt x="260" y="3886"/>
                        <a:pt x="595" y="3886"/>
                      </a:cubicBezTo>
                      <a:lnTo>
                        <a:pt x="1022" y="3886"/>
                      </a:lnTo>
                      <a:cubicBezTo>
                        <a:pt x="1341" y="3886"/>
                        <a:pt x="1616" y="3627"/>
                        <a:pt x="1616" y="3292"/>
                      </a:cubicBezTo>
                      <a:lnTo>
                        <a:pt x="1616" y="595"/>
                      </a:lnTo>
                      <a:cubicBezTo>
                        <a:pt x="1616" y="260"/>
                        <a:pt x="1357" y="1"/>
                        <a:pt x="10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33"/>
                <p:cNvSpPr/>
                <p:nvPr/>
              </p:nvSpPr>
              <p:spPr>
                <a:xfrm>
                  <a:off x="6158055" y="2177736"/>
                  <a:ext cx="151807" cy="365051"/>
                </a:xfrm>
                <a:custGeom>
                  <a:rect b="b" l="l" r="r" t="t"/>
                  <a:pathLst>
                    <a:path extrusionOk="0" h="3886" w="1616">
                      <a:moveTo>
                        <a:pt x="595" y="0"/>
                      </a:moveTo>
                      <a:cubicBezTo>
                        <a:pt x="260" y="0"/>
                        <a:pt x="1" y="259"/>
                        <a:pt x="1" y="595"/>
                      </a:cubicBezTo>
                      <a:lnTo>
                        <a:pt x="1" y="3291"/>
                      </a:lnTo>
                      <a:cubicBezTo>
                        <a:pt x="1" y="3611"/>
                        <a:pt x="260" y="3886"/>
                        <a:pt x="595" y="3886"/>
                      </a:cubicBezTo>
                      <a:lnTo>
                        <a:pt x="1022" y="3886"/>
                      </a:lnTo>
                      <a:cubicBezTo>
                        <a:pt x="1341" y="3886"/>
                        <a:pt x="1616" y="3611"/>
                        <a:pt x="1616" y="3291"/>
                      </a:cubicBezTo>
                      <a:lnTo>
                        <a:pt x="1616" y="595"/>
                      </a:lnTo>
                      <a:cubicBezTo>
                        <a:pt x="1616" y="259"/>
                        <a:pt x="1357" y="0"/>
                        <a:pt x="102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33"/>
                <p:cNvSpPr/>
                <p:nvPr/>
              </p:nvSpPr>
              <p:spPr>
                <a:xfrm>
                  <a:off x="5967733" y="3942493"/>
                  <a:ext cx="529634" cy="55894"/>
                </a:xfrm>
                <a:custGeom>
                  <a:rect b="b" l="l" r="r" t="t"/>
                  <a:pathLst>
                    <a:path extrusionOk="0" h="595" w="5638">
                      <a:moveTo>
                        <a:pt x="595" y="0"/>
                      </a:moveTo>
                      <a:cubicBezTo>
                        <a:pt x="275" y="0"/>
                        <a:pt x="0" y="274"/>
                        <a:pt x="0" y="594"/>
                      </a:cubicBezTo>
                      <a:lnTo>
                        <a:pt x="5638" y="594"/>
                      </a:lnTo>
                      <a:cubicBezTo>
                        <a:pt x="5638" y="274"/>
                        <a:pt x="5394" y="0"/>
                        <a:pt x="505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8" name="Google Shape;258;p33"/>
              <p:cNvSpPr/>
              <p:nvPr/>
            </p:nvSpPr>
            <p:spPr>
              <a:xfrm>
                <a:off x="6193846" y="1347588"/>
                <a:ext cx="80225" cy="50164"/>
              </a:xfrm>
              <a:custGeom>
                <a:rect b="b" l="l" r="r" t="t"/>
                <a:pathLst>
                  <a:path extrusionOk="0" h="534" w="854">
                    <a:moveTo>
                      <a:pt x="1" y="1"/>
                    </a:moveTo>
                    <a:lnTo>
                      <a:pt x="1" y="534"/>
                    </a:lnTo>
                    <a:lnTo>
                      <a:pt x="854" y="53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263238">
                  <a:alpha val="649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33"/>
            <p:cNvGrpSpPr/>
            <p:nvPr/>
          </p:nvGrpSpPr>
          <p:grpSpPr>
            <a:xfrm>
              <a:off x="2969260" y="566102"/>
              <a:ext cx="1057765" cy="1743432"/>
              <a:chOff x="2969260" y="566102"/>
              <a:chExt cx="1057765" cy="1743432"/>
            </a:xfrm>
          </p:grpSpPr>
          <p:sp>
            <p:nvSpPr>
              <p:cNvPr id="260" name="Google Shape;260;p33"/>
              <p:cNvSpPr/>
              <p:nvPr/>
            </p:nvSpPr>
            <p:spPr>
              <a:xfrm>
                <a:off x="2969260" y="566102"/>
                <a:ext cx="772938" cy="1743432"/>
              </a:xfrm>
              <a:custGeom>
                <a:rect b="b" l="l" r="r" t="t"/>
                <a:pathLst>
                  <a:path extrusionOk="0" h="18559" w="8228">
                    <a:moveTo>
                      <a:pt x="3200" y="1"/>
                    </a:moveTo>
                    <a:lnTo>
                      <a:pt x="0" y="18558"/>
                    </a:lnTo>
                    <a:lnTo>
                      <a:pt x="5013" y="18558"/>
                    </a:lnTo>
                    <a:lnTo>
                      <a:pt x="8227" y="1"/>
                    </a:lnTo>
                    <a:close/>
                  </a:path>
                </a:pathLst>
              </a:custGeom>
              <a:solidFill>
                <a:srgbClr val="FFFFFF">
                  <a:alpha val="56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3"/>
              <p:cNvSpPr/>
              <p:nvPr/>
            </p:nvSpPr>
            <p:spPr>
              <a:xfrm>
                <a:off x="3541731" y="566102"/>
                <a:ext cx="485294" cy="1743432"/>
              </a:xfrm>
              <a:custGeom>
                <a:rect b="b" l="l" r="r" t="t"/>
                <a:pathLst>
                  <a:path extrusionOk="0" h="18559" w="5166">
                    <a:moveTo>
                      <a:pt x="3200" y="1"/>
                    </a:moveTo>
                    <a:lnTo>
                      <a:pt x="0" y="18558"/>
                    </a:lnTo>
                    <a:lnTo>
                      <a:pt x="1951" y="18558"/>
                    </a:lnTo>
                    <a:lnTo>
                      <a:pt x="5165" y="1"/>
                    </a:lnTo>
                    <a:close/>
                  </a:path>
                </a:pathLst>
              </a:custGeom>
              <a:solidFill>
                <a:srgbClr val="FFFFFF">
                  <a:alpha val="56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33"/>
            <p:cNvGrpSpPr/>
            <p:nvPr/>
          </p:nvGrpSpPr>
          <p:grpSpPr>
            <a:xfrm>
              <a:off x="2392374" y="2785998"/>
              <a:ext cx="3017260" cy="1212390"/>
              <a:chOff x="2392374" y="2785998"/>
              <a:chExt cx="3017260" cy="1212390"/>
            </a:xfrm>
          </p:grpSpPr>
          <p:sp>
            <p:nvSpPr>
              <p:cNvPr id="263" name="Google Shape;263;p33"/>
              <p:cNvSpPr/>
              <p:nvPr/>
            </p:nvSpPr>
            <p:spPr>
              <a:xfrm>
                <a:off x="5084602" y="2785998"/>
                <a:ext cx="325032" cy="1212390"/>
              </a:xfrm>
              <a:custGeom>
                <a:rect b="b" l="l" r="r" t="t"/>
                <a:pathLst>
                  <a:path extrusionOk="0" h="12906" w="3460">
                    <a:moveTo>
                      <a:pt x="1" y="1"/>
                    </a:moveTo>
                    <a:lnTo>
                      <a:pt x="1" y="12905"/>
                    </a:lnTo>
                    <a:lnTo>
                      <a:pt x="3459" y="12905"/>
                    </a:lnTo>
                    <a:lnTo>
                      <a:pt x="345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3"/>
              <p:cNvSpPr/>
              <p:nvPr/>
            </p:nvSpPr>
            <p:spPr>
              <a:xfrm>
                <a:off x="5068914" y="3830798"/>
                <a:ext cx="340720" cy="167589"/>
              </a:xfrm>
              <a:custGeom>
                <a:rect b="b" l="l" r="r" t="t"/>
                <a:pathLst>
                  <a:path extrusionOk="0" h="1784" w="3627">
                    <a:moveTo>
                      <a:pt x="0" y="1"/>
                    </a:moveTo>
                    <a:lnTo>
                      <a:pt x="1844" y="1783"/>
                    </a:lnTo>
                    <a:lnTo>
                      <a:pt x="3626" y="1783"/>
                    </a:lnTo>
                    <a:lnTo>
                      <a:pt x="36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3"/>
              <p:cNvSpPr/>
              <p:nvPr/>
            </p:nvSpPr>
            <p:spPr>
              <a:xfrm>
                <a:off x="2392374" y="2785998"/>
                <a:ext cx="325032" cy="1212390"/>
              </a:xfrm>
              <a:custGeom>
                <a:rect b="b" l="l" r="r" t="t"/>
                <a:pathLst>
                  <a:path extrusionOk="0" h="12906" w="3460">
                    <a:moveTo>
                      <a:pt x="1" y="1"/>
                    </a:moveTo>
                    <a:lnTo>
                      <a:pt x="1" y="12905"/>
                    </a:lnTo>
                    <a:lnTo>
                      <a:pt x="3460" y="12905"/>
                    </a:lnTo>
                    <a:lnTo>
                      <a:pt x="34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3"/>
              <p:cNvSpPr/>
              <p:nvPr/>
            </p:nvSpPr>
            <p:spPr>
              <a:xfrm>
                <a:off x="2571330" y="2785998"/>
                <a:ext cx="2838303" cy="1153677"/>
              </a:xfrm>
              <a:custGeom>
                <a:rect b="b" l="l" r="r" t="t"/>
                <a:pathLst>
                  <a:path extrusionOk="0" h="12281" w="30214">
                    <a:moveTo>
                      <a:pt x="0" y="1"/>
                    </a:moveTo>
                    <a:lnTo>
                      <a:pt x="0" y="12281"/>
                    </a:lnTo>
                    <a:lnTo>
                      <a:pt x="30213" y="12281"/>
                    </a:lnTo>
                    <a:lnTo>
                      <a:pt x="302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3"/>
              <p:cNvSpPr/>
              <p:nvPr/>
            </p:nvSpPr>
            <p:spPr>
              <a:xfrm>
                <a:off x="2571330" y="3830798"/>
                <a:ext cx="340720" cy="167589"/>
              </a:xfrm>
              <a:custGeom>
                <a:rect b="b" l="l" r="r" t="t"/>
                <a:pathLst>
                  <a:path extrusionOk="0" h="1784" w="3627">
                    <a:moveTo>
                      <a:pt x="0" y="1"/>
                    </a:moveTo>
                    <a:lnTo>
                      <a:pt x="0" y="1783"/>
                    </a:lnTo>
                    <a:lnTo>
                      <a:pt x="1768" y="1783"/>
                    </a:lnTo>
                    <a:lnTo>
                      <a:pt x="36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3"/>
              <p:cNvSpPr/>
              <p:nvPr/>
            </p:nvSpPr>
            <p:spPr>
              <a:xfrm>
                <a:off x="2698713" y="3215397"/>
                <a:ext cx="2580626" cy="289241"/>
              </a:xfrm>
              <a:custGeom>
                <a:rect b="b" l="l" r="r" t="t"/>
                <a:pathLst>
                  <a:path extrusionOk="0" h="3079" w="27471">
                    <a:moveTo>
                      <a:pt x="0" y="0"/>
                    </a:moveTo>
                    <a:lnTo>
                      <a:pt x="0" y="3078"/>
                    </a:lnTo>
                    <a:lnTo>
                      <a:pt x="27471" y="3078"/>
                    </a:lnTo>
                    <a:lnTo>
                      <a:pt x="274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3"/>
              <p:cNvSpPr/>
              <p:nvPr/>
            </p:nvSpPr>
            <p:spPr>
              <a:xfrm>
                <a:off x="2698713" y="3567484"/>
                <a:ext cx="2580626" cy="287738"/>
              </a:xfrm>
              <a:custGeom>
                <a:rect b="b" l="l" r="r" t="t"/>
                <a:pathLst>
                  <a:path extrusionOk="0" h="3063" w="27471">
                    <a:moveTo>
                      <a:pt x="0" y="0"/>
                    </a:moveTo>
                    <a:lnTo>
                      <a:pt x="0" y="3063"/>
                    </a:lnTo>
                    <a:lnTo>
                      <a:pt x="27471" y="3063"/>
                    </a:lnTo>
                    <a:lnTo>
                      <a:pt x="274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3"/>
              <p:cNvSpPr/>
              <p:nvPr/>
            </p:nvSpPr>
            <p:spPr>
              <a:xfrm>
                <a:off x="2698713" y="2864719"/>
                <a:ext cx="2580626" cy="289241"/>
              </a:xfrm>
              <a:custGeom>
                <a:rect b="b" l="l" r="r" t="t"/>
                <a:pathLst>
                  <a:path extrusionOk="0" h="3079" w="27471">
                    <a:moveTo>
                      <a:pt x="0" y="1"/>
                    </a:moveTo>
                    <a:lnTo>
                      <a:pt x="0" y="3078"/>
                    </a:lnTo>
                    <a:lnTo>
                      <a:pt x="27471" y="3078"/>
                    </a:lnTo>
                    <a:lnTo>
                      <a:pt x="274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33"/>
            <p:cNvSpPr/>
            <p:nvPr/>
          </p:nvSpPr>
          <p:spPr>
            <a:xfrm>
              <a:off x="2098999" y="4258789"/>
              <a:ext cx="4468538" cy="260590"/>
            </a:xfrm>
            <a:custGeom>
              <a:rect b="b" l="l" r="r" t="t"/>
              <a:pathLst>
                <a:path extrusionOk="0" h="2774" w="47568">
                  <a:moveTo>
                    <a:pt x="23784" y="0"/>
                  </a:moveTo>
                  <a:cubicBezTo>
                    <a:pt x="10635" y="0"/>
                    <a:pt x="1" y="610"/>
                    <a:pt x="1" y="1387"/>
                  </a:cubicBezTo>
                  <a:cubicBezTo>
                    <a:pt x="1" y="2149"/>
                    <a:pt x="10635" y="2773"/>
                    <a:pt x="23784" y="2773"/>
                  </a:cubicBezTo>
                  <a:cubicBezTo>
                    <a:pt x="36917" y="2773"/>
                    <a:pt x="47567" y="2149"/>
                    <a:pt x="47567" y="1387"/>
                  </a:cubicBezTo>
                  <a:cubicBezTo>
                    <a:pt x="47567" y="610"/>
                    <a:pt x="36917" y="0"/>
                    <a:pt x="23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33"/>
            <p:cNvGrpSpPr/>
            <p:nvPr/>
          </p:nvGrpSpPr>
          <p:grpSpPr>
            <a:xfrm>
              <a:off x="3870745" y="704945"/>
              <a:ext cx="2385656" cy="2497677"/>
              <a:chOff x="3846893" y="704945"/>
              <a:chExt cx="2385656" cy="2497677"/>
            </a:xfrm>
          </p:grpSpPr>
          <p:grpSp>
            <p:nvGrpSpPr>
              <p:cNvPr id="273" name="Google Shape;273;p33"/>
              <p:cNvGrpSpPr/>
              <p:nvPr/>
            </p:nvGrpSpPr>
            <p:grpSpPr>
              <a:xfrm>
                <a:off x="4553653" y="2015971"/>
                <a:ext cx="1678896" cy="1186650"/>
                <a:chOff x="4553653" y="2015971"/>
                <a:chExt cx="1678896" cy="1186650"/>
              </a:xfrm>
            </p:grpSpPr>
            <p:sp>
              <p:nvSpPr>
                <p:cNvPr id="274" name="Google Shape;274;p33"/>
                <p:cNvSpPr/>
                <p:nvPr/>
              </p:nvSpPr>
              <p:spPr>
                <a:xfrm>
                  <a:off x="4553653" y="2018884"/>
                  <a:ext cx="1678896" cy="1183738"/>
                </a:xfrm>
                <a:custGeom>
                  <a:rect b="b" l="l" r="r" t="t"/>
                  <a:pathLst>
                    <a:path extrusionOk="0" h="12601" w="17872">
                      <a:moveTo>
                        <a:pt x="17872" y="0"/>
                      </a:moveTo>
                      <a:cubicBezTo>
                        <a:pt x="17598" y="2697"/>
                        <a:pt x="16318" y="5257"/>
                        <a:pt x="14200" y="7237"/>
                      </a:cubicBezTo>
                      <a:cubicBezTo>
                        <a:pt x="11762" y="9492"/>
                        <a:pt x="8563" y="10757"/>
                        <a:pt x="5226" y="10757"/>
                      </a:cubicBezTo>
                      <a:cubicBezTo>
                        <a:pt x="3444" y="10757"/>
                        <a:pt x="1646" y="10391"/>
                        <a:pt x="0" y="9690"/>
                      </a:cubicBezTo>
                      <a:lnTo>
                        <a:pt x="0" y="11534"/>
                      </a:lnTo>
                      <a:cubicBezTo>
                        <a:pt x="1646" y="12235"/>
                        <a:pt x="3428" y="12600"/>
                        <a:pt x="5226" y="12600"/>
                      </a:cubicBezTo>
                      <a:cubicBezTo>
                        <a:pt x="5246" y="12600"/>
                        <a:pt x="5266" y="12600"/>
                        <a:pt x="5286" y="12600"/>
                      </a:cubicBezTo>
                      <a:cubicBezTo>
                        <a:pt x="8601" y="12600"/>
                        <a:pt x="11777" y="11352"/>
                        <a:pt x="14200" y="9081"/>
                      </a:cubicBezTo>
                      <a:cubicBezTo>
                        <a:pt x="16318" y="7100"/>
                        <a:pt x="17598" y="4571"/>
                        <a:pt x="17872" y="1844"/>
                      </a:cubicBezTo>
                      <a:lnTo>
                        <a:pt x="1787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" name="Google Shape;275;p33"/>
                <p:cNvSpPr/>
                <p:nvPr/>
              </p:nvSpPr>
              <p:spPr>
                <a:xfrm>
                  <a:off x="4553653" y="2015971"/>
                  <a:ext cx="1678896" cy="1012016"/>
                </a:xfrm>
                <a:custGeom>
                  <a:rect b="b" l="l" r="r" t="t"/>
                  <a:pathLst>
                    <a:path extrusionOk="0" h="10773" w="17872">
                      <a:moveTo>
                        <a:pt x="5957" y="1"/>
                      </a:moveTo>
                      <a:lnTo>
                        <a:pt x="0" y="9706"/>
                      </a:lnTo>
                      <a:cubicBezTo>
                        <a:pt x="1646" y="10407"/>
                        <a:pt x="3444" y="10772"/>
                        <a:pt x="5226" y="10772"/>
                      </a:cubicBezTo>
                      <a:cubicBezTo>
                        <a:pt x="8563" y="10772"/>
                        <a:pt x="11762" y="9508"/>
                        <a:pt x="14200" y="7238"/>
                      </a:cubicBezTo>
                      <a:cubicBezTo>
                        <a:pt x="16318" y="5257"/>
                        <a:pt x="17598" y="2728"/>
                        <a:pt x="178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6" name="Google Shape;276;p33"/>
              <p:cNvGrpSpPr/>
              <p:nvPr/>
            </p:nvGrpSpPr>
            <p:grpSpPr>
              <a:xfrm>
                <a:off x="3846893" y="742145"/>
                <a:ext cx="1079277" cy="2202799"/>
                <a:chOff x="6747788" y="742145"/>
                <a:chExt cx="1079277" cy="2202799"/>
              </a:xfrm>
            </p:grpSpPr>
            <p:sp>
              <p:nvSpPr>
                <p:cNvPr id="277" name="Google Shape;277;p33"/>
                <p:cNvSpPr/>
                <p:nvPr/>
              </p:nvSpPr>
              <p:spPr>
                <a:xfrm>
                  <a:off x="6747797" y="1829970"/>
                  <a:ext cx="1074955" cy="1114974"/>
                </a:xfrm>
                <a:custGeom>
                  <a:rect b="b" l="l" r="r" t="t"/>
                  <a:pathLst>
                    <a:path extrusionOk="0" h="11869" w="11443">
                      <a:moveTo>
                        <a:pt x="11443" y="0"/>
                      </a:moveTo>
                      <a:lnTo>
                        <a:pt x="5287" y="10025"/>
                      </a:lnTo>
                      <a:cubicBezTo>
                        <a:pt x="1997" y="7801"/>
                        <a:pt x="1" y="4175"/>
                        <a:pt x="1" y="335"/>
                      </a:cubicBezTo>
                      <a:lnTo>
                        <a:pt x="1" y="2179"/>
                      </a:lnTo>
                      <a:cubicBezTo>
                        <a:pt x="1" y="6018"/>
                        <a:pt x="1997" y="9644"/>
                        <a:pt x="5287" y="11869"/>
                      </a:cubicBezTo>
                      <a:lnTo>
                        <a:pt x="11443" y="1859"/>
                      </a:lnTo>
                      <a:lnTo>
                        <a:pt x="114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" name="Google Shape;278;p33"/>
                <p:cNvSpPr/>
                <p:nvPr/>
              </p:nvSpPr>
              <p:spPr>
                <a:xfrm>
                  <a:off x="6747797" y="742145"/>
                  <a:ext cx="1074955" cy="2028259"/>
                </a:xfrm>
                <a:custGeom>
                  <a:rect b="b" l="l" r="r" t="t"/>
                  <a:pathLst>
                    <a:path extrusionOk="0" h="21591" w="11443">
                      <a:moveTo>
                        <a:pt x="11443" y="1"/>
                      </a:moveTo>
                      <a:cubicBezTo>
                        <a:pt x="8563" y="275"/>
                        <a:pt x="5836" y="1494"/>
                        <a:pt x="3749" y="3475"/>
                      </a:cubicBezTo>
                      <a:cubicBezTo>
                        <a:pt x="1326" y="5745"/>
                        <a:pt x="1" y="8731"/>
                        <a:pt x="1" y="11885"/>
                      </a:cubicBezTo>
                      <a:cubicBezTo>
                        <a:pt x="1" y="15739"/>
                        <a:pt x="1997" y="19350"/>
                        <a:pt x="5287" y="21590"/>
                      </a:cubicBezTo>
                      <a:lnTo>
                        <a:pt x="11443" y="11565"/>
                      </a:lnTo>
                      <a:lnTo>
                        <a:pt x="1144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" name="Google Shape;279;p33"/>
                <p:cNvSpPr/>
                <p:nvPr/>
              </p:nvSpPr>
              <p:spPr>
                <a:xfrm>
                  <a:off x="6747788" y="1829970"/>
                  <a:ext cx="1079277" cy="1113565"/>
                </a:xfrm>
                <a:custGeom>
                  <a:rect b="b" l="l" r="r" t="t"/>
                  <a:pathLst>
                    <a:path extrusionOk="0" h="11854" w="11489">
                      <a:moveTo>
                        <a:pt x="11443" y="0"/>
                      </a:moveTo>
                      <a:lnTo>
                        <a:pt x="11443" y="72"/>
                      </a:lnTo>
                      <a:lnTo>
                        <a:pt x="11489" y="0"/>
                      </a:lnTo>
                      <a:close/>
                      <a:moveTo>
                        <a:pt x="11443" y="72"/>
                      </a:moveTo>
                      <a:lnTo>
                        <a:pt x="11275" y="335"/>
                      </a:lnTo>
                      <a:lnTo>
                        <a:pt x="10757" y="1158"/>
                      </a:lnTo>
                      <a:lnTo>
                        <a:pt x="10133" y="2194"/>
                      </a:lnTo>
                      <a:lnTo>
                        <a:pt x="9980" y="2438"/>
                      </a:lnTo>
                      <a:lnTo>
                        <a:pt x="5730" y="9340"/>
                      </a:lnTo>
                      <a:lnTo>
                        <a:pt x="5699" y="9385"/>
                      </a:lnTo>
                      <a:lnTo>
                        <a:pt x="5318" y="10025"/>
                      </a:lnTo>
                      <a:cubicBezTo>
                        <a:pt x="4953" y="9766"/>
                        <a:pt x="4587" y="9507"/>
                        <a:pt x="4252" y="9218"/>
                      </a:cubicBezTo>
                      <a:cubicBezTo>
                        <a:pt x="4236" y="9218"/>
                        <a:pt x="4236" y="9203"/>
                        <a:pt x="4206" y="9203"/>
                      </a:cubicBezTo>
                      <a:cubicBezTo>
                        <a:pt x="3597" y="8685"/>
                        <a:pt x="3063" y="8136"/>
                        <a:pt x="2576" y="7527"/>
                      </a:cubicBezTo>
                      <a:cubicBezTo>
                        <a:pt x="2256" y="7130"/>
                        <a:pt x="1966" y="6704"/>
                        <a:pt x="1692" y="6262"/>
                      </a:cubicBezTo>
                      <a:cubicBezTo>
                        <a:pt x="1052" y="5226"/>
                        <a:pt x="595" y="4098"/>
                        <a:pt x="306" y="2895"/>
                      </a:cubicBezTo>
                      <a:cubicBezTo>
                        <a:pt x="168" y="2331"/>
                        <a:pt x="77" y="1752"/>
                        <a:pt x="47" y="1158"/>
                      </a:cubicBezTo>
                      <a:cubicBezTo>
                        <a:pt x="16" y="884"/>
                        <a:pt x="1" y="594"/>
                        <a:pt x="1" y="305"/>
                      </a:cubicBezTo>
                      <a:lnTo>
                        <a:pt x="1" y="2148"/>
                      </a:lnTo>
                      <a:cubicBezTo>
                        <a:pt x="1" y="6003"/>
                        <a:pt x="1997" y="9614"/>
                        <a:pt x="5303" y="11854"/>
                      </a:cubicBezTo>
                      <a:lnTo>
                        <a:pt x="11443" y="1828"/>
                      </a:lnTo>
                      <a:lnTo>
                        <a:pt x="11443" y="7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33"/>
                <p:cNvSpPr/>
                <p:nvPr/>
              </p:nvSpPr>
              <p:spPr>
                <a:xfrm>
                  <a:off x="6747928" y="742145"/>
                  <a:ext cx="1077774" cy="2026756"/>
                </a:xfrm>
                <a:custGeom>
                  <a:rect b="b" l="l" r="r" t="t"/>
                  <a:pathLst>
                    <a:path extrusionOk="0" h="21575" w="11473">
                      <a:moveTo>
                        <a:pt x="11458" y="1"/>
                      </a:moveTo>
                      <a:lnTo>
                        <a:pt x="11458" y="2"/>
                      </a:lnTo>
                      <a:lnTo>
                        <a:pt x="11458" y="2"/>
                      </a:lnTo>
                      <a:cubicBezTo>
                        <a:pt x="11463" y="2"/>
                        <a:pt x="11468" y="1"/>
                        <a:pt x="11473" y="1"/>
                      </a:cubicBezTo>
                      <a:close/>
                      <a:moveTo>
                        <a:pt x="10193" y="610"/>
                      </a:moveTo>
                      <a:cubicBezTo>
                        <a:pt x="10330" y="610"/>
                        <a:pt x="10467" y="732"/>
                        <a:pt x="10467" y="884"/>
                      </a:cubicBezTo>
                      <a:cubicBezTo>
                        <a:pt x="10467" y="1022"/>
                        <a:pt x="10345" y="1143"/>
                        <a:pt x="10193" y="1143"/>
                      </a:cubicBezTo>
                      <a:cubicBezTo>
                        <a:pt x="10041" y="1143"/>
                        <a:pt x="9934" y="1022"/>
                        <a:pt x="9934" y="884"/>
                      </a:cubicBezTo>
                      <a:cubicBezTo>
                        <a:pt x="9934" y="747"/>
                        <a:pt x="10041" y="610"/>
                        <a:pt x="10193" y="610"/>
                      </a:cubicBezTo>
                      <a:close/>
                      <a:moveTo>
                        <a:pt x="10193" y="1189"/>
                      </a:moveTo>
                      <a:cubicBezTo>
                        <a:pt x="10254" y="1189"/>
                        <a:pt x="10284" y="1204"/>
                        <a:pt x="10330" y="1220"/>
                      </a:cubicBezTo>
                      <a:lnTo>
                        <a:pt x="10863" y="1524"/>
                      </a:lnTo>
                      <a:cubicBezTo>
                        <a:pt x="10894" y="1555"/>
                        <a:pt x="10924" y="1601"/>
                        <a:pt x="10924" y="1646"/>
                      </a:cubicBezTo>
                      <a:cubicBezTo>
                        <a:pt x="10924" y="1661"/>
                        <a:pt x="10924" y="1677"/>
                        <a:pt x="10894" y="1722"/>
                      </a:cubicBezTo>
                      <a:cubicBezTo>
                        <a:pt x="10879" y="1753"/>
                        <a:pt x="10818" y="1783"/>
                        <a:pt x="10787" y="1783"/>
                      </a:cubicBezTo>
                      <a:cubicBezTo>
                        <a:pt x="10772" y="1783"/>
                        <a:pt x="10741" y="1783"/>
                        <a:pt x="10726" y="1753"/>
                      </a:cubicBezTo>
                      <a:lnTo>
                        <a:pt x="10482" y="1631"/>
                      </a:lnTo>
                      <a:lnTo>
                        <a:pt x="10482" y="3017"/>
                      </a:lnTo>
                      <a:cubicBezTo>
                        <a:pt x="10482" y="3094"/>
                        <a:pt x="10422" y="3155"/>
                        <a:pt x="10345" y="3155"/>
                      </a:cubicBezTo>
                      <a:cubicBezTo>
                        <a:pt x="10269" y="3155"/>
                        <a:pt x="10208" y="3094"/>
                        <a:pt x="10208" y="3017"/>
                      </a:cubicBezTo>
                      <a:lnTo>
                        <a:pt x="10208" y="2256"/>
                      </a:lnTo>
                      <a:lnTo>
                        <a:pt x="10163" y="2256"/>
                      </a:lnTo>
                      <a:lnTo>
                        <a:pt x="10163" y="3017"/>
                      </a:lnTo>
                      <a:cubicBezTo>
                        <a:pt x="10163" y="3078"/>
                        <a:pt x="10102" y="3124"/>
                        <a:pt x="10041" y="3124"/>
                      </a:cubicBezTo>
                      <a:lnTo>
                        <a:pt x="10025" y="3124"/>
                      </a:lnTo>
                      <a:cubicBezTo>
                        <a:pt x="9949" y="3124"/>
                        <a:pt x="9888" y="3078"/>
                        <a:pt x="9888" y="3017"/>
                      </a:cubicBezTo>
                      <a:lnTo>
                        <a:pt x="9888" y="1631"/>
                      </a:lnTo>
                      <a:lnTo>
                        <a:pt x="9644" y="1753"/>
                      </a:lnTo>
                      <a:cubicBezTo>
                        <a:pt x="9629" y="1783"/>
                        <a:pt x="9599" y="1783"/>
                        <a:pt x="9584" y="1783"/>
                      </a:cubicBezTo>
                      <a:cubicBezTo>
                        <a:pt x="9553" y="1783"/>
                        <a:pt x="9492" y="1753"/>
                        <a:pt x="9477" y="1707"/>
                      </a:cubicBezTo>
                      <a:cubicBezTo>
                        <a:pt x="9446" y="1677"/>
                        <a:pt x="9446" y="1661"/>
                        <a:pt x="9446" y="1646"/>
                      </a:cubicBezTo>
                      <a:cubicBezTo>
                        <a:pt x="9446" y="1601"/>
                        <a:pt x="9462" y="1555"/>
                        <a:pt x="9523" y="1524"/>
                      </a:cubicBezTo>
                      <a:lnTo>
                        <a:pt x="10056" y="1220"/>
                      </a:lnTo>
                      <a:cubicBezTo>
                        <a:pt x="10102" y="1204"/>
                        <a:pt x="10163" y="1189"/>
                        <a:pt x="10193" y="1189"/>
                      </a:cubicBezTo>
                      <a:close/>
                      <a:moveTo>
                        <a:pt x="5028" y="3414"/>
                      </a:moveTo>
                      <a:cubicBezTo>
                        <a:pt x="5165" y="3414"/>
                        <a:pt x="5272" y="3535"/>
                        <a:pt x="5302" y="3657"/>
                      </a:cubicBezTo>
                      <a:cubicBezTo>
                        <a:pt x="5302" y="3794"/>
                        <a:pt x="5180" y="3916"/>
                        <a:pt x="5058" y="3932"/>
                      </a:cubicBezTo>
                      <a:cubicBezTo>
                        <a:pt x="4891" y="3932"/>
                        <a:pt x="4784" y="3810"/>
                        <a:pt x="4784" y="3688"/>
                      </a:cubicBezTo>
                      <a:cubicBezTo>
                        <a:pt x="4784" y="3551"/>
                        <a:pt x="4891" y="3429"/>
                        <a:pt x="5028" y="3414"/>
                      </a:cubicBezTo>
                      <a:close/>
                      <a:moveTo>
                        <a:pt x="6765" y="3414"/>
                      </a:moveTo>
                      <a:cubicBezTo>
                        <a:pt x="6902" y="3414"/>
                        <a:pt x="7039" y="3535"/>
                        <a:pt x="7039" y="3688"/>
                      </a:cubicBezTo>
                      <a:cubicBezTo>
                        <a:pt x="7039" y="3810"/>
                        <a:pt x="6917" y="3947"/>
                        <a:pt x="6765" y="3947"/>
                      </a:cubicBezTo>
                      <a:cubicBezTo>
                        <a:pt x="6613" y="3932"/>
                        <a:pt x="6506" y="3810"/>
                        <a:pt x="6506" y="3688"/>
                      </a:cubicBezTo>
                      <a:cubicBezTo>
                        <a:pt x="6506" y="3551"/>
                        <a:pt x="6613" y="3414"/>
                        <a:pt x="6765" y="3414"/>
                      </a:cubicBezTo>
                      <a:close/>
                      <a:moveTo>
                        <a:pt x="8487" y="3414"/>
                      </a:moveTo>
                      <a:cubicBezTo>
                        <a:pt x="8639" y="3414"/>
                        <a:pt x="8746" y="3535"/>
                        <a:pt x="8746" y="3688"/>
                      </a:cubicBezTo>
                      <a:cubicBezTo>
                        <a:pt x="8746" y="3810"/>
                        <a:pt x="8639" y="3947"/>
                        <a:pt x="8487" y="3947"/>
                      </a:cubicBezTo>
                      <a:cubicBezTo>
                        <a:pt x="8319" y="3947"/>
                        <a:pt x="8212" y="3810"/>
                        <a:pt x="8212" y="3688"/>
                      </a:cubicBezTo>
                      <a:cubicBezTo>
                        <a:pt x="8212" y="3551"/>
                        <a:pt x="8319" y="3414"/>
                        <a:pt x="8487" y="3414"/>
                      </a:cubicBezTo>
                      <a:close/>
                      <a:moveTo>
                        <a:pt x="10193" y="3414"/>
                      </a:moveTo>
                      <a:cubicBezTo>
                        <a:pt x="10345" y="3414"/>
                        <a:pt x="10467" y="3535"/>
                        <a:pt x="10467" y="3688"/>
                      </a:cubicBezTo>
                      <a:cubicBezTo>
                        <a:pt x="10467" y="3810"/>
                        <a:pt x="10345" y="3947"/>
                        <a:pt x="10193" y="3947"/>
                      </a:cubicBezTo>
                      <a:cubicBezTo>
                        <a:pt x="10041" y="3947"/>
                        <a:pt x="9934" y="3810"/>
                        <a:pt x="9934" y="3688"/>
                      </a:cubicBezTo>
                      <a:cubicBezTo>
                        <a:pt x="9934" y="3551"/>
                        <a:pt x="10041" y="3414"/>
                        <a:pt x="10193" y="3414"/>
                      </a:cubicBezTo>
                      <a:close/>
                      <a:moveTo>
                        <a:pt x="5058" y="3962"/>
                      </a:moveTo>
                      <a:cubicBezTo>
                        <a:pt x="5104" y="3962"/>
                        <a:pt x="5150" y="3993"/>
                        <a:pt x="5180" y="4008"/>
                      </a:cubicBezTo>
                      <a:lnTo>
                        <a:pt x="5714" y="4313"/>
                      </a:lnTo>
                      <a:lnTo>
                        <a:pt x="5744" y="4313"/>
                      </a:lnTo>
                      <a:cubicBezTo>
                        <a:pt x="5775" y="4328"/>
                        <a:pt x="5790" y="4389"/>
                        <a:pt x="5790" y="4419"/>
                      </a:cubicBezTo>
                      <a:cubicBezTo>
                        <a:pt x="5790" y="4450"/>
                        <a:pt x="5790" y="4480"/>
                        <a:pt x="5775" y="4495"/>
                      </a:cubicBezTo>
                      <a:cubicBezTo>
                        <a:pt x="5759" y="4541"/>
                        <a:pt x="5698" y="4556"/>
                        <a:pt x="5668" y="4556"/>
                      </a:cubicBezTo>
                      <a:cubicBezTo>
                        <a:pt x="5637" y="4556"/>
                        <a:pt x="5607" y="4556"/>
                        <a:pt x="5592" y="4541"/>
                      </a:cubicBezTo>
                      <a:lnTo>
                        <a:pt x="5333" y="4404"/>
                      </a:lnTo>
                      <a:lnTo>
                        <a:pt x="5333" y="5790"/>
                      </a:lnTo>
                      <a:cubicBezTo>
                        <a:pt x="5333" y="5867"/>
                        <a:pt x="5287" y="5928"/>
                        <a:pt x="5211" y="5928"/>
                      </a:cubicBezTo>
                      <a:cubicBezTo>
                        <a:pt x="5135" y="5928"/>
                        <a:pt x="5074" y="5867"/>
                        <a:pt x="5074" y="5790"/>
                      </a:cubicBezTo>
                      <a:lnTo>
                        <a:pt x="5074" y="5029"/>
                      </a:lnTo>
                      <a:lnTo>
                        <a:pt x="5013" y="5029"/>
                      </a:lnTo>
                      <a:lnTo>
                        <a:pt x="5013" y="5790"/>
                      </a:lnTo>
                      <a:cubicBezTo>
                        <a:pt x="5013" y="5867"/>
                        <a:pt x="4952" y="5928"/>
                        <a:pt x="4876" y="5928"/>
                      </a:cubicBezTo>
                      <a:cubicBezTo>
                        <a:pt x="4799" y="5928"/>
                        <a:pt x="4754" y="5867"/>
                        <a:pt x="4754" y="5790"/>
                      </a:cubicBezTo>
                      <a:lnTo>
                        <a:pt x="4754" y="4404"/>
                      </a:lnTo>
                      <a:lnTo>
                        <a:pt x="4495" y="4541"/>
                      </a:lnTo>
                      <a:cubicBezTo>
                        <a:pt x="4480" y="4556"/>
                        <a:pt x="4464" y="4556"/>
                        <a:pt x="4419" y="4556"/>
                      </a:cubicBezTo>
                      <a:cubicBezTo>
                        <a:pt x="4388" y="4556"/>
                        <a:pt x="4327" y="4541"/>
                        <a:pt x="4312" y="4480"/>
                      </a:cubicBezTo>
                      <a:cubicBezTo>
                        <a:pt x="4327" y="4480"/>
                        <a:pt x="4312" y="4465"/>
                        <a:pt x="4312" y="4419"/>
                      </a:cubicBezTo>
                      <a:cubicBezTo>
                        <a:pt x="4312" y="4389"/>
                        <a:pt x="4327" y="4328"/>
                        <a:pt x="4388" y="4313"/>
                      </a:cubicBezTo>
                      <a:lnTo>
                        <a:pt x="4921" y="4008"/>
                      </a:lnTo>
                      <a:cubicBezTo>
                        <a:pt x="4952" y="3977"/>
                        <a:pt x="5013" y="3962"/>
                        <a:pt x="5058" y="3962"/>
                      </a:cubicBezTo>
                      <a:close/>
                      <a:moveTo>
                        <a:pt x="6765" y="3962"/>
                      </a:moveTo>
                      <a:cubicBezTo>
                        <a:pt x="6826" y="3962"/>
                        <a:pt x="6856" y="3993"/>
                        <a:pt x="6902" y="4008"/>
                      </a:cubicBezTo>
                      <a:lnTo>
                        <a:pt x="7435" y="4313"/>
                      </a:lnTo>
                      <a:cubicBezTo>
                        <a:pt x="7466" y="4328"/>
                        <a:pt x="7511" y="4389"/>
                        <a:pt x="7511" y="4419"/>
                      </a:cubicBezTo>
                      <a:cubicBezTo>
                        <a:pt x="7511" y="4450"/>
                        <a:pt x="7511" y="4465"/>
                        <a:pt x="7496" y="4480"/>
                      </a:cubicBezTo>
                      <a:cubicBezTo>
                        <a:pt x="7466" y="4526"/>
                        <a:pt x="7420" y="4556"/>
                        <a:pt x="7374" y="4556"/>
                      </a:cubicBezTo>
                      <a:cubicBezTo>
                        <a:pt x="7359" y="4556"/>
                        <a:pt x="7344" y="4556"/>
                        <a:pt x="7298" y="4541"/>
                      </a:cubicBezTo>
                      <a:lnTo>
                        <a:pt x="7054" y="4404"/>
                      </a:lnTo>
                      <a:lnTo>
                        <a:pt x="7054" y="5790"/>
                      </a:lnTo>
                      <a:cubicBezTo>
                        <a:pt x="7054" y="5851"/>
                        <a:pt x="6993" y="5912"/>
                        <a:pt x="6932" y="5912"/>
                      </a:cubicBezTo>
                      <a:lnTo>
                        <a:pt x="6917" y="5912"/>
                      </a:lnTo>
                      <a:cubicBezTo>
                        <a:pt x="6841" y="5912"/>
                        <a:pt x="6780" y="5851"/>
                        <a:pt x="6780" y="5790"/>
                      </a:cubicBezTo>
                      <a:lnTo>
                        <a:pt x="6780" y="5029"/>
                      </a:lnTo>
                      <a:lnTo>
                        <a:pt x="6734" y="5029"/>
                      </a:lnTo>
                      <a:lnTo>
                        <a:pt x="6734" y="5790"/>
                      </a:lnTo>
                      <a:cubicBezTo>
                        <a:pt x="6734" y="5867"/>
                        <a:pt x="6673" y="5928"/>
                        <a:pt x="6597" y="5928"/>
                      </a:cubicBezTo>
                      <a:cubicBezTo>
                        <a:pt x="6521" y="5928"/>
                        <a:pt x="6460" y="5867"/>
                        <a:pt x="6460" y="5790"/>
                      </a:cubicBezTo>
                      <a:lnTo>
                        <a:pt x="6460" y="4404"/>
                      </a:lnTo>
                      <a:lnTo>
                        <a:pt x="6216" y="4541"/>
                      </a:lnTo>
                      <a:cubicBezTo>
                        <a:pt x="6201" y="4556"/>
                        <a:pt x="6171" y="4556"/>
                        <a:pt x="6140" y="4556"/>
                      </a:cubicBezTo>
                      <a:cubicBezTo>
                        <a:pt x="6095" y="4556"/>
                        <a:pt x="6049" y="4541"/>
                        <a:pt x="6018" y="4480"/>
                      </a:cubicBezTo>
                      <a:lnTo>
                        <a:pt x="6018" y="4419"/>
                      </a:lnTo>
                      <a:cubicBezTo>
                        <a:pt x="6018" y="4389"/>
                        <a:pt x="6034" y="4328"/>
                        <a:pt x="6095" y="4313"/>
                      </a:cubicBezTo>
                      <a:lnTo>
                        <a:pt x="6628" y="4008"/>
                      </a:lnTo>
                      <a:cubicBezTo>
                        <a:pt x="6673" y="3977"/>
                        <a:pt x="6734" y="3962"/>
                        <a:pt x="6765" y="3962"/>
                      </a:cubicBezTo>
                      <a:close/>
                      <a:moveTo>
                        <a:pt x="10193" y="3962"/>
                      </a:moveTo>
                      <a:cubicBezTo>
                        <a:pt x="10254" y="3962"/>
                        <a:pt x="10284" y="3993"/>
                        <a:pt x="10330" y="4008"/>
                      </a:cubicBezTo>
                      <a:lnTo>
                        <a:pt x="10863" y="4313"/>
                      </a:lnTo>
                      <a:cubicBezTo>
                        <a:pt x="10894" y="4328"/>
                        <a:pt x="10924" y="4389"/>
                        <a:pt x="10924" y="4419"/>
                      </a:cubicBezTo>
                      <a:cubicBezTo>
                        <a:pt x="10924" y="4450"/>
                        <a:pt x="10924" y="4465"/>
                        <a:pt x="10894" y="4495"/>
                      </a:cubicBezTo>
                      <a:cubicBezTo>
                        <a:pt x="10879" y="4541"/>
                        <a:pt x="10818" y="4556"/>
                        <a:pt x="10787" y="4556"/>
                      </a:cubicBezTo>
                      <a:cubicBezTo>
                        <a:pt x="10772" y="4556"/>
                        <a:pt x="10741" y="4556"/>
                        <a:pt x="10726" y="4541"/>
                      </a:cubicBezTo>
                      <a:lnTo>
                        <a:pt x="10482" y="4404"/>
                      </a:lnTo>
                      <a:lnTo>
                        <a:pt x="10482" y="5790"/>
                      </a:lnTo>
                      <a:cubicBezTo>
                        <a:pt x="10482" y="5867"/>
                        <a:pt x="10422" y="5928"/>
                        <a:pt x="10345" y="5928"/>
                      </a:cubicBezTo>
                      <a:cubicBezTo>
                        <a:pt x="10269" y="5928"/>
                        <a:pt x="10208" y="5867"/>
                        <a:pt x="10208" y="5790"/>
                      </a:cubicBezTo>
                      <a:lnTo>
                        <a:pt x="10208" y="5029"/>
                      </a:lnTo>
                      <a:lnTo>
                        <a:pt x="10163" y="5029"/>
                      </a:lnTo>
                      <a:lnTo>
                        <a:pt x="10163" y="5790"/>
                      </a:lnTo>
                      <a:cubicBezTo>
                        <a:pt x="10163" y="5851"/>
                        <a:pt x="10102" y="5912"/>
                        <a:pt x="10041" y="5912"/>
                      </a:cubicBezTo>
                      <a:lnTo>
                        <a:pt x="10025" y="5912"/>
                      </a:lnTo>
                      <a:cubicBezTo>
                        <a:pt x="9949" y="5912"/>
                        <a:pt x="9888" y="5851"/>
                        <a:pt x="9888" y="5790"/>
                      </a:cubicBezTo>
                      <a:lnTo>
                        <a:pt x="9888" y="4404"/>
                      </a:lnTo>
                      <a:lnTo>
                        <a:pt x="9644" y="4541"/>
                      </a:lnTo>
                      <a:cubicBezTo>
                        <a:pt x="9629" y="4556"/>
                        <a:pt x="9599" y="4556"/>
                        <a:pt x="9584" y="4556"/>
                      </a:cubicBezTo>
                      <a:cubicBezTo>
                        <a:pt x="9553" y="4556"/>
                        <a:pt x="9492" y="4541"/>
                        <a:pt x="9477" y="4480"/>
                      </a:cubicBezTo>
                      <a:cubicBezTo>
                        <a:pt x="9446" y="4480"/>
                        <a:pt x="9446" y="4465"/>
                        <a:pt x="9446" y="4419"/>
                      </a:cubicBezTo>
                      <a:cubicBezTo>
                        <a:pt x="9446" y="4389"/>
                        <a:pt x="9462" y="4328"/>
                        <a:pt x="9523" y="4313"/>
                      </a:cubicBezTo>
                      <a:lnTo>
                        <a:pt x="10056" y="4008"/>
                      </a:lnTo>
                      <a:cubicBezTo>
                        <a:pt x="10102" y="3977"/>
                        <a:pt x="10163" y="3962"/>
                        <a:pt x="10193" y="3962"/>
                      </a:cubicBezTo>
                      <a:close/>
                      <a:moveTo>
                        <a:pt x="8487" y="3977"/>
                      </a:moveTo>
                      <a:cubicBezTo>
                        <a:pt x="8532" y="3977"/>
                        <a:pt x="8578" y="4008"/>
                        <a:pt x="8608" y="4023"/>
                      </a:cubicBezTo>
                      <a:lnTo>
                        <a:pt x="9142" y="4328"/>
                      </a:lnTo>
                      <a:cubicBezTo>
                        <a:pt x="9187" y="4343"/>
                        <a:pt x="9218" y="4404"/>
                        <a:pt x="9218" y="4450"/>
                      </a:cubicBezTo>
                      <a:cubicBezTo>
                        <a:pt x="9218" y="4465"/>
                        <a:pt x="9218" y="4480"/>
                        <a:pt x="9203" y="4495"/>
                      </a:cubicBezTo>
                      <a:cubicBezTo>
                        <a:pt x="9187" y="4541"/>
                        <a:pt x="9126" y="4572"/>
                        <a:pt x="9096" y="4572"/>
                      </a:cubicBezTo>
                      <a:cubicBezTo>
                        <a:pt x="9066" y="4572"/>
                        <a:pt x="9050" y="4572"/>
                        <a:pt x="9020" y="4556"/>
                      </a:cubicBezTo>
                      <a:lnTo>
                        <a:pt x="8761" y="4419"/>
                      </a:lnTo>
                      <a:lnTo>
                        <a:pt x="8761" y="5821"/>
                      </a:lnTo>
                      <a:cubicBezTo>
                        <a:pt x="8761" y="5867"/>
                        <a:pt x="8715" y="5928"/>
                        <a:pt x="8654" y="5928"/>
                      </a:cubicBezTo>
                      <a:lnTo>
                        <a:pt x="8639" y="5928"/>
                      </a:lnTo>
                      <a:cubicBezTo>
                        <a:pt x="8563" y="5928"/>
                        <a:pt x="8502" y="5867"/>
                        <a:pt x="8502" y="5821"/>
                      </a:cubicBezTo>
                      <a:lnTo>
                        <a:pt x="8502" y="5059"/>
                      </a:lnTo>
                      <a:lnTo>
                        <a:pt x="8441" y="5059"/>
                      </a:lnTo>
                      <a:lnTo>
                        <a:pt x="8441" y="5821"/>
                      </a:lnTo>
                      <a:cubicBezTo>
                        <a:pt x="8441" y="5882"/>
                        <a:pt x="8380" y="5943"/>
                        <a:pt x="8304" y="5943"/>
                      </a:cubicBezTo>
                      <a:cubicBezTo>
                        <a:pt x="8228" y="5943"/>
                        <a:pt x="8182" y="5882"/>
                        <a:pt x="8182" y="5821"/>
                      </a:cubicBezTo>
                      <a:lnTo>
                        <a:pt x="8182" y="4404"/>
                      </a:lnTo>
                      <a:lnTo>
                        <a:pt x="7923" y="4541"/>
                      </a:lnTo>
                      <a:lnTo>
                        <a:pt x="7908" y="4541"/>
                      </a:lnTo>
                      <a:cubicBezTo>
                        <a:pt x="7892" y="4556"/>
                        <a:pt x="7877" y="4556"/>
                        <a:pt x="7847" y="4556"/>
                      </a:cubicBezTo>
                      <a:cubicBezTo>
                        <a:pt x="7801" y="4556"/>
                        <a:pt x="7755" y="4541"/>
                        <a:pt x="7740" y="4480"/>
                      </a:cubicBezTo>
                      <a:lnTo>
                        <a:pt x="7740" y="4450"/>
                      </a:lnTo>
                      <a:cubicBezTo>
                        <a:pt x="7740" y="4389"/>
                        <a:pt x="7755" y="4343"/>
                        <a:pt x="7816" y="4328"/>
                      </a:cubicBezTo>
                      <a:lnTo>
                        <a:pt x="8349" y="4023"/>
                      </a:lnTo>
                      <a:cubicBezTo>
                        <a:pt x="8380" y="4008"/>
                        <a:pt x="8441" y="3977"/>
                        <a:pt x="8487" y="3977"/>
                      </a:cubicBezTo>
                      <a:close/>
                      <a:moveTo>
                        <a:pt x="5028" y="6202"/>
                      </a:moveTo>
                      <a:cubicBezTo>
                        <a:pt x="5165" y="6202"/>
                        <a:pt x="5272" y="6308"/>
                        <a:pt x="5302" y="6446"/>
                      </a:cubicBezTo>
                      <a:cubicBezTo>
                        <a:pt x="5302" y="6583"/>
                        <a:pt x="5180" y="6689"/>
                        <a:pt x="5058" y="6705"/>
                      </a:cubicBezTo>
                      <a:cubicBezTo>
                        <a:pt x="5041" y="6708"/>
                        <a:pt x="5024" y="6709"/>
                        <a:pt x="5008" y="6709"/>
                      </a:cubicBezTo>
                      <a:cubicBezTo>
                        <a:pt x="4870" y="6709"/>
                        <a:pt x="4784" y="6597"/>
                        <a:pt x="4784" y="6461"/>
                      </a:cubicBezTo>
                      <a:cubicBezTo>
                        <a:pt x="4784" y="6324"/>
                        <a:pt x="4891" y="6217"/>
                        <a:pt x="5028" y="6202"/>
                      </a:cubicBezTo>
                      <a:close/>
                      <a:moveTo>
                        <a:pt x="3352" y="6202"/>
                      </a:moveTo>
                      <a:cubicBezTo>
                        <a:pt x="3504" y="6202"/>
                        <a:pt x="3626" y="6308"/>
                        <a:pt x="3626" y="6461"/>
                      </a:cubicBezTo>
                      <a:cubicBezTo>
                        <a:pt x="3626" y="6598"/>
                        <a:pt x="3504" y="6735"/>
                        <a:pt x="3352" y="6735"/>
                      </a:cubicBezTo>
                      <a:cubicBezTo>
                        <a:pt x="3200" y="6735"/>
                        <a:pt x="3093" y="6613"/>
                        <a:pt x="3093" y="6461"/>
                      </a:cubicBezTo>
                      <a:cubicBezTo>
                        <a:pt x="3093" y="6324"/>
                        <a:pt x="3200" y="6202"/>
                        <a:pt x="3352" y="6202"/>
                      </a:cubicBezTo>
                      <a:close/>
                      <a:moveTo>
                        <a:pt x="6765" y="6202"/>
                      </a:moveTo>
                      <a:cubicBezTo>
                        <a:pt x="6902" y="6202"/>
                        <a:pt x="7039" y="6308"/>
                        <a:pt x="7039" y="6461"/>
                      </a:cubicBezTo>
                      <a:cubicBezTo>
                        <a:pt x="7039" y="6598"/>
                        <a:pt x="6917" y="6735"/>
                        <a:pt x="6765" y="6735"/>
                      </a:cubicBezTo>
                      <a:cubicBezTo>
                        <a:pt x="6613" y="6735"/>
                        <a:pt x="6506" y="6613"/>
                        <a:pt x="6506" y="6461"/>
                      </a:cubicBezTo>
                      <a:cubicBezTo>
                        <a:pt x="6506" y="6324"/>
                        <a:pt x="6613" y="6202"/>
                        <a:pt x="6765" y="6202"/>
                      </a:cubicBezTo>
                      <a:close/>
                      <a:moveTo>
                        <a:pt x="8487" y="6202"/>
                      </a:moveTo>
                      <a:cubicBezTo>
                        <a:pt x="8639" y="6202"/>
                        <a:pt x="8746" y="6308"/>
                        <a:pt x="8746" y="6461"/>
                      </a:cubicBezTo>
                      <a:cubicBezTo>
                        <a:pt x="8746" y="6598"/>
                        <a:pt x="8639" y="6735"/>
                        <a:pt x="8487" y="6735"/>
                      </a:cubicBezTo>
                      <a:cubicBezTo>
                        <a:pt x="8319" y="6735"/>
                        <a:pt x="8212" y="6613"/>
                        <a:pt x="8212" y="6461"/>
                      </a:cubicBezTo>
                      <a:cubicBezTo>
                        <a:pt x="8212" y="6324"/>
                        <a:pt x="8319" y="6202"/>
                        <a:pt x="8487" y="6202"/>
                      </a:cubicBezTo>
                      <a:close/>
                      <a:moveTo>
                        <a:pt x="10193" y="6202"/>
                      </a:moveTo>
                      <a:cubicBezTo>
                        <a:pt x="10345" y="6202"/>
                        <a:pt x="10467" y="6308"/>
                        <a:pt x="10467" y="6461"/>
                      </a:cubicBezTo>
                      <a:cubicBezTo>
                        <a:pt x="10467" y="6598"/>
                        <a:pt x="10345" y="6735"/>
                        <a:pt x="10193" y="6735"/>
                      </a:cubicBezTo>
                      <a:cubicBezTo>
                        <a:pt x="10041" y="6735"/>
                        <a:pt x="9934" y="6613"/>
                        <a:pt x="9934" y="6461"/>
                      </a:cubicBezTo>
                      <a:cubicBezTo>
                        <a:pt x="9934" y="6324"/>
                        <a:pt x="10041" y="6202"/>
                        <a:pt x="10193" y="6202"/>
                      </a:cubicBezTo>
                      <a:close/>
                      <a:moveTo>
                        <a:pt x="5058" y="6765"/>
                      </a:moveTo>
                      <a:cubicBezTo>
                        <a:pt x="5104" y="6765"/>
                        <a:pt x="5150" y="6781"/>
                        <a:pt x="5180" y="6811"/>
                      </a:cubicBezTo>
                      <a:lnTo>
                        <a:pt x="5714" y="7116"/>
                      </a:lnTo>
                      <a:lnTo>
                        <a:pt x="5744" y="7116"/>
                      </a:lnTo>
                      <a:cubicBezTo>
                        <a:pt x="5775" y="7131"/>
                        <a:pt x="5790" y="7192"/>
                        <a:pt x="5790" y="7223"/>
                      </a:cubicBezTo>
                      <a:cubicBezTo>
                        <a:pt x="5790" y="7238"/>
                        <a:pt x="5790" y="7284"/>
                        <a:pt x="5775" y="7299"/>
                      </a:cubicBezTo>
                      <a:cubicBezTo>
                        <a:pt x="5759" y="7344"/>
                        <a:pt x="5698" y="7360"/>
                        <a:pt x="5668" y="7360"/>
                      </a:cubicBezTo>
                      <a:cubicBezTo>
                        <a:pt x="5637" y="7360"/>
                        <a:pt x="5607" y="7360"/>
                        <a:pt x="5592" y="7344"/>
                      </a:cubicBezTo>
                      <a:lnTo>
                        <a:pt x="5333" y="7207"/>
                      </a:lnTo>
                      <a:lnTo>
                        <a:pt x="5333" y="8594"/>
                      </a:lnTo>
                      <a:cubicBezTo>
                        <a:pt x="5333" y="8670"/>
                        <a:pt x="5287" y="8731"/>
                        <a:pt x="5211" y="8731"/>
                      </a:cubicBezTo>
                      <a:cubicBezTo>
                        <a:pt x="5135" y="8731"/>
                        <a:pt x="5074" y="8670"/>
                        <a:pt x="5074" y="8594"/>
                      </a:cubicBezTo>
                      <a:lnTo>
                        <a:pt x="5074" y="7832"/>
                      </a:lnTo>
                      <a:lnTo>
                        <a:pt x="5013" y="7832"/>
                      </a:lnTo>
                      <a:lnTo>
                        <a:pt x="5013" y="8594"/>
                      </a:lnTo>
                      <a:cubicBezTo>
                        <a:pt x="5013" y="8670"/>
                        <a:pt x="4952" y="8731"/>
                        <a:pt x="4876" y="8731"/>
                      </a:cubicBezTo>
                      <a:cubicBezTo>
                        <a:pt x="4799" y="8731"/>
                        <a:pt x="4754" y="8670"/>
                        <a:pt x="4754" y="8594"/>
                      </a:cubicBezTo>
                      <a:lnTo>
                        <a:pt x="4754" y="7207"/>
                      </a:lnTo>
                      <a:lnTo>
                        <a:pt x="4495" y="7344"/>
                      </a:lnTo>
                      <a:cubicBezTo>
                        <a:pt x="4480" y="7360"/>
                        <a:pt x="4464" y="7360"/>
                        <a:pt x="4419" y="7360"/>
                      </a:cubicBezTo>
                      <a:cubicBezTo>
                        <a:pt x="4388" y="7360"/>
                        <a:pt x="4327" y="7344"/>
                        <a:pt x="4312" y="7284"/>
                      </a:cubicBezTo>
                      <a:cubicBezTo>
                        <a:pt x="4327" y="7284"/>
                        <a:pt x="4312" y="7238"/>
                        <a:pt x="4312" y="7223"/>
                      </a:cubicBezTo>
                      <a:cubicBezTo>
                        <a:pt x="4312" y="7192"/>
                        <a:pt x="4327" y="7131"/>
                        <a:pt x="4388" y="7116"/>
                      </a:cubicBezTo>
                      <a:lnTo>
                        <a:pt x="4921" y="6811"/>
                      </a:lnTo>
                      <a:cubicBezTo>
                        <a:pt x="4952" y="6781"/>
                        <a:pt x="5013" y="6765"/>
                        <a:pt x="5058" y="6765"/>
                      </a:cubicBezTo>
                      <a:close/>
                      <a:moveTo>
                        <a:pt x="6765" y="6765"/>
                      </a:moveTo>
                      <a:cubicBezTo>
                        <a:pt x="6826" y="6765"/>
                        <a:pt x="6856" y="6781"/>
                        <a:pt x="6902" y="6811"/>
                      </a:cubicBezTo>
                      <a:lnTo>
                        <a:pt x="7435" y="7116"/>
                      </a:lnTo>
                      <a:cubicBezTo>
                        <a:pt x="7466" y="7131"/>
                        <a:pt x="7511" y="7192"/>
                        <a:pt x="7511" y="7223"/>
                      </a:cubicBezTo>
                      <a:cubicBezTo>
                        <a:pt x="7511" y="7238"/>
                        <a:pt x="7511" y="7268"/>
                        <a:pt x="7496" y="7284"/>
                      </a:cubicBezTo>
                      <a:cubicBezTo>
                        <a:pt x="7466" y="7314"/>
                        <a:pt x="7420" y="7360"/>
                        <a:pt x="7374" y="7360"/>
                      </a:cubicBezTo>
                      <a:cubicBezTo>
                        <a:pt x="7359" y="7360"/>
                        <a:pt x="7344" y="7360"/>
                        <a:pt x="7298" y="7344"/>
                      </a:cubicBezTo>
                      <a:lnTo>
                        <a:pt x="7054" y="7207"/>
                      </a:lnTo>
                      <a:lnTo>
                        <a:pt x="7054" y="8594"/>
                      </a:lnTo>
                      <a:lnTo>
                        <a:pt x="7054" y="8609"/>
                      </a:lnTo>
                      <a:cubicBezTo>
                        <a:pt x="7054" y="8685"/>
                        <a:pt x="6993" y="8731"/>
                        <a:pt x="6917" y="8731"/>
                      </a:cubicBezTo>
                      <a:lnTo>
                        <a:pt x="6902" y="8731"/>
                      </a:lnTo>
                      <a:cubicBezTo>
                        <a:pt x="6826" y="8731"/>
                        <a:pt x="6780" y="8670"/>
                        <a:pt x="6780" y="8594"/>
                      </a:cubicBezTo>
                      <a:lnTo>
                        <a:pt x="6780" y="8579"/>
                      </a:lnTo>
                      <a:lnTo>
                        <a:pt x="6780" y="7817"/>
                      </a:lnTo>
                      <a:lnTo>
                        <a:pt x="6734" y="7817"/>
                      </a:lnTo>
                      <a:lnTo>
                        <a:pt x="6734" y="8579"/>
                      </a:lnTo>
                      <a:cubicBezTo>
                        <a:pt x="6734" y="8655"/>
                        <a:pt x="6673" y="8716"/>
                        <a:pt x="6597" y="8716"/>
                      </a:cubicBezTo>
                      <a:cubicBezTo>
                        <a:pt x="6521" y="8716"/>
                        <a:pt x="6460" y="8655"/>
                        <a:pt x="6460" y="8579"/>
                      </a:cubicBezTo>
                      <a:lnTo>
                        <a:pt x="6460" y="7192"/>
                      </a:lnTo>
                      <a:lnTo>
                        <a:pt x="6216" y="7314"/>
                      </a:lnTo>
                      <a:cubicBezTo>
                        <a:pt x="6201" y="7344"/>
                        <a:pt x="6171" y="7344"/>
                        <a:pt x="6140" y="7344"/>
                      </a:cubicBezTo>
                      <a:cubicBezTo>
                        <a:pt x="6095" y="7344"/>
                        <a:pt x="6049" y="7314"/>
                        <a:pt x="6018" y="7268"/>
                      </a:cubicBezTo>
                      <a:lnTo>
                        <a:pt x="6018" y="7223"/>
                      </a:lnTo>
                      <a:cubicBezTo>
                        <a:pt x="6018" y="7192"/>
                        <a:pt x="6034" y="7131"/>
                        <a:pt x="6095" y="7116"/>
                      </a:cubicBezTo>
                      <a:lnTo>
                        <a:pt x="6628" y="6811"/>
                      </a:lnTo>
                      <a:cubicBezTo>
                        <a:pt x="6673" y="6781"/>
                        <a:pt x="6734" y="6765"/>
                        <a:pt x="6765" y="6765"/>
                      </a:cubicBezTo>
                      <a:close/>
                      <a:moveTo>
                        <a:pt x="8487" y="6765"/>
                      </a:moveTo>
                      <a:cubicBezTo>
                        <a:pt x="8532" y="6765"/>
                        <a:pt x="8578" y="6781"/>
                        <a:pt x="8608" y="6811"/>
                      </a:cubicBezTo>
                      <a:lnTo>
                        <a:pt x="9142" y="7116"/>
                      </a:lnTo>
                      <a:cubicBezTo>
                        <a:pt x="9187" y="7131"/>
                        <a:pt x="9218" y="7192"/>
                        <a:pt x="9218" y="7223"/>
                      </a:cubicBezTo>
                      <a:cubicBezTo>
                        <a:pt x="9218" y="7238"/>
                        <a:pt x="9218" y="7268"/>
                        <a:pt x="9203" y="7284"/>
                      </a:cubicBezTo>
                      <a:cubicBezTo>
                        <a:pt x="9187" y="7314"/>
                        <a:pt x="9126" y="7360"/>
                        <a:pt x="9096" y="7360"/>
                      </a:cubicBezTo>
                      <a:cubicBezTo>
                        <a:pt x="9066" y="7360"/>
                        <a:pt x="9050" y="7360"/>
                        <a:pt x="9020" y="7344"/>
                      </a:cubicBezTo>
                      <a:lnTo>
                        <a:pt x="8761" y="7207"/>
                      </a:lnTo>
                      <a:lnTo>
                        <a:pt x="8761" y="8594"/>
                      </a:lnTo>
                      <a:lnTo>
                        <a:pt x="8761" y="8609"/>
                      </a:lnTo>
                      <a:cubicBezTo>
                        <a:pt x="8761" y="8685"/>
                        <a:pt x="8715" y="8731"/>
                        <a:pt x="8639" y="8731"/>
                      </a:cubicBezTo>
                      <a:lnTo>
                        <a:pt x="8608" y="8731"/>
                      </a:lnTo>
                      <a:cubicBezTo>
                        <a:pt x="8532" y="8731"/>
                        <a:pt x="8502" y="8670"/>
                        <a:pt x="8502" y="8594"/>
                      </a:cubicBezTo>
                      <a:lnTo>
                        <a:pt x="8502" y="8579"/>
                      </a:lnTo>
                      <a:lnTo>
                        <a:pt x="8502" y="7817"/>
                      </a:lnTo>
                      <a:lnTo>
                        <a:pt x="8441" y="7817"/>
                      </a:lnTo>
                      <a:lnTo>
                        <a:pt x="8441" y="8579"/>
                      </a:lnTo>
                      <a:cubicBezTo>
                        <a:pt x="8441" y="8655"/>
                        <a:pt x="8380" y="8716"/>
                        <a:pt x="8304" y="8716"/>
                      </a:cubicBezTo>
                      <a:cubicBezTo>
                        <a:pt x="8228" y="8716"/>
                        <a:pt x="8182" y="8655"/>
                        <a:pt x="8182" y="8579"/>
                      </a:cubicBezTo>
                      <a:lnTo>
                        <a:pt x="8182" y="7192"/>
                      </a:lnTo>
                      <a:lnTo>
                        <a:pt x="7923" y="7314"/>
                      </a:lnTo>
                      <a:lnTo>
                        <a:pt x="7908" y="7314"/>
                      </a:lnTo>
                      <a:cubicBezTo>
                        <a:pt x="7892" y="7344"/>
                        <a:pt x="7877" y="7344"/>
                        <a:pt x="7847" y="7344"/>
                      </a:cubicBezTo>
                      <a:cubicBezTo>
                        <a:pt x="7801" y="7344"/>
                        <a:pt x="7755" y="7314"/>
                        <a:pt x="7740" y="7268"/>
                      </a:cubicBezTo>
                      <a:lnTo>
                        <a:pt x="7740" y="7223"/>
                      </a:lnTo>
                      <a:cubicBezTo>
                        <a:pt x="7740" y="7162"/>
                        <a:pt x="7755" y="7131"/>
                        <a:pt x="7816" y="7116"/>
                      </a:cubicBezTo>
                      <a:lnTo>
                        <a:pt x="8349" y="6811"/>
                      </a:lnTo>
                      <a:cubicBezTo>
                        <a:pt x="8380" y="6781"/>
                        <a:pt x="8441" y="6765"/>
                        <a:pt x="8487" y="6765"/>
                      </a:cubicBezTo>
                      <a:close/>
                      <a:moveTo>
                        <a:pt x="10193" y="6765"/>
                      </a:moveTo>
                      <a:cubicBezTo>
                        <a:pt x="10254" y="6765"/>
                        <a:pt x="10284" y="6781"/>
                        <a:pt x="10330" y="6811"/>
                      </a:cubicBezTo>
                      <a:lnTo>
                        <a:pt x="10863" y="7116"/>
                      </a:lnTo>
                      <a:cubicBezTo>
                        <a:pt x="10894" y="7131"/>
                        <a:pt x="10924" y="7192"/>
                        <a:pt x="10924" y="7223"/>
                      </a:cubicBezTo>
                      <a:cubicBezTo>
                        <a:pt x="10924" y="7238"/>
                        <a:pt x="10924" y="7268"/>
                        <a:pt x="10894" y="7299"/>
                      </a:cubicBezTo>
                      <a:cubicBezTo>
                        <a:pt x="10879" y="7344"/>
                        <a:pt x="10818" y="7360"/>
                        <a:pt x="10787" y="7360"/>
                      </a:cubicBezTo>
                      <a:cubicBezTo>
                        <a:pt x="10772" y="7360"/>
                        <a:pt x="10741" y="7360"/>
                        <a:pt x="10726" y="7344"/>
                      </a:cubicBezTo>
                      <a:lnTo>
                        <a:pt x="10482" y="7207"/>
                      </a:lnTo>
                      <a:lnTo>
                        <a:pt x="10482" y="8594"/>
                      </a:lnTo>
                      <a:cubicBezTo>
                        <a:pt x="10482" y="8670"/>
                        <a:pt x="10422" y="8731"/>
                        <a:pt x="10345" y="8731"/>
                      </a:cubicBezTo>
                      <a:cubicBezTo>
                        <a:pt x="10269" y="8731"/>
                        <a:pt x="10208" y="8670"/>
                        <a:pt x="10208" y="8594"/>
                      </a:cubicBezTo>
                      <a:lnTo>
                        <a:pt x="10208" y="7832"/>
                      </a:lnTo>
                      <a:lnTo>
                        <a:pt x="10163" y="7832"/>
                      </a:lnTo>
                      <a:lnTo>
                        <a:pt x="10163" y="8594"/>
                      </a:lnTo>
                      <a:lnTo>
                        <a:pt x="10163" y="8609"/>
                      </a:lnTo>
                      <a:cubicBezTo>
                        <a:pt x="10163" y="8685"/>
                        <a:pt x="10102" y="8731"/>
                        <a:pt x="10025" y="8731"/>
                      </a:cubicBezTo>
                      <a:lnTo>
                        <a:pt x="10010" y="8731"/>
                      </a:lnTo>
                      <a:cubicBezTo>
                        <a:pt x="9934" y="8731"/>
                        <a:pt x="9888" y="8670"/>
                        <a:pt x="9888" y="8594"/>
                      </a:cubicBezTo>
                      <a:lnTo>
                        <a:pt x="9888" y="8579"/>
                      </a:lnTo>
                      <a:lnTo>
                        <a:pt x="9888" y="7192"/>
                      </a:lnTo>
                      <a:lnTo>
                        <a:pt x="9644" y="7314"/>
                      </a:lnTo>
                      <a:cubicBezTo>
                        <a:pt x="9629" y="7344"/>
                        <a:pt x="9599" y="7344"/>
                        <a:pt x="9584" y="7344"/>
                      </a:cubicBezTo>
                      <a:cubicBezTo>
                        <a:pt x="9553" y="7344"/>
                        <a:pt x="9492" y="7314"/>
                        <a:pt x="9477" y="7268"/>
                      </a:cubicBezTo>
                      <a:cubicBezTo>
                        <a:pt x="9473" y="7270"/>
                        <a:pt x="9469" y="7271"/>
                        <a:pt x="9466" y="7271"/>
                      </a:cubicBezTo>
                      <a:cubicBezTo>
                        <a:pt x="9446" y="7271"/>
                        <a:pt x="9446" y="7236"/>
                        <a:pt x="9446" y="7223"/>
                      </a:cubicBezTo>
                      <a:cubicBezTo>
                        <a:pt x="9446" y="7192"/>
                        <a:pt x="9462" y="7131"/>
                        <a:pt x="9523" y="7116"/>
                      </a:cubicBezTo>
                      <a:lnTo>
                        <a:pt x="10056" y="6811"/>
                      </a:lnTo>
                      <a:cubicBezTo>
                        <a:pt x="10102" y="6781"/>
                        <a:pt x="10163" y="6765"/>
                        <a:pt x="10193" y="6765"/>
                      </a:cubicBezTo>
                      <a:close/>
                      <a:moveTo>
                        <a:pt x="3352" y="6765"/>
                      </a:moveTo>
                      <a:cubicBezTo>
                        <a:pt x="3413" y="6765"/>
                        <a:pt x="3459" y="6781"/>
                        <a:pt x="3489" y="6811"/>
                      </a:cubicBezTo>
                      <a:lnTo>
                        <a:pt x="4022" y="7116"/>
                      </a:lnTo>
                      <a:cubicBezTo>
                        <a:pt x="4068" y="7131"/>
                        <a:pt x="4083" y="7192"/>
                        <a:pt x="4083" y="7223"/>
                      </a:cubicBezTo>
                      <a:cubicBezTo>
                        <a:pt x="4083" y="7238"/>
                        <a:pt x="4083" y="7268"/>
                        <a:pt x="4068" y="7299"/>
                      </a:cubicBezTo>
                      <a:cubicBezTo>
                        <a:pt x="4038" y="7344"/>
                        <a:pt x="3992" y="7375"/>
                        <a:pt x="3946" y="7375"/>
                      </a:cubicBezTo>
                      <a:cubicBezTo>
                        <a:pt x="3931" y="7375"/>
                        <a:pt x="3916" y="7375"/>
                        <a:pt x="3870" y="7360"/>
                      </a:cubicBezTo>
                      <a:lnTo>
                        <a:pt x="3626" y="7223"/>
                      </a:lnTo>
                      <a:lnTo>
                        <a:pt x="3626" y="8609"/>
                      </a:lnTo>
                      <a:cubicBezTo>
                        <a:pt x="3626" y="8685"/>
                        <a:pt x="3565" y="8746"/>
                        <a:pt x="3489" y="8746"/>
                      </a:cubicBezTo>
                      <a:cubicBezTo>
                        <a:pt x="3413" y="8746"/>
                        <a:pt x="3352" y="8685"/>
                        <a:pt x="3352" y="8609"/>
                      </a:cubicBezTo>
                      <a:lnTo>
                        <a:pt x="3352" y="7847"/>
                      </a:lnTo>
                      <a:lnTo>
                        <a:pt x="3306" y="7847"/>
                      </a:lnTo>
                      <a:lnTo>
                        <a:pt x="3306" y="8609"/>
                      </a:lnTo>
                      <a:cubicBezTo>
                        <a:pt x="3306" y="8685"/>
                        <a:pt x="3245" y="8746"/>
                        <a:pt x="3169" y="8746"/>
                      </a:cubicBezTo>
                      <a:cubicBezTo>
                        <a:pt x="3093" y="8746"/>
                        <a:pt x="3032" y="8685"/>
                        <a:pt x="3032" y="8609"/>
                      </a:cubicBezTo>
                      <a:lnTo>
                        <a:pt x="3032" y="7223"/>
                      </a:lnTo>
                      <a:lnTo>
                        <a:pt x="2788" y="7360"/>
                      </a:lnTo>
                      <a:cubicBezTo>
                        <a:pt x="2773" y="7375"/>
                        <a:pt x="2743" y="7375"/>
                        <a:pt x="2727" y="7375"/>
                      </a:cubicBezTo>
                      <a:cubicBezTo>
                        <a:pt x="2697" y="7375"/>
                        <a:pt x="2636" y="7360"/>
                        <a:pt x="2621" y="7299"/>
                      </a:cubicBezTo>
                      <a:lnTo>
                        <a:pt x="2605" y="7223"/>
                      </a:lnTo>
                      <a:cubicBezTo>
                        <a:pt x="2605" y="7192"/>
                        <a:pt x="2636" y="7131"/>
                        <a:pt x="2697" y="7116"/>
                      </a:cubicBezTo>
                      <a:lnTo>
                        <a:pt x="3230" y="6811"/>
                      </a:lnTo>
                      <a:cubicBezTo>
                        <a:pt x="3261" y="6781"/>
                        <a:pt x="3322" y="6765"/>
                        <a:pt x="3352" y="6765"/>
                      </a:cubicBezTo>
                      <a:close/>
                      <a:moveTo>
                        <a:pt x="1646" y="8990"/>
                      </a:moveTo>
                      <a:cubicBezTo>
                        <a:pt x="1783" y="8990"/>
                        <a:pt x="1905" y="9112"/>
                        <a:pt x="1905" y="9264"/>
                      </a:cubicBezTo>
                      <a:cubicBezTo>
                        <a:pt x="1905" y="9401"/>
                        <a:pt x="1798" y="9523"/>
                        <a:pt x="1646" y="9523"/>
                      </a:cubicBezTo>
                      <a:cubicBezTo>
                        <a:pt x="1493" y="9523"/>
                        <a:pt x="1371" y="9401"/>
                        <a:pt x="1371" y="9264"/>
                      </a:cubicBezTo>
                      <a:cubicBezTo>
                        <a:pt x="1371" y="9127"/>
                        <a:pt x="1493" y="8990"/>
                        <a:pt x="1646" y="8990"/>
                      </a:cubicBezTo>
                      <a:close/>
                      <a:moveTo>
                        <a:pt x="3352" y="8990"/>
                      </a:moveTo>
                      <a:cubicBezTo>
                        <a:pt x="3489" y="8990"/>
                        <a:pt x="3626" y="9112"/>
                        <a:pt x="3626" y="9264"/>
                      </a:cubicBezTo>
                      <a:cubicBezTo>
                        <a:pt x="3626" y="9401"/>
                        <a:pt x="3504" y="9523"/>
                        <a:pt x="3352" y="9523"/>
                      </a:cubicBezTo>
                      <a:cubicBezTo>
                        <a:pt x="3200" y="9523"/>
                        <a:pt x="3093" y="9401"/>
                        <a:pt x="3093" y="9264"/>
                      </a:cubicBezTo>
                      <a:cubicBezTo>
                        <a:pt x="3093" y="9127"/>
                        <a:pt x="3200" y="8990"/>
                        <a:pt x="3352" y="8990"/>
                      </a:cubicBezTo>
                      <a:close/>
                      <a:moveTo>
                        <a:pt x="5058" y="8990"/>
                      </a:moveTo>
                      <a:cubicBezTo>
                        <a:pt x="5211" y="8990"/>
                        <a:pt x="5317" y="9112"/>
                        <a:pt x="5317" y="9264"/>
                      </a:cubicBezTo>
                      <a:cubicBezTo>
                        <a:pt x="5317" y="9417"/>
                        <a:pt x="5211" y="9523"/>
                        <a:pt x="5058" y="9523"/>
                      </a:cubicBezTo>
                      <a:cubicBezTo>
                        <a:pt x="4891" y="9523"/>
                        <a:pt x="4784" y="9401"/>
                        <a:pt x="4784" y="9264"/>
                      </a:cubicBezTo>
                      <a:cubicBezTo>
                        <a:pt x="4784" y="9112"/>
                        <a:pt x="4891" y="8990"/>
                        <a:pt x="5058" y="8990"/>
                      </a:cubicBezTo>
                      <a:close/>
                      <a:moveTo>
                        <a:pt x="6765" y="8990"/>
                      </a:moveTo>
                      <a:cubicBezTo>
                        <a:pt x="6902" y="8990"/>
                        <a:pt x="7039" y="9112"/>
                        <a:pt x="7039" y="9264"/>
                      </a:cubicBezTo>
                      <a:cubicBezTo>
                        <a:pt x="7039" y="9401"/>
                        <a:pt x="6917" y="9523"/>
                        <a:pt x="6765" y="9523"/>
                      </a:cubicBezTo>
                      <a:cubicBezTo>
                        <a:pt x="6613" y="9523"/>
                        <a:pt x="6506" y="9401"/>
                        <a:pt x="6506" y="9264"/>
                      </a:cubicBezTo>
                      <a:cubicBezTo>
                        <a:pt x="6506" y="9127"/>
                        <a:pt x="6613" y="8990"/>
                        <a:pt x="6765" y="8990"/>
                      </a:cubicBezTo>
                      <a:close/>
                      <a:moveTo>
                        <a:pt x="8487" y="8990"/>
                      </a:moveTo>
                      <a:cubicBezTo>
                        <a:pt x="8608" y="8990"/>
                        <a:pt x="8746" y="9112"/>
                        <a:pt x="8746" y="9264"/>
                      </a:cubicBezTo>
                      <a:cubicBezTo>
                        <a:pt x="8746" y="9401"/>
                        <a:pt x="8639" y="9523"/>
                        <a:pt x="8487" y="9523"/>
                      </a:cubicBezTo>
                      <a:cubicBezTo>
                        <a:pt x="8319" y="9523"/>
                        <a:pt x="8212" y="9401"/>
                        <a:pt x="8212" y="9264"/>
                      </a:cubicBezTo>
                      <a:cubicBezTo>
                        <a:pt x="8212" y="9127"/>
                        <a:pt x="8319" y="8990"/>
                        <a:pt x="8487" y="8990"/>
                      </a:cubicBezTo>
                      <a:close/>
                      <a:moveTo>
                        <a:pt x="10193" y="8990"/>
                      </a:moveTo>
                      <a:cubicBezTo>
                        <a:pt x="10330" y="8990"/>
                        <a:pt x="10467" y="9112"/>
                        <a:pt x="10467" y="9264"/>
                      </a:cubicBezTo>
                      <a:cubicBezTo>
                        <a:pt x="10467" y="9401"/>
                        <a:pt x="10345" y="9523"/>
                        <a:pt x="10193" y="9523"/>
                      </a:cubicBezTo>
                      <a:cubicBezTo>
                        <a:pt x="10041" y="9523"/>
                        <a:pt x="9934" y="9401"/>
                        <a:pt x="9934" y="9264"/>
                      </a:cubicBezTo>
                      <a:cubicBezTo>
                        <a:pt x="9934" y="9127"/>
                        <a:pt x="10041" y="8990"/>
                        <a:pt x="10193" y="8990"/>
                      </a:cubicBezTo>
                      <a:close/>
                      <a:moveTo>
                        <a:pt x="1646" y="9569"/>
                      </a:moveTo>
                      <a:cubicBezTo>
                        <a:pt x="1707" y="9569"/>
                        <a:pt x="1737" y="9584"/>
                        <a:pt x="1783" y="9599"/>
                      </a:cubicBezTo>
                      <a:lnTo>
                        <a:pt x="2316" y="9904"/>
                      </a:lnTo>
                      <a:cubicBezTo>
                        <a:pt x="2346" y="9935"/>
                        <a:pt x="2362" y="9980"/>
                        <a:pt x="2362" y="10026"/>
                      </a:cubicBezTo>
                      <a:cubicBezTo>
                        <a:pt x="2362" y="10041"/>
                        <a:pt x="2362" y="10056"/>
                        <a:pt x="2346" y="10102"/>
                      </a:cubicBezTo>
                      <a:cubicBezTo>
                        <a:pt x="2331" y="10133"/>
                        <a:pt x="2270" y="10178"/>
                        <a:pt x="2240" y="10178"/>
                      </a:cubicBezTo>
                      <a:cubicBezTo>
                        <a:pt x="2209" y="10178"/>
                        <a:pt x="2194" y="10178"/>
                        <a:pt x="2179" y="10148"/>
                      </a:cubicBezTo>
                      <a:lnTo>
                        <a:pt x="1935" y="10026"/>
                      </a:lnTo>
                      <a:lnTo>
                        <a:pt x="1935" y="11412"/>
                      </a:lnTo>
                      <a:cubicBezTo>
                        <a:pt x="1935" y="11489"/>
                        <a:pt x="1874" y="11550"/>
                        <a:pt x="1798" y="11550"/>
                      </a:cubicBezTo>
                      <a:cubicBezTo>
                        <a:pt x="1722" y="11550"/>
                        <a:pt x="1661" y="11489"/>
                        <a:pt x="1661" y="11412"/>
                      </a:cubicBezTo>
                      <a:lnTo>
                        <a:pt x="1661" y="10651"/>
                      </a:lnTo>
                      <a:lnTo>
                        <a:pt x="1600" y="10651"/>
                      </a:lnTo>
                      <a:lnTo>
                        <a:pt x="1600" y="11412"/>
                      </a:lnTo>
                      <a:cubicBezTo>
                        <a:pt x="1600" y="11473"/>
                        <a:pt x="1554" y="11534"/>
                        <a:pt x="1493" y="11534"/>
                      </a:cubicBezTo>
                      <a:lnTo>
                        <a:pt x="1478" y="11534"/>
                      </a:lnTo>
                      <a:cubicBezTo>
                        <a:pt x="1402" y="11534"/>
                        <a:pt x="1341" y="11473"/>
                        <a:pt x="1341" y="11412"/>
                      </a:cubicBezTo>
                      <a:lnTo>
                        <a:pt x="1341" y="10026"/>
                      </a:lnTo>
                      <a:lnTo>
                        <a:pt x="1097" y="10148"/>
                      </a:lnTo>
                      <a:cubicBezTo>
                        <a:pt x="1067" y="10178"/>
                        <a:pt x="1051" y="10178"/>
                        <a:pt x="1036" y="10178"/>
                      </a:cubicBezTo>
                      <a:cubicBezTo>
                        <a:pt x="990" y="10178"/>
                        <a:pt x="945" y="10148"/>
                        <a:pt x="914" y="10102"/>
                      </a:cubicBezTo>
                      <a:cubicBezTo>
                        <a:pt x="899" y="10056"/>
                        <a:pt x="899" y="10041"/>
                        <a:pt x="899" y="10026"/>
                      </a:cubicBezTo>
                      <a:cubicBezTo>
                        <a:pt x="899" y="9980"/>
                        <a:pt x="914" y="9935"/>
                        <a:pt x="975" y="9904"/>
                      </a:cubicBezTo>
                      <a:lnTo>
                        <a:pt x="1508" y="9599"/>
                      </a:lnTo>
                      <a:cubicBezTo>
                        <a:pt x="1554" y="9584"/>
                        <a:pt x="1600" y="9569"/>
                        <a:pt x="1646" y="9569"/>
                      </a:cubicBezTo>
                      <a:close/>
                      <a:moveTo>
                        <a:pt x="3352" y="9569"/>
                      </a:moveTo>
                      <a:cubicBezTo>
                        <a:pt x="3413" y="9569"/>
                        <a:pt x="3459" y="9584"/>
                        <a:pt x="3489" y="9599"/>
                      </a:cubicBezTo>
                      <a:lnTo>
                        <a:pt x="4022" y="9904"/>
                      </a:lnTo>
                      <a:cubicBezTo>
                        <a:pt x="4068" y="9935"/>
                        <a:pt x="4083" y="9980"/>
                        <a:pt x="4083" y="10026"/>
                      </a:cubicBezTo>
                      <a:cubicBezTo>
                        <a:pt x="4083" y="10041"/>
                        <a:pt x="4083" y="10056"/>
                        <a:pt x="4068" y="10102"/>
                      </a:cubicBezTo>
                      <a:cubicBezTo>
                        <a:pt x="4038" y="10133"/>
                        <a:pt x="3992" y="10178"/>
                        <a:pt x="3946" y="10178"/>
                      </a:cubicBezTo>
                      <a:cubicBezTo>
                        <a:pt x="3931" y="10178"/>
                        <a:pt x="3916" y="10178"/>
                        <a:pt x="3885" y="10148"/>
                      </a:cubicBezTo>
                      <a:lnTo>
                        <a:pt x="3642" y="10026"/>
                      </a:lnTo>
                      <a:lnTo>
                        <a:pt x="3642" y="11412"/>
                      </a:lnTo>
                      <a:cubicBezTo>
                        <a:pt x="3642" y="11489"/>
                        <a:pt x="3581" y="11550"/>
                        <a:pt x="3504" y="11550"/>
                      </a:cubicBezTo>
                      <a:cubicBezTo>
                        <a:pt x="3428" y="11550"/>
                        <a:pt x="3383" y="11489"/>
                        <a:pt x="3383" y="11412"/>
                      </a:cubicBezTo>
                      <a:lnTo>
                        <a:pt x="3383" y="10651"/>
                      </a:lnTo>
                      <a:lnTo>
                        <a:pt x="3322" y="10651"/>
                      </a:lnTo>
                      <a:lnTo>
                        <a:pt x="3322" y="11412"/>
                      </a:lnTo>
                      <a:cubicBezTo>
                        <a:pt x="3322" y="11489"/>
                        <a:pt x="3261" y="11550"/>
                        <a:pt x="3184" y="11550"/>
                      </a:cubicBezTo>
                      <a:cubicBezTo>
                        <a:pt x="3108" y="11550"/>
                        <a:pt x="3047" y="11489"/>
                        <a:pt x="3047" y="11412"/>
                      </a:cubicBezTo>
                      <a:lnTo>
                        <a:pt x="3047" y="10026"/>
                      </a:lnTo>
                      <a:lnTo>
                        <a:pt x="2804" y="10148"/>
                      </a:lnTo>
                      <a:cubicBezTo>
                        <a:pt x="2788" y="10178"/>
                        <a:pt x="2773" y="10178"/>
                        <a:pt x="2743" y="10178"/>
                      </a:cubicBezTo>
                      <a:cubicBezTo>
                        <a:pt x="2712" y="10178"/>
                        <a:pt x="2651" y="10148"/>
                        <a:pt x="2636" y="10102"/>
                      </a:cubicBezTo>
                      <a:cubicBezTo>
                        <a:pt x="2605" y="10056"/>
                        <a:pt x="2605" y="10041"/>
                        <a:pt x="2605" y="10026"/>
                      </a:cubicBezTo>
                      <a:cubicBezTo>
                        <a:pt x="2605" y="9980"/>
                        <a:pt x="2636" y="9935"/>
                        <a:pt x="2697" y="9904"/>
                      </a:cubicBezTo>
                      <a:lnTo>
                        <a:pt x="3230" y="9599"/>
                      </a:lnTo>
                      <a:cubicBezTo>
                        <a:pt x="3261" y="9584"/>
                        <a:pt x="3322" y="9569"/>
                        <a:pt x="3352" y="9569"/>
                      </a:cubicBezTo>
                      <a:close/>
                      <a:moveTo>
                        <a:pt x="5058" y="9569"/>
                      </a:moveTo>
                      <a:cubicBezTo>
                        <a:pt x="5104" y="9569"/>
                        <a:pt x="5150" y="9584"/>
                        <a:pt x="5180" y="9599"/>
                      </a:cubicBezTo>
                      <a:lnTo>
                        <a:pt x="5714" y="9904"/>
                      </a:lnTo>
                      <a:cubicBezTo>
                        <a:pt x="5759" y="9935"/>
                        <a:pt x="5775" y="9980"/>
                        <a:pt x="5775" y="10026"/>
                      </a:cubicBezTo>
                      <a:cubicBezTo>
                        <a:pt x="5775" y="10041"/>
                        <a:pt x="5775" y="10056"/>
                        <a:pt x="5759" y="10102"/>
                      </a:cubicBezTo>
                      <a:cubicBezTo>
                        <a:pt x="5744" y="10133"/>
                        <a:pt x="5683" y="10178"/>
                        <a:pt x="5637" y="10178"/>
                      </a:cubicBezTo>
                      <a:cubicBezTo>
                        <a:pt x="5622" y="10178"/>
                        <a:pt x="5607" y="10178"/>
                        <a:pt x="5592" y="10148"/>
                      </a:cubicBezTo>
                      <a:lnTo>
                        <a:pt x="5333" y="10026"/>
                      </a:lnTo>
                      <a:lnTo>
                        <a:pt x="5333" y="11412"/>
                      </a:lnTo>
                      <a:cubicBezTo>
                        <a:pt x="5333" y="11489"/>
                        <a:pt x="5287" y="11550"/>
                        <a:pt x="5211" y="11550"/>
                      </a:cubicBezTo>
                      <a:cubicBezTo>
                        <a:pt x="5135" y="11550"/>
                        <a:pt x="5074" y="11489"/>
                        <a:pt x="5074" y="11412"/>
                      </a:cubicBezTo>
                      <a:lnTo>
                        <a:pt x="5074" y="10651"/>
                      </a:lnTo>
                      <a:lnTo>
                        <a:pt x="5013" y="10651"/>
                      </a:lnTo>
                      <a:lnTo>
                        <a:pt x="5013" y="11412"/>
                      </a:lnTo>
                      <a:cubicBezTo>
                        <a:pt x="5013" y="11489"/>
                        <a:pt x="4952" y="11550"/>
                        <a:pt x="4876" y="11550"/>
                      </a:cubicBezTo>
                      <a:cubicBezTo>
                        <a:pt x="4799" y="11550"/>
                        <a:pt x="4754" y="11489"/>
                        <a:pt x="4754" y="11412"/>
                      </a:cubicBezTo>
                      <a:lnTo>
                        <a:pt x="4754" y="10026"/>
                      </a:lnTo>
                      <a:lnTo>
                        <a:pt x="4495" y="10148"/>
                      </a:lnTo>
                      <a:cubicBezTo>
                        <a:pt x="4480" y="10178"/>
                        <a:pt x="4464" y="10178"/>
                        <a:pt x="4449" y="10178"/>
                      </a:cubicBezTo>
                      <a:cubicBezTo>
                        <a:pt x="4403" y="10178"/>
                        <a:pt x="4342" y="10148"/>
                        <a:pt x="4327" y="10102"/>
                      </a:cubicBezTo>
                      <a:cubicBezTo>
                        <a:pt x="4327" y="10056"/>
                        <a:pt x="4312" y="10041"/>
                        <a:pt x="4312" y="10026"/>
                      </a:cubicBezTo>
                      <a:cubicBezTo>
                        <a:pt x="4312" y="9980"/>
                        <a:pt x="4327" y="9935"/>
                        <a:pt x="4388" y="9904"/>
                      </a:cubicBezTo>
                      <a:lnTo>
                        <a:pt x="4921" y="9599"/>
                      </a:lnTo>
                      <a:cubicBezTo>
                        <a:pt x="4952" y="9584"/>
                        <a:pt x="5013" y="9569"/>
                        <a:pt x="5058" y="9569"/>
                      </a:cubicBezTo>
                      <a:close/>
                      <a:moveTo>
                        <a:pt x="6765" y="9569"/>
                      </a:moveTo>
                      <a:cubicBezTo>
                        <a:pt x="6826" y="9569"/>
                        <a:pt x="6856" y="9584"/>
                        <a:pt x="6902" y="9599"/>
                      </a:cubicBezTo>
                      <a:lnTo>
                        <a:pt x="7435" y="9904"/>
                      </a:lnTo>
                      <a:cubicBezTo>
                        <a:pt x="7466" y="9935"/>
                        <a:pt x="7496" y="9980"/>
                        <a:pt x="7496" y="10026"/>
                      </a:cubicBezTo>
                      <a:cubicBezTo>
                        <a:pt x="7496" y="10041"/>
                        <a:pt x="7496" y="10056"/>
                        <a:pt x="7466" y="10102"/>
                      </a:cubicBezTo>
                      <a:cubicBezTo>
                        <a:pt x="7451" y="10133"/>
                        <a:pt x="7390" y="10178"/>
                        <a:pt x="7359" y="10178"/>
                      </a:cubicBezTo>
                      <a:cubicBezTo>
                        <a:pt x="7344" y="10178"/>
                        <a:pt x="7313" y="10178"/>
                        <a:pt x="7298" y="10148"/>
                      </a:cubicBezTo>
                      <a:lnTo>
                        <a:pt x="7054" y="10026"/>
                      </a:lnTo>
                      <a:lnTo>
                        <a:pt x="7054" y="11412"/>
                      </a:lnTo>
                      <a:cubicBezTo>
                        <a:pt x="7054" y="11473"/>
                        <a:pt x="6993" y="11534"/>
                        <a:pt x="6932" y="11534"/>
                      </a:cubicBezTo>
                      <a:lnTo>
                        <a:pt x="6917" y="11534"/>
                      </a:lnTo>
                      <a:cubicBezTo>
                        <a:pt x="6841" y="11534"/>
                        <a:pt x="6780" y="11473"/>
                        <a:pt x="6780" y="11412"/>
                      </a:cubicBezTo>
                      <a:lnTo>
                        <a:pt x="6780" y="10651"/>
                      </a:lnTo>
                      <a:lnTo>
                        <a:pt x="6734" y="10651"/>
                      </a:lnTo>
                      <a:lnTo>
                        <a:pt x="6734" y="11412"/>
                      </a:lnTo>
                      <a:cubicBezTo>
                        <a:pt x="6734" y="11489"/>
                        <a:pt x="6673" y="11550"/>
                        <a:pt x="6597" y="11550"/>
                      </a:cubicBezTo>
                      <a:cubicBezTo>
                        <a:pt x="6521" y="11550"/>
                        <a:pt x="6460" y="11489"/>
                        <a:pt x="6460" y="11412"/>
                      </a:cubicBezTo>
                      <a:lnTo>
                        <a:pt x="6460" y="10026"/>
                      </a:lnTo>
                      <a:lnTo>
                        <a:pt x="6216" y="10148"/>
                      </a:lnTo>
                      <a:cubicBezTo>
                        <a:pt x="6201" y="10178"/>
                        <a:pt x="6171" y="10178"/>
                        <a:pt x="6155" y="10178"/>
                      </a:cubicBezTo>
                      <a:cubicBezTo>
                        <a:pt x="6125" y="10178"/>
                        <a:pt x="6064" y="10148"/>
                        <a:pt x="6049" y="10102"/>
                      </a:cubicBezTo>
                      <a:cubicBezTo>
                        <a:pt x="6018" y="10056"/>
                        <a:pt x="6018" y="10041"/>
                        <a:pt x="6018" y="10026"/>
                      </a:cubicBezTo>
                      <a:cubicBezTo>
                        <a:pt x="6018" y="9980"/>
                        <a:pt x="6034" y="9935"/>
                        <a:pt x="6095" y="9904"/>
                      </a:cubicBezTo>
                      <a:lnTo>
                        <a:pt x="6628" y="9599"/>
                      </a:lnTo>
                      <a:cubicBezTo>
                        <a:pt x="6673" y="9584"/>
                        <a:pt x="6734" y="9569"/>
                        <a:pt x="6765" y="9569"/>
                      </a:cubicBezTo>
                      <a:close/>
                      <a:moveTo>
                        <a:pt x="8487" y="9569"/>
                      </a:moveTo>
                      <a:cubicBezTo>
                        <a:pt x="8532" y="9569"/>
                        <a:pt x="8578" y="9584"/>
                        <a:pt x="8608" y="9599"/>
                      </a:cubicBezTo>
                      <a:lnTo>
                        <a:pt x="9142" y="9904"/>
                      </a:lnTo>
                      <a:cubicBezTo>
                        <a:pt x="9187" y="9935"/>
                        <a:pt x="9203" y="9980"/>
                        <a:pt x="9203" y="10026"/>
                      </a:cubicBezTo>
                      <a:cubicBezTo>
                        <a:pt x="9203" y="10041"/>
                        <a:pt x="9203" y="10056"/>
                        <a:pt x="9187" y="10102"/>
                      </a:cubicBezTo>
                      <a:cubicBezTo>
                        <a:pt x="9172" y="10133"/>
                        <a:pt x="9111" y="10178"/>
                        <a:pt x="9066" y="10178"/>
                      </a:cubicBezTo>
                      <a:cubicBezTo>
                        <a:pt x="9050" y="10178"/>
                        <a:pt x="9035" y="10178"/>
                        <a:pt x="9020" y="10148"/>
                      </a:cubicBezTo>
                      <a:lnTo>
                        <a:pt x="8761" y="10026"/>
                      </a:lnTo>
                      <a:lnTo>
                        <a:pt x="8761" y="11412"/>
                      </a:lnTo>
                      <a:cubicBezTo>
                        <a:pt x="8761" y="11473"/>
                        <a:pt x="8715" y="11534"/>
                        <a:pt x="8654" y="11534"/>
                      </a:cubicBezTo>
                      <a:lnTo>
                        <a:pt x="8639" y="11534"/>
                      </a:lnTo>
                      <a:cubicBezTo>
                        <a:pt x="8563" y="11534"/>
                        <a:pt x="8502" y="11473"/>
                        <a:pt x="8502" y="11412"/>
                      </a:cubicBezTo>
                      <a:lnTo>
                        <a:pt x="8502" y="10651"/>
                      </a:lnTo>
                      <a:lnTo>
                        <a:pt x="8441" y="10651"/>
                      </a:lnTo>
                      <a:lnTo>
                        <a:pt x="8441" y="11412"/>
                      </a:lnTo>
                      <a:cubicBezTo>
                        <a:pt x="8441" y="11489"/>
                        <a:pt x="8380" y="11550"/>
                        <a:pt x="8304" y="11550"/>
                      </a:cubicBezTo>
                      <a:cubicBezTo>
                        <a:pt x="8228" y="11550"/>
                        <a:pt x="8182" y="11489"/>
                        <a:pt x="8182" y="11412"/>
                      </a:cubicBezTo>
                      <a:lnTo>
                        <a:pt x="8182" y="10026"/>
                      </a:lnTo>
                      <a:lnTo>
                        <a:pt x="7923" y="10148"/>
                      </a:lnTo>
                      <a:cubicBezTo>
                        <a:pt x="7908" y="10178"/>
                        <a:pt x="7892" y="10178"/>
                        <a:pt x="7877" y="10178"/>
                      </a:cubicBezTo>
                      <a:cubicBezTo>
                        <a:pt x="7831" y="10178"/>
                        <a:pt x="7770" y="10148"/>
                        <a:pt x="7755" y="10102"/>
                      </a:cubicBezTo>
                      <a:cubicBezTo>
                        <a:pt x="7740" y="10056"/>
                        <a:pt x="7740" y="10041"/>
                        <a:pt x="7740" y="10026"/>
                      </a:cubicBezTo>
                      <a:cubicBezTo>
                        <a:pt x="7740" y="9980"/>
                        <a:pt x="7755" y="9935"/>
                        <a:pt x="7816" y="9904"/>
                      </a:cubicBezTo>
                      <a:lnTo>
                        <a:pt x="8349" y="9599"/>
                      </a:lnTo>
                      <a:cubicBezTo>
                        <a:pt x="8380" y="9584"/>
                        <a:pt x="8441" y="9569"/>
                        <a:pt x="8487" y="9569"/>
                      </a:cubicBezTo>
                      <a:close/>
                      <a:moveTo>
                        <a:pt x="10193" y="9569"/>
                      </a:moveTo>
                      <a:cubicBezTo>
                        <a:pt x="10254" y="9569"/>
                        <a:pt x="10284" y="9584"/>
                        <a:pt x="10330" y="9599"/>
                      </a:cubicBezTo>
                      <a:lnTo>
                        <a:pt x="10863" y="9904"/>
                      </a:lnTo>
                      <a:cubicBezTo>
                        <a:pt x="10894" y="9935"/>
                        <a:pt x="10924" y="9980"/>
                        <a:pt x="10924" y="10026"/>
                      </a:cubicBezTo>
                      <a:cubicBezTo>
                        <a:pt x="10924" y="10041"/>
                        <a:pt x="10924" y="10056"/>
                        <a:pt x="10894" y="10102"/>
                      </a:cubicBezTo>
                      <a:cubicBezTo>
                        <a:pt x="10879" y="10133"/>
                        <a:pt x="10818" y="10178"/>
                        <a:pt x="10787" y="10178"/>
                      </a:cubicBezTo>
                      <a:cubicBezTo>
                        <a:pt x="10772" y="10178"/>
                        <a:pt x="10741" y="10178"/>
                        <a:pt x="10726" y="10148"/>
                      </a:cubicBezTo>
                      <a:lnTo>
                        <a:pt x="10482" y="10026"/>
                      </a:lnTo>
                      <a:lnTo>
                        <a:pt x="10482" y="11412"/>
                      </a:lnTo>
                      <a:cubicBezTo>
                        <a:pt x="10482" y="11489"/>
                        <a:pt x="10422" y="11550"/>
                        <a:pt x="10345" y="11550"/>
                      </a:cubicBezTo>
                      <a:cubicBezTo>
                        <a:pt x="10269" y="11550"/>
                        <a:pt x="10208" y="11489"/>
                        <a:pt x="10208" y="11412"/>
                      </a:cubicBezTo>
                      <a:lnTo>
                        <a:pt x="10208" y="10651"/>
                      </a:lnTo>
                      <a:lnTo>
                        <a:pt x="10163" y="10651"/>
                      </a:lnTo>
                      <a:lnTo>
                        <a:pt x="10163" y="11412"/>
                      </a:lnTo>
                      <a:cubicBezTo>
                        <a:pt x="10163" y="11473"/>
                        <a:pt x="10102" y="11534"/>
                        <a:pt x="10041" y="11534"/>
                      </a:cubicBezTo>
                      <a:lnTo>
                        <a:pt x="10025" y="11534"/>
                      </a:lnTo>
                      <a:cubicBezTo>
                        <a:pt x="9949" y="11534"/>
                        <a:pt x="9888" y="11473"/>
                        <a:pt x="9888" y="11412"/>
                      </a:cubicBezTo>
                      <a:lnTo>
                        <a:pt x="9888" y="10026"/>
                      </a:lnTo>
                      <a:lnTo>
                        <a:pt x="9644" y="10148"/>
                      </a:lnTo>
                      <a:cubicBezTo>
                        <a:pt x="9629" y="10178"/>
                        <a:pt x="9599" y="10178"/>
                        <a:pt x="9584" y="10178"/>
                      </a:cubicBezTo>
                      <a:cubicBezTo>
                        <a:pt x="9553" y="10178"/>
                        <a:pt x="9492" y="10148"/>
                        <a:pt x="9477" y="10102"/>
                      </a:cubicBezTo>
                      <a:cubicBezTo>
                        <a:pt x="9446" y="10056"/>
                        <a:pt x="9446" y="10041"/>
                        <a:pt x="9446" y="10026"/>
                      </a:cubicBezTo>
                      <a:cubicBezTo>
                        <a:pt x="9446" y="9980"/>
                        <a:pt x="9462" y="9935"/>
                        <a:pt x="9523" y="9904"/>
                      </a:cubicBezTo>
                      <a:lnTo>
                        <a:pt x="10056" y="9599"/>
                      </a:lnTo>
                      <a:cubicBezTo>
                        <a:pt x="10102" y="9584"/>
                        <a:pt x="10163" y="9569"/>
                        <a:pt x="10193" y="9569"/>
                      </a:cubicBezTo>
                      <a:close/>
                      <a:moveTo>
                        <a:pt x="1646" y="11793"/>
                      </a:moveTo>
                      <a:cubicBezTo>
                        <a:pt x="1783" y="11793"/>
                        <a:pt x="1905" y="11915"/>
                        <a:pt x="1905" y="12068"/>
                      </a:cubicBezTo>
                      <a:cubicBezTo>
                        <a:pt x="1905" y="12189"/>
                        <a:pt x="1798" y="12327"/>
                        <a:pt x="1646" y="12327"/>
                      </a:cubicBezTo>
                      <a:cubicBezTo>
                        <a:pt x="1493" y="12311"/>
                        <a:pt x="1371" y="12189"/>
                        <a:pt x="1371" y="12068"/>
                      </a:cubicBezTo>
                      <a:cubicBezTo>
                        <a:pt x="1371" y="11930"/>
                        <a:pt x="1493" y="11793"/>
                        <a:pt x="1646" y="11793"/>
                      </a:cubicBezTo>
                      <a:close/>
                      <a:moveTo>
                        <a:pt x="3352" y="11793"/>
                      </a:moveTo>
                      <a:cubicBezTo>
                        <a:pt x="3489" y="11793"/>
                        <a:pt x="3626" y="11915"/>
                        <a:pt x="3626" y="12068"/>
                      </a:cubicBezTo>
                      <a:cubicBezTo>
                        <a:pt x="3626" y="12189"/>
                        <a:pt x="3504" y="12327"/>
                        <a:pt x="3352" y="12327"/>
                      </a:cubicBezTo>
                      <a:cubicBezTo>
                        <a:pt x="3200" y="12311"/>
                        <a:pt x="3093" y="12189"/>
                        <a:pt x="3093" y="12068"/>
                      </a:cubicBezTo>
                      <a:cubicBezTo>
                        <a:pt x="3093" y="11930"/>
                        <a:pt x="3200" y="11793"/>
                        <a:pt x="3352" y="11793"/>
                      </a:cubicBezTo>
                      <a:close/>
                      <a:moveTo>
                        <a:pt x="5058" y="11793"/>
                      </a:moveTo>
                      <a:cubicBezTo>
                        <a:pt x="5211" y="11793"/>
                        <a:pt x="5317" y="11915"/>
                        <a:pt x="5317" y="12068"/>
                      </a:cubicBezTo>
                      <a:cubicBezTo>
                        <a:pt x="5317" y="12220"/>
                        <a:pt x="5211" y="12327"/>
                        <a:pt x="5058" y="12327"/>
                      </a:cubicBezTo>
                      <a:cubicBezTo>
                        <a:pt x="4891" y="12327"/>
                        <a:pt x="4784" y="12189"/>
                        <a:pt x="4784" y="12068"/>
                      </a:cubicBezTo>
                      <a:cubicBezTo>
                        <a:pt x="4784" y="11915"/>
                        <a:pt x="4891" y="11793"/>
                        <a:pt x="5058" y="11793"/>
                      </a:cubicBezTo>
                      <a:close/>
                      <a:moveTo>
                        <a:pt x="6765" y="11793"/>
                      </a:moveTo>
                      <a:cubicBezTo>
                        <a:pt x="6902" y="11793"/>
                        <a:pt x="7039" y="11915"/>
                        <a:pt x="7039" y="12068"/>
                      </a:cubicBezTo>
                      <a:cubicBezTo>
                        <a:pt x="7039" y="12189"/>
                        <a:pt x="6917" y="12327"/>
                        <a:pt x="6765" y="12327"/>
                      </a:cubicBezTo>
                      <a:cubicBezTo>
                        <a:pt x="6613" y="12311"/>
                        <a:pt x="6506" y="12189"/>
                        <a:pt x="6506" y="12068"/>
                      </a:cubicBezTo>
                      <a:cubicBezTo>
                        <a:pt x="6506" y="11915"/>
                        <a:pt x="6613" y="11793"/>
                        <a:pt x="6765" y="11793"/>
                      </a:cubicBezTo>
                      <a:close/>
                      <a:moveTo>
                        <a:pt x="8487" y="11793"/>
                      </a:moveTo>
                      <a:cubicBezTo>
                        <a:pt x="8608" y="11793"/>
                        <a:pt x="8746" y="11915"/>
                        <a:pt x="8746" y="12068"/>
                      </a:cubicBezTo>
                      <a:cubicBezTo>
                        <a:pt x="8746" y="12189"/>
                        <a:pt x="8639" y="12327"/>
                        <a:pt x="8487" y="12327"/>
                      </a:cubicBezTo>
                      <a:cubicBezTo>
                        <a:pt x="8319" y="12311"/>
                        <a:pt x="8212" y="12189"/>
                        <a:pt x="8212" y="12068"/>
                      </a:cubicBezTo>
                      <a:cubicBezTo>
                        <a:pt x="8212" y="11930"/>
                        <a:pt x="8319" y="11793"/>
                        <a:pt x="8487" y="11793"/>
                      </a:cubicBezTo>
                      <a:close/>
                      <a:moveTo>
                        <a:pt x="1646" y="12357"/>
                      </a:moveTo>
                      <a:cubicBezTo>
                        <a:pt x="1707" y="12357"/>
                        <a:pt x="1737" y="12388"/>
                        <a:pt x="1783" y="12403"/>
                      </a:cubicBezTo>
                      <a:lnTo>
                        <a:pt x="2316" y="12707"/>
                      </a:lnTo>
                      <a:cubicBezTo>
                        <a:pt x="2346" y="12723"/>
                        <a:pt x="2362" y="12784"/>
                        <a:pt x="2362" y="12829"/>
                      </a:cubicBezTo>
                      <a:cubicBezTo>
                        <a:pt x="2362" y="12845"/>
                        <a:pt x="2362" y="12860"/>
                        <a:pt x="2346" y="12906"/>
                      </a:cubicBezTo>
                      <a:cubicBezTo>
                        <a:pt x="2331" y="12936"/>
                        <a:pt x="2270" y="12951"/>
                        <a:pt x="2240" y="12951"/>
                      </a:cubicBezTo>
                      <a:cubicBezTo>
                        <a:pt x="2209" y="12951"/>
                        <a:pt x="2194" y="12951"/>
                        <a:pt x="2179" y="12936"/>
                      </a:cubicBezTo>
                      <a:lnTo>
                        <a:pt x="1935" y="12799"/>
                      </a:lnTo>
                      <a:lnTo>
                        <a:pt x="1935" y="14201"/>
                      </a:lnTo>
                      <a:cubicBezTo>
                        <a:pt x="1935" y="14262"/>
                        <a:pt x="1874" y="14323"/>
                        <a:pt x="1798" y="14323"/>
                      </a:cubicBezTo>
                      <a:cubicBezTo>
                        <a:pt x="1722" y="14323"/>
                        <a:pt x="1661" y="14262"/>
                        <a:pt x="1661" y="14201"/>
                      </a:cubicBezTo>
                      <a:lnTo>
                        <a:pt x="1661" y="13439"/>
                      </a:lnTo>
                      <a:lnTo>
                        <a:pt x="1600" y="13439"/>
                      </a:lnTo>
                      <a:lnTo>
                        <a:pt x="1600" y="14201"/>
                      </a:lnTo>
                      <a:cubicBezTo>
                        <a:pt x="1600" y="14246"/>
                        <a:pt x="1554" y="14307"/>
                        <a:pt x="1493" y="14307"/>
                      </a:cubicBezTo>
                      <a:lnTo>
                        <a:pt x="1478" y="14307"/>
                      </a:lnTo>
                      <a:cubicBezTo>
                        <a:pt x="1402" y="14307"/>
                        <a:pt x="1341" y="14246"/>
                        <a:pt x="1341" y="14201"/>
                      </a:cubicBezTo>
                      <a:lnTo>
                        <a:pt x="1341" y="12784"/>
                      </a:lnTo>
                      <a:lnTo>
                        <a:pt x="1097" y="12921"/>
                      </a:lnTo>
                      <a:cubicBezTo>
                        <a:pt x="1067" y="12936"/>
                        <a:pt x="1051" y="12936"/>
                        <a:pt x="1036" y="12936"/>
                      </a:cubicBezTo>
                      <a:cubicBezTo>
                        <a:pt x="990" y="12936"/>
                        <a:pt x="945" y="12921"/>
                        <a:pt x="914" y="12860"/>
                      </a:cubicBezTo>
                      <a:cubicBezTo>
                        <a:pt x="899" y="12860"/>
                        <a:pt x="899" y="12845"/>
                        <a:pt x="899" y="12829"/>
                      </a:cubicBezTo>
                      <a:cubicBezTo>
                        <a:pt x="899" y="12784"/>
                        <a:pt x="914" y="12723"/>
                        <a:pt x="975" y="12707"/>
                      </a:cubicBezTo>
                      <a:lnTo>
                        <a:pt x="1508" y="12403"/>
                      </a:lnTo>
                      <a:cubicBezTo>
                        <a:pt x="1554" y="12388"/>
                        <a:pt x="1600" y="12357"/>
                        <a:pt x="1646" y="12357"/>
                      </a:cubicBezTo>
                      <a:close/>
                      <a:moveTo>
                        <a:pt x="5058" y="12357"/>
                      </a:moveTo>
                      <a:cubicBezTo>
                        <a:pt x="5104" y="12357"/>
                        <a:pt x="5150" y="12388"/>
                        <a:pt x="5180" y="12403"/>
                      </a:cubicBezTo>
                      <a:lnTo>
                        <a:pt x="5714" y="12707"/>
                      </a:lnTo>
                      <a:lnTo>
                        <a:pt x="5744" y="12707"/>
                      </a:lnTo>
                      <a:cubicBezTo>
                        <a:pt x="5775" y="12723"/>
                        <a:pt x="5790" y="12784"/>
                        <a:pt x="5790" y="12829"/>
                      </a:cubicBezTo>
                      <a:cubicBezTo>
                        <a:pt x="5790" y="12845"/>
                        <a:pt x="5790" y="12875"/>
                        <a:pt x="5775" y="12906"/>
                      </a:cubicBezTo>
                      <a:cubicBezTo>
                        <a:pt x="5759" y="12936"/>
                        <a:pt x="5698" y="12951"/>
                        <a:pt x="5668" y="12951"/>
                      </a:cubicBezTo>
                      <a:cubicBezTo>
                        <a:pt x="5637" y="12951"/>
                        <a:pt x="5607" y="12951"/>
                        <a:pt x="5592" y="12936"/>
                      </a:cubicBezTo>
                      <a:lnTo>
                        <a:pt x="5333" y="12799"/>
                      </a:lnTo>
                      <a:lnTo>
                        <a:pt x="5333" y="14201"/>
                      </a:lnTo>
                      <a:cubicBezTo>
                        <a:pt x="5333" y="14262"/>
                        <a:pt x="5287" y="14323"/>
                        <a:pt x="5211" y="14323"/>
                      </a:cubicBezTo>
                      <a:cubicBezTo>
                        <a:pt x="5135" y="14323"/>
                        <a:pt x="5074" y="14262"/>
                        <a:pt x="5074" y="14201"/>
                      </a:cubicBezTo>
                      <a:lnTo>
                        <a:pt x="5074" y="13439"/>
                      </a:lnTo>
                      <a:lnTo>
                        <a:pt x="5013" y="13439"/>
                      </a:lnTo>
                      <a:lnTo>
                        <a:pt x="5013" y="14201"/>
                      </a:lnTo>
                      <a:cubicBezTo>
                        <a:pt x="5013" y="14262"/>
                        <a:pt x="4952" y="14323"/>
                        <a:pt x="4876" y="14323"/>
                      </a:cubicBezTo>
                      <a:cubicBezTo>
                        <a:pt x="4799" y="14323"/>
                        <a:pt x="4754" y="14262"/>
                        <a:pt x="4754" y="14201"/>
                      </a:cubicBezTo>
                      <a:lnTo>
                        <a:pt x="4754" y="12784"/>
                      </a:lnTo>
                      <a:lnTo>
                        <a:pt x="4495" y="12921"/>
                      </a:lnTo>
                      <a:cubicBezTo>
                        <a:pt x="4480" y="12936"/>
                        <a:pt x="4464" y="12936"/>
                        <a:pt x="4419" y="12936"/>
                      </a:cubicBezTo>
                      <a:cubicBezTo>
                        <a:pt x="4388" y="12936"/>
                        <a:pt x="4327" y="12921"/>
                        <a:pt x="4312" y="12860"/>
                      </a:cubicBezTo>
                      <a:cubicBezTo>
                        <a:pt x="4327" y="12860"/>
                        <a:pt x="4312" y="12845"/>
                        <a:pt x="4312" y="12829"/>
                      </a:cubicBezTo>
                      <a:cubicBezTo>
                        <a:pt x="4312" y="12784"/>
                        <a:pt x="4327" y="12723"/>
                        <a:pt x="4388" y="12707"/>
                      </a:cubicBezTo>
                      <a:lnTo>
                        <a:pt x="4921" y="12403"/>
                      </a:lnTo>
                      <a:cubicBezTo>
                        <a:pt x="4952" y="12388"/>
                        <a:pt x="5013" y="12357"/>
                        <a:pt x="5058" y="12357"/>
                      </a:cubicBezTo>
                      <a:close/>
                      <a:moveTo>
                        <a:pt x="6765" y="12357"/>
                      </a:moveTo>
                      <a:cubicBezTo>
                        <a:pt x="6826" y="12357"/>
                        <a:pt x="6856" y="12388"/>
                        <a:pt x="6902" y="12403"/>
                      </a:cubicBezTo>
                      <a:lnTo>
                        <a:pt x="7435" y="12707"/>
                      </a:lnTo>
                      <a:cubicBezTo>
                        <a:pt x="7466" y="12723"/>
                        <a:pt x="7511" y="12784"/>
                        <a:pt x="7511" y="12829"/>
                      </a:cubicBezTo>
                      <a:cubicBezTo>
                        <a:pt x="7511" y="12845"/>
                        <a:pt x="7511" y="12860"/>
                        <a:pt x="7496" y="12875"/>
                      </a:cubicBezTo>
                      <a:cubicBezTo>
                        <a:pt x="7466" y="12921"/>
                        <a:pt x="7420" y="12951"/>
                        <a:pt x="7374" y="12951"/>
                      </a:cubicBezTo>
                      <a:cubicBezTo>
                        <a:pt x="7359" y="12951"/>
                        <a:pt x="7344" y="12951"/>
                        <a:pt x="7298" y="12936"/>
                      </a:cubicBezTo>
                      <a:lnTo>
                        <a:pt x="7054" y="12799"/>
                      </a:lnTo>
                      <a:lnTo>
                        <a:pt x="7054" y="14201"/>
                      </a:lnTo>
                      <a:cubicBezTo>
                        <a:pt x="7054" y="14246"/>
                        <a:pt x="6993" y="14307"/>
                        <a:pt x="6932" y="14307"/>
                      </a:cubicBezTo>
                      <a:lnTo>
                        <a:pt x="6917" y="14307"/>
                      </a:lnTo>
                      <a:cubicBezTo>
                        <a:pt x="6841" y="14307"/>
                        <a:pt x="6780" y="14246"/>
                        <a:pt x="6780" y="14201"/>
                      </a:cubicBezTo>
                      <a:lnTo>
                        <a:pt x="6780" y="13439"/>
                      </a:lnTo>
                      <a:lnTo>
                        <a:pt x="6734" y="13439"/>
                      </a:lnTo>
                      <a:lnTo>
                        <a:pt x="6734" y="14201"/>
                      </a:lnTo>
                      <a:cubicBezTo>
                        <a:pt x="6734" y="14262"/>
                        <a:pt x="6673" y="14323"/>
                        <a:pt x="6597" y="14323"/>
                      </a:cubicBezTo>
                      <a:cubicBezTo>
                        <a:pt x="6521" y="14323"/>
                        <a:pt x="6460" y="14262"/>
                        <a:pt x="6460" y="14201"/>
                      </a:cubicBezTo>
                      <a:lnTo>
                        <a:pt x="6460" y="12784"/>
                      </a:lnTo>
                      <a:lnTo>
                        <a:pt x="6216" y="12921"/>
                      </a:lnTo>
                      <a:cubicBezTo>
                        <a:pt x="6201" y="12936"/>
                        <a:pt x="6171" y="12936"/>
                        <a:pt x="6140" y="12936"/>
                      </a:cubicBezTo>
                      <a:cubicBezTo>
                        <a:pt x="6095" y="12936"/>
                        <a:pt x="6049" y="12921"/>
                        <a:pt x="6018" y="12860"/>
                      </a:cubicBezTo>
                      <a:lnTo>
                        <a:pt x="6018" y="12829"/>
                      </a:lnTo>
                      <a:cubicBezTo>
                        <a:pt x="6018" y="12784"/>
                        <a:pt x="6034" y="12723"/>
                        <a:pt x="6095" y="12707"/>
                      </a:cubicBezTo>
                      <a:lnTo>
                        <a:pt x="6628" y="12403"/>
                      </a:lnTo>
                      <a:cubicBezTo>
                        <a:pt x="6673" y="12388"/>
                        <a:pt x="6734" y="12357"/>
                        <a:pt x="6765" y="12357"/>
                      </a:cubicBezTo>
                      <a:close/>
                      <a:moveTo>
                        <a:pt x="8487" y="12357"/>
                      </a:moveTo>
                      <a:cubicBezTo>
                        <a:pt x="8532" y="12357"/>
                        <a:pt x="8578" y="12388"/>
                        <a:pt x="8608" y="12403"/>
                      </a:cubicBezTo>
                      <a:lnTo>
                        <a:pt x="9142" y="12707"/>
                      </a:lnTo>
                      <a:cubicBezTo>
                        <a:pt x="9187" y="12723"/>
                        <a:pt x="9218" y="12784"/>
                        <a:pt x="9218" y="12829"/>
                      </a:cubicBezTo>
                      <a:cubicBezTo>
                        <a:pt x="9218" y="12845"/>
                        <a:pt x="9218" y="12860"/>
                        <a:pt x="9203" y="12875"/>
                      </a:cubicBezTo>
                      <a:cubicBezTo>
                        <a:pt x="9187" y="12921"/>
                        <a:pt x="9126" y="12951"/>
                        <a:pt x="9096" y="12951"/>
                      </a:cubicBezTo>
                      <a:cubicBezTo>
                        <a:pt x="9066" y="12951"/>
                        <a:pt x="9050" y="12951"/>
                        <a:pt x="9020" y="12936"/>
                      </a:cubicBezTo>
                      <a:lnTo>
                        <a:pt x="8761" y="12799"/>
                      </a:lnTo>
                      <a:lnTo>
                        <a:pt x="8761" y="14201"/>
                      </a:lnTo>
                      <a:cubicBezTo>
                        <a:pt x="8761" y="14246"/>
                        <a:pt x="8715" y="14307"/>
                        <a:pt x="8654" y="14307"/>
                      </a:cubicBezTo>
                      <a:lnTo>
                        <a:pt x="8639" y="14307"/>
                      </a:lnTo>
                      <a:cubicBezTo>
                        <a:pt x="8563" y="14307"/>
                        <a:pt x="8502" y="14246"/>
                        <a:pt x="8502" y="14201"/>
                      </a:cubicBezTo>
                      <a:lnTo>
                        <a:pt x="8502" y="13439"/>
                      </a:lnTo>
                      <a:lnTo>
                        <a:pt x="8441" y="13439"/>
                      </a:lnTo>
                      <a:lnTo>
                        <a:pt x="8441" y="14201"/>
                      </a:lnTo>
                      <a:cubicBezTo>
                        <a:pt x="8441" y="14262"/>
                        <a:pt x="8380" y="14323"/>
                        <a:pt x="8304" y="14323"/>
                      </a:cubicBezTo>
                      <a:cubicBezTo>
                        <a:pt x="8228" y="14323"/>
                        <a:pt x="8182" y="14262"/>
                        <a:pt x="8182" y="14201"/>
                      </a:cubicBezTo>
                      <a:lnTo>
                        <a:pt x="8182" y="12784"/>
                      </a:lnTo>
                      <a:lnTo>
                        <a:pt x="7923" y="12921"/>
                      </a:lnTo>
                      <a:lnTo>
                        <a:pt x="7908" y="12921"/>
                      </a:lnTo>
                      <a:cubicBezTo>
                        <a:pt x="7892" y="12936"/>
                        <a:pt x="7877" y="12936"/>
                        <a:pt x="7847" y="12936"/>
                      </a:cubicBezTo>
                      <a:cubicBezTo>
                        <a:pt x="7801" y="12936"/>
                        <a:pt x="7755" y="12921"/>
                        <a:pt x="7740" y="12860"/>
                      </a:cubicBezTo>
                      <a:lnTo>
                        <a:pt x="7740" y="12829"/>
                      </a:lnTo>
                      <a:cubicBezTo>
                        <a:pt x="7740" y="12768"/>
                        <a:pt x="7755" y="12723"/>
                        <a:pt x="7816" y="12707"/>
                      </a:cubicBezTo>
                      <a:lnTo>
                        <a:pt x="8349" y="12403"/>
                      </a:lnTo>
                      <a:cubicBezTo>
                        <a:pt x="8380" y="12388"/>
                        <a:pt x="8441" y="12357"/>
                        <a:pt x="8487" y="12357"/>
                      </a:cubicBezTo>
                      <a:close/>
                      <a:moveTo>
                        <a:pt x="3352" y="12357"/>
                      </a:moveTo>
                      <a:cubicBezTo>
                        <a:pt x="3413" y="12357"/>
                        <a:pt x="3459" y="12388"/>
                        <a:pt x="3489" y="12403"/>
                      </a:cubicBezTo>
                      <a:lnTo>
                        <a:pt x="4022" y="12707"/>
                      </a:lnTo>
                      <a:cubicBezTo>
                        <a:pt x="4068" y="12723"/>
                        <a:pt x="4083" y="12784"/>
                        <a:pt x="4083" y="12829"/>
                      </a:cubicBezTo>
                      <a:cubicBezTo>
                        <a:pt x="4083" y="12845"/>
                        <a:pt x="4083" y="12860"/>
                        <a:pt x="4068" y="12906"/>
                      </a:cubicBezTo>
                      <a:cubicBezTo>
                        <a:pt x="4038" y="12936"/>
                        <a:pt x="3992" y="12967"/>
                        <a:pt x="3946" y="12967"/>
                      </a:cubicBezTo>
                      <a:cubicBezTo>
                        <a:pt x="3931" y="12967"/>
                        <a:pt x="3916" y="12967"/>
                        <a:pt x="3870" y="12951"/>
                      </a:cubicBezTo>
                      <a:lnTo>
                        <a:pt x="3626" y="12814"/>
                      </a:lnTo>
                      <a:lnTo>
                        <a:pt x="3626" y="14216"/>
                      </a:lnTo>
                      <a:cubicBezTo>
                        <a:pt x="3626" y="14292"/>
                        <a:pt x="3565" y="14338"/>
                        <a:pt x="3489" y="14338"/>
                      </a:cubicBezTo>
                      <a:cubicBezTo>
                        <a:pt x="3413" y="14338"/>
                        <a:pt x="3352" y="14292"/>
                        <a:pt x="3352" y="14216"/>
                      </a:cubicBezTo>
                      <a:lnTo>
                        <a:pt x="3352" y="13454"/>
                      </a:lnTo>
                      <a:lnTo>
                        <a:pt x="3306" y="13454"/>
                      </a:lnTo>
                      <a:lnTo>
                        <a:pt x="3306" y="14216"/>
                      </a:lnTo>
                      <a:cubicBezTo>
                        <a:pt x="3306" y="14292"/>
                        <a:pt x="3245" y="14338"/>
                        <a:pt x="3169" y="14338"/>
                      </a:cubicBezTo>
                      <a:cubicBezTo>
                        <a:pt x="3093" y="14338"/>
                        <a:pt x="3032" y="14292"/>
                        <a:pt x="3032" y="14216"/>
                      </a:cubicBezTo>
                      <a:lnTo>
                        <a:pt x="3032" y="12784"/>
                      </a:lnTo>
                      <a:lnTo>
                        <a:pt x="2788" y="12921"/>
                      </a:lnTo>
                      <a:cubicBezTo>
                        <a:pt x="2773" y="12936"/>
                        <a:pt x="2743" y="12936"/>
                        <a:pt x="2727" y="12936"/>
                      </a:cubicBezTo>
                      <a:cubicBezTo>
                        <a:pt x="2697" y="12936"/>
                        <a:pt x="2636" y="12921"/>
                        <a:pt x="2621" y="12860"/>
                      </a:cubicBezTo>
                      <a:lnTo>
                        <a:pt x="2605" y="12829"/>
                      </a:lnTo>
                      <a:cubicBezTo>
                        <a:pt x="2605" y="12784"/>
                        <a:pt x="2636" y="12723"/>
                        <a:pt x="2697" y="12707"/>
                      </a:cubicBezTo>
                      <a:lnTo>
                        <a:pt x="3230" y="12403"/>
                      </a:lnTo>
                      <a:cubicBezTo>
                        <a:pt x="3261" y="12388"/>
                        <a:pt x="3322" y="12357"/>
                        <a:pt x="3352" y="12357"/>
                      </a:cubicBezTo>
                      <a:close/>
                      <a:moveTo>
                        <a:pt x="5028" y="14582"/>
                      </a:moveTo>
                      <a:cubicBezTo>
                        <a:pt x="5165" y="14582"/>
                        <a:pt x="5272" y="14688"/>
                        <a:pt x="5302" y="14825"/>
                      </a:cubicBezTo>
                      <a:cubicBezTo>
                        <a:pt x="5302" y="14962"/>
                        <a:pt x="5180" y="15069"/>
                        <a:pt x="5058" y="15084"/>
                      </a:cubicBezTo>
                      <a:cubicBezTo>
                        <a:pt x="5041" y="15087"/>
                        <a:pt x="5024" y="15089"/>
                        <a:pt x="5008" y="15089"/>
                      </a:cubicBezTo>
                      <a:cubicBezTo>
                        <a:pt x="4870" y="15089"/>
                        <a:pt x="4784" y="14977"/>
                        <a:pt x="4784" y="14841"/>
                      </a:cubicBezTo>
                      <a:cubicBezTo>
                        <a:pt x="4784" y="14703"/>
                        <a:pt x="4891" y="14597"/>
                        <a:pt x="5028" y="14582"/>
                      </a:cubicBezTo>
                      <a:close/>
                      <a:moveTo>
                        <a:pt x="3352" y="14582"/>
                      </a:moveTo>
                      <a:cubicBezTo>
                        <a:pt x="3504" y="14582"/>
                        <a:pt x="3626" y="14688"/>
                        <a:pt x="3626" y="14841"/>
                      </a:cubicBezTo>
                      <a:cubicBezTo>
                        <a:pt x="3626" y="14978"/>
                        <a:pt x="3504" y="15115"/>
                        <a:pt x="3352" y="15115"/>
                      </a:cubicBezTo>
                      <a:cubicBezTo>
                        <a:pt x="3200" y="15115"/>
                        <a:pt x="3093" y="14993"/>
                        <a:pt x="3093" y="14841"/>
                      </a:cubicBezTo>
                      <a:cubicBezTo>
                        <a:pt x="3093" y="14703"/>
                        <a:pt x="3200" y="14582"/>
                        <a:pt x="3352" y="14582"/>
                      </a:cubicBezTo>
                      <a:close/>
                      <a:moveTo>
                        <a:pt x="6750" y="14597"/>
                      </a:moveTo>
                      <a:cubicBezTo>
                        <a:pt x="6887" y="14597"/>
                        <a:pt x="6993" y="14703"/>
                        <a:pt x="7009" y="14841"/>
                      </a:cubicBezTo>
                      <a:cubicBezTo>
                        <a:pt x="7009" y="14978"/>
                        <a:pt x="6902" y="15084"/>
                        <a:pt x="6765" y="15115"/>
                      </a:cubicBezTo>
                      <a:cubicBezTo>
                        <a:pt x="6613" y="15115"/>
                        <a:pt x="6506" y="14993"/>
                        <a:pt x="6506" y="14856"/>
                      </a:cubicBezTo>
                      <a:cubicBezTo>
                        <a:pt x="6506" y="14734"/>
                        <a:pt x="6613" y="14612"/>
                        <a:pt x="6750" y="14597"/>
                      </a:cubicBezTo>
                      <a:close/>
                      <a:moveTo>
                        <a:pt x="5058" y="15145"/>
                      </a:moveTo>
                      <a:cubicBezTo>
                        <a:pt x="5104" y="15145"/>
                        <a:pt x="5150" y="15160"/>
                        <a:pt x="5180" y="15191"/>
                      </a:cubicBezTo>
                      <a:lnTo>
                        <a:pt x="5714" y="15496"/>
                      </a:lnTo>
                      <a:lnTo>
                        <a:pt x="5744" y="15496"/>
                      </a:lnTo>
                      <a:cubicBezTo>
                        <a:pt x="5775" y="15511"/>
                        <a:pt x="5790" y="15572"/>
                        <a:pt x="5790" y="15602"/>
                      </a:cubicBezTo>
                      <a:cubicBezTo>
                        <a:pt x="5790" y="15618"/>
                        <a:pt x="5790" y="15663"/>
                        <a:pt x="5775" y="15678"/>
                      </a:cubicBezTo>
                      <a:cubicBezTo>
                        <a:pt x="5759" y="15724"/>
                        <a:pt x="5698" y="15739"/>
                        <a:pt x="5668" y="15739"/>
                      </a:cubicBezTo>
                      <a:cubicBezTo>
                        <a:pt x="5637" y="15739"/>
                        <a:pt x="5607" y="15739"/>
                        <a:pt x="5592" y="15724"/>
                      </a:cubicBezTo>
                      <a:lnTo>
                        <a:pt x="5333" y="15587"/>
                      </a:lnTo>
                      <a:lnTo>
                        <a:pt x="5333" y="16974"/>
                      </a:lnTo>
                      <a:cubicBezTo>
                        <a:pt x="5333" y="17050"/>
                        <a:pt x="5287" y="17111"/>
                        <a:pt x="5211" y="17111"/>
                      </a:cubicBezTo>
                      <a:cubicBezTo>
                        <a:pt x="5135" y="17111"/>
                        <a:pt x="5074" y="17050"/>
                        <a:pt x="5074" y="16974"/>
                      </a:cubicBezTo>
                      <a:lnTo>
                        <a:pt x="5074" y="16212"/>
                      </a:lnTo>
                      <a:lnTo>
                        <a:pt x="5013" y="16212"/>
                      </a:lnTo>
                      <a:lnTo>
                        <a:pt x="5013" y="16974"/>
                      </a:lnTo>
                      <a:cubicBezTo>
                        <a:pt x="5013" y="17050"/>
                        <a:pt x="4952" y="17111"/>
                        <a:pt x="4876" y="17111"/>
                      </a:cubicBezTo>
                      <a:cubicBezTo>
                        <a:pt x="4799" y="17111"/>
                        <a:pt x="4754" y="17050"/>
                        <a:pt x="4754" y="16974"/>
                      </a:cubicBezTo>
                      <a:lnTo>
                        <a:pt x="4754" y="15587"/>
                      </a:lnTo>
                      <a:lnTo>
                        <a:pt x="4495" y="15724"/>
                      </a:lnTo>
                      <a:cubicBezTo>
                        <a:pt x="4480" y="15739"/>
                        <a:pt x="4464" y="15739"/>
                        <a:pt x="4419" y="15739"/>
                      </a:cubicBezTo>
                      <a:cubicBezTo>
                        <a:pt x="4388" y="15739"/>
                        <a:pt x="4327" y="15724"/>
                        <a:pt x="4312" y="15663"/>
                      </a:cubicBezTo>
                      <a:cubicBezTo>
                        <a:pt x="4327" y="15663"/>
                        <a:pt x="4312" y="15648"/>
                        <a:pt x="4312" y="15602"/>
                      </a:cubicBezTo>
                      <a:cubicBezTo>
                        <a:pt x="4312" y="15572"/>
                        <a:pt x="4327" y="15511"/>
                        <a:pt x="4388" y="15496"/>
                      </a:cubicBezTo>
                      <a:lnTo>
                        <a:pt x="4921" y="15191"/>
                      </a:lnTo>
                      <a:cubicBezTo>
                        <a:pt x="4952" y="15160"/>
                        <a:pt x="5013" y="15145"/>
                        <a:pt x="5058" y="15145"/>
                      </a:cubicBezTo>
                      <a:close/>
                      <a:moveTo>
                        <a:pt x="6765" y="15145"/>
                      </a:moveTo>
                      <a:cubicBezTo>
                        <a:pt x="6826" y="15145"/>
                        <a:pt x="6856" y="15160"/>
                        <a:pt x="6902" y="15191"/>
                      </a:cubicBezTo>
                      <a:lnTo>
                        <a:pt x="7435" y="15496"/>
                      </a:lnTo>
                      <a:cubicBezTo>
                        <a:pt x="7466" y="15511"/>
                        <a:pt x="7511" y="15572"/>
                        <a:pt x="7511" y="15602"/>
                      </a:cubicBezTo>
                      <a:cubicBezTo>
                        <a:pt x="7511" y="15618"/>
                        <a:pt x="7511" y="15648"/>
                        <a:pt x="7496" y="15663"/>
                      </a:cubicBezTo>
                      <a:cubicBezTo>
                        <a:pt x="7466" y="15694"/>
                        <a:pt x="7420" y="15739"/>
                        <a:pt x="7374" y="15739"/>
                      </a:cubicBezTo>
                      <a:cubicBezTo>
                        <a:pt x="7359" y="15739"/>
                        <a:pt x="7344" y="15739"/>
                        <a:pt x="7298" y="15724"/>
                      </a:cubicBezTo>
                      <a:lnTo>
                        <a:pt x="7054" y="15587"/>
                      </a:lnTo>
                      <a:lnTo>
                        <a:pt x="7054" y="16974"/>
                      </a:lnTo>
                      <a:cubicBezTo>
                        <a:pt x="7054" y="17034"/>
                        <a:pt x="6993" y="17095"/>
                        <a:pt x="6932" y="17095"/>
                      </a:cubicBezTo>
                      <a:lnTo>
                        <a:pt x="6917" y="17095"/>
                      </a:lnTo>
                      <a:cubicBezTo>
                        <a:pt x="6841" y="17095"/>
                        <a:pt x="6780" y="17034"/>
                        <a:pt x="6780" y="16974"/>
                      </a:cubicBezTo>
                      <a:lnTo>
                        <a:pt x="6780" y="16212"/>
                      </a:lnTo>
                      <a:lnTo>
                        <a:pt x="6734" y="16212"/>
                      </a:lnTo>
                      <a:lnTo>
                        <a:pt x="6734" y="16974"/>
                      </a:lnTo>
                      <a:cubicBezTo>
                        <a:pt x="6734" y="17050"/>
                        <a:pt x="6673" y="17111"/>
                        <a:pt x="6597" y="17111"/>
                      </a:cubicBezTo>
                      <a:cubicBezTo>
                        <a:pt x="6521" y="17111"/>
                        <a:pt x="6460" y="17050"/>
                        <a:pt x="6460" y="16974"/>
                      </a:cubicBezTo>
                      <a:lnTo>
                        <a:pt x="6460" y="15587"/>
                      </a:lnTo>
                      <a:lnTo>
                        <a:pt x="6216" y="15724"/>
                      </a:lnTo>
                      <a:cubicBezTo>
                        <a:pt x="6201" y="15739"/>
                        <a:pt x="6171" y="15739"/>
                        <a:pt x="6140" y="15739"/>
                      </a:cubicBezTo>
                      <a:cubicBezTo>
                        <a:pt x="6095" y="15739"/>
                        <a:pt x="6049" y="15724"/>
                        <a:pt x="6018" y="15663"/>
                      </a:cubicBezTo>
                      <a:lnTo>
                        <a:pt x="6018" y="15602"/>
                      </a:lnTo>
                      <a:cubicBezTo>
                        <a:pt x="6018" y="15572"/>
                        <a:pt x="6034" y="15511"/>
                        <a:pt x="6095" y="15496"/>
                      </a:cubicBezTo>
                      <a:lnTo>
                        <a:pt x="6628" y="15191"/>
                      </a:lnTo>
                      <a:cubicBezTo>
                        <a:pt x="6673" y="15160"/>
                        <a:pt x="6734" y="15145"/>
                        <a:pt x="6765" y="15145"/>
                      </a:cubicBezTo>
                      <a:close/>
                      <a:moveTo>
                        <a:pt x="3352" y="15145"/>
                      </a:moveTo>
                      <a:cubicBezTo>
                        <a:pt x="3413" y="15145"/>
                        <a:pt x="3459" y="15160"/>
                        <a:pt x="3489" y="15191"/>
                      </a:cubicBezTo>
                      <a:lnTo>
                        <a:pt x="4022" y="15496"/>
                      </a:lnTo>
                      <a:cubicBezTo>
                        <a:pt x="4068" y="15511"/>
                        <a:pt x="4083" y="15572"/>
                        <a:pt x="4083" y="15602"/>
                      </a:cubicBezTo>
                      <a:cubicBezTo>
                        <a:pt x="4083" y="15618"/>
                        <a:pt x="4083" y="15663"/>
                        <a:pt x="4068" y="15678"/>
                      </a:cubicBezTo>
                      <a:cubicBezTo>
                        <a:pt x="4038" y="15724"/>
                        <a:pt x="3992" y="15755"/>
                        <a:pt x="3946" y="15755"/>
                      </a:cubicBezTo>
                      <a:cubicBezTo>
                        <a:pt x="3931" y="15755"/>
                        <a:pt x="3916" y="15755"/>
                        <a:pt x="3870" y="15739"/>
                      </a:cubicBezTo>
                      <a:lnTo>
                        <a:pt x="3626" y="15602"/>
                      </a:lnTo>
                      <a:lnTo>
                        <a:pt x="3626" y="16989"/>
                      </a:lnTo>
                      <a:cubicBezTo>
                        <a:pt x="3626" y="17065"/>
                        <a:pt x="3565" y="17126"/>
                        <a:pt x="3489" y="17126"/>
                      </a:cubicBezTo>
                      <a:cubicBezTo>
                        <a:pt x="3413" y="17126"/>
                        <a:pt x="3352" y="17065"/>
                        <a:pt x="3352" y="16989"/>
                      </a:cubicBezTo>
                      <a:lnTo>
                        <a:pt x="3352" y="16227"/>
                      </a:lnTo>
                      <a:lnTo>
                        <a:pt x="3306" y="16227"/>
                      </a:lnTo>
                      <a:lnTo>
                        <a:pt x="3306" y="16989"/>
                      </a:lnTo>
                      <a:cubicBezTo>
                        <a:pt x="3306" y="17065"/>
                        <a:pt x="3245" y="17126"/>
                        <a:pt x="3169" y="17126"/>
                      </a:cubicBezTo>
                      <a:cubicBezTo>
                        <a:pt x="3093" y="17126"/>
                        <a:pt x="3032" y="17065"/>
                        <a:pt x="3032" y="16989"/>
                      </a:cubicBezTo>
                      <a:lnTo>
                        <a:pt x="3032" y="15602"/>
                      </a:lnTo>
                      <a:lnTo>
                        <a:pt x="2788" y="15739"/>
                      </a:lnTo>
                      <a:cubicBezTo>
                        <a:pt x="2773" y="15755"/>
                        <a:pt x="2743" y="15755"/>
                        <a:pt x="2727" y="15755"/>
                      </a:cubicBezTo>
                      <a:cubicBezTo>
                        <a:pt x="2697" y="15755"/>
                        <a:pt x="2636" y="15739"/>
                        <a:pt x="2621" y="15678"/>
                      </a:cubicBezTo>
                      <a:lnTo>
                        <a:pt x="2605" y="15602"/>
                      </a:lnTo>
                      <a:cubicBezTo>
                        <a:pt x="2605" y="15572"/>
                        <a:pt x="2636" y="15511"/>
                        <a:pt x="2697" y="15496"/>
                      </a:cubicBezTo>
                      <a:lnTo>
                        <a:pt x="3230" y="15191"/>
                      </a:lnTo>
                      <a:cubicBezTo>
                        <a:pt x="3261" y="15160"/>
                        <a:pt x="3322" y="15145"/>
                        <a:pt x="3352" y="15145"/>
                      </a:cubicBezTo>
                      <a:close/>
                      <a:moveTo>
                        <a:pt x="5028" y="17370"/>
                      </a:moveTo>
                      <a:cubicBezTo>
                        <a:pt x="5165" y="17370"/>
                        <a:pt x="5272" y="17492"/>
                        <a:pt x="5302" y="17629"/>
                      </a:cubicBezTo>
                      <a:cubicBezTo>
                        <a:pt x="5302" y="17751"/>
                        <a:pt x="5180" y="17872"/>
                        <a:pt x="5058" y="17888"/>
                      </a:cubicBezTo>
                      <a:cubicBezTo>
                        <a:pt x="5048" y="17889"/>
                        <a:pt x="5037" y="17889"/>
                        <a:pt x="5027" y="17889"/>
                      </a:cubicBezTo>
                      <a:cubicBezTo>
                        <a:pt x="4878" y="17889"/>
                        <a:pt x="4784" y="17787"/>
                        <a:pt x="4784" y="17644"/>
                      </a:cubicBezTo>
                      <a:cubicBezTo>
                        <a:pt x="4784" y="17507"/>
                        <a:pt x="4891" y="17400"/>
                        <a:pt x="5028" y="17370"/>
                      </a:cubicBezTo>
                      <a:close/>
                      <a:moveTo>
                        <a:pt x="5058" y="17949"/>
                      </a:moveTo>
                      <a:cubicBezTo>
                        <a:pt x="5104" y="17949"/>
                        <a:pt x="5150" y="17964"/>
                        <a:pt x="5180" y="17979"/>
                      </a:cubicBezTo>
                      <a:lnTo>
                        <a:pt x="5714" y="18284"/>
                      </a:lnTo>
                      <a:lnTo>
                        <a:pt x="5744" y="18284"/>
                      </a:lnTo>
                      <a:cubicBezTo>
                        <a:pt x="5775" y="18314"/>
                        <a:pt x="5790" y="18360"/>
                        <a:pt x="5790" y="18406"/>
                      </a:cubicBezTo>
                      <a:cubicBezTo>
                        <a:pt x="5790" y="18421"/>
                        <a:pt x="5790" y="18467"/>
                        <a:pt x="5775" y="18482"/>
                      </a:cubicBezTo>
                      <a:cubicBezTo>
                        <a:pt x="5759" y="18512"/>
                        <a:pt x="5698" y="18543"/>
                        <a:pt x="5668" y="18543"/>
                      </a:cubicBezTo>
                      <a:cubicBezTo>
                        <a:pt x="5637" y="18543"/>
                        <a:pt x="5607" y="18543"/>
                        <a:pt x="5592" y="18512"/>
                      </a:cubicBezTo>
                      <a:lnTo>
                        <a:pt x="5333" y="18390"/>
                      </a:lnTo>
                      <a:lnTo>
                        <a:pt x="5333" y="19777"/>
                      </a:lnTo>
                      <a:cubicBezTo>
                        <a:pt x="5333" y="19853"/>
                        <a:pt x="5287" y="19914"/>
                        <a:pt x="5211" y="19914"/>
                      </a:cubicBezTo>
                      <a:cubicBezTo>
                        <a:pt x="5135" y="19914"/>
                        <a:pt x="5074" y="19853"/>
                        <a:pt x="5074" y="19777"/>
                      </a:cubicBezTo>
                      <a:lnTo>
                        <a:pt x="5074" y="19015"/>
                      </a:lnTo>
                      <a:lnTo>
                        <a:pt x="5013" y="19015"/>
                      </a:lnTo>
                      <a:lnTo>
                        <a:pt x="5013" y="19777"/>
                      </a:lnTo>
                      <a:cubicBezTo>
                        <a:pt x="5013" y="19853"/>
                        <a:pt x="4952" y="19914"/>
                        <a:pt x="4876" y="19914"/>
                      </a:cubicBezTo>
                      <a:cubicBezTo>
                        <a:pt x="4799" y="19914"/>
                        <a:pt x="4754" y="19853"/>
                        <a:pt x="4754" y="19777"/>
                      </a:cubicBezTo>
                      <a:lnTo>
                        <a:pt x="4754" y="18390"/>
                      </a:lnTo>
                      <a:lnTo>
                        <a:pt x="4495" y="18512"/>
                      </a:lnTo>
                      <a:cubicBezTo>
                        <a:pt x="4480" y="18543"/>
                        <a:pt x="4464" y="18543"/>
                        <a:pt x="4419" y="18543"/>
                      </a:cubicBezTo>
                      <a:cubicBezTo>
                        <a:pt x="4388" y="18543"/>
                        <a:pt x="4327" y="18512"/>
                        <a:pt x="4312" y="18467"/>
                      </a:cubicBezTo>
                      <a:cubicBezTo>
                        <a:pt x="4327" y="18467"/>
                        <a:pt x="4312" y="18421"/>
                        <a:pt x="4312" y="18406"/>
                      </a:cubicBezTo>
                      <a:cubicBezTo>
                        <a:pt x="4312" y="18360"/>
                        <a:pt x="4327" y="18314"/>
                        <a:pt x="4388" y="18284"/>
                      </a:cubicBezTo>
                      <a:lnTo>
                        <a:pt x="4921" y="17979"/>
                      </a:lnTo>
                      <a:cubicBezTo>
                        <a:pt x="4952" y="17964"/>
                        <a:pt x="5013" y="17949"/>
                        <a:pt x="5058" y="17949"/>
                      </a:cubicBezTo>
                      <a:close/>
                      <a:moveTo>
                        <a:pt x="11458" y="2"/>
                      </a:moveTo>
                      <a:cubicBezTo>
                        <a:pt x="11006" y="48"/>
                        <a:pt x="10554" y="123"/>
                        <a:pt x="10117" y="199"/>
                      </a:cubicBezTo>
                      <a:cubicBezTo>
                        <a:pt x="10056" y="214"/>
                        <a:pt x="10025" y="214"/>
                        <a:pt x="9964" y="229"/>
                      </a:cubicBezTo>
                      <a:cubicBezTo>
                        <a:pt x="7649" y="732"/>
                        <a:pt x="5485" y="1829"/>
                        <a:pt x="3763" y="3475"/>
                      </a:cubicBezTo>
                      <a:cubicBezTo>
                        <a:pt x="1341" y="5729"/>
                        <a:pt x="0" y="8731"/>
                        <a:pt x="0" y="11885"/>
                      </a:cubicBezTo>
                      <a:cubicBezTo>
                        <a:pt x="0" y="15739"/>
                        <a:pt x="2011" y="19350"/>
                        <a:pt x="5302" y="21575"/>
                      </a:cubicBezTo>
                      <a:lnTo>
                        <a:pt x="11458" y="11565"/>
                      </a:lnTo>
                      <a:lnTo>
                        <a:pt x="11458" y="2"/>
                      </a:lnTo>
                      <a:close/>
                    </a:path>
                  </a:pathLst>
                </a:custGeom>
                <a:solidFill>
                  <a:srgbClr val="FE8D00">
                    <a:alpha val="40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1" name="Google Shape;281;p33"/>
              <p:cNvGrpSpPr/>
              <p:nvPr/>
            </p:nvGrpSpPr>
            <p:grpSpPr>
              <a:xfrm>
                <a:off x="5163324" y="704945"/>
                <a:ext cx="556876" cy="984773"/>
                <a:chOff x="5163324" y="704945"/>
                <a:chExt cx="556876" cy="984773"/>
              </a:xfrm>
            </p:grpSpPr>
            <p:sp>
              <p:nvSpPr>
                <p:cNvPr id="282" name="Google Shape;282;p33"/>
                <p:cNvSpPr/>
                <p:nvPr/>
              </p:nvSpPr>
              <p:spPr>
                <a:xfrm>
                  <a:off x="5163324" y="895267"/>
                  <a:ext cx="556876" cy="794451"/>
                </a:xfrm>
                <a:custGeom>
                  <a:rect b="b" l="l" r="r" t="t"/>
                  <a:pathLst>
                    <a:path extrusionOk="0" h="8457" w="5928">
                      <a:moveTo>
                        <a:pt x="5928" y="1"/>
                      </a:moveTo>
                      <a:lnTo>
                        <a:pt x="1" y="6598"/>
                      </a:lnTo>
                      <a:lnTo>
                        <a:pt x="1" y="8457"/>
                      </a:lnTo>
                      <a:lnTo>
                        <a:pt x="5928" y="1845"/>
                      </a:lnTo>
                      <a:lnTo>
                        <a:pt x="592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33"/>
                <p:cNvSpPr/>
                <p:nvPr/>
              </p:nvSpPr>
              <p:spPr>
                <a:xfrm>
                  <a:off x="5163324" y="704945"/>
                  <a:ext cx="554058" cy="810233"/>
                </a:xfrm>
                <a:custGeom>
                  <a:rect b="b" l="l" r="r" t="t"/>
                  <a:pathLst>
                    <a:path extrusionOk="0" h="8625" w="5898">
                      <a:moveTo>
                        <a:pt x="1" y="1"/>
                      </a:moveTo>
                      <a:lnTo>
                        <a:pt x="1" y="8624"/>
                      </a:lnTo>
                      <a:lnTo>
                        <a:pt x="5897" y="2027"/>
                      </a:lnTo>
                      <a:cubicBezTo>
                        <a:pt x="5029" y="1463"/>
                        <a:pt x="4069" y="1006"/>
                        <a:pt x="3078" y="671"/>
                      </a:cubicBezTo>
                      <a:cubicBezTo>
                        <a:pt x="2088" y="321"/>
                        <a:pt x="1052" y="92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4" name="Google Shape;284;p33"/>
                <p:cNvGrpSpPr/>
                <p:nvPr/>
              </p:nvGrpSpPr>
              <p:grpSpPr>
                <a:xfrm>
                  <a:off x="5213394" y="790806"/>
                  <a:ext cx="241989" cy="416624"/>
                  <a:chOff x="5213394" y="790806"/>
                  <a:chExt cx="241989" cy="416624"/>
                </a:xfrm>
              </p:grpSpPr>
              <p:sp>
                <p:nvSpPr>
                  <p:cNvPr id="285" name="Google Shape;285;p33"/>
                  <p:cNvSpPr/>
                  <p:nvPr/>
                </p:nvSpPr>
                <p:spPr>
                  <a:xfrm>
                    <a:off x="5292116" y="790806"/>
                    <a:ext cx="86049" cy="85955"/>
                  </a:xfrm>
                  <a:custGeom>
                    <a:rect b="b" l="l" r="r" t="t"/>
                    <a:pathLst>
                      <a:path extrusionOk="0" h="915" w="916">
                        <a:moveTo>
                          <a:pt x="458" y="1"/>
                        </a:moveTo>
                        <a:cubicBezTo>
                          <a:pt x="214" y="1"/>
                          <a:pt x="1" y="214"/>
                          <a:pt x="1" y="458"/>
                        </a:cubicBezTo>
                        <a:cubicBezTo>
                          <a:pt x="1" y="702"/>
                          <a:pt x="214" y="915"/>
                          <a:pt x="458" y="915"/>
                        </a:cubicBezTo>
                        <a:cubicBezTo>
                          <a:pt x="702" y="915"/>
                          <a:pt x="915" y="702"/>
                          <a:pt x="915" y="458"/>
                        </a:cubicBezTo>
                        <a:cubicBezTo>
                          <a:pt x="915" y="214"/>
                          <a:pt x="702" y="1"/>
                          <a:pt x="458" y="1"/>
                        </a:cubicBezTo>
                        <a:close/>
                      </a:path>
                    </a:pathLst>
                  </a:custGeom>
                  <a:solidFill>
                    <a:srgbClr val="FFF3E5">
                      <a:alpha val="804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6" name="Google Shape;286;p33"/>
                  <p:cNvSpPr/>
                  <p:nvPr/>
                </p:nvSpPr>
                <p:spPr>
                  <a:xfrm>
                    <a:off x="5213394" y="885310"/>
                    <a:ext cx="241989" cy="322120"/>
                  </a:xfrm>
                  <a:custGeom>
                    <a:rect b="b" l="l" r="r" t="t"/>
                    <a:pathLst>
                      <a:path extrusionOk="0" h="3429" w="2576">
                        <a:moveTo>
                          <a:pt x="1296" y="0"/>
                        </a:moveTo>
                        <a:cubicBezTo>
                          <a:pt x="1220" y="0"/>
                          <a:pt x="1128" y="31"/>
                          <a:pt x="1052" y="61"/>
                        </a:cubicBezTo>
                        <a:lnTo>
                          <a:pt x="108" y="595"/>
                        </a:lnTo>
                        <a:cubicBezTo>
                          <a:pt x="31" y="640"/>
                          <a:pt x="1" y="716"/>
                          <a:pt x="1" y="808"/>
                        </a:cubicBezTo>
                        <a:cubicBezTo>
                          <a:pt x="1" y="838"/>
                          <a:pt x="16" y="884"/>
                          <a:pt x="31" y="914"/>
                        </a:cubicBezTo>
                        <a:cubicBezTo>
                          <a:pt x="77" y="991"/>
                          <a:pt x="153" y="1036"/>
                          <a:pt x="245" y="1036"/>
                        </a:cubicBezTo>
                        <a:cubicBezTo>
                          <a:pt x="290" y="1036"/>
                          <a:pt x="321" y="1021"/>
                          <a:pt x="367" y="991"/>
                        </a:cubicBezTo>
                        <a:lnTo>
                          <a:pt x="793" y="747"/>
                        </a:lnTo>
                        <a:lnTo>
                          <a:pt x="793" y="3200"/>
                        </a:lnTo>
                        <a:cubicBezTo>
                          <a:pt x="793" y="3337"/>
                          <a:pt x="915" y="3428"/>
                          <a:pt x="1022" y="3428"/>
                        </a:cubicBezTo>
                        <a:cubicBezTo>
                          <a:pt x="1144" y="3428"/>
                          <a:pt x="1250" y="3322"/>
                          <a:pt x="1250" y="3200"/>
                        </a:cubicBezTo>
                        <a:lnTo>
                          <a:pt x="1250" y="1859"/>
                        </a:lnTo>
                        <a:lnTo>
                          <a:pt x="1327" y="1859"/>
                        </a:lnTo>
                        <a:lnTo>
                          <a:pt x="1327" y="3185"/>
                        </a:lnTo>
                        <a:cubicBezTo>
                          <a:pt x="1327" y="3322"/>
                          <a:pt x="1448" y="3413"/>
                          <a:pt x="1555" y="3413"/>
                        </a:cubicBezTo>
                        <a:cubicBezTo>
                          <a:pt x="1677" y="3413"/>
                          <a:pt x="1784" y="3307"/>
                          <a:pt x="1784" y="3185"/>
                        </a:cubicBezTo>
                        <a:lnTo>
                          <a:pt x="1784" y="732"/>
                        </a:lnTo>
                        <a:lnTo>
                          <a:pt x="2225" y="975"/>
                        </a:lnTo>
                        <a:cubicBezTo>
                          <a:pt x="2271" y="991"/>
                          <a:pt x="2302" y="991"/>
                          <a:pt x="2347" y="991"/>
                        </a:cubicBezTo>
                        <a:cubicBezTo>
                          <a:pt x="2439" y="991"/>
                          <a:pt x="2515" y="945"/>
                          <a:pt x="2545" y="869"/>
                        </a:cubicBezTo>
                        <a:cubicBezTo>
                          <a:pt x="2576" y="823"/>
                          <a:pt x="2576" y="793"/>
                          <a:pt x="2576" y="762"/>
                        </a:cubicBezTo>
                        <a:cubicBezTo>
                          <a:pt x="2576" y="686"/>
                          <a:pt x="2530" y="610"/>
                          <a:pt x="2454" y="579"/>
                        </a:cubicBezTo>
                        <a:lnTo>
                          <a:pt x="1525" y="46"/>
                        </a:lnTo>
                        <a:cubicBezTo>
                          <a:pt x="1464" y="31"/>
                          <a:pt x="1372" y="0"/>
                          <a:pt x="1296" y="0"/>
                        </a:cubicBezTo>
                        <a:close/>
                      </a:path>
                    </a:pathLst>
                  </a:custGeom>
                  <a:solidFill>
                    <a:srgbClr val="FFF3E5">
                      <a:alpha val="804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87" name="Google Shape;287;p33"/>
              <p:cNvGrpSpPr/>
              <p:nvPr/>
            </p:nvGrpSpPr>
            <p:grpSpPr>
              <a:xfrm>
                <a:off x="5294972" y="1054214"/>
                <a:ext cx="937577" cy="845930"/>
                <a:chOff x="5294972" y="1054214"/>
                <a:chExt cx="937577" cy="845930"/>
              </a:xfrm>
            </p:grpSpPr>
            <p:grpSp>
              <p:nvGrpSpPr>
                <p:cNvPr id="288" name="Google Shape;288;p33"/>
                <p:cNvGrpSpPr/>
                <p:nvPr/>
              </p:nvGrpSpPr>
              <p:grpSpPr>
                <a:xfrm>
                  <a:off x="5299349" y="1054214"/>
                  <a:ext cx="933200" cy="845930"/>
                  <a:chOff x="5299349" y="1054214"/>
                  <a:chExt cx="933200" cy="845930"/>
                </a:xfrm>
              </p:grpSpPr>
              <p:sp>
                <p:nvSpPr>
                  <p:cNvPr id="289" name="Google Shape;289;p33"/>
                  <p:cNvSpPr/>
                  <p:nvPr/>
                </p:nvSpPr>
                <p:spPr>
                  <a:xfrm>
                    <a:off x="5299349" y="1726918"/>
                    <a:ext cx="933200" cy="173225"/>
                  </a:xfrm>
                  <a:custGeom>
                    <a:rect b="b" l="l" r="r" t="t"/>
                    <a:pathLst>
                      <a:path extrusionOk="0" h="1844" w="9934">
                        <a:moveTo>
                          <a:pt x="0" y="0"/>
                        </a:moveTo>
                        <a:lnTo>
                          <a:pt x="0" y="1844"/>
                        </a:lnTo>
                        <a:lnTo>
                          <a:pt x="9934" y="1844"/>
                        </a:lnTo>
                        <a:lnTo>
                          <a:pt x="993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33"/>
                  <p:cNvSpPr/>
                  <p:nvPr/>
                </p:nvSpPr>
                <p:spPr>
                  <a:xfrm>
                    <a:off x="5299349" y="1054214"/>
                    <a:ext cx="933200" cy="672798"/>
                  </a:xfrm>
                  <a:custGeom>
                    <a:rect b="b" l="l" r="r" t="t"/>
                    <a:pathLst>
                      <a:path extrusionOk="0" h="7162" w="9934">
                        <a:moveTo>
                          <a:pt x="6399" y="0"/>
                        </a:moveTo>
                        <a:lnTo>
                          <a:pt x="0" y="7161"/>
                        </a:lnTo>
                        <a:lnTo>
                          <a:pt x="9934" y="7161"/>
                        </a:lnTo>
                        <a:cubicBezTo>
                          <a:pt x="9812" y="5805"/>
                          <a:pt x="9431" y="4510"/>
                          <a:pt x="8822" y="3291"/>
                        </a:cubicBezTo>
                        <a:cubicBezTo>
                          <a:pt x="8212" y="2057"/>
                          <a:pt x="7390" y="945"/>
                          <a:pt x="639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91" name="Google Shape;291;p33"/>
                <p:cNvSpPr/>
                <p:nvPr/>
              </p:nvSpPr>
              <p:spPr>
                <a:xfrm>
                  <a:off x="5294972" y="1726918"/>
                  <a:ext cx="933200" cy="173225"/>
                </a:xfrm>
                <a:custGeom>
                  <a:rect b="b" l="l" r="r" t="t"/>
                  <a:pathLst>
                    <a:path extrusionOk="0" h="1844" w="9934">
                      <a:moveTo>
                        <a:pt x="0" y="0"/>
                      </a:moveTo>
                      <a:lnTo>
                        <a:pt x="0" y="1844"/>
                      </a:lnTo>
                      <a:lnTo>
                        <a:pt x="9934" y="1844"/>
                      </a:lnTo>
                      <a:lnTo>
                        <a:pt x="9934" y="0"/>
                      </a:lnTo>
                      <a:close/>
                    </a:path>
                  </a:pathLst>
                </a:custGeom>
                <a:solidFill>
                  <a:srgbClr val="191919">
                    <a:alpha val="827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2" name="Google Shape;292;p33"/>
                <p:cNvSpPr/>
                <p:nvPr/>
              </p:nvSpPr>
              <p:spPr>
                <a:xfrm>
                  <a:off x="5296930" y="1054214"/>
                  <a:ext cx="933200" cy="672798"/>
                </a:xfrm>
                <a:custGeom>
                  <a:rect b="b" l="l" r="r" t="t"/>
                  <a:pathLst>
                    <a:path extrusionOk="0" h="7162" w="9934">
                      <a:moveTo>
                        <a:pt x="5089" y="2956"/>
                      </a:moveTo>
                      <a:cubicBezTo>
                        <a:pt x="5287" y="2956"/>
                        <a:pt x="5439" y="3124"/>
                        <a:pt x="5439" y="3306"/>
                      </a:cubicBezTo>
                      <a:cubicBezTo>
                        <a:pt x="5439" y="3520"/>
                        <a:pt x="5272" y="3672"/>
                        <a:pt x="5089" y="3672"/>
                      </a:cubicBezTo>
                      <a:cubicBezTo>
                        <a:pt x="4876" y="3672"/>
                        <a:pt x="4723" y="3520"/>
                        <a:pt x="4723" y="3306"/>
                      </a:cubicBezTo>
                      <a:cubicBezTo>
                        <a:pt x="4723" y="3108"/>
                        <a:pt x="4891" y="2956"/>
                        <a:pt x="5089" y="2956"/>
                      </a:cubicBezTo>
                      <a:close/>
                      <a:moveTo>
                        <a:pt x="7390" y="2956"/>
                      </a:moveTo>
                      <a:cubicBezTo>
                        <a:pt x="7603" y="2956"/>
                        <a:pt x="7755" y="3124"/>
                        <a:pt x="7755" y="3306"/>
                      </a:cubicBezTo>
                      <a:cubicBezTo>
                        <a:pt x="7755" y="3520"/>
                        <a:pt x="7572" y="3672"/>
                        <a:pt x="7390" y="3672"/>
                      </a:cubicBezTo>
                      <a:cubicBezTo>
                        <a:pt x="7192" y="3672"/>
                        <a:pt x="7024" y="3520"/>
                        <a:pt x="7024" y="3306"/>
                      </a:cubicBezTo>
                      <a:cubicBezTo>
                        <a:pt x="7024" y="3108"/>
                        <a:pt x="7192" y="2956"/>
                        <a:pt x="7390" y="2956"/>
                      </a:cubicBezTo>
                      <a:close/>
                      <a:moveTo>
                        <a:pt x="5089" y="3748"/>
                      </a:moveTo>
                      <a:cubicBezTo>
                        <a:pt x="5165" y="3748"/>
                        <a:pt x="5211" y="3763"/>
                        <a:pt x="5272" y="3809"/>
                      </a:cubicBezTo>
                      <a:lnTo>
                        <a:pt x="6018" y="4221"/>
                      </a:lnTo>
                      <a:lnTo>
                        <a:pt x="6034" y="4221"/>
                      </a:lnTo>
                      <a:cubicBezTo>
                        <a:pt x="6095" y="4266"/>
                        <a:pt x="6125" y="4327"/>
                        <a:pt x="6125" y="4373"/>
                      </a:cubicBezTo>
                      <a:cubicBezTo>
                        <a:pt x="6125" y="4419"/>
                        <a:pt x="6125" y="4449"/>
                        <a:pt x="6095" y="4480"/>
                      </a:cubicBezTo>
                      <a:cubicBezTo>
                        <a:pt x="6049" y="4525"/>
                        <a:pt x="6003" y="4571"/>
                        <a:pt x="5942" y="4571"/>
                      </a:cubicBezTo>
                      <a:cubicBezTo>
                        <a:pt x="5896" y="4571"/>
                        <a:pt x="5866" y="4571"/>
                        <a:pt x="5851" y="4525"/>
                      </a:cubicBezTo>
                      <a:lnTo>
                        <a:pt x="5500" y="4327"/>
                      </a:lnTo>
                      <a:lnTo>
                        <a:pt x="5500" y="6277"/>
                      </a:lnTo>
                      <a:lnTo>
                        <a:pt x="5500" y="6323"/>
                      </a:lnTo>
                      <a:lnTo>
                        <a:pt x="5500" y="6354"/>
                      </a:lnTo>
                      <a:cubicBezTo>
                        <a:pt x="5485" y="6460"/>
                        <a:pt x="5409" y="6506"/>
                        <a:pt x="5317" y="6506"/>
                      </a:cubicBezTo>
                      <a:lnTo>
                        <a:pt x="5272" y="6506"/>
                      </a:lnTo>
                      <a:cubicBezTo>
                        <a:pt x="5180" y="6491"/>
                        <a:pt x="5119" y="6414"/>
                        <a:pt x="5119" y="6323"/>
                      </a:cubicBezTo>
                      <a:lnTo>
                        <a:pt x="5119" y="6277"/>
                      </a:lnTo>
                      <a:lnTo>
                        <a:pt x="5119" y="5211"/>
                      </a:lnTo>
                      <a:lnTo>
                        <a:pt x="5043" y="5211"/>
                      </a:lnTo>
                      <a:lnTo>
                        <a:pt x="5043" y="6277"/>
                      </a:lnTo>
                      <a:lnTo>
                        <a:pt x="5043" y="6323"/>
                      </a:lnTo>
                      <a:cubicBezTo>
                        <a:pt x="5043" y="6414"/>
                        <a:pt x="4952" y="6491"/>
                        <a:pt x="4860" y="6491"/>
                      </a:cubicBezTo>
                      <a:lnTo>
                        <a:pt x="4830" y="6491"/>
                      </a:lnTo>
                      <a:cubicBezTo>
                        <a:pt x="4739" y="6491"/>
                        <a:pt x="4662" y="6399"/>
                        <a:pt x="4662" y="6308"/>
                      </a:cubicBezTo>
                      <a:lnTo>
                        <a:pt x="4662" y="6277"/>
                      </a:lnTo>
                      <a:lnTo>
                        <a:pt x="4662" y="4312"/>
                      </a:lnTo>
                      <a:lnTo>
                        <a:pt x="4327" y="4525"/>
                      </a:lnTo>
                      <a:cubicBezTo>
                        <a:pt x="4297" y="4556"/>
                        <a:pt x="4266" y="4556"/>
                        <a:pt x="4221" y="4556"/>
                      </a:cubicBezTo>
                      <a:cubicBezTo>
                        <a:pt x="4175" y="4556"/>
                        <a:pt x="4099" y="4510"/>
                        <a:pt x="4068" y="4449"/>
                      </a:cubicBezTo>
                      <a:cubicBezTo>
                        <a:pt x="4053" y="4419"/>
                        <a:pt x="4038" y="4403"/>
                        <a:pt x="4038" y="4358"/>
                      </a:cubicBezTo>
                      <a:cubicBezTo>
                        <a:pt x="4038" y="4297"/>
                        <a:pt x="4068" y="4221"/>
                        <a:pt x="4129" y="4205"/>
                      </a:cubicBezTo>
                      <a:lnTo>
                        <a:pt x="4876" y="3794"/>
                      </a:lnTo>
                      <a:cubicBezTo>
                        <a:pt x="4952" y="3763"/>
                        <a:pt x="5013" y="3748"/>
                        <a:pt x="5089" y="3748"/>
                      </a:cubicBezTo>
                      <a:close/>
                      <a:moveTo>
                        <a:pt x="7405" y="3748"/>
                      </a:moveTo>
                      <a:cubicBezTo>
                        <a:pt x="7481" y="3748"/>
                        <a:pt x="7542" y="3763"/>
                        <a:pt x="7603" y="3809"/>
                      </a:cubicBezTo>
                      <a:lnTo>
                        <a:pt x="8334" y="4221"/>
                      </a:lnTo>
                      <a:cubicBezTo>
                        <a:pt x="8395" y="4266"/>
                        <a:pt x="8410" y="4327"/>
                        <a:pt x="8410" y="4373"/>
                      </a:cubicBezTo>
                      <a:cubicBezTo>
                        <a:pt x="8410" y="4403"/>
                        <a:pt x="8410" y="4434"/>
                        <a:pt x="8395" y="4449"/>
                      </a:cubicBezTo>
                      <a:cubicBezTo>
                        <a:pt x="8365" y="4525"/>
                        <a:pt x="8304" y="4571"/>
                        <a:pt x="8228" y="4571"/>
                      </a:cubicBezTo>
                      <a:cubicBezTo>
                        <a:pt x="8212" y="4571"/>
                        <a:pt x="8167" y="4571"/>
                        <a:pt x="8151" y="4556"/>
                      </a:cubicBezTo>
                      <a:lnTo>
                        <a:pt x="7801" y="4342"/>
                      </a:lnTo>
                      <a:lnTo>
                        <a:pt x="7801" y="6308"/>
                      </a:lnTo>
                      <a:lnTo>
                        <a:pt x="7801" y="6338"/>
                      </a:lnTo>
                      <a:cubicBezTo>
                        <a:pt x="7801" y="6430"/>
                        <a:pt x="7710" y="6506"/>
                        <a:pt x="7618" y="6506"/>
                      </a:cubicBezTo>
                      <a:lnTo>
                        <a:pt x="7603" y="6506"/>
                      </a:lnTo>
                      <a:cubicBezTo>
                        <a:pt x="7496" y="6506"/>
                        <a:pt x="7420" y="6414"/>
                        <a:pt x="7420" y="6323"/>
                      </a:cubicBezTo>
                      <a:lnTo>
                        <a:pt x="7420" y="6293"/>
                      </a:lnTo>
                      <a:lnTo>
                        <a:pt x="7420" y="5226"/>
                      </a:lnTo>
                      <a:lnTo>
                        <a:pt x="7344" y="5226"/>
                      </a:lnTo>
                      <a:lnTo>
                        <a:pt x="7344" y="6293"/>
                      </a:lnTo>
                      <a:lnTo>
                        <a:pt x="7344" y="6338"/>
                      </a:lnTo>
                      <a:lnTo>
                        <a:pt x="7344" y="6369"/>
                      </a:lnTo>
                      <a:cubicBezTo>
                        <a:pt x="7329" y="6475"/>
                        <a:pt x="7252" y="6521"/>
                        <a:pt x="7161" y="6521"/>
                      </a:cubicBezTo>
                      <a:lnTo>
                        <a:pt x="7115" y="6521"/>
                      </a:lnTo>
                      <a:cubicBezTo>
                        <a:pt x="7024" y="6506"/>
                        <a:pt x="6963" y="6430"/>
                        <a:pt x="6963" y="6338"/>
                      </a:cubicBezTo>
                      <a:lnTo>
                        <a:pt x="6963" y="6293"/>
                      </a:lnTo>
                      <a:lnTo>
                        <a:pt x="6963" y="4342"/>
                      </a:lnTo>
                      <a:lnTo>
                        <a:pt x="6628" y="4540"/>
                      </a:lnTo>
                      <a:cubicBezTo>
                        <a:pt x="6613" y="4571"/>
                        <a:pt x="6567" y="4571"/>
                        <a:pt x="6536" y="4571"/>
                      </a:cubicBezTo>
                      <a:cubicBezTo>
                        <a:pt x="6475" y="4571"/>
                        <a:pt x="6399" y="4525"/>
                        <a:pt x="6384" y="4464"/>
                      </a:cubicBezTo>
                      <a:lnTo>
                        <a:pt x="6384" y="4373"/>
                      </a:lnTo>
                      <a:cubicBezTo>
                        <a:pt x="6384" y="4327"/>
                        <a:pt x="6414" y="4251"/>
                        <a:pt x="6475" y="4221"/>
                      </a:cubicBezTo>
                      <a:lnTo>
                        <a:pt x="7222" y="3809"/>
                      </a:lnTo>
                      <a:cubicBezTo>
                        <a:pt x="7268" y="3763"/>
                        <a:pt x="7344" y="3748"/>
                        <a:pt x="7405" y="3748"/>
                      </a:cubicBezTo>
                      <a:close/>
                      <a:moveTo>
                        <a:pt x="6399" y="0"/>
                      </a:moveTo>
                      <a:lnTo>
                        <a:pt x="0" y="7161"/>
                      </a:lnTo>
                      <a:lnTo>
                        <a:pt x="9934" y="7161"/>
                      </a:lnTo>
                      <a:cubicBezTo>
                        <a:pt x="9782" y="5805"/>
                        <a:pt x="9401" y="4510"/>
                        <a:pt x="8822" y="3291"/>
                      </a:cubicBezTo>
                      <a:cubicBezTo>
                        <a:pt x="8212" y="2072"/>
                        <a:pt x="7390" y="945"/>
                        <a:pt x="6399" y="0"/>
                      </a:cubicBezTo>
                      <a:close/>
                    </a:path>
                  </a:pathLst>
                </a:custGeom>
                <a:solidFill>
                  <a:srgbClr val="263238">
                    <a:alpha val="4318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93" name="Google Shape;293;p33"/>
                <p:cNvGrpSpPr/>
                <p:nvPr/>
              </p:nvGrpSpPr>
              <p:grpSpPr>
                <a:xfrm>
                  <a:off x="5675573" y="1331807"/>
                  <a:ext cx="413806" cy="336493"/>
                  <a:chOff x="5679994" y="1331807"/>
                  <a:chExt cx="413806" cy="336493"/>
                </a:xfrm>
              </p:grpSpPr>
              <p:sp>
                <p:nvSpPr>
                  <p:cNvPr id="294" name="Google Shape;294;p33"/>
                  <p:cNvSpPr/>
                  <p:nvPr/>
                </p:nvSpPr>
                <p:spPr>
                  <a:xfrm>
                    <a:off x="5743028" y="1331807"/>
                    <a:ext cx="67355" cy="67449"/>
                  </a:xfrm>
                  <a:custGeom>
                    <a:rect b="b" l="l" r="r" t="t"/>
                    <a:pathLst>
                      <a:path extrusionOk="0" h="718" w="717">
                        <a:moveTo>
                          <a:pt x="366" y="1"/>
                        </a:moveTo>
                        <a:cubicBezTo>
                          <a:pt x="153" y="1"/>
                          <a:pt x="0" y="169"/>
                          <a:pt x="0" y="351"/>
                        </a:cubicBezTo>
                        <a:cubicBezTo>
                          <a:pt x="0" y="565"/>
                          <a:pt x="168" y="717"/>
                          <a:pt x="366" y="717"/>
                        </a:cubicBezTo>
                        <a:cubicBezTo>
                          <a:pt x="564" y="717"/>
                          <a:pt x="716" y="549"/>
                          <a:pt x="716" y="351"/>
                        </a:cubicBezTo>
                        <a:cubicBezTo>
                          <a:pt x="716" y="153"/>
                          <a:pt x="564" y="1"/>
                          <a:pt x="366" y="1"/>
                        </a:cubicBezTo>
                        <a:close/>
                      </a:path>
                    </a:pathLst>
                  </a:custGeom>
                  <a:solidFill>
                    <a:srgbClr val="FFF3E5">
                      <a:alpha val="804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5" name="Google Shape;295;p33"/>
                  <p:cNvSpPr/>
                  <p:nvPr/>
                </p:nvSpPr>
                <p:spPr>
                  <a:xfrm>
                    <a:off x="5679994" y="1406301"/>
                    <a:ext cx="196241" cy="261999"/>
                  </a:xfrm>
                  <a:custGeom>
                    <a:rect b="b" l="l" r="r" t="t"/>
                    <a:pathLst>
                      <a:path extrusionOk="0" h="2789" w="2089">
                        <a:moveTo>
                          <a:pt x="1037" y="0"/>
                        </a:moveTo>
                        <a:cubicBezTo>
                          <a:pt x="946" y="0"/>
                          <a:pt x="900" y="15"/>
                          <a:pt x="839" y="61"/>
                        </a:cubicBezTo>
                        <a:lnTo>
                          <a:pt x="92" y="473"/>
                        </a:lnTo>
                        <a:cubicBezTo>
                          <a:pt x="47" y="518"/>
                          <a:pt x="1" y="579"/>
                          <a:pt x="1" y="625"/>
                        </a:cubicBezTo>
                        <a:cubicBezTo>
                          <a:pt x="1" y="671"/>
                          <a:pt x="1" y="701"/>
                          <a:pt x="47" y="732"/>
                        </a:cubicBezTo>
                        <a:cubicBezTo>
                          <a:pt x="77" y="777"/>
                          <a:pt x="138" y="823"/>
                          <a:pt x="184" y="823"/>
                        </a:cubicBezTo>
                        <a:cubicBezTo>
                          <a:pt x="229" y="823"/>
                          <a:pt x="245" y="823"/>
                          <a:pt x="290" y="808"/>
                        </a:cubicBezTo>
                        <a:lnTo>
                          <a:pt x="626" y="594"/>
                        </a:lnTo>
                        <a:lnTo>
                          <a:pt x="626" y="2560"/>
                        </a:lnTo>
                        <a:lnTo>
                          <a:pt x="626" y="2575"/>
                        </a:lnTo>
                        <a:cubicBezTo>
                          <a:pt x="626" y="2666"/>
                          <a:pt x="702" y="2743"/>
                          <a:pt x="808" y="2758"/>
                        </a:cubicBezTo>
                        <a:lnTo>
                          <a:pt x="824" y="2758"/>
                        </a:lnTo>
                        <a:cubicBezTo>
                          <a:pt x="915" y="2758"/>
                          <a:pt x="991" y="2682"/>
                          <a:pt x="1006" y="2590"/>
                        </a:cubicBezTo>
                        <a:lnTo>
                          <a:pt x="1006" y="2560"/>
                        </a:lnTo>
                        <a:lnTo>
                          <a:pt x="1006" y="1493"/>
                        </a:lnTo>
                        <a:lnTo>
                          <a:pt x="1083" y="1493"/>
                        </a:lnTo>
                        <a:lnTo>
                          <a:pt x="1083" y="2560"/>
                        </a:lnTo>
                        <a:lnTo>
                          <a:pt x="1083" y="2590"/>
                        </a:lnTo>
                        <a:cubicBezTo>
                          <a:pt x="1083" y="2682"/>
                          <a:pt x="1144" y="2758"/>
                          <a:pt x="1235" y="2788"/>
                        </a:cubicBezTo>
                        <a:lnTo>
                          <a:pt x="1281" y="2788"/>
                        </a:lnTo>
                        <a:cubicBezTo>
                          <a:pt x="1372" y="2788"/>
                          <a:pt x="1448" y="2727"/>
                          <a:pt x="1464" y="2636"/>
                        </a:cubicBezTo>
                        <a:lnTo>
                          <a:pt x="1464" y="2590"/>
                        </a:lnTo>
                        <a:lnTo>
                          <a:pt x="1464" y="2560"/>
                        </a:lnTo>
                        <a:lnTo>
                          <a:pt x="1464" y="594"/>
                        </a:lnTo>
                        <a:lnTo>
                          <a:pt x="1814" y="808"/>
                        </a:lnTo>
                        <a:cubicBezTo>
                          <a:pt x="1844" y="823"/>
                          <a:pt x="1860" y="838"/>
                          <a:pt x="1905" y="838"/>
                        </a:cubicBezTo>
                        <a:cubicBezTo>
                          <a:pt x="1966" y="838"/>
                          <a:pt x="2043" y="808"/>
                          <a:pt x="2058" y="747"/>
                        </a:cubicBezTo>
                        <a:cubicBezTo>
                          <a:pt x="2073" y="701"/>
                          <a:pt x="2088" y="686"/>
                          <a:pt x="2088" y="655"/>
                        </a:cubicBezTo>
                        <a:cubicBezTo>
                          <a:pt x="2088" y="594"/>
                          <a:pt x="2058" y="518"/>
                          <a:pt x="1997" y="503"/>
                        </a:cubicBezTo>
                        <a:lnTo>
                          <a:pt x="1982" y="503"/>
                        </a:lnTo>
                        <a:lnTo>
                          <a:pt x="1235" y="76"/>
                        </a:lnTo>
                        <a:cubicBezTo>
                          <a:pt x="1159" y="15"/>
                          <a:pt x="1113" y="0"/>
                          <a:pt x="1037" y="0"/>
                        </a:cubicBezTo>
                        <a:close/>
                      </a:path>
                    </a:pathLst>
                  </a:custGeom>
                  <a:solidFill>
                    <a:srgbClr val="FFF3E5">
                      <a:alpha val="804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" name="Google Shape;296;p33"/>
                  <p:cNvSpPr/>
                  <p:nvPr/>
                </p:nvSpPr>
                <p:spPr>
                  <a:xfrm>
                    <a:off x="5960593" y="1331807"/>
                    <a:ext cx="68764" cy="67449"/>
                  </a:xfrm>
                  <a:custGeom>
                    <a:rect b="b" l="l" r="r" t="t"/>
                    <a:pathLst>
                      <a:path extrusionOk="0" h="718" w="732">
                        <a:moveTo>
                          <a:pt x="366" y="1"/>
                        </a:moveTo>
                        <a:cubicBezTo>
                          <a:pt x="153" y="1"/>
                          <a:pt x="0" y="169"/>
                          <a:pt x="0" y="351"/>
                        </a:cubicBezTo>
                        <a:cubicBezTo>
                          <a:pt x="0" y="565"/>
                          <a:pt x="183" y="717"/>
                          <a:pt x="366" y="717"/>
                        </a:cubicBezTo>
                        <a:cubicBezTo>
                          <a:pt x="579" y="717"/>
                          <a:pt x="731" y="549"/>
                          <a:pt x="731" y="351"/>
                        </a:cubicBezTo>
                        <a:cubicBezTo>
                          <a:pt x="731" y="153"/>
                          <a:pt x="564" y="1"/>
                          <a:pt x="366" y="1"/>
                        </a:cubicBezTo>
                        <a:close/>
                      </a:path>
                    </a:pathLst>
                  </a:custGeom>
                  <a:solidFill>
                    <a:srgbClr val="FFF3E5">
                      <a:alpha val="804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" name="Google Shape;297;p33"/>
                  <p:cNvSpPr/>
                  <p:nvPr/>
                </p:nvSpPr>
                <p:spPr>
                  <a:xfrm>
                    <a:off x="5899063" y="1406301"/>
                    <a:ext cx="194738" cy="261999"/>
                  </a:xfrm>
                  <a:custGeom>
                    <a:rect b="b" l="l" r="r" t="t"/>
                    <a:pathLst>
                      <a:path extrusionOk="0" h="2789" w="2073">
                        <a:moveTo>
                          <a:pt x="1021" y="0"/>
                        </a:moveTo>
                        <a:cubicBezTo>
                          <a:pt x="945" y="0"/>
                          <a:pt x="884" y="15"/>
                          <a:pt x="838" y="61"/>
                        </a:cubicBezTo>
                        <a:lnTo>
                          <a:pt x="91" y="473"/>
                        </a:lnTo>
                        <a:cubicBezTo>
                          <a:pt x="30" y="518"/>
                          <a:pt x="0" y="579"/>
                          <a:pt x="0" y="625"/>
                        </a:cubicBezTo>
                        <a:cubicBezTo>
                          <a:pt x="0" y="671"/>
                          <a:pt x="0" y="701"/>
                          <a:pt x="30" y="732"/>
                        </a:cubicBezTo>
                        <a:cubicBezTo>
                          <a:pt x="76" y="777"/>
                          <a:pt x="122" y="823"/>
                          <a:pt x="183" y="823"/>
                        </a:cubicBezTo>
                        <a:cubicBezTo>
                          <a:pt x="229" y="823"/>
                          <a:pt x="244" y="823"/>
                          <a:pt x="274" y="808"/>
                        </a:cubicBezTo>
                        <a:lnTo>
                          <a:pt x="625" y="594"/>
                        </a:lnTo>
                        <a:lnTo>
                          <a:pt x="625" y="2560"/>
                        </a:lnTo>
                        <a:lnTo>
                          <a:pt x="625" y="2590"/>
                        </a:lnTo>
                        <a:cubicBezTo>
                          <a:pt x="625" y="2682"/>
                          <a:pt x="670" y="2758"/>
                          <a:pt x="777" y="2788"/>
                        </a:cubicBezTo>
                        <a:lnTo>
                          <a:pt x="808" y="2788"/>
                        </a:lnTo>
                        <a:cubicBezTo>
                          <a:pt x="899" y="2788"/>
                          <a:pt x="990" y="2727"/>
                          <a:pt x="1006" y="2621"/>
                        </a:cubicBezTo>
                        <a:lnTo>
                          <a:pt x="1006" y="2590"/>
                        </a:lnTo>
                        <a:lnTo>
                          <a:pt x="1006" y="2560"/>
                        </a:lnTo>
                        <a:lnTo>
                          <a:pt x="1006" y="1478"/>
                        </a:lnTo>
                        <a:lnTo>
                          <a:pt x="1082" y="1478"/>
                        </a:lnTo>
                        <a:lnTo>
                          <a:pt x="1082" y="2560"/>
                        </a:lnTo>
                        <a:lnTo>
                          <a:pt x="1082" y="2575"/>
                        </a:lnTo>
                        <a:cubicBezTo>
                          <a:pt x="1082" y="2666"/>
                          <a:pt x="1158" y="2743"/>
                          <a:pt x="1249" y="2758"/>
                        </a:cubicBezTo>
                        <a:lnTo>
                          <a:pt x="1265" y="2758"/>
                        </a:lnTo>
                        <a:cubicBezTo>
                          <a:pt x="1371" y="2758"/>
                          <a:pt x="1447" y="2682"/>
                          <a:pt x="1463" y="2590"/>
                        </a:cubicBezTo>
                        <a:lnTo>
                          <a:pt x="1463" y="2560"/>
                        </a:lnTo>
                        <a:lnTo>
                          <a:pt x="1463" y="594"/>
                        </a:lnTo>
                        <a:lnTo>
                          <a:pt x="1798" y="808"/>
                        </a:lnTo>
                        <a:cubicBezTo>
                          <a:pt x="1813" y="823"/>
                          <a:pt x="1859" y="823"/>
                          <a:pt x="1874" y="823"/>
                        </a:cubicBezTo>
                        <a:cubicBezTo>
                          <a:pt x="1950" y="823"/>
                          <a:pt x="2011" y="777"/>
                          <a:pt x="2057" y="701"/>
                        </a:cubicBezTo>
                        <a:cubicBezTo>
                          <a:pt x="2072" y="686"/>
                          <a:pt x="2072" y="655"/>
                          <a:pt x="2072" y="625"/>
                        </a:cubicBezTo>
                        <a:cubicBezTo>
                          <a:pt x="2072" y="579"/>
                          <a:pt x="2026" y="518"/>
                          <a:pt x="1996" y="473"/>
                        </a:cubicBezTo>
                        <a:lnTo>
                          <a:pt x="1249" y="61"/>
                        </a:lnTo>
                        <a:cubicBezTo>
                          <a:pt x="1158" y="15"/>
                          <a:pt x="1082" y="0"/>
                          <a:pt x="1021" y="0"/>
                        </a:cubicBezTo>
                        <a:close/>
                      </a:path>
                    </a:pathLst>
                  </a:custGeom>
                  <a:solidFill>
                    <a:srgbClr val="FFF3E5">
                      <a:alpha val="8045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98" name="Google Shape;298;p33"/>
              <p:cNvGrpSpPr/>
              <p:nvPr/>
            </p:nvGrpSpPr>
            <p:grpSpPr>
              <a:xfrm>
                <a:off x="4754027" y="2070363"/>
                <a:ext cx="1251000" cy="883224"/>
                <a:chOff x="4754027" y="2070363"/>
                <a:chExt cx="1251000" cy="883224"/>
              </a:xfrm>
            </p:grpSpPr>
            <p:sp>
              <p:nvSpPr>
                <p:cNvPr id="299" name="Google Shape;299;p33"/>
                <p:cNvSpPr/>
                <p:nvPr/>
              </p:nvSpPr>
              <p:spPr>
                <a:xfrm>
                  <a:off x="5717289" y="2070363"/>
                  <a:ext cx="54391" cy="53076"/>
                </a:xfrm>
                <a:custGeom>
                  <a:rect b="b" l="l" r="r" t="t"/>
                  <a:pathLst>
                    <a:path extrusionOk="0" h="565" w="579">
                      <a:moveTo>
                        <a:pt x="290" y="1"/>
                      </a:moveTo>
                      <a:cubicBezTo>
                        <a:pt x="122" y="1"/>
                        <a:pt x="0" y="138"/>
                        <a:pt x="0" y="290"/>
                      </a:cubicBezTo>
                      <a:cubicBezTo>
                        <a:pt x="0" y="458"/>
                        <a:pt x="137" y="564"/>
                        <a:pt x="290" y="564"/>
                      </a:cubicBezTo>
                      <a:cubicBezTo>
                        <a:pt x="457" y="564"/>
                        <a:pt x="579" y="443"/>
                        <a:pt x="579" y="290"/>
                      </a:cubicBezTo>
                      <a:cubicBezTo>
                        <a:pt x="579" y="138"/>
                        <a:pt x="442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33"/>
                <p:cNvSpPr/>
                <p:nvPr/>
              </p:nvSpPr>
              <p:spPr>
                <a:xfrm>
                  <a:off x="5665715" y="2130484"/>
                  <a:ext cx="157537" cy="209110"/>
                </a:xfrm>
                <a:custGeom>
                  <a:rect b="b" l="l" r="r" t="t"/>
                  <a:pathLst>
                    <a:path extrusionOk="0" h="2226" w="1677">
                      <a:moveTo>
                        <a:pt x="839" y="1"/>
                      </a:moveTo>
                      <a:cubicBezTo>
                        <a:pt x="778" y="1"/>
                        <a:pt x="732" y="31"/>
                        <a:pt x="686" y="46"/>
                      </a:cubicBezTo>
                      <a:lnTo>
                        <a:pt x="77" y="381"/>
                      </a:lnTo>
                      <a:cubicBezTo>
                        <a:pt x="16" y="412"/>
                        <a:pt x="1" y="458"/>
                        <a:pt x="1" y="519"/>
                      </a:cubicBezTo>
                      <a:cubicBezTo>
                        <a:pt x="1" y="534"/>
                        <a:pt x="1" y="580"/>
                        <a:pt x="16" y="595"/>
                      </a:cubicBezTo>
                      <a:cubicBezTo>
                        <a:pt x="31" y="656"/>
                        <a:pt x="92" y="671"/>
                        <a:pt x="153" y="671"/>
                      </a:cubicBezTo>
                      <a:cubicBezTo>
                        <a:pt x="168" y="671"/>
                        <a:pt x="214" y="671"/>
                        <a:pt x="229" y="656"/>
                      </a:cubicBezTo>
                      <a:lnTo>
                        <a:pt x="519" y="503"/>
                      </a:lnTo>
                      <a:lnTo>
                        <a:pt x="519" y="2103"/>
                      </a:lnTo>
                      <a:cubicBezTo>
                        <a:pt x="519" y="2179"/>
                        <a:pt x="595" y="2225"/>
                        <a:pt x="671" y="2225"/>
                      </a:cubicBezTo>
                      <a:lnTo>
                        <a:pt x="686" y="2225"/>
                      </a:lnTo>
                      <a:cubicBezTo>
                        <a:pt x="762" y="2225"/>
                        <a:pt x="823" y="2179"/>
                        <a:pt x="823" y="2103"/>
                      </a:cubicBezTo>
                      <a:lnTo>
                        <a:pt x="823" y="1235"/>
                      </a:lnTo>
                      <a:lnTo>
                        <a:pt x="854" y="1235"/>
                      </a:lnTo>
                      <a:lnTo>
                        <a:pt x="854" y="2103"/>
                      </a:lnTo>
                      <a:cubicBezTo>
                        <a:pt x="854" y="2179"/>
                        <a:pt x="930" y="2225"/>
                        <a:pt x="1006" y="2225"/>
                      </a:cubicBezTo>
                      <a:lnTo>
                        <a:pt x="1021" y="2225"/>
                      </a:lnTo>
                      <a:cubicBezTo>
                        <a:pt x="1098" y="2225"/>
                        <a:pt x="1158" y="2179"/>
                        <a:pt x="1158" y="2103"/>
                      </a:cubicBezTo>
                      <a:lnTo>
                        <a:pt x="1158" y="503"/>
                      </a:lnTo>
                      <a:lnTo>
                        <a:pt x="1448" y="656"/>
                      </a:lnTo>
                      <a:cubicBezTo>
                        <a:pt x="1463" y="671"/>
                        <a:pt x="1509" y="671"/>
                        <a:pt x="1524" y="671"/>
                      </a:cubicBezTo>
                      <a:cubicBezTo>
                        <a:pt x="1585" y="671"/>
                        <a:pt x="1616" y="656"/>
                        <a:pt x="1661" y="595"/>
                      </a:cubicBezTo>
                      <a:cubicBezTo>
                        <a:pt x="1677" y="580"/>
                        <a:pt x="1677" y="534"/>
                        <a:pt x="1677" y="519"/>
                      </a:cubicBezTo>
                      <a:cubicBezTo>
                        <a:pt x="1677" y="458"/>
                        <a:pt x="1661" y="427"/>
                        <a:pt x="1600" y="381"/>
                      </a:cubicBezTo>
                      <a:lnTo>
                        <a:pt x="991" y="46"/>
                      </a:lnTo>
                      <a:cubicBezTo>
                        <a:pt x="960" y="31"/>
                        <a:pt x="899" y="1"/>
                        <a:pt x="839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33"/>
                <p:cNvSpPr/>
                <p:nvPr/>
              </p:nvSpPr>
              <p:spPr>
                <a:xfrm>
                  <a:off x="5900472" y="2070363"/>
                  <a:ext cx="52982" cy="53076"/>
                </a:xfrm>
                <a:custGeom>
                  <a:rect b="b" l="l" r="r" t="t"/>
                  <a:pathLst>
                    <a:path extrusionOk="0" h="565" w="564">
                      <a:moveTo>
                        <a:pt x="290" y="1"/>
                      </a:moveTo>
                      <a:cubicBezTo>
                        <a:pt x="107" y="1"/>
                        <a:pt x="0" y="138"/>
                        <a:pt x="0" y="290"/>
                      </a:cubicBezTo>
                      <a:cubicBezTo>
                        <a:pt x="0" y="458"/>
                        <a:pt x="137" y="564"/>
                        <a:pt x="290" y="564"/>
                      </a:cubicBezTo>
                      <a:cubicBezTo>
                        <a:pt x="457" y="564"/>
                        <a:pt x="564" y="443"/>
                        <a:pt x="564" y="290"/>
                      </a:cubicBezTo>
                      <a:cubicBezTo>
                        <a:pt x="564" y="138"/>
                        <a:pt x="442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3"/>
                <p:cNvSpPr/>
                <p:nvPr/>
              </p:nvSpPr>
              <p:spPr>
                <a:xfrm>
                  <a:off x="5848899" y="2130484"/>
                  <a:ext cx="156128" cy="209110"/>
                </a:xfrm>
                <a:custGeom>
                  <a:rect b="b" l="l" r="r" t="t"/>
                  <a:pathLst>
                    <a:path extrusionOk="0" h="2226" w="1662">
                      <a:moveTo>
                        <a:pt x="839" y="1"/>
                      </a:moveTo>
                      <a:cubicBezTo>
                        <a:pt x="778" y="1"/>
                        <a:pt x="717" y="31"/>
                        <a:pt x="686" y="46"/>
                      </a:cubicBezTo>
                      <a:lnTo>
                        <a:pt x="77" y="381"/>
                      </a:lnTo>
                      <a:cubicBezTo>
                        <a:pt x="16" y="412"/>
                        <a:pt x="1" y="458"/>
                        <a:pt x="1" y="519"/>
                      </a:cubicBezTo>
                      <a:cubicBezTo>
                        <a:pt x="1" y="534"/>
                        <a:pt x="1" y="580"/>
                        <a:pt x="16" y="595"/>
                      </a:cubicBezTo>
                      <a:cubicBezTo>
                        <a:pt x="31" y="656"/>
                        <a:pt x="92" y="671"/>
                        <a:pt x="153" y="671"/>
                      </a:cubicBezTo>
                      <a:cubicBezTo>
                        <a:pt x="168" y="671"/>
                        <a:pt x="199" y="671"/>
                        <a:pt x="229" y="656"/>
                      </a:cubicBezTo>
                      <a:lnTo>
                        <a:pt x="504" y="503"/>
                      </a:lnTo>
                      <a:lnTo>
                        <a:pt x="504" y="2103"/>
                      </a:lnTo>
                      <a:cubicBezTo>
                        <a:pt x="504" y="2179"/>
                        <a:pt x="580" y="2225"/>
                        <a:pt x="656" y="2225"/>
                      </a:cubicBezTo>
                      <a:lnTo>
                        <a:pt x="671" y="2225"/>
                      </a:lnTo>
                      <a:cubicBezTo>
                        <a:pt x="763" y="2225"/>
                        <a:pt x="808" y="2179"/>
                        <a:pt x="808" y="2103"/>
                      </a:cubicBezTo>
                      <a:lnTo>
                        <a:pt x="808" y="1235"/>
                      </a:lnTo>
                      <a:lnTo>
                        <a:pt x="854" y="1235"/>
                      </a:lnTo>
                      <a:lnTo>
                        <a:pt x="854" y="2103"/>
                      </a:lnTo>
                      <a:cubicBezTo>
                        <a:pt x="854" y="2179"/>
                        <a:pt x="930" y="2225"/>
                        <a:pt x="1006" y="2225"/>
                      </a:cubicBezTo>
                      <a:lnTo>
                        <a:pt x="1022" y="2225"/>
                      </a:lnTo>
                      <a:cubicBezTo>
                        <a:pt x="1098" y="2225"/>
                        <a:pt x="1159" y="2179"/>
                        <a:pt x="1159" y="2103"/>
                      </a:cubicBezTo>
                      <a:lnTo>
                        <a:pt x="1159" y="503"/>
                      </a:lnTo>
                      <a:lnTo>
                        <a:pt x="1433" y="656"/>
                      </a:lnTo>
                      <a:cubicBezTo>
                        <a:pt x="1463" y="671"/>
                        <a:pt x="1494" y="671"/>
                        <a:pt x="1509" y="671"/>
                      </a:cubicBezTo>
                      <a:cubicBezTo>
                        <a:pt x="1570" y="671"/>
                        <a:pt x="1616" y="656"/>
                        <a:pt x="1646" y="595"/>
                      </a:cubicBezTo>
                      <a:cubicBezTo>
                        <a:pt x="1661" y="580"/>
                        <a:pt x="1661" y="534"/>
                        <a:pt x="1661" y="519"/>
                      </a:cubicBezTo>
                      <a:cubicBezTo>
                        <a:pt x="1661" y="458"/>
                        <a:pt x="1646" y="427"/>
                        <a:pt x="1585" y="381"/>
                      </a:cubicBezTo>
                      <a:lnTo>
                        <a:pt x="976" y="46"/>
                      </a:lnTo>
                      <a:cubicBezTo>
                        <a:pt x="930" y="31"/>
                        <a:pt x="884" y="1"/>
                        <a:pt x="839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33"/>
                <p:cNvSpPr/>
                <p:nvPr/>
              </p:nvSpPr>
              <p:spPr>
                <a:xfrm>
                  <a:off x="5352237" y="2070363"/>
                  <a:ext cx="55988" cy="53076"/>
                </a:xfrm>
                <a:custGeom>
                  <a:rect b="b" l="l" r="r" t="t"/>
                  <a:pathLst>
                    <a:path extrusionOk="0" h="565" w="596">
                      <a:moveTo>
                        <a:pt x="290" y="1"/>
                      </a:moveTo>
                      <a:cubicBezTo>
                        <a:pt x="123" y="1"/>
                        <a:pt x="1" y="138"/>
                        <a:pt x="1" y="290"/>
                      </a:cubicBezTo>
                      <a:cubicBezTo>
                        <a:pt x="1" y="458"/>
                        <a:pt x="138" y="564"/>
                        <a:pt x="290" y="564"/>
                      </a:cubicBezTo>
                      <a:cubicBezTo>
                        <a:pt x="443" y="564"/>
                        <a:pt x="580" y="443"/>
                        <a:pt x="580" y="290"/>
                      </a:cubicBezTo>
                      <a:cubicBezTo>
                        <a:pt x="595" y="138"/>
                        <a:pt x="458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33"/>
                <p:cNvSpPr/>
                <p:nvPr/>
              </p:nvSpPr>
              <p:spPr>
                <a:xfrm>
                  <a:off x="5300758" y="2130484"/>
                  <a:ext cx="157537" cy="209110"/>
                </a:xfrm>
                <a:custGeom>
                  <a:rect b="b" l="l" r="r" t="t"/>
                  <a:pathLst>
                    <a:path extrusionOk="0" h="2226" w="1677">
                      <a:moveTo>
                        <a:pt x="838" y="1"/>
                      </a:moveTo>
                      <a:cubicBezTo>
                        <a:pt x="777" y="1"/>
                        <a:pt x="732" y="31"/>
                        <a:pt x="686" y="46"/>
                      </a:cubicBezTo>
                      <a:lnTo>
                        <a:pt x="77" y="381"/>
                      </a:lnTo>
                      <a:cubicBezTo>
                        <a:pt x="16" y="412"/>
                        <a:pt x="0" y="458"/>
                        <a:pt x="0" y="519"/>
                      </a:cubicBezTo>
                      <a:cubicBezTo>
                        <a:pt x="0" y="534"/>
                        <a:pt x="0" y="580"/>
                        <a:pt x="16" y="595"/>
                      </a:cubicBezTo>
                      <a:cubicBezTo>
                        <a:pt x="31" y="656"/>
                        <a:pt x="92" y="671"/>
                        <a:pt x="153" y="671"/>
                      </a:cubicBezTo>
                      <a:cubicBezTo>
                        <a:pt x="168" y="671"/>
                        <a:pt x="214" y="671"/>
                        <a:pt x="229" y="656"/>
                      </a:cubicBezTo>
                      <a:lnTo>
                        <a:pt x="518" y="503"/>
                      </a:lnTo>
                      <a:lnTo>
                        <a:pt x="518" y="2103"/>
                      </a:lnTo>
                      <a:cubicBezTo>
                        <a:pt x="518" y="2179"/>
                        <a:pt x="595" y="2225"/>
                        <a:pt x="671" y="2225"/>
                      </a:cubicBezTo>
                      <a:lnTo>
                        <a:pt x="686" y="2225"/>
                      </a:lnTo>
                      <a:cubicBezTo>
                        <a:pt x="762" y="2225"/>
                        <a:pt x="823" y="2179"/>
                        <a:pt x="823" y="2103"/>
                      </a:cubicBezTo>
                      <a:lnTo>
                        <a:pt x="823" y="1235"/>
                      </a:lnTo>
                      <a:lnTo>
                        <a:pt x="854" y="1235"/>
                      </a:lnTo>
                      <a:lnTo>
                        <a:pt x="854" y="2103"/>
                      </a:lnTo>
                      <a:cubicBezTo>
                        <a:pt x="854" y="2179"/>
                        <a:pt x="930" y="2225"/>
                        <a:pt x="1006" y="2225"/>
                      </a:cubicBezTo>
                      <a:lnTo>
                        <a:pt x="1021" y="2225"/>
                      </a:lnTo>
                      <a:cubicBezTo>
                        <a:pt x="1097" y="2225"/>
                        <a:pt x="1158" y="2179"/>
                        <a:pt x="1158" y="2103"/>
                      </a:cubicBezTo>
                      <a:lnTo>
                        <a:pt x="1158" y="503"/>
                      </a:lnTo>
                      <a:lnTo>
                        <a:pt x="1448" y="656"/>
                      </a:lnTo>
                      <a:cubicBezTo>
                        <a:pt x="1463" y="671"/>
                        <a:pt x="1509" y="671"/>
                        <a:pt x="1524" y="671"/>
                      </a:cubicBezTo>
                      <a:cubicBezTo>
                        <a:pt x="1585" y="671"/>
                        <a:pt x="1615" y="656"/>
                        <a:pt x="1661" y="595"/>
                      </a:cubicBezTo>
                      <a:cubicBezTo>
                        <a:pt x="1676" y="580"/>
                        <a:pt x="1676" y="534"/>
                        <a:pt x="1676" y="519"/>
                      </a:cubicBezTo>
                      <a:cubicBezTo>
                        <a:pt x="1676" y="458"/>
                        <a:pt x="1661" y="427"/>
                        <a:pt x="1600" y="381"/>
                      </a:cubicBezTo>
                      <a:lnTo>
                        <a:pt x="991" y="46"/>
                      </a:lnTo>
                      <a:cubicBezTo>
                        <a:pt x="960" y="31"/>
                        <a:pt x="899" y="1"/>
                        <a:pt x="838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3"/>
                <p:cNvSpPr/>
                <p:nvPr/>
              </p:nvSpPr>
              <p:spPr>
                <a:xfrm>
                  <a:off x="5170463" y="2070363"/>
                  <a:ext cx="55988" cy="53076"/>
                </a:xfrm>
                <a:custGeom>
                  <a:rect b="b" l="l" r="r" t="t"/>
                  <a:pathLst>
                    <a:path extrusionOk="0" h="565" w="596">
                      <a:moveTo>
                        <a:pt x="290" y="1"/>
                      </a:moveTo>
                      <a:cubicBezTo>
                        <a:pt x="108" y="1"/>
                        <a:pt x="1" y="138"/>
                        <a:pt x="1" y="290"/>
                      </a:cubicBezTo>
                      <a:cubicBezTo>
                        <a:pt x="1" y="458"/>
                        <a:pt x="138" y="564"/>
                        <a:pt x="290" y="564"/>
                      </a:cubicBezTo>
                      <a:cubicBezTo>
                        <a:pt x="458" y="564"/>
                        <a:pt x="565" y="443"/>
                        <a:pt x="565" y="290"/>
                      </a:cubicBezTo>
                      <a:cubicBezTo>
                        <a:pt x="595" y="138"/>
                        <a:pt x="458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33"/>
                <p:cNvSpPr/>
                <p:nvPr/>
              </p:nvSpPr>
              <p:spPr>
                <a:xfrm>
                  <a:off x="5118984" y="2130484"/>
                  <a:ext cx="156128" cy="209110"/>
                </a:xfrm>
                <a:custGeom>
                  <a:rect b="b" l="l" r="r" t="t"/>
                  <a:pathLst>
                    <a:path extrusionOk="0" h="2226" w="1662">
                      <a:moveTo>
                        <a:pt x="838" y="1"/>
                      </a:moveTo>
                      <a:cubicBezTo>
                        <a:pt x="777" y="1"/>
                        <a:pt x="717" y="31"/>
                        <a:pt x="686" y="46"/>
                      </a:cubicBezTo>
                      <a:lnTo>
                        <a:pt x="77" y="381"/>
                      </a:lnTo>
                      <a:cubicBezTo>
                        <a:pt x="16" y="412"/>
                        <a:pt x="0" y="458"/>
                        <a:pt x="0" y="519"/>
                      </a:cubicBezTo>
                      <a:cubicBezTo>
                        <a:pt x="0" y="534"/>
                        <a:pt x="0" y="580"/>
                        <a:pt x="16" y="595"/>
                      </a:cubicBezTo>
                      <a:cubicBezTo>
                        <a:pt x="31" y="656"/>
                        <a:pt x="92" y="671"/>
                        <a:pt x="138" y="671"/>
                      </a:cubicBezTo>
                      <a:cubicBezTo>
                        <a:pt x="168" y="671"/>
                        <a:pt x="198" y="671"/>
                        <a:pt x="229" y="656"/>
                      </a:cubicBezTo>
                      <a:lnTo>
                        <a:pt x="503" y="503"/>
                      </a:lnTo>
                      <a:lnTo>
                        <a:pt x="503" y="2103"/>
                      </a:lnTo>
                      <a:cubicBezTo>
                        <a:pt x="503" y="2179"/>
                        <a:pt x="579" y="2225"/>
                        <a:pt x="656" y="2225"/>
                      </a:cubicBezTo>
                      <a:lnTo>
                        <a:pt x="671" y="2225"/>
                      </a:lnTo>
                      <a:cubicBezTo>
                        <a:pt x="762" y="2225"/>
                        <a:pt x="808" y="2179"/>
                        <a:pt x="808" y="2103"/>
                      </a:cubicBezTo>
                      <a:lnTo>
                        <a:pt x="808" y="1235"/>
                      </a:lnTo>
                      <a:lnTo>
                        <a:pt x="854" y="1235"/>
                      </a:lnTo>
                      <a:lnTo>
                        <a:pt x="854" y="2103"/>
                      </a:lnTo>
                      <a:cubicBezTo>
                        <a:pt x="854" y="2179"/>
                        <a:pt x="930" y="2225"/>
                        <a:pt x="1006" y="2225"/>
                      </a:cubicBezTo>
                      <a:lnTo>
                        <a:pt x="1021" y="2225"/>
                      </a:lnTo>
                      <a:cubicBezTo>
                        <a:pt x="1097" y="2225"/>
                        <a:pt x="1158" y="2179"/>
                        <a:pt x="1158" y="2103"/>
                      </a:cubicBezTo>
                      <a:lnTo>
                        <a:pt x="1158" y="503"/>
                      </a:lnTo>
                      <a:lnTo>
                        <a:pt x="1433" y="656"/>
                      </a:lnTo>
                      <a:cubicBezTo>
                        <a:pt x="1463" y="671"/>
                        <a:pt x="1494" y="671"/>
                        <a:pt x="1509" y="671"/>
                      </a:cubicBezTo>
                      <a:cubicBezTo>
                        <a:pt x="1570" y="671"/>
                        <a:pt x="1615" y="656"/>
                        <a:pt x="1646" y="595"/>
                      </a:cubicBezTo>
                      <a:cubicBezTo>
                        <a:pt x="1661" y="580"/>
                        <a:pt x="1661" y="534"/>
                        <a:pt x="1661" y="519"/>
                      </a:cubicBezTo>
                      <a:cubicBezTo>
                        <a:pt x="1661" y="458"/>
                        <a:pt x="1646" y="427"/>
                        <a:pt x="1585" y="381"/>
                      </a:cubicBezTo>
                      <a:lnTo>
                        <a:pt x="976" y="46"/>
                      </a:lnTo>
                      <a:cubicBezTo>
                        <a:pt x="945" y="31"/>
                        <a:pt x="884" y="1"/>
                        <a:pt x="838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33"/>
                <p:cNvSpPr/>
                <p:nvPr/>
              </p:nvSpPr>
              <p:spPr>
                <a:xfrm>
                  <a:off x="5535515" y="2070363"/>
                  <a:ext cx="52982" cy="53076"/>
                </a:xfrm>
                <a:custGeom>
                  <a:rect b="b" l="l" r="r" t="t"/>
                  <a:pathLst>
                    <a:path extrusionOk="0" h="565" w="564">
                      <a:moveTo>
                        <a:pt x="290" y="1"/>
                      </a:moveTo>
                      <a:cubicBezTo>
                        <a:pt x="107" y="1"/>
                        <a:pt x="0" y="138"/>
                        <a:pt x="0" y="290"/>
                      </a:cubicBezTo>
                      <a:cubicBezTo>
                        <a:pt x="0" y="458"/>
                        <a:pt x="137" y="564"/>
                        <a:pt x="290" y="564"/>
                      </a:cubicBezTo>
                      <a:cubicBezTo>
                        <a:pt x="457" y="564"/>
                        <a:pt x="564" y="443"/>
                        <a:pt x="564" y="290"/>
                      </a:cubicBezTo>
                      <a:cubicBezTo>
                        <a:pt x="564" y="138"/>
                        <a:pt x="457" y="1"/>
                        <a:pt x="290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3"/>
                <p:cNvSpPr/>
                <p:nvPr/>
              </p:nvSpPr>
              <p:spPr>
                <a:xfrm>
                  <a:off x="5482532" y="2130484"/>
                  <a:ext cx="157537" cy="211929"/>
                </a:xfrm>
                <a:custGeom>
                  <a:rect b="b" l="l" r="r" t="t"/>
                  <a:pathLst>
                    <a:path extrusionOk="0" h="2256" w="1677">
                      <a:moveTo>
                        <a:pt x="854" y="1"/>
                      </a:moveTo>
                      <a:cubicBezTo>
                        <a:pt x="793" y="1"/>
                        <a:pt x="732" y="31"/>
                        <a:pt x="701" y="46"/>
                      </a:cubicBezTo>
                      <a:lnTo>
                        <a:pt x="92" y="381"/>
                      </a:lnTo>
                      <a:cubicBezTo>
                        <a:pt x="31" y="412"/>
                        <a:pt x="0" y="458"/>
                        <a:pt x="0" y="519"/>
                      </a:cubicBezTo>
                      <a:cubicBezTo>
                        <a:pt x="0" y="534"/>
                        <a:pt x="0" y="580"/>
                        <a:pt x="31" y="595"/>
                      </a:cubicBezTo>
                      <a:cubicBezTo>
                        <a:pt x="46" y="656"/>
                        <a:pt x="107" y="671"/>
                        <a:pt x="153" y="671"/>
                      </a:cubicBezTo>
                      <a:cubicBezTo>
                        <a:pt x="183" y="671"/>
                        <a:pt x="214" y="671"/>
                        <a:pt x="244" y="656"/>
                      </a:cubicBezTo>
                      <a:lnTo>
                        <a:pt x="518" y="503"/>
                      </a:lnTo>
                      <a:lnTo>
                        <a:pt x="518" y="2103"/>
                      </a:lnTo>
                      <a:cubicBezTo>
                        <a:pt x="518" y="2179"/>
                        <a:pt x="595" y="2255"/>
                        <a:pt x="671" y="2255"/>
                      </a:cubicBezTo>
                      <a:cubicBezTo>
                        <a:pt x="747" y="2255"/>
                        <a:pt x="823" y="2179"/>
                        <a:pt x="823" y="2103"/>
                      </a:cubicBezTo>
                      <a:lnTo>
                        <a:pt x="823" y="1235"/>
                      </a:lnTo>
                      <a:lnTo>
                        <a:pt x="869" y="1235"/>
                      </a:lnTo>
                      <a:lnTo>
                        <a:pt x="869" y="2103"/>
                      </a:lnTo>
                      <a:cubicBezTo>
                        <a:pt x="869" y="2179"/>
                        <a:pt x="945" y="2225"/>
                        <a:pt x="1021" y="2225"/>
                      </a:cubicBezTo>
                      <a:lnTo>
                        <a:pt x="1036" y="2225"/>
                      </a:lnTo>
                      <a:cubicBezTo>
                        <a:pt x="1113" y="2225"/>
                        <a:pt x="1174" y="2179"/>
                        <a:pt x="1174" y="2103"/>
                      </a:cubicBezTo>
                      <a:lnTo>
                        <a:pt x="1174" y="503"/>
                      </a:lnTo>
                      <a:lnTo>
                        <a:pt x="1448" y="656"/>
                      </a:lnTo>
                      <a:cubicBezTo>
                        <a:pt x="1478" y="671"/>
                        <a:pt x="1509" y="671"/>
                        <a:pt x="1524" y="671"/>
                      </a:cubicBezTo>
                      <a:cubicBezTo>
                        <a:pt x="1585" y="671"/>
                        <a:pt x="1631" y="656"/>
                        <a:pt x="1661" y="595"/>
                      </a:cubicBezTo>
                      <a:cubicBezTo>
                        <a:pt x="1676" y="580"/>
                        <a:pt x="1676" y="534"/>
                        <a:pt x="1676" y="519"/>
                      </a:cubicBezTo>
                      <a:cubicBezTo>
                        <a:pt x="1676" y="458"/>
                        <a:pt x="1661" y="427"/>
                        <a:pt x="1600" y="381"/>
                      </a:cubicBezTo>
                      <a:lnTo>
                        <a:pt x="991" y="46"/>
                      </a:lnTo>
                      <a:cubicBezTo>
                        <a:pt x="960" y="31"/>
                        <a:pt x="899" y="1"/>
                        <a:pt x="854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3"/>
                <p:cNvSpPr/>
                <p:nvPr/>
              </p:nvSpPr>
              <p:spPr>
                <a:xfrm>
                  <a:off x="5535515" y="2376701"/>
                  <a:ext cx="55894" cy="52982"/>
                </a:xfrm>
                <a:custGeom>
                  <a:rect b="b" l="l" r="r" t="t"/>
                  <a:pathLst>
                    <a:path extrusionOk="0" h="564" w="595">
                      <a:moveTo>
                        <a:pt x="290" y="0"/>
                      </a:moveTo>
                      <a:cubicBezTo>
                        <a:pt x="107" y="0"/>
                        <a:pt x="0" y="122"/>
                        <a:pt x="0" y="274"/>
                      </a:cubicBezTo>
                      <a:cubicBezTo>
                        <a:pt x="0" y="457"/>
                        <a:pt x="137" y="564"/>
                        <a:pt x="290" y="564"/>
                      </a:cubicBezTo>
                      <a:cubicBezTo>
                        <a:pt x="442" y="564"/>
                        <a:pt x="564" y="427"/>
                        <a:pt x="564" y="274"/>
                      </a:cubicBezTo>
                      <a:cubicBezTo>
                        <a:pt x="594" y="122"/>
                        <a:pt x="457" y="0"/>
                        <a:pt x="290" y="0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0" name="Google Shape;310;p33"/>
                <p:cNvSpPr/>
                <p:nvPr/>
              </p:nvSpPr>
              <p:spPr>
                <a:xfrm>
                  <a:off x="5481123" y="2435320"/>
                  <a:ext cx="157537" cy="213338"/>
                </a:xfrm>
                <a:custGeom>
                  <a:rect b="b" l="l" r="r" t="t"/>
                  <a:pathLst>
                    <a:path extrusionOk="0" h="2271" w="1677">
                      <a:moveTo>
                        <a:pt x="869" y="1"/>
                      </a:moveTo>
                      <a:cubicBezTo>
                        <a:pt x="808" y="1"/>
                        <a:pt x="747" y="16"/>
                        <a:pt x="716" y="31"/>
                      </a:cubicBezTo>
                      <a:lnTo>
                        <a:pt x="107" y="382"/>
                      </a:lnTo>
                      <a:cubicBezTo>
                        <a:pt x="46" y="397"/>
                        <a:pt x="0" y="458"/>
                        <a:pt x="0" y="519"/>
                      </a:cubicBezTo>
                      <a:cubicBezTo>
                        <a:pt x="0" y="534"/>
                        <a:pt x="0" y="549"/>
                        <a:pt x="15" y="565"/>
                      </a:cubicBezTo>
                      <a:cubicBezTo>
                        <a:pt x="46" y="625"/>
                        <a:pt x="107" y="671"/>
                        <a:pt x="152" y="671"/>
                      </a:cubicBezTo>
                      <a:cubicBezTo>
                        <a:pt x="168" y="671"/>
                        <a:pt x="198" y="671"/>
                        <a:pt x="213" y="641"/>
                      </a:cubicBezTo>
                      <a:lnTo>
                        <a:pt x="229" y="625"/>
                      </a:lnTo>
                      <a:lnTo>
                        <a:pt x="518" y="473"/>
                      </a:lnTo>
                      <a:lnTo>
                        <a:pt x="518" y="2073"/>
                      </a:lnTo>
                      <a:lnTo>
                        <a:pt x="518" y="2088"/>
                      </a:lnTo>
                      <a:cubicBezTo>
                        <a:pt x="518" y="2164"/>
                        <a:pt x="579" y="2241"/>
                        <a:pt x="655" y="2241"/>
                      </a:cubicBezTo>
                      <a:lnTo>
                        <a:pt x="670" y="2241"/>
                      </a:lnTo>
                      <a:cubicBezTo>
                        <a:pt x="747" y="2241"/>
                        <a:pt x="823" y="2180"/>
                        <a:pt x="823" y="2119"/>
                      </a:cubicBezTo>
                      <a:lnTo>
                        <a:pt x="823" y="2088"/>
                      </a:lnTo>
                      <a:lnTo>
                        <a:pt x="823" y="1235"/>
                      </a:lnTo>
                      <a:lnTo>
                        <a:pt x="884" y="1235"/>
                      </a:lnTo>
                      <a:lnTo>
                        <a:pt x="884" y="2088"/>
                      </a:lnTo>
                      <a:lnTo>
                        <a:pt x="884" y="2119"/>
                      </a:lnTo>
                      <a:cubicBezTo>
                        <a:pt x="884" y="2195"/>
                        <a:pt x="930" y="2271"/>
                        <a:pt x="1006" y="2271"/>
                      </a:cubicBezTo>
                      <a:lnTo>
                        <a:pt x="1036" y="2271"/>
                      </a:lnTo>
                      <a:cubicBezTo>
                        <a:pt x="1112" y="2271"/>
                        <a:pt x="1189" y="2210"/>
                        <a:pt x="1189" y="2134"/>
                      </a:cubicBezTo>
                      <a:lnTo>
                        <a:pt x="1189" y="2119"/>
                      </a:lnTo>
                      <a:lnTo>
                        <a:pt x="1189" y="519"/>
                      </a:lnTo>
                      <a:lnTo>
                        <a:pt x="1463" y="686"/>
                      </a:lnTo>
                      <a:cubicBezTo>
                        <a:pt x="1493" y="702"/>
                        <a:pt x="1508" y="702"/>
                        <a:pt x="1524" y="702"/>
                      </a:cubicBezTo>
                      <a:cubicBezTo>
                        <a:pt x="1585" y="702"/>
                        <a:pt x="1646" y="671"/>
                        <a:pt x="1661" y="610"/>
                      </a:cubicBezTo>
                      <a:cubicBezTo>
                        <a:pt x="1676" y="595"/>
                        <a:pt x="1676" y="565"/>
                        <a:pt x="1676" y="549"/>
                      </a:cubicBezTo>
                      <a:cubicBezTo>
                        <a:pt x="1676" y="488"/>
                        <a:pt x="1661" y="458"/>
                        <a:pt x="1615" y="412"/>
                      </a:cubicBezTo>
                      <a:lnTo>
                        <a:pt x="1006" y="77"/>
                      </a:lnTo>
                      <a:cubicBezTo>
                        <a:pt x="975" y="16"/>
                        <a:pt x="914" y="1"/>
                        <a:pt x="869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1" name="Google Shape;311;p33"/>
                <p:cNvSpPr/>
                <p:nvPr/>
              </p:nvSpPr>
              <p:spPr>
                <a:xfrm>
                  <a:off x="5717289" y="2376701"/>
                  <a:ext cx="54391" cy="52982"/>
                </a:xfrm>
                <a:custGeom>
                  <a:rect b="b" l="l" r="r" t="t"/>
                  <a:pathLst>
                    <a:path extrusionOk="0" h="564" w="579">
                      <a:moveTo>
                        <a:pt x="290" y="0"/>
                      </a:moveTo>
                      <a:cubicBezTo>
                        <a:pt x="122" y="0"/>
                        <a:pt x="0" y="122"/>
                        <a:pt x="0" y="274"/>
                      </a:cubicBezTo>
                      <a:cubicBezTo>
                        <a:pt x="0" y="457"/>
                        <a:pt x="137" y="564"/>
                        <a:pt x="290" y="564"/>
                      </a:cubicBezTo>
                      <a:cubicBezTo>
                        <a:pt x="457" y="564"/>
                        <a:pt x="579" y="427"/>
                        <a:pt x="579" y="274"/>
                      </a:cubicBezTo>
                      <a:cubicBezTo>
                        <a:pt x="579" y="122"/>
                        <a:pt x="442" y="0"/>
                        <a:pt x="290" y="0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2" name="Google Shape;312;p33"/>
                <p:cNvSpPr/>
                <p:nvPr/>
              </p:nvSpPr>
              <p:spPr>
                <a:xfrm>
                  <a:off x="5664306" y="2435320"/>
                  <a:ext cx="160356" cy="213338"/>
                </a:xfrm>
                <a:custGeom>
                  <a:rect b="b" l="l" r="r" t="t"/>
                  <a:pathLst>
                    <a:path extrusionOk="0" h="2271" w="1707">
                      <a:moveTo>
                        <a:pt x="854" y="1"/>
                      </a:moveTo>
                      <a:cubicBezTo>
                        <a:pt x="793" y="1"/>
                        <a:pt x="747" y="16"/>
                        <a:pt x="701" y="31"/>
                      </a:cubicBezTo>
                      <a:lnTo>
                        <a:pt x="92" y="382"/>
                      </a:lnTo>
                      <a:cubicBezTo>
                        <a:pt x="31" y="397"/>
                        <a:pt x="0" y="458"/>
                        <a:pt x="0" y="519"/>
                      </a:cubicBezTo>
                      <a:cubicBezTo>
                        <a:pt x="0" y="534"/>
                        <a:pt x="0" y="549"/>
                        <a:pt x="16" y="565"/>
                      </a:cubicBezTo>
                      <a:cubicBezTo>
                        <a:pt x="31" y="625"/>
                        <a:pt x="92" y="671"/>
                        <a:pt x="153" y="671"/>
                      </a:cubicBezTo>
                      <a:cubicBezTo>
                        <a:pt x="168" y="671"/>
                        <a:pt x="183" y="671"/>
                        <a:pt x="214" y="641"/>
                      </a:cubicBezTo>
                      <a:lnTo>
                        <a:pt x="229" y="625"/>
                      </a:lnTo>
                      <a:lnTo>
                        <a:pt x="503" y="473"/>
                      </a:lnTo>
                      <a:lnTo>
                        <a:pt x="503" y="2073"/>
                      </a:lnTo>
                      <a:lnTo>
                        <a:pt x="503" y="2088"/>
                      </a:lnTo>
                      <a:cubicBezTo>
                        <a:pt x="503" y="2164"/>
                        <a:pt x="564" y="2241"/>
                        <a:pt x="640" y="2241"/>
                      </a:cubicBezTo>
                      <a:lnTo>
                        <a:pt x="655" y="2241"/>
                      </a:lnTo>
                      <a:cubicBezTo>
                        <a:pt x="732" y="2241"/>
                        <a:pt x="808" y="2180"/>
                        <a:pt x="808" y="2119"/>
                      </a:cubicBezTo>
                      <a:lnTo>
                        <a:pt x="808" y="2088"/>
                      </a:lnTo>
                      <a:lnTo>
                        <a:pt x="808" y="1235"/>
                      </a:lnTo>
                      <a:lnTo>
                        <a:pt x="869" y="1235"/>
                      </a:lnTo>
                      <a:lnTo>
                        <a:pt x="869" y="2088"/>
                      </a:lnTo>
                      <a:lnTo>
                        <a:pt x="869" y="2119"/>
                      </a:lnTo>
                      <a:cubicBezTo>
                        <a:pt x="869" y="2195"/>
                        <a:pt x="930" y="2271"/>
                        <a:pt x="1006" y="2271"/>
                      </a:cubicBezTo>
                      <a:lnTo>
                        <a:pt x="1021" y="2271"/>
                      </a:lnTo>
                      <a:cubicBezTo>
                        <a:pt x="1097" y="2271"/>
                        <a:pt x="1173" y="2210"/>
                        <a:pt x="1173" y="2134"/>
                      </a:cubicBezTo>
                      <a:lnTo>
                        <a:pt x="1173" y="2119"/>
                      </a:lnTo>
                      <a:lnTo>
                        <a:pt x="1173" y="519"/>
                      </a:lnTo>
                      <a:lnTo>
                        <a:pt x="1463" y="686"/>
                      </a:lnTo>
                      <a:cubicBezTo>
                        <a:pt x="1478" y="702"/>
                        <a:pt x="1524" y="702"/>
                        <a:pt x="1554" y="702"/>
                      </a:cubicBezTo>
                      <a:cubicBezTo>
                        <a:pt x="1615" y="702"/>
                        <a:pt x="1646" y="686"/>
                        <a:pt x="1692" y="641"/>
                      </a:cubicBezTo>
                      <a:cubicBezTo>
                        <a:pt x="1707" y="625"/>
                        <a:pt x="1707" y="595"/>
                        <a:pt x="1707" y="549"/>
                      </a:cubicBezTo>
                      <a:cubicBezTo>
                        <a:pt x="1707" y="488"/>
                        <a:pt x="1692" y="458"/>
                        <a:pt x="1646" y="412"/>
                      </a:cubicBezTo>
                      <a:lnTo>
                        <a:pt x="1631" y="397"/>
                      </a:lnTo>
                      <a:lnTo>
                        <a:pt x="1021" y="62"/>
                      </a:lnTo>
                      <a:cubicBezTo>
                        <a:pt x="975" y="16"/>
                        <a:pt x="914" y="1"/>
                        <a:pt x="854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33"/>
                <p:cNvSpPr/>
                <p:nvPr/>
              </p:nvSpPr>
              <p:spPr>
                <a:xfrm>
                  <a:off x="5170463" y="2376701"/>
                  <a:ext cx="55988" cy="52982"/>
                </a:xfrm>
                <a:custGeom>
                  <a:rect b="b" l="l" r="r" t="t"/>
                  <a:pathLst>
                    <a:path extrusionOk="0" h="564" w="596">
                      <a:moveTo>
                        <a:pt x="290" y="0"/>
                      </a:moveTo>
                      <a:cubicBezTo>
                        <a:pt x="108" y="0"/>
                        <a:pt x="1" y="122"/>
                        <a:pt x="1" y="274"/>
                      </a:cubicBezTo>
                      <a:cubicBezTo>
                        <a:pt x="1" y="457"/>
                        <a:pt x="138" y="564"/>
                        <a:pt x="290" y="564"/>
                      </a:cubicBezTo>
                      <a:cubicBezTo>
                        <a:pt x="458" y="564"/>
                        <a:pt x="565" y="427"/>
                        <a:pt x="565" y="274"/>
                      </a:cubicBezTo>
                      <a:cubicBezTo>
                        <a:pt x="595" y="122"/>
                        <a:pt x="458" y="0"/>
                        <a:pt x="290" y="0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33"/>
                <p:cNvSpPr/>
                <p:nvPr/>
              </p:nvSpPr>
              <p:spPr>
                <a:xfrm>
                  <a:off x="5116072" y="2435320"/>
                  <a:ext cx="157537" cy="213338"/>
                </a:xfrm>
                <a:custGeom>
                  <a:rect b="b" l="l" r="r" t="t"/>
                  <a:pathLst>
                    <a:path extrusionOk="0" h="2271" w="1677">
                      <a:moveTo>
                        <a:pt x="869" y="1"/>
                      </a:moveTo>
                      <a:cubicBezTo>
                        <a:pt x="808" y="1"/>
                        <a:pt x="748" y="16"/>
                        <a:pt x="717" y="31"/>
                      </a:cubicBezTo>
                      <a:lnTo>
                        <a:pt x="108" y="382"/>
                      </a:lnTo>
                      <a:cubicBezTo>
                        <a:pt x="47" y="397"/>
                        <a:pt x="1" y="458"/>
                        <a:pt x="1" y="519"/>
                      </a:cubicBezTo>
                      <a:cubicBezTo>
                        <a:pt x="1" y="534"/>
                        <a:pt x="1" y="549"/>
                        <a:pt x="31" y="565"/>
                      </a:cubicBezTo>
                      <a:cubicBezTo>
                        <a:pt x="47" y="625"/>
                        <a:pt x="108" y="671"/>
                        <a:pt x="153" y="671"/>
                      </a:cubicBezTo>
                      <a:cubicBezTo>
                        <a:pt x="169" y="671"/>
                        <a:pt x="199" y="671"/>
                        <a:pt x="214" y="641"/>
                      </a:cubicBezTo>
                      <a:lnTo>
                        <a:pt x="229" y="625"/>
                      </a:lnTo>
                      <a:lnTo>
                        <a:pt x="519" y="473"/>
                      </a:lnTo>
                      <a:lnTo>
                        <a:pt x="519" y="2073"/>
                      </a:lnTo>
                      <a:lnTo>
                        <a:pt x="519" y="2088"/>
                      </a:lnTo>
                      <a:cubicBezTo>
                        <a:pt x="519" y="2164"/>
                        <a:pt x="580" y="2241"/>
                        <a:pt x="656" y="2241"/>
                      </a:cubicBezTo>
                      <a:lnTo>
                        <a:pt x="671" y="2241"/>
                      </a:lnTo>
                      <a:cubicBezTo>
                        <a:pt x="748" y="2241"/>
                        <a:pt x="824" y="2180"/>
                        <a:pt x="824" y="2119"/>
                      </a:cubicBezTo>
                      <a:lnTo>
                        <a:pt x="824" y="2088"/>
                      </a:lnTo>
                      <a:lnTo>
                        <a:pt x="824" y="1235"/>
                      </a:lnTo>
                      <a:lnTo>
                        <a:pt x="885" y="1235"/>
                      </a:lnTo>
                      <a:lnTo>
                        <a:pt x="885" y="2088"/>
                      </a:lnTo>
                      <a:lnTo>
                        <a:pt x="885" y="2119"/>
                      </a:lnTo>
                      <a:cubicBezTo>
                        <a:pt x="885" y="2195"/>
                        <a:pt x="930" y="2271"/>
                        <a:pt x="1007" y="2271"/>
                      </a:cubicBezTo>
                      <a:lnTo>
                        <a:pt x="1037" y="2271"/>
                      </a:lnTo>
                      <a:cubicBezTo>
                        <a:pt x="1113" y="2271"/>
                        <a:pt x="1189" y="2210"/>
                        <a:pt x="1189" y="2134"/>
                      </a:cubicBezTo>
                      <a:lnTo>
                        <a:pt x="1189" y="2119"/>
                      </a:lnTo>
                      <a:lnTo>
                        <a:pt x="1189" y="519"/>
                      </a:lnTo>
                      <a:lnTo>
                        <a:pt x="1464" y="686"/>
                      </a:lnTo>
                      <a:cubicBezTo>
                        <a:pt x="1494" y="702"/>
                        <a:pt x="1509" y="702"/>
                        <a:pt x="1525" y="702"/>
                      </a:cubicBezTo>
                      <a:cubicBezTo>
                        <a:pt x="1585" y="702"/>
                        <a:pt x="1646" y="671"/>
                        <a:pt x="1662" y="610"/>
                      </a:cubicBezTo>
                      <a:cubicBezTo>
                        <a:pt x="1677" y="595"/>
                        <a:pt x="1677" y="565"/>
                        <a:pt x="1677" y="549"/>
                      </a:cubicBezTo>
                      <a:cubicBezTo>
                        <a:pt x="1677" y="488"/>
                        <a:pt x="1662" y="458"/>
                        <a:pt x="1616" y="412"/>
                      </a:cubicBezTo>
                      <a:lnTo>
                        <a:pt x="1007" y="77"/>
                      </a:lnTo>
                      <a:cubicBezTo>
                        <a:pt x="976" y="16"/>
                        <a:pt x="915" y="1"/>
                        <a:pt x="869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33"/>
                <p:cNvSpPr/>
                <p:nvPr/>
              </p:nvSpPr>
              <p:spPr>
                <a:xfrm>
                  <a:off x="4988689" y="2376701"/>
                  <a:ext cx="54485" cy="52982"/>
                </a:xfrm>
                <a:custGeom>
                  <a:rect b="b" l="l" r="r" t="t"/>
                  <a:pathLst>
                    <a:path extrusionOk="0" h="564" w="580">
                      <a:moveTo>
                        <a:pt x="290" y="0"/>
                      </a:moveTo>
                      <a:cubicBezTo>
                        <a:pt x="123" y="0"/>
                        <a:pt x="1" y="122"/>
                        <a:pt x="1" y="274"/>
                      </a:cubicBezTo>
                      <a:cubicBezTo>
                        <a:pt x="1" y="457"/>
                        <a:pt x="138" y="564"/>
                        <a:pt x="290" y="564"/>
                      </a:cubicBezTo>
                      <a:cubicBezTo>
                        <a:pt x="443" y="564"/>
                        <a:pt x="580" y="427"/>
                        <a:pt x="580" y="274"/>
                      </a:cubicBezTo>
                      <a:cubicBezTo>
                        <a:pt x="580" y="122"/>
                        <a:pt x="443" y="0"/>
                        <a:pt x="290" y="0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33"/>
                <p:cNvSpPr/>
                <p:nvPr/>
              </p:nvSpPr>
              <p:spPr>
                <a:xfrm>
                  <a:off x="4940029" y="2435320"/>
                  <a:ext cx="154719" cy="213338"/>
                </a:xfrm>
                <a:custGeom>
                  <a:rect b="b" l="l" r="r" t="t"/>
                  <a:pathLst>
                    <a:path extrusionOk="0" h="2271" w="1647">
                      <a:moveTo>
                        <a:pt x="808" y="1"/>
                      </a:moveTo>
                      <a:cubicBezTo>
                        <a:pt x="763" y="1"/>
                        <a:pt x="702" y="16"/>
                        <a:pt x="656" y="31"/>
                      </a:cubicBezTo>
                      <a:lnTo>
                        <a:pt x="47" y="382"/>
                      </a:lnTo>
                      <a:cubicBezTo>
                        <a:pt x="16" y="412"/>
                        <a:pt x="1" y="458"/>
                        <a:pt x="1" y="519"/>
                      </a:cubicBezTo>
                      <a:cubicBezTo>
                        <a:pt x="1" y="549"/>
                        <a:pt x="1" y="565"/>
                        <a:pt x="16" y="610"/>
                      </a:cubicBezTo>
                      <a:cubicBezTo>
                        <a:pt x="47" y="641"/>
                        <a:pt x="92" y="671"/>
                        <a:pt x="138" y="671"/>
                      </a:cubicBezTo>
                      <a:cubicBezTo>
                        <a:pt x="169" y="671"/>
                        <a:pt x="184" y="671"/>
                        <a:pt x="199" y="641"/>
                      </a:cubicBezTo>
                      <a:lnTo>
                        <a:pt x="488" y="488"/>
                      </a:lnTo>
                      <a:lnTo>
                        <a:pt x="488" y="2088"/>
                      </a:lnTo>
                      <a:lnTo>
                        <a:pt x="488" y="2119"/>
                      </a:lnTo>
                      <a:cubicBezTo>
                        <a:pt x="488" y="2180"/>
                        <a:pt x="549" y="2271"/>
                        <a:pt x="626" y="2271"/>
                      </a:cubicBezTo>
                      <a:lnTo>
                        <a:pt x="641" y="2271"/>
                      </a:lnTo>
                      <a:cubicBezTo>
                        <a:pt x="717" y="2271"/>
                        <a:pt x="793" y="2210"/>
                        <a:pt x="793" y="2134"/>
                      </a:cubicBezTo>
                      <a:lnTo>
                        <a:pt x="793" y="2119"/>
                      </a:lnTo>
                      <a:lnTo>
                        <a:pt x="793" y="1235"/>
                      </a:lnTo>
                      <a:lnTo>
                        <a:pt x="854" y="1235"/>
                      </a:lnTo>
                      <a:lnTo>
                        <a:pt x="854" y="2088"/>
                      </a:lnTo>
                      <a:lnTo>
                        <a:pt x="854" y="2119"/>
                      </a:lnTo>
                      <a:cubicBezTo>
                        <a:pt x="854" y="2195"/>
                        <a:pt x="900" y="2271"/>
                        <a:pt x="976" y="2271"/>
                      </a:cubicBezTo>
                      <a:lnTo>
                        <a:pt x="1006" y="2271"/>
                      </a:lnTo>
                      <a:cubicBezTo>
                        <a:pt x="1083" y="2271"/>
                        <a:pt x="1159" y="2210"/>
                        <a:pt x="1159" y="2134"/>
                      </a:cubicBezTo>
                      <a:lnTo>
                        <a:pt x="1159" y="2119"/>
                      </a:lnTo>
                      <a:lnTo>
                        <a:pt x="1159" y="519"/>
                      </a:lnTo>
                      <a:lnTo>
                        <a:pt x="1433" y="686"/>
                      </a:lnTo>
                      <a:cubicBezTo>
                        <a:pt x="1464" y="702"/>
                        <a:pt x="1479" y="702"/>
                        <a:pt x="1494" y="702"/>
                      </a:cubicBezTo>
                      <a:cubicBezTo>
                        <a:pt x="1555" y="702"/>
                        <a:pt x="1616" y="671"/>
                        <a:pt x="1631" y="610"/>
                      </a:cubicBezTo>
                      <a:cubicBezTo>
                        <a:pt x="1646" y="595"/>
                        <a:pt x="1646" y="565"/>
                        <a:pt x="1646" y="549"/>
                      </a:cubicBezTo>
                      <a:cubicBezTo>
                        <a:pt x="1646" y="488"/>
                        <a:pt x="1631" y="458"/>
                        <a:pt x="1585" y="412"/>
                      </a:cubicBezTo>
                      <a:lnTo>
                        <a:pt x="976" y="77"/>
                      </a:lnTo>
                      <a:cubicBezTo>
                        <a:pt x="930" y="16"/>
                        <a:pt x="869" y="1"/>
                        <a:pt x="808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" name="Google Shape;317;p33"/>
                <p:cNvSpPr/>
                <p:nvPr/>
              </p:nvSpPr>
              <p:spPr>
                <a:xfrm>
                  <a:off x="5352237" y="2376701"/>
                  <a:ext cx="55988" cy="52982"/>
                </a:xfrm>
                <a:custGeom>
                  <a:rect b="b" l="l" r="r" t="t"/>
                  <a:pathLst>
                    <a:path extrusionOk="0" h="564" w="596">
                      <a:moveTo>
                        <a:pt x="290" y="0"/>
                      </a:moveTo>
                      <a:cubicBezTo>
                        <a:pt x="123" y="0"/>
                        <a:pt x="1" y="122"/>
                        <a:pt x="1" y="274"/>
                      </a:cubicBezTo>
                      <a:cubicBezTo>
                        <a:pt x="1" y="457"/>
                        <a:pt x="138" y="564"/>
                        <a:pt x="290" y="564"/>
                      </a:cubicBezTo>
                      <a:cubicBezTo>
                        <a:pt x="443" y="564"/>
                        <a:pt x="580" y="427"/>
                        <a:pt x="580" y="274"/>
                      </a:cubicBezTo>
                      <a:cubicBezTo>
                        <a:pt x="595" y="122"/>
                        <a:pt x="458" y="0"/>
                        <a:pt x="290" y="0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" name="Google Shape;318;p33"/>
                <p:cNvSpPr/>
                <p:nvPr/>
              </p:nvSpPr>
              <p:spPr>
                <a:xfrm>
                  <a:off x="5300758" y="2435320"/>
                  <a:ext cx="157537" cy="213338"/>
                </a:xfrm>
                <a:custGeom>
                  <a:rect b="b" l="l" r="r" t="t"/>
                  <a:pathLst>
                    <a:path extrusionOk="0" h="2271" w="1677">
                      <a:moveTo>
                        <a:pt x="838" y="1"/>
                      </a:moveTo>
                      <a:cubicBezTo>
                        <a:pt x="777" y="1"/>
                        <a:pt x="732" y="16"/>
                        <a:pt x="686" y="31"/>
                      </a:cubicBezTo>
                      <a:lnTo>
                        <a:pt x="92" y="382"/>
                      </a:lnTo>
                      <a:cubicBezTo>
                        <a:pt x="46" y="397"/>
                        <a:pt x="0" y="458"/>
                        <a:pt x="0" y="519"/>
                      </a:cubicBezTo>
                      <a:cubicBezTo>
                        <a:pt x="0" y="534"/>
                        <a:pt x="0" y="549"/>
                        <a:pt x="16" y="565"/>
                      </a:cubicBezTo>
                      <a:cubicBezTo>
                        <a:pt x="46" y="625"/>
                        <a:pt x="92" y="671"/>
                        <a:pt x="153" y="671"/>
                      </a:cubicBezTo>
                      <a:cubicBezTo>
                        <a:pt x="168" y="671"/>
                        <a:pt x="198" y="671"/>
                        <a:pt x="214" y="641"/>
                      </a:cubicBezTo>
                      <a:lnTo>
                        <a:pt x="229" y="625"/>
                      </a:lnTo>
                      <a:lnTo>
                        <a:pt x="518" y="473"/>
                      </a:lnTo>
                      <a:lnTo>
                        <a:pt x="518" y="2073"/>
                      </a:lnTo>
                      <a:lnTo>
                        <a:pt x="518" y="2088"/>
                      </a:lnTo>
                      <a:cubicBezTo>
                        <a:pt x="518" y="2164"/>
                        <a:pt x="579" y="2241"/>
                        <a:pt x="656" y="2241"/>
                      </a:cubicBezTo>
                      <a:lnTo>
                        <a:pt x="671" y="2241"/>
                      </a:lnTo>
                      <a:cubicBezTo>
                        <a:pt x="747" y="2241"/>
                        <a:pt x="823" y="2180"/>
                        <a:pt x="823" y="2119"/>
                      </a:cubicBezTo>
                      <a:lnTo>
                        <a:pt x="823" y="2088"/>
                      </a:lnTo>
                      <a:lnTo>
                        <a:pt x="823" y="1235"/>
                      </a:lnTo>
                      <a:lnTo>
                        <a:pt x="884" y="1235"/>
                      </a:lnTo>
                      <a:lnTo>
                        <a:pt x="884" y="2088"/>
                      </a:lnTo>
                      <a:lnTo>
                        <a:pt x="884" y="2119"/>
                      </a:lnTo>
                      <a:cubicBezTo>
                        <a:pt x="884" y="2195"/>
                        <a:pt x="930" y="2271"/>
                        <a:pt x="1006" y="2271"/>
                      </a:cubicBezTo>
                      <a:lnTo>
                        <a:pt x="1036" y="2271"/>
                      </a:lnTo>
                      <a:cubicBezTo>
                        <a:pt x="1113" y="2271"/>
                        <a:pt x="1174" y="2210"/>
                        <a:pt x="1174" y="2134"/>
                      </a:cubicBezTo>
                      <a:lnTo>
                        <a:pt x="1174" y="2119"/>
                      </a:lnTo>
                      <a:lnTo>
                        <a:pt x="1174" y="519"/>
                      </a:lnTo>
                      <a:lnTo>
                        <a:pt x="1463" y="686"/>
                      </a:lnTo>
                      <a:cubicBezTo>
                        <a:pt x="1478" y="702"/>
                        <a:pt x="1509" y="702"/>
                        <a:pt x="1524" y="702"/>
                      </a:cubicBezTo>
                      <a:cubicBezTo>
                        <a:pt x="1585" y="702"/>
                        <a:pt x="1631" y="671"/>
                        <a:pt x="1661" y="610"/>
                      </a:cubicBezTo>
                      <a:cubicBezTo>
                        <a:pt x="1676" y="595"/>
                        <a:pt x="1676" y="565"/>
                        <a:pt x="1676" y="549"/>
                      </a:cubicBezTo>
                      <a:cubicBezTo>
                        <a:pt x="1676" y="488"/>
                        <a:pt x="1661" y="458"/>
                        <a:pt x="1600" y="412"/>
                      </a:cubicBezTo>
                      <a:lnTo>
                        <a:pt x="991" y="77"/>
                      </a:lnTo>
                      <a:cubicBezTo>
                        <a:pt x="960" y="16"/>
                        <a:pt x="899" y="1"/>
                        <a:pt x="838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" name="Google Shape;319;p33"/>
                <p:cNvSpPr/>
                <p:nvPr/>
              </p:nvSpPr>
              <p:spPr>
                <a:xfrm>
                  <a:off x="5170463" y="2680127"/>
                  <a:ext cx="53076" cy="54485"/>
                </a:xfrm>
                <a:custGeom>
                  <a:rect b="b" l="l" r="r" t="t"/>
                  <a:pathLst>
                    <a:path extrusionOk="0" h="580" w="565">
                      <a:moveTo>
                        <a:pt x="290" y="0"/>
                      </a:moveTo>
                      <a:cubicBezTo>
                        <a:pt x="108" y="0"/>
                        <a:pt x="1" y="137"/>
                        <a:pt x="1" y="290"/>
                      </a:cubicBezTo>
                      <a:cubicBezTo>
                        <a:pt x="1" y="457"/>
                        <a:pt x="138" y="579"/>
                        <a:pt x="290" y="579"/>
                      </a:cubicBezTo>
                      <a:cubicBezTo>
                        <a:pt x="458" y="579"/>
                        <a:pt x="565" y="442"/>
                        <a:pt x="565" y="290"/>
                      </a:cubicBezTo>
                      <a:cubicBezTo>
                        <a:pt x="565" y="137"/>
                        <a:pt x="458" y="0"/>
                        <a:pt x="290" y="0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" name="Google Shape;320;p33"/>
                <p:cNvSpPr/>
                <p:nvPr/>
              </p:nvSpPr>
              <p:spPr>
                <a:xfrm>
                  <a:off x="5116072" y="2741658"/>
                  <a:ext cx="157537" cy="210426"/>
                </a:xfrm>
                <a:custGeom>
                  <a:rect b="b" l="l" r="r" t="t"/>
                  <a:pathLst>
                    <a:path extrusionOk="0" h="2240" w="1677">
                      <a:moveTo>
                        <a:pt x="869" y="0"/>
                      </a:moveTo>
                      <a:cubicBezTo>
                        <a:pt x="808" y="0"/>
                        <a:pt x="748" y="16"/>
                        <a:pt x="717" y="31"/>
                      </a:cubicBezTo>
                      <a:lnTo>
                        <a:pt x="108" y="381"/>
                      </a:lnTo>
                      <a:cubicBezTo>
                        <a:pt x="47" y="396"/>
                        <a:pt x="1" y="457"/>
                        <a:pt x="1" y="503"/>
                      </a:cubicBezTo>
                      <a:cubicBezTo>
                        <a:pt x="1" y="534"/>
                        <a:pt x="1" y="549"/>
                        <a:pt x="31" y="564"/>
                      </a:cubicBezTo>
                      <a:cubicBezTo>
                        <a:pt x="47" y="625"/>
                        <a:pt x="108" y="655"/>
                        <a:pt x="153" y="655"/>
                      </a:cubicBezTo>
                      <a:cubicBezTo>
                        <a:pt x="169" y="655"/>
                        <a:pt x="199" y="655"/>
                        <a:pt x="214" y="640"/>
                      </a:cubicBezTo>
                      <a:lnTo>
                        <a:pt x="229" y="625"/>
                      </a:lnTo>
                      <a:lnTo>
                        <a:pt x="519" y="473"/>
                      </a:lnTo>
                      <a:lnTo>
                        <a:pt x="519" y="2072"/>
                      </a:lnTo>
                      <a:lnTo>
                        <a:pt x="519" y="2088"/>
                      </a:lnTo>
                      <a:cubicBezTo>
                        <a:pt x="519" y="2164"/>
                        <a:pt x="580" y="2240"/>
                        <a:pt x="656" y="2240"/>
                      </a:cubicBezTo>
                      <a:lnTo>
                        <a:pt x="671" y="2240"/>
                      </a:lnTo>
                      <a:cubicBezTo>
                        <a:pt x="748" y="2240"/>
                        <a:pt x="824" y="2179"/>
                        <a:pt x="824" y="2103"/>
                      </a:cubicBezTo>
                      <a:lnTo>
                        <a:pt x="824" y="2088"/>
                      </a:lnTo>
                      <a:lnTo>
                        <a:pt x="824" y="1204"/>
                      </a:lnTo>
                      <a:lnTo>
                        <a:pt x="885" y="1204"/>
                      </a:lnTo>
                      <a:lnTo>
                        <a:pt x="885" y="2072"/>
                      </a:lnTo>
                      <a:lnTo>
                        <a:pt x="885" y="2088"/>
                      </a:lnTo>
                      <a:cubicBezTo>
                        <a:pt x="885" y="2164"/>
                        <a:pt x="930" y="2240"/>
                        <a:pt x="1007" y="2240"/>
                      </a:cubicBezTo>
                      <a:lnTo>
                        <a:pt x="1037" y="2240"/>
                      </a:lnTo>
                      <a:cubicBezTo>
                        <a:pt x="1113" y="2240"/>
                        <a:pt x="1189" y="2179"/>
                        <a:pt x="1189" y="2103"/>
                      </a:cubicBezTo>
                      <a:lnTo>
                        <a:pt x="1189" y="2088"/>
                      </a:lnTo>
                      <a:lnTo>
                        <a:pt x="1189" y="488"/>
                      </a:lnTo>
                      <a:lnTo>
                        <a:pt x="1464" y="655"/>
                      </a:lnTo>
                      <a:cubicBezTo>
                        <a:pt x="1494" y="686"/>
                        <a:pt x="1509" y="686"/>
                        <a:pt x="1525" y="686"/>
                      </a:cubicBezTo>
                      <a:cubicBezTo>
                        <a:pt x="1585" y="686"/>
                        <a:pt x="1646" y="640"/>
                        <a:pt x="1662" y="579"/>
                      </a:cubicBezTo>
                      <a:cubicBezTo>
                        <a:pt x="1677" y="564"/>
                        <a:pt x="1677" y="549"/>
                        <a:pt x="1677" y="534"/>
                      </a:cubicBezTo>
                      <a:cubicBezTo>
                        <a:pt x="1677" y="473"/>
                        <a:pt x="1662" y="427"/>
                        <a:pt x="1616" y="396"/>
                      </a:cubicBezTo>
                      <a:lnTo>
                        <a:pt x="1007" y="46"/>
                      </a:lnTo>
                      <a:cubicBezTo>
                        <a:pt x="976" y="0"/>
                        <a:pt x="915" y="0"/>
                        <a:pt x="869" y="0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" name="Google Shape;321;p33"/>
                <p:cNvSpPr/>
                <p:nvPr/>
              </p:nvSpPr>
              <p:spPr>
                <a:xfrm>
                  <a:off x="4988689" y="2680127"/>
                  <a:ext cx="54485" cy="54485"/>
                </a:xfrm>
                <a:custGeom>
                  <a:rect b="b" l="l" r="r" t="t"/>
                  <a:pathLst>
                    <a:path extrusionOk="0" h="580" w="580">
                      <a:moveTo>
                        <a:pt x="290" y="0"/>
                      </a:moveTo>
                      <a:cubicBezTo>
                        <a:pt x="123" y="0"/>
                        <a:pt x="1" y="137"/>
                        <a:pt x="1" y="290"/>
                      </a:cubicBezTo>
                      <a:cubicBezTo>
                        <a:pt x="1" y="457"/>
                        <a:pt x="138" y="579"/>
                        <a:pt x="290" y="579"/>
                      </a:cubicBezTo>
                      <a:cubicBezTo>
                        <a:pt x="443" y="579"/>
                        <a:pt x="580" y="442"/>
                        <a:pt x="580" y="290"/>
                      </a:cubicBezTo>
                      <a:cubicBezTo>
                        <a:pt x="580" y="137"/>
                        <a:pt x="443" y="0"/>
                        <a:pt x="290" y="0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" name="Google Shape;322;p33"/>
                <p:cNvSpPr/>
                <p:nvPr/>
              </p:nvSpPr>
              <p:spPr>
                <a:xfrm>
                  <a:off x="4940029" y="2741658"/>
                  <a:ext cx="154719" cy="211929"/>
                </a:xfrm>
                <a:custGeom>
                  <a:rect b="b" l="l" r="r" t="t"/>
                  <a:pathLst>
                    <a:path extrusionOk="0" h="2256" w="1647">
                      <a:moveTo>
                        <a:pt x="808" y="0"/>
                      </a:moveTo>
                      <a:cubicBezTo>
                        <a:pt x="763" y="0"/>
                        <a:pt x="702" y="16"/>
                        <a:pt x="656" y="31"/>
                      </a:cubicBezTo>
                      <a:lnTo>
                        <a:pt x="47" y="381"/>
                      </a:lnTo>
                      <a:cubicBezTo>
                        <a:pt x="16" y="412"/>
                        <a:pt x="1" y="457"/>
                        <a:pt x="1" y="503"/>
                      </a:cubicBezTo>
                      <a:cubicBezTo>
                        <a:pt x="1" y="549"/>
                        <a:pt x="1" y="564"/>
                        <a:pt x="16" y="610"/>
                      </a:cubicBezTo>
                      <a:cubicBezTo>
                        <a:pt x="47" y="640"/>
                        <a:pt x="92" y="655"/>
                        <a:pt x="138" y="655"/>
                      </a:cubicBezTo>
                      <a:cubicBezTo>
                        <a:pt x="169" y="655"/>
                        <a:pt x="184" y="655"/>
                        <a:pt x="199" y="640"/>
                      </a:cubicBezTo>
                      <a:lnTo>
                        <a:pt x="488" y="488"/>
                      </a:lnTo>
                      <a:lnTo>
                        <a:pt x="488" y="2088"/>
                      </a:lnTo>
                      <a:lnTo>
                        <a:pt x="488" y="2103"/>
                      </a:lnTo>
                      <a:cubicBezTo>
                        <a:pt x="488" y="2179"/>
                        <a:pt x="549" y="2255"/>
                        <a:pt x="626" y="2255"/>
                      </a:cubicBezTo>
                      <a:lnTo>
                        <a:pt x="641" y="2255"/>
                      </a:lnTo>
                      <a:cubicBezTo>
                        <a:pt x="717" y="2255"/>
                        <a:pt x="793" y="2210"/>
                        <a:pt x="793" y="2133"/>
                      </a:cubicBezTo>
                      <a:lnTo>
                        <a:pt x="793" y="2103"/>
                      </a:lnTo>
                      <a:lnTo>
                        <a:pt x="793" y="1234"/>
                      </a:lnTo>
                      <a:lnTo>
                        <a:pt x="854" y="1234"/>
                      </a:lnTo>
                      <a:lnTo>
                        <a:pt x="854" y="2088"/>
                      </a:lnTo>
                      <a:lnTo>
                        <a:pt x="854" y="2103"/>
                      </a:lnTo>
                      <a:cubicBezTo>
                        <a:pt x="854" y="2179"/>
                        <a:pt x="900" y="2255"/>
                        <a:pt x="976" y="2255"/>
                      </a:cubicBezTo>
                      <a:lnTo>
                        <a:pt x="1006" y="2255"/>
                      </a:lnTo>
                      <a:cubicBezTo>
                        <a:pt x="1083" y="2255"/>
                        <a:pt x="1159" y="2210"/>
                        <a:pt x="1159" y="2133"/>
                      </a:cubicBezTo>
                      <a:lnTo>
                        <a:pt x="1159" y="2103"/>
                      </a:lnTo>
                      <a:lnTo>
                        <a:pt x="1159" y="503"/>
                      </a:lnTo>
                      <a:lnTo>
                        <a:pt x="1433" y="686"/>
                      </a:lnTo>
                      <a:cubicBezTo>
                        <a:pt x="1464" y="701"/>
                        <a:pt x="1479" y="701"/>
                        <a:pt x="1494" y="701"/>
                      </a:cubicBezTo>
                      <a:cubicBezTo>
                        <a:pt x="1555" y="701"/>
                        <a:pt x="1616" y="655"/>
                        <a:pt x="1631" y="610"/>
                      </a:cubicBezTo>
                      <a:cubicBezTo>
                        <a:pt x="1646" y="579"/>
                        <a:pt x="1646" y="564"/>
                        <a:pt x="1646" y="549"/>
                      </a:cubicBezTo>
                      <a:cubicBezTo>
                        <a:pt x="1646" y="488"/>
                        <a:pt x="1631" y="457"/>
                        <a:pt x="1585" y="412"/>
                      </a:cubicBezTo>
                      <a:lnTo>
                        <a:pt x="976" y="76"/>
                      </a:lnTo>
                      <a:cubicBezTo>
                        <a:pt x="930" y="0"/>
                        <a:pt x="869" y="0"/>
                        <a:pt x="808" y="0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" name="Google Shape;323;p33"/>
                <p:cNvSpPr/>
                <p:nvPr/>
              </p:nvSpPr>
              <p:spPr>
                <a:xfrm>
                  <a:off x="4806915" y="2680127"/>
                  <a:ext cx="54485" cy="54485"/>
                </a:xfrm>
                <a:custGeom>
                  <a:rect b="b" l="l" r="r" t="t"/>
                  <a:pathLst>
                    <a:path extrusionOk="0" h="580" w="580">
                      <a:moveTo>
                        <a:pt x="290" y="0"/>
                      </a:moveTo>
                      <a:cubicBezTo>
                        <a:pt x="123" y="0"/>
                        <a:pt x="1" y="137"/>
                        <a:pt x="1" y="290"/>
                      </a:cubicBezTo>
                      <a:cubicBezTo>
                        <a:pt x="1" y="442"/>
                        <a:pt x="138" y="579"/>
                        <a:pt x="290" y="579"/>
                      </a:cubicBezTo>
                      <a:cubicBezTo>
                        <a:pt x="458" y="579"/>
                        <a:pt x="580" y="442"/>
                        <a:pt x="580" y="290"/>
                      </a:cubicBezTo>
                      <a:cubicBezTo>
                        <a:pt x="580" y="137"/>
                        <a:pt x="443" y="0"/>
                        <a:pt x="290" y="0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33"/>
                <p:cNvSpPr/>
                <p:nvPr/>
              </p:nvSpPr>
              <p:spPr>
                <a:xfrm>
                  <a:off x="4754027" y="2741658"/>
                  <a:ext cx="156034" cy="210426"/>
                </a:xfrm>
                <a:custGeom>
                  <a:rect b="b" l="l" r="r" t="t"/>
                  <a:pathLst>
                    <a:path extrusionOk="0" h="2240" w="1661">
                      <a:moveTo>
                        <a:pt x="853" y="0"/>
                      </a:moveTo>
                      <a:cubicBezTo>
                        <a:pt x="793" y="0"/>
                        <a:pt x="732" y="16"/>
                        <a:pt x="701" y="31"/>
                      </a:cubicBezTo>
                      <a:lnTo>
                        <a:pt x="92" y="381"/>
                      </a:lnTo>
                      <a:cubicBezTo>
                        <a:pt x="31" y="396"/>
                        <a:pt x="0" y="457"/>
                        <a:pt x="0" y="503"/>
                      </a:cubicBezTo>
                      <a:cubicBezTo>
                        <a:pt x="0" y="534"/>
                        <a:pt x="0" y="549"/>
                        <a:pt x="15" y="564"/>
                      </a:cubicBezTo>
                      <a:cubicBezTo>
                        <a:pt x="31" y="625"/>
                        <a:pt x="92" y="655"/>
                        <a:pt x="153" y="655"/>
                      </a:cubicBezTo>
                      <a:cubicBezTo>
                        <a:pt x="168" y="655"/>
                        <a:pt x="183" y="655"/>
                        <a:pt x="198" y="640"/>
                      </a:cubicBezTo>
                      <a:lnTo>
                        <a:pt x="214" y="625"/>
                      </a:lnTo>
                      <a:lnTo>
                        <a:pt x="503" y="473"/>
                      </a:lnTo>
                      <a:lnTo>
                        <a:pt x="503" y="2072"/>
                      </a:lnTo>
                      <a:lnTo>
                        <a:pt x="503" y="2088"/>
                      </a:lnTo>
                      <a:cubicBezTo>
                        <a:pt x="503" y="2164"/>
                        <a:pt x="564" y="2240"/>
                        <a:pt x="640" y="2240"/>
                      </a:cubicBezTo>
                      <a:lnTo>
                        <a:pt x="655" y="2240"/>
                      </a:lnTo>
                      <a:cubicBezTo>
                        <a:pt x="732" y="2240"/>
                        <a:pt x="808" y="2179"/>
                        <a:pt x="808" y="2103"/>
                      </a:cubicBezTo>
                      <a:lnTo>
                        <a:pt x="808" y="2088"/>
                      </a:lnTo>
                      <a:lnTo>
                        <a:pt x="808" y="1204"/>
                      </a:lnTo>
                      <a:lnTo>
                        <a:pt x="869" y="1204"/>
                      </a:lnTo>
                      <a:lnTo>
                        <a:pt x="869" y="2072"/>
                      </a:lnTo>
                      <a:lnTo>
                        <a:pt x="869" y="2088"/>
                      </a:lnTo>
                      <a:cubicBezTo>
                        <a:pt x="869" y="2164"/>
                        <a:pt x="930" y="2240"/>
                        <a:pt x="1006" y="2240"/>
                      </a:cubicBezTo>
                      <a:lnTo>
                        <a:pt x="1021" y="2240"/>
                      </a:lnTo>
                      <a:cubicBezTo>
                        <a:pt x="1097" y="2240"/>
                        <a:pt x="1173" y="2179"/>
                        <a:pt x="1173" y="2103"/>
                      </a:cubicBezTo>
                      <a:lnTo>
                        <a:pt x="1173" y="2088"/>
                      </a:lnTo>
                      <a:lnTo>
                        <a:pt x="1173" y="488"/>
                      </a:lnTo>
                      <a:lnTo>
                        <a:pt x="1463" y="655"/>
                      </a:lnTo>
                      <a:cubicBezTo>
                        <a:pt x="1478" y="686"/>
                        <a:pt x="1493" y="686"/>
                        <a:pt x="1509" y="686"/>
                      </a:cubicBezTo>
                      <a:cubicBezTo>
                        <a:pt x="1570" y="686"/>
                        <a:pt x="1630" y="640"/>
                        <a:pt x="1646" y="579"/>
                      </a:cubicBezTo>
                      <a:cubicBezTo>
                        <a:pt x="1661" y="564"/>
                        <a:pt x="1661" y="549"/>
                        <a:pt x="1661" y="534"/>
                      </a:cubicBezTo>
                      <a:cubicBezTo>
                        <a:pt x="1661" y="473"/>
                        <a:pt x="1646" y="427"/>
                        <a:pt x="1615" y="396"/>
                      </a:cubicBezTo>
                      <a:lnTo>
                        <a:pt x="1006" y="46"/>
                      </a:lnTo>
                      <a:cubicBezTo>
                        <a:pt x="960" y="0"/>
                        <a:pt x="914" y="0"/>
                        <a:pt x="853" y="0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33"/>
                <p:cNvSpPr/>
                <p:nvPr/>
              </p:nvSpPr>
              <p:spPr>
                <a:xfrm>
                  <a:off x="5352237" y="2680127"/>
                  <a:ext cx="54485" cy="54485"/>
                </a:xfrm>
                <a:custGeom>
                  <a:rect b="b" l="l" r="r" t="t"/>
                  <a:pathLst>
                    <a:path extrusionOk="0" h="580" w="580">
                      <a:moveTo>
                        <a:pt x="290" y="0"/>
                      </a:moveTo>
                      <a:cubicBezTo>
                        <a:pt x="123" y="0"/>
                        <a:pt x="1" y="137"/>
                        <a:pt x="1" y="290"/>
                      </a:cubicBezTo>
                      <a:cubicBezTo>
                        <a:pt x="1" y="442"/>
                        <a:pt x="138" y="579"/>
                        <a:pt x="290" y="579"/>
                      </a:cubicBezTo>
                      <a:cubicBezTo>
                        <a:pt x="443" y="579"/>
                        <a:pt x="580" y="442"/>
                        <a:pt x="580" y="290"/>
                      </a:cubicBezTo>
                      <a:cubicBezTo>
                        <a:pt x="580" y="137"/>
                        <a:pt x="458" y="0"/>
                        <a:pt x="290" y="0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33"/>
                <p:cNvSpPr/>
                <p:nvPr/>
              </p:nvSpPr>
              <p:spPr>
                <a:xfrm>
                  <a:off x="5299349" y="2741658"/>
                  <a:ext cx="157537" cy="210426"/>
                </a:xfrm>
                <a:custGeom>
                  <a:rect b="b" l="l" r="r" t="t"/>
                  <a:pathLst>
                    <a:path extrusionOk="0" h="2240" w="1677">
                      <a:moveTo>
                        <a:pt x="853" y="0"/>
                      </a:moveTo>
                      <a:cubicBezTo>
                        <a:pt x="792" y="0"/>
                        <a:pt x="747" y="16"/>
                        <a:pt x="701" y="31"/>
                      </a:cubicBezTo>
                      <a:lnTo>
                        <a:pt x="92" y="381"/>
                      </a:lnTo>
                      <a:cubicBezTo>
                        <a:pt x="31" y="396"/>
                        <a:pt x="0" y="457"/>
                        <a:pt x="0" y="503"/>
                      </a:cubicBezTo>
                      <a:cubicBezTo>
                        <a:pt x="0" y="534"/>
                        <a:pt x="0" y="549"/>
                        <a:pt x="15" y="564"/>
                      </a:cubicBezTo>
                      <a:cubicBezTo>
                        <a:pt x="31" y="625"/>
                        <a:pt x="92" y="655"/>
                        <a:pt x="152" y="655"/>
                      </a:cubicBezTo>
                      <a:cubicBezTo>
                        <a:pt x="168" y="655"/>
                        <a:pt x="183" y="655"/>
                        <a:pt x="213" y="640"/>
                      </a:cubicBezTo>
                      <a:lnTo>
                        <a:pt x="229" y="625"/>
                      </a:lnTo>
                      <a:lnTo>
                        <a:pt x="518" y="473"/>
                      </a:lnTo>
                      <a:lnTo>
                        <a:pt x="518" y="2072"/>
                      </a:lnTo>
                      <a:lnTo>
                        <a:pt x="518" y="2088"/>
                      </a:lnTo>
                      <a:cubicBezTo>
                        <a:pt x="518" y="2164"/>
                        <a:pt x="564" y="2240"/>
                        <a:pt x="640" y="2240"/>
                      </a:cubicBezTo>
                      <a:lnTo>
                        <a:pt x="671" y="2240"/>
                      </a:lnTo>
                      <a:cubicBezTo>
                        <a:pt x="747" y="2240"/>
                        <a:pt x="808" y="2179"/>
                        <a:pt x="808" y="2103"/>
                      </a:cubicBezTo>
                      <a:lnTo>
                        <a:pt x="808" y="2088"/>
                      </a:lnTo>
                      <a:lnTo>
                        <a:pt x="808" y="1204"/>
                      </a:lnTo>
                      <a:lnTo>
                        <a:pt x="869" y="1204"/>
                      </a:lnTo>
                      <a:lnTo>
                        <a:pt x="869" y="2072"/>
                      </a:lnTo>
                      <a:lnTo>
                        <a:pt x="869" y="2088"/>
                      </a:lnTo>
                      <a:cubicBezTo>
                        <a:pt x="869" y="2164"/>
                        <a:pt x="930" y="2240"/>
                        <a:pt x="1006" y="2240"/>
                      </a:cubicBezTo>
                      <a:lnTo>
                        <a:pt x="1021" y="2240"/>
                      </a:lnTo>
                      <a:cubicBezTo>
                        <a:pt x="1097" y="2240"/>
                        <a:pt x="1173" y="2179"/>
                        <a:pt x="1173" y="2103"/>
                      </a:cubicBezTo>
                      <a:lnTo>
                        <a:pt x="1173" y="2088"/>
                      </a:lnTo>
                      <a:lnTo>
                        <a:pt x="1173" y="488"/>
                      </a:lnTo>
                      <a:lnTo>
                        <a:pt x="1463" y="655"/>
                      </a:lnTo>
                      <a:cubicBezTo>
                        <a:pt x="1478" y="686"/>
                        <a:pt x="1493" y="686"/>
                        <a:pt x="1524" y="686"/>
                      </a:cubicBezTo>
                      <a:cubicBezTo>
                        <a:pt x="1569" y="686"/>
                        <a:pt x="1630" y="640"/>
                        <a:pt x="1646" y="579"/>
                      </a:cubicBezTo>
                      <a:cubicBezTo>
                        <a:pt x="1676" y="564"/>
                        <a:pt x="1676" y="549"/>
                        <a:pt x="1676" y="534"/>
                      </a:cubicBezTo>
                      <a:cubicBezTo>
                        <a:pt x="1676" y="473"/>
                        <a:pt x="1646" y="427"/>
                        <a:pt x="1615" y="396"/>
                      </a:cubicBezTo>
                      <a:lnTo>
                        <a:pt x="1006" y="46"/>
                      </a:lnTo>
                      <a:cubicBezTo>
                        <a:pt x="975" y="0"/>
                        <a:pt x="914" y="0"/>
                        <a:pt x="853" y="0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27" name="Google Shape;327;p33"/>
            <p:cNvGrpSpPr/>
            <p:nvPr/>
          </p:nvGrpSpPr>
          <p:grpSpPr>
            <a:xfrm>
              <a:off x="2627326" y="878170"/>
              <a:ext cx="1464243" cy="3510913"/>
              <a:chOff x="2599982" y="878170"/>
              <a:chExt cx="1464243" cy="3510913"/>
            </a:xfrm>
          </p:grpSpPr>
          <p:sp>
            <p:nvSpPr>
              <p:cNvPr id="328" name="Google Shape;328;p33"/>
              <p:cNvSpPr/>
              <p:nvPr/>
            </p:nvSpPr>
            <p:spPr>
              <a:xfrm>
                <a:off x="3491661" y="3988241"/>
                <a:ext cx="117425" cy="231938"/>
              </a:xfrm>
              <a:custGeom>
                <a:rect b="b" l="l" r="r" t="t"/>
                <a:pathLst>
                  <a:path extrusionOk="0" h="2469" w="1250">
                    <a:moveTo>
                      <a:pt x="945" y="1"/>
                    </a:moveTo>
                    <a:lnTo>
                      <a:pt x="0" y="229"/>
                    </a:lnTo>
                    <a:lnTo>
                      <a:pt x="305" y="2469"/>
                    </a:lnTo>
                    <a:lnTo>
                      <a:pt x="1249" y="224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>
                <a:off x="2876165" y="4082745"/>
                <a:ext cx="104555" cy="211929"/>
              </a:xfrm>
              <a:custGeom>
                <a:rect b="b" l="l" r="r" t="t"/>
                <a:pathLst>
                  <a:path extrusionOk="0" h="2256" w="1113">
                    <a:moveTo>
                      <a:pt x="138" y="0"/>
                    </a:moveTo>
                    <a:lnTo>
                      <a:pt x="1" y="2255"/>
                    </a:lnTo>
                    <a:lnTo>
                      <a:pt x="976" y="2255"/>
                    </a:lnTo>
                    <a:lnTo>
                      <a:pt x="1113" y="0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2856156" y="4284528"/>
                <a:ext cx="299199" cy="104555"/>
              </a:xfrm>
              <a:custGeom>
                <a:rect b="b" l="l" r="r" t="t"/>
                <a:pathLst>
                  <a:path extrusionOk="0" h="1113" w="3185">
                    <a:moveTo>
                      <a:pt x="122" y="1"/>
                    </a:moveTo>
                    <a:cubicBezTo>
                      <a:pt x="92" y="1"/>
                      <a:pt x="46" y="31"/>
                      <a:pt x="46" y="62"/>
                    </a:cubicBezTo>
                    <a:lnTo>
                      <a:pt x="0" y="915"/>
                    </a:lnTo>
                    <a:cubicBezTo>
                      <a:pt x="0" y="1006"/>
                      <a:pt x="92" y="1082"/>
                      <a:pt x="183" y="1082"/>
                    </a:cubicBezTo>
                    <a:cubicBezTo>
                      <a:pt x="564" y="1082"/>
                      <a:pt x="823" y="1067"/>
                      <a:pt x="1326" y="1067"/>
                    </a:cubicBezTo>
                    <a:cubicBezTo>
                      <a:pt x="1631" y="1067"/>
                      <a:pt x="2377" y="1113"/>
                      <a:pt x="2789" y="1113"/>
                    </a:cubicBezTo>
                    <a:cubicBezTo>
                      <a:pt x="3185" y="1113"/>
                      <a:pt x="3185" y="701"/>
                      <a:pt x="3002" y="671"/>
                    </a:cubicBezTo>
                    <a:cubicBezTo>
                      <a:pt x="2225" y="503"/>
                      <a:pt x="1753" y="290"/>
                      <a:pt x="1478" y="62"/>
                    </a:cubicBezTo>
                    <a:cubicBezTo>
                      <a:pt x="1417" y="31"/>
                      <a:pt x="1356" y="1"/>
                      <a:pt x="13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3503121" y="4189273"/>
                <a:ext cx="317799" cy="131140"/>
              </a:xfrm>
              <a:custGeom>
                <a:rect b="b" l="l" r="r" t="t"/>
                <a:pathLst>
                  <a:path extrusionOk="0" h="1396" w="3383">
                    <a:moveTo>
                      <a:pt x="1170" y="1"/>
                    </a:moveTo>
                    <a:cubicBezTo>
                      <a:pt x="1141" y="1"/>
                      <a:pt x="1112" y="4"/>
                      <a:pt x="1082" y="9"/>
                    </a:cubicBezTo>
                    <a:lnTo>
                      <a:pt x="61" y="283"/>
                    </a:lnTo>
                    <a:cubicBezTo>
                      <a:pt x="15" y="299"/>
                      <a:pt x="0" y="314"/>
                      <a:pt x="0" y="375"/>
                    </a:cubicBezTo>
                    <a:lnTo>
                      <a:pt x="15" y="1274"/>
                    </a:lnTo>
                    <a:cubicBezTo>
                      <a:pt x="15" y="1350"/>
                      <a:pt x="76" y="1396"/>
                      <a:pt x="168" y="1396"/>
                    </a:cubicBezTo>
                    <a:lnTo>
                      <a:pt x="198" y="1396"/>
                    </a:lnTo>
                    <a:cubicBezTo>
                      <a:pt x="564" y="1304"/>
                      <a:pt x="1097" y="1137"/>
                      <a:pt x="1585" y="1015"/>
                    </a:cubicBezTo>
                    <a:cubicBezTo>
                      <a:pt x="2133" y="893"/>
                      <a:pt x="2362" y="847"/>
                      <a:pt x="2986" y="679"/>
                    </a:cubicBezTo>
                    <a:cubicBezTo>
                      <a:pt x="3367" y="588"/>
                      <a:pt x="3382" y="161"/>
                      <a:pt x="3215" y="161"/>
                    </a:cubicBezTo>
                    <a:cubicBezTo>
                      <a:pt x="2826" y="169"/>
                      <a:pt x="2541" y="199"/>
                      <a:pt x="2263" y="199"/>
                    </a:cubicBezTo>
                    <a:cubicBezTo>
                      <a:pt x="1985" y="199"/>
                      <a:pt x="1714" y="169"/>
                      <a:pt x="1356" y="55"/>
                    </a:cubicBezTo>
                    <a:cubicBezTo>
                      <a:pt x="1285" y="14"/>
                      <a:pt x="1227" y="1"/>
                      <a:pt x="11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3216792" y="1470650"/>
                <a:ext cx="483885" cy="436633"/>
              </a:xfrm>
              <a:custGeom>
                <a:rect b="b" l="l" r="r" t="t"/>
                <a:pathLst>
                  <a:path extrusionOk="0" h="4648" w="5151">
                    <a:moveTo>
                      <a:pt x="2962" y="3363"/>
                    </a:moveTo>
                    <a:lnTo>
                      <a:pt x="2957" y="3368"/>
                    </a:lnTo>
                    <a:cubicBezTo>
                      <a:pt x="2941" y="3383"/>
                      <a:pt x="2926" y="3391"/>
                      <a:pt x="2919" y="3391"/>
                    </a:cubicBezTo>
                    <a:cubicBezTo>
                      <a:pt x="2911" y="3391"/>
                      <a:pt x="2911" y="3383"/>
                      <a:pt x="2926" y="3368"/>
                    </a:cubicBezTo>
                    <a:cubicBezTo>
                      <a:pt x="2938" y="3368"/>
                      <a:pt x="2949" y="3366"/>
                      <a:pt x="2962" y="3363"/>
                    </a:cubicBezTo>
                    <a:close/>
                    <a:moveTo>
                      <a:pt x="1220" y="1"/>
                    </a:moveTo>
                    <a:lnTo>
                      <a:pt x="1" y="824"/>
                    </a:lnTo>
                    <a:cubicBezTo>
                      <a:pt x="336" y="1372"/>
                      <a:pt x="717" y="1936"/>
                      <a:pt x="1083" y="2500"/>
                    </a:cubicBezTo>
                    <a:lnTo>
                      <a:pt x="1631" y="3337"/>
                    </a:lnTo>
                    <a:lnTo>
                      <a:pt x="1905" y="3749"/>
                    </a:lnTo>
                    <a:lnTo>
                      <a:pt x="2042" y="3962"/>
                    </a:lnTo>
                    <a:cubicBezTo>
                      <a:pt x="2088" y="4038"/>
                      <a:pt x="2119" y="4069"/>
                      <a:pt x="2210" y="4206"/>
                    </a:cubicBezTo>
                    <a:cubicBezTo>
                      <a:pt x="2347" y="4358"/>
                      <a:pt x="2500" y="4495"/>
                      <a:pt x="2682" y="4572"/>
                    </a:cubicBezTo>
                    <a:cubicBezTo>
                      <a:pt x="2819" y="4633"/>
                      <a:pt x="2957" y="4648"/>
                      <a:pt x="3079" y="4648"/>
                    </a:cubicBezTo>
                    <a:cubicBezTo>
                      <a:pt x="3200" y="4648"/>
                      <a:pt x="3307" y="4602"/>
                      <a:pt x="3429" y="4572"/>
                    </a:cubicBezTo>
                    <a:cubicBezTo>
                      <a:pt x="3566" y="4511"/>
                      <a:pt x="3688" y="4419"/>
                      <a:pt x="3810" y="4297"/>
                    </a:cubicBezTo>
                    <a:cubicBezTo>
                      <a:pt x="3901" y="4221"/>
                      <a:pt x="3962" y="4130"/>
                      <a:pt x="4038" y="4038"/>
                    </a:cubicBezTo>
                    <a:cubicBezTo>
                      <a:pt x="4145" y="3871"/>
                      <a:pt x="4252" y="3688"/>
                      <a:pt x="4343" y="3520"/>
                    </a:cubicBezTo>
                    <a:cubicBezTo>
                      <a:pt x="4435" y="3353"/>
                      <a:pt x="4511" y="3200"/>
                      <a:pt x="4572" y="3033"/>
                    </a:cubicBezTo>
                    <a:cubicBezTo>
                      <a:pt x="4815" y="2378"/>
                      <a:pt x="5029" y="1722"/>
                      <a:pt x="5151" y="1022"/>
                    </a:cubicBezTo>
                    <a:lnTo>
                      <a:pt x="4450" y="793"/>
                    </a:lnTo>
                    <a:cubicBezTo>
                      <a:pt x="4160" y="1387"/>
                      <a:pt x="3886" y="1981"/>
                      <a:pt x="3551" y="2530"/>
                    </a:cubicBezTo>
                    <a:cubicBezTo>
                      <a:pt x="3446" y="2765"/>
                      <a:pt x="3297" y="2967"/>
                      <a:pt x="3141" y="3164"/>
                    </a:cubicBezTo>
                    <a:lnTo>
                      <a:pt x="3141" y="3164"/>
                    </a:lnTo>
                    <a:lnTo>
                      <a:pt x="3063" y="3018"/>
                    </a:lnTo>
                    <a:cubicBezTo>
                      <a:pt x="2987" y="2865"/>
                      <a:pt x="2896" y="2728"/>
                      <a:pt x="2819" y="2576"/>
                    </a:cubicBezTo>
                    <a:cubicBezTo>
                      <a:pt x="2652" y="2271"/>
                      <a:pt x="2469" y="1981"/>
                      <a:pt x="2301" y="1692"/>
                    </a:cubicBezTo>
                    <a:cubicBezTo>
                      <a:pt x="1966" y="1128"/>
                      <a:pt x="1601" y="549"/>
                      <a:pt x="1220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3148122" y="1408086"/>
                <a:ext cx="352181" cy="381866"/>
              </a:xfrm>
              <a:custGeom>
                <a:rect b="b" l="l" r="r" t="t"/>
                <a:pathLst>
                  <a:path extrusionOk="0" h="4065" w="3749">
                    <a:moveTo>
                      <a:pt x="1185" y="0"/>
                    </a:moveTo>
                    <a:cubicBezTo>
                      <a:pt x="751" y="0"/>
                      <a:pt x="388" y="268"/>
                      <a:pt x="260" y="789"/>
                    </a:cubicBezTo>
                    <a:cubicBezTo>
                      <a:pt x="1" y="1672"/>
                      <a:pt x="1935" y="4064"/>
                      <a:pt x="1935" y="4064"/>
                    </a:cubicBezTo>
                    <a:lnTo>
                      <a:pt x="3749" y="2815"/>
                    </a:lnTo>
                    <a:cubicBezTo>
                      <a:pt x="3368" y="2053"/>
                      <a:pt x="2941" y="1337"/>
                      <a:pt x="2408" y="667"/>
                    </a:cubicBezTo>
                    <a:cubicBezTo>
                      <a:pt x="2025" y="219"/>
                      <a:pt x="1576" y="0"/>
                      <a:pt x="11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3503121" y="4075606"/>
                <a:ext cx="90182" cy="43025"/>
              </a:xfrm>
              <a:custGeom>
                <a:rect b="b" l="l" r="r" t="t"/>
                <a:pathLst>
                  <a:path extrusionOk="0" h="458" w="960">
                    <a:moveTo>
                      <a:pt x="945" y="0"/>
                    </a:moveTo>
                    <a:lnTo>
                      <a:pt x="0" y="244"/>
                    </a:lnTo>
                    <a:lnTo>
                      <a:pt x="31" y="457"/>
                    </a:lnTo>
                    <a:lnTo>
                      <a:pt x="960" y="229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3"/>
              <p:cNvSpPr/>
              <p:nvPr/>
            </p:nvSpPr>
            <p:spPr>
              <a:xfrm>
                <a:off x="2881896" y="4170015"/>
                <a:ext cx="93095" cy="21606"/>
              </a:xfrm>
              <a:custGeom>
                <a:rect b="b" l="l" r="r" t="t"/>
                <a:pathLst>
                  <a:path extrusionOk="0" h="230" w="991">
                    <a:moveTo>
                      <a:pt x="16" y="1"/>
                    </a:moveTo>
                    <a:lnTo>
                      <a:pt x="1" y="229"/>
                    </a:lnTo>
                    <a:lnTo>
                      <a:pt x="976" y="229"/>
                    </a:lnTo>
                    <a:lnTo>
                      <a:pt x="991" y="1"/>
                    </a:ln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2761653" y="1399161"/>
                <a:ext cx="645650" cy="844521"/>
              </a:xfrm>
              <a:custGeom>
                <a:rect b="b" l="l" r="r" t="t"/>
                <a:pathLst>
                  <a:path extrusionOk="0" h="8990" w="6873">
                    <a:moveTo>
                      <a:pt x="3947" y="0"/>
                    </a:moveTo>
                    <a:cubicBezTo>
                      <a:pt x="3200" y="46"/>
                      <a:pt x="2454" y="122"/>
                      <a:pt x="1738" y="229"/>
                    </a:cubicBezTo>
                    <a:cubicBezTo>
                      <a:pt x="1601" y="244"/>
                      <a:pt x="1448" y="274"/>
                      <a:pt x="1311" y="305"/>
                    </a:cubicBezTo>
                    <a:cubicBezTo>
                      <a:pt x="610" y="427"/>
                      <a:pt x="1" y="609"/>
                      <a:pt x="1" y="609"/>
                    </a:cubicBezTo>
                    <a:cubicBezTo>
                      <a:pt x="336" y="1661"/>
                      <a:pt x="565" y="2727"/>
                      <a:pt x="732" y="3794"/>
                    </a:cubicBezTo>
                    <a:cubicBezTo>
                      <a:pt x="839" y="4540"/>
                      <a:pt x="915" y="5256"/>
                      <a:pt x="976" y="5912"/>
                    </a:cubicBezTo>
                    <a:cubicBezTo>
                      <a:pt x="1083" y="7435"/>
                      <a:pt x="1113" y="8608"/>
                      <a:pt x="1159" y="8989"/>
                    </a:cubicBezTo>
                    <a:lnTo>
                      <a:pt x="6339" y="8471"/>
                    </a:lnTo>
                    <a:cubicBezTo>
                      <a:pt x="6872" y="2910"/>
                      <a:pt x="5455" y="122"/>
                      <a:pt x="5455" y="122"/>
                    </a:cubicBezTo>
                    <a:cubicBezTo>
                      <a:pt x="5029" y="61"/>
                      <a:pt x="4617" y="15"/>
                      <a:pt x="42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2787486" y="1543641"/>
                <a:ext cx="93095" cy="329354"/>
              </a:xfrm>
              <a:custGeom>
                <a:rect b="b" l="l" r="r" t="t"/>
                <a:pathLst>
                  <a:path extrusionOk="0" h="3506" w="991">
                    <a:moveTo>
                      <a:pt x="0" y="1"/>
                    </a:moveTo>
                    <a:cubicBezTo>
                      <a:pt x="183" y="747"/>
                      <a:pt x="335" y="1494"/>
                      <a:pt x="457" y="2256"/>
                    </a:cubicBezTo>
                    <a:cubicBezTo>
                      <a:pt x="518" y="2698"/>
                      <a:pt x="564" y="3109"/>
                      <a:pt x="625" y="3505"/>
                    </a:cubicBezTo>
                    <a:cubicBezTo>
                      <a:pt x="990" y="2271"/>
                      <a:pt x="869" y="656"/>
                      <a:pt x="869" y="656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8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2922008" y="1183006"/>
                <a:ext cx="226208" cy="282853"/>
              </a:xfrm>
              <a:custGeom>
                <a:rect b="b" l="l" r="r" t="t"/>
                <a:pathLst>
                  <a:path extrusionOk="0" h="3011" w="2408">
                    <a:moveTo>
                      <a:pt x="0" y="0"/>
                    </a:moveTo>
                    <a:cubicBezTo>
                      <a:pt x="198" y="686"/>
                      <a:pt x="473" y="1981"/>
                      <a:pt x="31" y="2499"/>
                    </a:cubicBezTo>
                    <a:cubicBezTo>
                      <a:pt x="444" y="2837"/>
                      <a:pt x="940" y="3011"/>
                      <a:pt x="1460" y="3011"/>
                    </a:cubicBezTo>
                    <a:cubicBezTo>
                      <a:pt x="1572" y="3011"/>
                      <a:pt x="1685" y="3003"/>
                      <a:pt x="1798" y="2987"/>
                    </a:cubicBezTo>
                    <a:cubicBezTo>
                      <a:pt x="2408" y="2910"/>
                      <a:pt x="2392" y="2499"/>
                      <a:pt x="2240" y="2271"/>
                    </a:cubicBezTo>
                    <a:cubicBezTo>
                      <a:pt x="1417" y="2149"/>
                      <a:pt x="1387" y="1554"/>
                      <a:pt x="1478" y="10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2886217" y="1395498"/>
                <a:ext cx="174728" cy="174071"/>
              </a:xfrm>
              <a:custGeom>
                <a:rect b="b" l="l" r="r" t="t"/>
                <a:pathLst>
                  <a:path extrusionOk="0" h="1853" w="1860">
                    <a:moveTo>
                      <a:pt x="456" y="0"/>
                    </a:moveTo>
                    <a:cubicBezTo>
                      <a:pt x="439" y="0"/>
                      <a:pt x="419" y="7"/>
                      <a:pt x="396" y="24"/>
                    </a:cubicBezTo>
                    <a:lnTo>
                      <a:pt x="46" y="207"/>
                    </a:lnTo>
                    <a:cubicBezTo>
                      <a:pt x="16" y="237"/>
                      <a:pt x="0" y="268"/>
                      <a:pt x="16" y="313"/>
                    </a:cubicBezTo>
                    <a:cubicBezTo>
                      <a:pt x="92" y="572"/>
                      <a:pt x="412" y="1563"/>
                      <a:pt x="1524" y="1852"/>
                    </a:cubicBezTo>
                    <a:cubicBezTo>
                      <a:pt x="1478" y="1456"/>
                      <a:pt x="1615" y="1075"/>
                      <a:pt x="1859" y="770"/>
                    </a:cubicBezTo>
                    <a:cubicBezTo>
                      <a:pt x="1478" y="709"/>
                      <a:pt x="716" y="359"/>
                      <a:pt x="503" y="39"/>
                    </a:cubicBezTo>
                    <a:cubicBezTo>
                      <a:pt x="503" y="20"/>
                      <a:pt x="485" y="0"/>
                      <a:pt x="4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3106600" y="1391928"/>
                <a:ext cx="157537" cy="163268"/>
              </a:xfrm>
              <a:custGeom>
                <a:rect b="b" l="l" r="r" t="t"/>
                <a:pathLst>
                  <a:path extrusionOk="0" h="1738" w="1677">
                    <a:moveTo>
                      <a:pt x="260" y="1"/>
                    </a:moveTo>
                    <a:cubicBezTo>
                      <a:pt x="214" y="16"/>
                      <a:pt x="184" y="77"/>
                      <a:pt x="199" y="123"/>
                    </a:cubicBezTo>
                    <a:cubicBezTo>
                      <a:pt x="229" y="306"/>
                      <a:pt x="260" y="595"/>
                      <a:pt x="1" y="763"/>
                    </a:cubicBezTo>
                    <a:cubicBezTo>
                      <a:pt x="1" y="763"/>
                      <a:pt x="595" y="1083"/>
                      <a:pt x="519" y="1738"/>
                    </a:cubicBezTo>
                    <a:cubicBezTo>
                      <a:pt x="1677" y="1342"/>
                      <a:pt x="823" y="245"/>
                      <a:pt x="671" y="62"/>
                    </a:cubicBezTo>
                    <a:cubicBezTo>
                      <a:pt x="656" y="47"/>
                      <a:pt x="641" y="16"/>
                      <a:pt x="610" y="16"/>
                    </a:cubicBezTo>
                    <a:lnTo>
                      <a:pt x="2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2974896" y="1221615"/>
                <a:ext cx="81728" cy="93188"/>
              </a:xfrm>
              <a:custGeom>
                <a:rect b="b" l="l" r="r" t="t"/>
                <a:pathLst>
                  <a:path extrusionOk="0" h="992" w="870">
                    <a:moveTo>
                      <a:pt x="16" y="1"/>
                    </a:moveTo>
                    <a:lnTo>
                      <a:pt x="16" y="1"/>
                    </a:lnTo>
                    <a:cubicBezTo>
                      <a:pt x="1" y="138"/>
                      <a:pt x="16" y="275"/>
                      <a:pt x="31" y="382"/>
                    </a:cubicBezTo>
                    <a:cubicBezTo>
                      <a:pt x="92" y="686"/>
                      <a:pt x="549" y="991"/>
                      <a:pt x="854" y="991"/>
                    </a:cubicBezTo>
                    <a:lnTo>
                      <a:pt x="854" y="915"/>
                    </a:lnTo>
                    <a:cubicBezTo>
                      <a:pt x="854" y="808"/>
                      <a:pt x="869" y="717"/>
                      <a:pt x="869" y="595"/>
                    </a:cubicBezTo>
                    <a:lnTo>
                      <a:pt x="595" y="412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3050236" y="958395"/>
                <a:ext cx="145231" cy="171628"/>
              </a:xfrm>
              <a:custGeom>
                <a:rect b="b" l="l" r="r" t="t"/>
                <a:pathLst>
                  <a:path extrusionOk="0" h="1827" w="1546">
                    <a:moveTo>
                      <a:pt x="605" y="0"/>
                    </a:moveTo>
                    <a:cubicBezTo>
                      <a:pt x="1" y="0"/>
                      <a:pt x="211" y="1827"/>
                      <a:pt x="731" y="1827"/>
                    </a:cubicBezTo>
                    <a:cubicBezTo>
                      <a:pt x="777" y="1827"/>
                      <a:pt x="825" y="1813"/>
                      <a:pt x="875" y="1782"/>
                    </a:cubicBezTo>
                    <a:cubicBezTo>
                      <a:pt x="1545" y="1355"/>
                      <a:pt x="1423" y="350"/>
                      <a:pt x="784" y="45"/>
                    </a:cubicBezTo>
                    <a:cubicBezTo>
                      <a:pt x="717" y="14"/>
                      <a:pt x="658" y="0"/>
                      <a:pt x="6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2900496" y="939983"/>
                <a:ext cx="279190" cy="356408"/>
              </a:xfrm>
              <a:custGeom>
                <a:rect b="b" l="l" r="r" t="t"/>
                <a:pathLst>
                  <a:path extrusionOk="0" h="3794" w="2972">
                    <a:moveTo>
                      <a:pt x="1337" y="0"/>
                    </a:moveTo>
                    <a:cubicBezTo>
                      <a:pt x="775" y="0"/>
                      <a:pt x="266" y="367"/>
                      <a:pt x="92" y="927"/>
                    </a:cubicBezTo>
                    <a:cubicBezTo>
                      <a:pt x="1" y="1140"/>
                      <a:pt x="1" y="1323"/>
                      <a:pt x="31" y="1536"/>
                    </a:cubicBezTo>
                    <a:cubicBezTo>
                      <a:pt x="184" y="2496"/>
                      <a:pt x="229" y="3060"/>
                      <a:pt x="778" y="3502"/>
                    </a:cubicBezTo>
                    <a:cubicBezTo>
                      <a:pt x="1016" y="3704"/>
                      <a:pt x="1287" y="3794"/>
                      <a:pt x="1552" y="3794"/>
                    </a:cubicBezTo>
                    <a:cubicBezTo>
                      <a:pt x="2167" y="3794"/>
                      <a:pt x="2754" y="3310"/>
                      <a:pt x="2850" y="2618"/>
                    </a:cubicBezTo>
                    <a:cubicBezTo>
                      <a:pt x="2972" y="1749"/>
                      <a:pt x="2697" y="332"/>
                      <a:pt x="1722" y="58"/>
                    </a:cubicBezTo>
                    <a:cubicBezTo>
                      <a:pt x="1594" y="19"/>
                      <a:pt x="1464" y="0"/>
                      <a:pt x="1337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2793216" y="878170"/>
                <a:ext cx="357817" cy="283605"/>
              </a:xfrm>
              <a:custGeom>
                <a:rect b="b" l="l" r="r" t="t"/>
                <a:pathLst>
                  <a:path extrusionOk="0" h="3019" w="3809">
                    <a:moveTo>
                      <a:pt x="1798" y="31"/>
                    </a:moveTo>
                    <a:cubicBezTo>
                      <a:pt x="1661" y="183"/>
                      <a:pt x="1844" y="366"/>
                      <a:pt x="1844" y="366"/>
                    </a:cubicBezTo>
                    <a:cubicBezTo>
                      <a:pt x="1844" y="366"/>
                      <a:pt x="1221" y="647"/>
                      <a:pt x="710" y="647"/>
                    </a:cubicBezTo>
                    <a:cubicBezTo>
                      <a:pt x="591" y="647"/>
                      <a:pt x="479" y="632"/>
                      <a:pt x="381" y="594"/>
                    </a:cubicBezTo>
                    <a:lnTo>
                      <a:pt x="381" y="594"/>
                    </a:lnTo>
                    <a:cubicBezTo>
                      <a:pt x="396" y="731"/>
                      <a:pt x="472" y="869"/>
                      <a:pt x="564" y="945"/>
                    </a:cubicBezTo>
                    <a:cubicBezTo>
                      <a:pt x="564" y="945"/>
                      <a:pt x="0" y="1021"/>
                      <a:pt x="30" y="1874"/>
                    </a:cubicBezTo>
                    <a:cubicBezTo>
                      <a:pt x="85" y="2611"/>
                      <a:pt x="935" y="3018"/>
                      <a:pt x="1231" y="3018"/>
                    </a:cubicBezTo>
                    <a:cubicBezTo>
                      <a:pt x="1266" y="3018"/>
                      <a:pt x="1293" y="3013"/>
                      <a:pt x="1310" y="3002"/>
                    </a:cubicBezTo>
                    <a:cubicBezTo>
                      <a:pt x="1615" y="2788"/>
                      <a:pt x="1828" y="2270"/>
                      <a:pt x="1569" y="1524"/>
                    </a:cubicBezTo>
                    <a:lnTo>
                      <a:pt x="1569" y="1524"/>
                    </a:lnTo>
                    <a:cubicBezTo>
                      <a:pt x="1718" y="1573"/>
                      <a:pt x="2110" y="1643"/>
                      <a:pt x="2523" y="1643"/>
                    </a:cubicBezTo>
                    <a:cubicBezTo>
                      <a:pt x="3128" y="1643"/>
                      <a:pt x="3779" y="1494"/>
                      <a:pt x="3779" y="914"/>
                    </a:cubicBezTo>
                    <a:cubicBezTo>
                      <a:pt x="3809" y="0"/>
                      <a:pt x="2453" y="442"/>
                      <a:pt x="1798" y="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2857565" y="1124199"/>
                <a:ext cx="110943" cy="96570"/>
              </a:xfrm>
              <a:custGeom>
                <a:rect b="b" l="l" r="r" t="t"/>
                <a:pathLst>
                  <a:path extrusionOk="0" h="1028" w="1181">
                    <a:moveTo>
                      <a:pt x="445" y="1"/>
                    </a:moveTo>
                    <a:cubicBezTo>
                      <a:pt x="409" y="1"/>
                      <a:pt x="372" y="6"/>
                      <a:pt x="336" y="17"/>
                    </a:cubicBezTo>
                    <a:cubicBezTo>
                      <a:pt x="123" y="93"/>
                      <a:pt x="1" y="322"/>
                      <a:pt x="77" y="535"/>
                    </a:cubicBezTo>
                    <a:cubicBezTo>
                      <a:pt x="92" y="581"/>
                      <a:pt x="107" y="626"/>
                      <a:pt x="153" y="687"/>
                    </a:cubicBezTo>
                    <a:cubicBezTo>
                      <a:pt x="305" y="870"/>
                      <a:pt x="503" y="1007"/>
                      <a:pt x="762" y="1023"/>
                    </a:cubicBezTo>
                    <a:cubicBezTo>
                      <a:pt x="784" y="1026"/>
                      <a:pt x="805" y="1027"/>
                      <a:pt x="824" y="1027"/>
                    </a:cubicBezTo>
                    <a:cubicBezTo>
                      <a:pt x="1096" y="1027"/>
                      <a:pt x="1181" y="745"/>
                      <a:pt x="1067" y="489"/>
                    </a:cubicBezTo>
                    <a:cubicBezTo>
                      <a:pt x="960" y="275"/>
                      <a:pt x="711" y="1"/>
                      <a:pt x="445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6" name="Google Shape;346;p33"/>
              <p:cNvGrpSpPr/>
              <p:nvPr/>
            </p:nvGrpSpPr>
            <p:grpSpPr>
              <a:xfrm>
                <a:off x="2843544" y="2194927"/>
                <a:ext cx="781581" cy="1978095"/>
                <a:chOff x="2843544" y="2194927"/>
                <a:chExt cx="781581" cy="1978095"/>
              </a:xfrm>
            </p:grpSpPr>
            <p:sp>
              <p:nvSpPr>
                <p:cNvPr id="347" name="Google Shape;347;p33"/>
                <p:cNvSpPr/>
                <p:nvPr/>
              </p:nvSpPr>
              <p:spPr>
                <a:xfrm>
                  <a:off x="3035018" y="2194927"/>
                  <a:ext cx="588346" cy="1910834"/>
                </a:xfrm>
                <a:custGeom>
                  <a:rect b="b" l="l" r="r" t="t"/>
                  <a:pathLst>
                    <a:path extrusionOk="0" h="20341" w="6263">
                      <a:moveTo>
                        <a:pt x="3414" y="0"/>
                      </a:moveTo>
                      <a:lnTo>
                        <a:pt x="1" y="351"/>
                      </a:lnTo>
                      <a:cubicBezTo>
                        <a:pt x="1" y="351"/>
                        <a:pt x="367" y="1432"/>
                        <a:pt x="824" y="2956"/>
                      </a:cubicBezTo>
                      <a:cubicBezTo>
                        <a:pt x="1265" y="4403"/>
                        <a:pt x="1814" y="6247"/>
                        <a:pt x="2256" y="7969"/>
                      </a:cubicBezTo>
                      <a:cubicBezTo>
                        <a:pt x="2606" y="9325"/>
                        <a:pt x="2880" y="10589"/>
                        <a:pt x="3002" y="11503"/>
                      </a:cubicBezTo>
                      <a:cubicBezTo>
                        <a:pt x="3383" y="14520"/>
                        <a:pt x="4663" y="20340"/>
                        <a:pt x="4663" y="20340"/>
                      </a:cubicBezTo>
                      <a:lnTo>
                        <a:pt x="6263" y="19944"/>
                      </a:lnTo>
                      <a:cubicBezTo>
                        <a:pt x="6263" y="19944"/>
                        <a:pt x="5897" y="13819"/>
                        <a:pt x="5684" y="10726"/>
                      </a:cubicBezTo>
                      <a:cubicBezTo>
                        <a:pt x="5501" y="7755"/>
                        <a:pt x="3414" y="0"/>
                        <a:pt x="341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33"/>
                <p:cNvSpPr/>
                <p:nvPr/>
              </p:nvSpPr>
              <p:spPr>
                <a:xfrm>
                  <a:off x="3175365" y="2677215"/>
                  <a:ext cx="30061" cy="108876"/>
                </a:xfrm>
                <a:custGeom>
                  <a:rect b="b" l="l" r="r" t="t"/>
                  <a:pathLst>
                    <a:path extrusionOk="0" h="1159" w="3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1" y="382"/>
                        <a:pt x="213" y="762"/>
                        <a:pt x="320" y="1159"/>
                      </a:cubicBezTo>
                      <a:cubicBezTo>
                        <a:pt x="229" y="778"/>
                        <a:pt x="122" y="382"/>
                        <a:pt x="0" y="1"/>
                      </a:cubicBez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33"/>
                <p:cNvSpPr/>
                <p:nvPr/>
              </p:nvSpPr>
              <p:spPr>
                <a:xfrm>
                  <a:off x="3181258" y="2194927"/>
                  <a:ext cx="443866" cy="1910834"/>
                </a:xfrm>
                <a:custGeom>
                  <a:rect b="b" l="l" r="r" t="t"/>
                  <a:pathLst>
                    <a:path extrusionOk="0" h="20341" w="4725">
                      <a:moveTo>
                        <a:pt x="1890" y="0"/>
                      </a:moveTo>
                      <a:lnTo>
                        <a:pt x="62" y="198"/>
                      </a:lnTo>
                      <a:cubicBezTo>
                        <a:pt x="62" y="274"/>
                        <a:pt x="31" y="1326"/>
                        <a:pt x="1" y="2788"/>
                      </a:cubicBezTo>
                      <a:cubicBezTo>
                        <a:pt x="595" y="4099"/>
                        <a:pt x="824" y="6536"/>
                        <a:pt x="717" y="7969"/>
                      </a:cubicBezTo>
                      <a:cubicBezTo>
                        <a:pt x="1067" y="9325"/>
                        <a:pt x="1357" y="10589"/>
                        <a:pt x="1464" y="11503"/>
                      </a:cubicBezTo>
                      <a:cubicBezTo>
                        <a:pt x="1845" y="14520"/>
                        <a:pt x="3124" y="20340"/>
                        <a:pt x="3124" y="20340"/>
                      </a:cubicBezTo>
                      <a:lnTo>
                        <a:pt x="4724" y="19944"/>
                      </a:lnTo>
                      <a:cubicBezTo>
                        <a:pt x="4724" y="19944"/>
                        <a:pt x="4709" y="19685"/>
                        <a:pt x="4678" y="19243"/>
                      </a:cubicBezTo>
                      <a:lnTo>
                        <a:pt x="4678" y="19197"/>
                      </a:lnTo>
                      <a:cubicBezTo>
                        <a:pt x="4663" y="18817"/>
                        <a:pt x="4633" y="18283"/>
                        <a:pt x="4587" y="17674"/>
                      </a:cubicBezTo>
                      <a:cubicBezTo>
                        <a:pt x="4526" y="16775"/>
                        <a:pt x="4480" y="15693"/>
                        <a:pt x="4404" y="14596"/>
                      </a:cubicBezTo>
                      <a:cubicBezTo>
                        <a:pt x="4374" y="14368"/>
                        <a:pt x="4374" y="14154"/>
                        <a:pt x="4358" y="13926"/>
                      </a:cubicBezTo>
                      <a:cubicBezTo>
                        <a:pt x="4282" y="12798"/>
                        <a:pt x="4221" y="11717"/>
                        <a:pt x="4176" y="10833"/>
                      </a:cubicBezTo>
                      <a:lnTo>
                        <a:pt x="4176" y="10681"/>
                      </a:lnTo>
                      <a:cubicBezTo>
                        <a:pt x="4145" y="10528"/>
                        <a:pt x="4145" y="10361"/>
                        <a:pt x="4130" y="10178"/>
                      </a:cubicBezTo>
                      <a:cubicBezTo>
                        <a:pt x="4038" y="9340"/>
                        <a:pt x="3840" y="8243"/>
                        <a:pt x="3612" y="7085"/>
                      </a:cubicBezTo>
                      <a:cubicBezTo>
                        <a:pt x="3566" y="6795"/>
                        <a:pt x="3505" y="6521"/>
                        <a:pt x="3444" y="6247"/>
                      </a:cubicBezTo>
                      <a:cubicBezTo>
                        <a:pt x="3261" y="5363"/>
                        <a:pt x="3048" y="4449"/>
                        <a:pt x="2835" y="3611"/>
                      </a:cubicBezTo>
                      <a:cubicBezTo>
                        <a:pt x="2728" y="3169"/>
                        <a:pt x="2622" y="2743"/>
                        <a:pt x="2530" y="2347"/>
                      </a:cubicBezTo>
                      <a:cubicBezTo>
                        <a:pt x="2149" y="975"/>
                        <a:pt x="1890" y="0"/>
                        <a:pt x="1890" y="0"/>
                      </a:cubicBezTo>
                      <a:close/>
                    </a:path>
                  </a:pathLst>
                </a:custGeom>
                <a:solidFill>
                  <a:srgbClr val="FFF3E5">
                    <a:alpha val="80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0" name="Google Shape;350;p33"/>
                <p:cNvSpPr/>
                <p:nvPr/>
              </p:nvSpPr>
              <p:spPr>
                <a:xfrm>
                  <a:off x="3175365" y="2456832"/>
                  <a:ext cx="80225" cy="486703"/>
                </a:xfrm>
                <a:custGeom>
                  <a:rect b="b" l="l" r="r" t="t"/>
                  <a:pathLst>
                    <a:path extrusionOk="0" h="5181" w="854">
                      <a:moveTo>
                        <a:pt x="61" y="0"/>
                      </a:moveTo>
                      <a:cubicBezTo>
                        <a:pt x="46" y="701"/>
                        <a:pt x="15" y="1509"/>
                        <a:pt x="0" y="2347"/>
                      </a:cubicBezTo>
                      <a:cubicBezTo>
                        <a:pt x="274" y="3276"/>
                        <a:pt x="533" y="4251"/>
                        <a:pt x="777" y="5181"/>
                      </a:cubicBezTo>
                      <a:cubicBezTo>
                        <a:pt x="853" y="3733"/>
                        <a:pt x="640" y="1311"/>
                        <a:pt x="61" y="0"/>
                      </a:cubicBezTo>
                      <a:close/>
                    </a:path>
                  </a:pathLst>
                </a:custGeom>
                <a:solidFill>
                  <a:srgbClr val="FE8D00">
                    <a:alpha val="377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1" name="Google Shape;351;p33"/>
                <p:cNvSpPr/>
                <p:nvPr/>
              </p:nvSpPr>
              <p:spPr>
                <a:xfrm>
                  <a:off x="2844696" y="2212118"/>
                  <a:ext cx="339311" cy="1957991"/>
                </a:xfrm>
                <a:custGeom>
                  <a:rect b="b" l="l" r="r" t="t"/>
                  <a:pathLst>
                    <a:path extrusionOk="0" h="20843" w="3612">
                      <a:moveTo>
                        <a:pt x="3611" y="0"/>
                      </a:moveTo>
                      <a:lnTo>
                        <a:pt x="290" y="320"/>
                      </a:lnTo>
                      <a:cubicBezTo>
                        <a:pt x="290" y="320"/>
                        <a:pt x="1067" y="8273"/>
                        <a:pt x="534" y="11701"/>
                      </a:cubicBezTo>
                      <a:cubicBezTo>
                        <a:pt x="61" y="14733"/>
                        <a:pt x="1" y="20843"/>
                        <a:pt x="1" y="20843"/>
                      </a:cubicBezTo>
                      <a:lnTo>
                        <a:pt x="1783" y="20843"/>
                      </a:lnTo>
                      <a:cubicBezTo>
                        <a:pt x="1783" y="20843"/>
                        <a:pt x="2819" y="14276"/>
                        <a:pt x="3185" y="11168"/>
                      </a:cubicBezTo>
                      <a:cubicBezTo>
                        <a:pt x="3505" y="8334"/>
                        <a:pt x="3611" y="0"/>
                        <a:pt x="36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33"/>
                <p:cNvSpPr/>
                <p:nvPr/>
              </p:nvSpPr>
              <p:spPr>
                <a:xfrm>
                  <a:off x="2843544" y="2212118"/>
                  <a:ext cx="340720" cy="1960904"/>
                </a:xfrm>
                <a:custGeom>
                  <a:rect b="b" l="l" r="r" t="t"/>
                  <a:pathLst>
                    <a:path extrusionOk="0" h="20874" w="3627">
                      <a:moveTo>
                        <a:pt x="3626" y="0"/>
                      </a:moveTo>
                      <a:lnTo>
                        <a:pt x="275" y="335"/>
                      </a:lnTo>
                      <a:cubicBezTo>
                        <a:pt x="275" y="335"/>
                        <a:pt x="716" y="4769"/>
                        <a:pt x="716" y="8471"/>
                      </a:cubicBezTo>
                      <a:cubicBezTo>
                        <a:pt x="716" y="9705"/>
                        <a:pt x="655" y="10863"/>
                        <a:pt x="534" y="11732"/>
                      </a:cubicBezTo>
                      <a:cubicBezTo>
                        <a:pt x="76" y="14733"/>
                        <a:pt x="0" y="20843"/>
                        <a:pt x="0" y="20873"/>
                      </a:cubicBezTo>
                      <a:lnTo>
                        <a:pt x="1783" y="20873"/>
                      </a:lnTo>
                      <a:cubicBezTo>
                        <a:pt x="1783" y="20873"/>
                        <a:pt x="2834" y="14291"/>
                        <a:pt x="3169" y="11198"/>
                      </a:cubicBezTo>
                      <a:cubicBezTo>
                        <a:pt x="3520" y="8349"/>
                        <a:pt x="3626" y="0"/>
                        <a:pt x="3626" y="0"/>
                      </a:cubicBezTo>
                      <a:close/>
                    </a:path>
                  </a:pathLst>
                </a:custGeom>
                <a:solidFill>
                  <a:srgbClr val="FFF3E5">
                    <a:alpha val="80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3" name="Google Shape;353;p33"/>
              <p:cNvSpPr/>
              <p:nvPr/>
            </p:nvSpPr>
            <p:spPr>
              <a:xfrm>
                <a:off x="2826095" y="4111397"/>
                <a:ext cx="220477" cy="63034"/>
              </a:xfrm>
              <a:custGeom>
                <a:rect b="b" l="l" r="r" t="t"/>
                <a:pathLst>
                  <a:path extrusionOk="0" h="671" w="2347">
                    <a:moveTo>
                      <a:pt x="2347" y="0"/>
                    </a:moveTo>
                    <a:lnTo>
                      <a:pt x="0" y="46"/>
                    </a:lnTo>
                    <a:lnTo>
                      <a:pt x="122" y="670"/>
                    </a:lnTo>
                    <a:lnTo>
                      <a:pt x="2210" y="670"/>
                    </a:lnTo>
                    <a:lnTo>
                      <a:pt x="23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3448730" y="4001111"/>
                <a:ext cx="198965" cy="110379"/>
              </a:xfrm>
              <a:custGeom>
                <a:rect b="b" l="l" r="r" t="t"/>
                <a:pathLst>
                  <a:path extrusionOk="0" h="1175" w="2118">
                    <a:moveTo>
                      <a:pt x="2118" y="1"/>
                    </a:moveTo>
                    <a:lnTo>
                      <a:pt x="0" y="565"/>
                    </a:lnTo>
                    <a:lnTo>
                      <a:pt x="152" y="1174"/>
                    </a:lnTo>
                    <a:lnTo>
                      <a:pt x="2057" y="702"/>
                    </a:lnTo>
                    <a:lnTo>
                      <a:pt x="21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3040748" y="1081362"/>
                <a:ext cx="21606" cy="25833"/>
              </a:xfrm>
              <a:custGeom>
                <a:rect b="b" l="l" r="r" t="t"/>
                <a:pathLst>
                  <a:path extrusionOk="0" h="275" w="230">
                    <a:moveTo>
                      <a:pt x="107" y="1"/>
                    </a:moveTo>
                    <a:cubicBezTo>
                      <a:pt x="47" y="1"/>
                      <a:pt x="1" y="77"/>
                      <a:pt x="31" y="153"/>
                    </a:cubicBezTo>
                    <a:cubicBezTo>
                      <a:pt x="31" y="229"/>
                      <a:pt x="77" y="275"/>
                      <a:pt x="138" y="275"/>
                    </a:cubicBezTo>
                    <a:cubicBezTo>
                      <a:pt x="199" y="275"/>
                      <a:pt x="229" y="199"/>
                      <a:pt x="214" y="123"/>
                    </a:cubicBezTo>
                    <a:cubicBezTo>
                      <a:pt x="214" y="46"/>
                      <a:pt x="153" y="1"/>
                      <a:pt x="1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3123791" y="1074223"/>
                <a:ext cx="21606" cy="25833"/>
              </a:xfrm>
              <a:custGeom>
                <a:rect b="b" l="l" r="r" t="t"/>
                <a:pathLst>
                  <a:path extrusionOk="0" h="275" w="230">
                    <a:moveTo>
                      <a:pt x="92" y="0"/>
                    </a:moveTo>
                    <a:cubicBezTo>
                      <a:pt x="31" y="0"/>
                      <a:pt x="1" y="77"/>
                      <a:pt x="16" y="153"/>
                    </a:cubicBezTo>
                    <a:cubicBezTo>
                      <a:pt x="16" y="229"/>
                      <a:pt x="77" y="275"/>
                      <a:pt x="138" y="275"/>
                    </a:cubicBezTo>
                    <a:cubicBezTo>
                      <a:pt x="183" y="275"/>
                      <a:pt x="229" y="199"/>
                      <a:pt x="214" y="122"/>
                    </a:cubicBezTo>
                    <a:cubicBezTo>
                      <a:pt x="183" y="46"/>
                      <a:pt x="153" y="0"/>
                      <a:pt x="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3098052" y="1092823"/>
                <a:ext cx="41615" cy="70549"/>
              </a:xfrm>
              <a:custGeom>
                <a:rect b="b" l="l" r="r" t="t"/>
                <a:pathLst>
                  <a:path extrusionOk="0" h="751" w="443">
                    <a:moveTo>
                      <a:pt x="0" y="1"/>
                    </a:moveTo>
                    <a:lnTo>
                      <a:pt x="76" y="747"/>
                    </a:lnTo>
                    <a:cubicBezTo>
                      <a:pt x="99" y="750"/>
                      <a:pt x="121" y="751"/>
                      <a:pt x="143" y="751"/>
                    </a:cubicBezTo>
                    <a:cubicBezTo>
                      <a:pt x="257" y="751"/>
                      <a:pt x="366" y="717"/>
                      <a:pt x="442" y="640"/>
                    </a:cubicBezTo>
                    <a:cubicBezTo>
                      <a:pt x="275" y="442"/>
                      <a:pt x="122" y="229"/>
                      <a:pt x="0" y="1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3032200" y="1164405"/>
                <a:ext cx="55894" cy="21512"/>
              </a:xfrm>
              <a:custGeom>
                <a:rect b="b" l="l" r="r" t="t"/>
                <a:pathLst>
                  <a:path extrusionOk="0" h="229" w="595">
                    <a:moveTo>
                      <a:pt x="0" y="0"/>
                    </a:moveTo>
                    <a:lnTo>
                      <a:pt x="0" y="46"/>
                    </a:lnTo>
                    <a:cubicBezTo>
                      <a:pt x="138" y="153"/>
                      <a:pt x="305" y="229"/>
                      <a:pt x="473" y="229"/>
                    </a:cubicBezTo>
                    <a:lnTo>
                      <a:pt x="579" y="229"/>
                    </a:lnTo>
                    <a:cubicBezTo>
                      <a:pt x="595" y="229"/>
                      <a:pt x="595" y="214"/>
                      <a:pt x="595" y="214"/>
                    </a:cubicBezTo>
                    <a:cubicBezTo>
                      <a:pt x="595" y="198"/>
                      <a:pt x="579" y="198"/>
                      <a:pt x="579" y="198"/>
                    </a:cubicBezTo>
                    <a:cubicBezTo>
                      <a:pt x="560" y="200"/>
                      <a:pt x="540" y="201"/>
                      <a:pt x="520" y="201"/>
                    </a:cubicBezTo>
                    <a:cubicBezTo>
                      <a:pt x="340" y="201"/>
                      <a:pt x="156" y="138"/>
                      <a:pt x="4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3009279" y="1042753"/>
                <a:ext cx="38703" cy="28746"/>
              </a:xfrm>
              <a:custGeom>
                <a:rect b="b" l="l" r="r" t="t"/>
                <a:pathLst>
                  <a:path extrusionOk="0" h="306" w="412">
                    <a:moveTo>
                      <a:pt x="382" y="0"/>
                    </a:moveTo>
                    <a:cubicBezTo>
                      <a:pt x="229" y="31"/>
                      <a:pt x="92" y="107"/>
                      <a:pt x="16" y="229"/>
                    </a:cubicBezTo>
                    <a:cubicBezTo>
                      <a:pt x="1" y="259"/>
                      <a:pt x="16" y="290"/>
                      <a:pt x="31" y="290"/>
                    </a:cubicBezTo>
                    <a:lnTo>
                      <a:pt x="62" y="305"/>
                    </a:lnTo>
                    <a:cubicBezTo>
                      <a:pt x="77" y="305"/>
                      <a:pt x="92" y="305"/>
                      <a:pt x="92" y="290"/>
                    </a:cubicBezTo>
                    <a:cubicBezTo>
                      <a:pt x="153" y="198"/>
                      <a:pt x="244" y="122"/>
                      <a:pt x="382" y="107"/>
                    </a:cubicBezTo>
                    <a:cubicBezTo>
                      <a:pt x="397" y="107"/>
                      <a:pt x="412" y="76"/>
                      <a:pt x="412" y="46"/>
                    </a:cubicBezTo>
                    <a:cubicBezTo>
                      <a:pt x="412" y="16"/>
                      <a:pt x="397" y="0"/>
                      <a:pt x="3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3123791" y="1028380"/>
                <a:ext cx="37294" cy="27337"/>
              </a:xfrm>
              <a:custGeom>
                <a:rect b="b" l="l" r="r" t="t"/>
                <a:pathLst>
                  <a:path extrusionOk="0" h="291" w="397">
                    <a:moveTo>
                      <a:pt x="31" y="1"/>
                    </a:moveTo>
                    <a:cubicBezTo>
                      <a:pt x="16" y="1"/>
                      <a:pt x="1" y="31"/>
                      <a:pt x="1" y="47"/>
                    </a:cubicBezTo>
                    <a:cubicBezTo>
                      <a:pt x="1" y="62"/>
                      <a:pt x="16" y="77"/>
                      <a:pt x="31" y="108"/>
                    </a:cubicBezTo>
                    <a:cubicBezTo>
                      <a:pt x="153" y="123"/>
                      <a:pt x="260" y="169"/>
                      <a:pt x="320" y="290"/>
                    </a:cubicBezTo>
                    <a:cubicBezTo>
                      <a:pt x="320" y="285"/>
                      <a:pt x="322" y="284"/>
                      <a:pt x="326" y="284"/>
                    </a:cubicBezTo>
                    <a:cubicBezTo>
                      <a:pt x="332" y="284"/>
                      <a:pt x="346" y="290"/>
                      <a:pt x="366" y="290"/>
                    </a:cubicBezTo>
                    <a:lnTo>
                      <a:pt x="381" y="290"/>
                    </a:lnTo>
                    <a:cubicBezTo>
                      <a:pt x="397" y="275"/>
                      <a:pt x="397" y="260"/>
                      <a:pt x="397" y="229"/>
                    </a:cubicBezTo>
                    <a:cubicBezTo>
                      <a:pt x="320" y="108"/>
                      <a:pt x="183" y="16"/>
                      <a:pt x="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1" name="Google Shape;361;p33"/>
              <p:cNvGrpSpPr/>
              <p:nvPr/>
            </p:nvGrpSpPr>
            <p:grpSpPr>
              <a:xfrm>
                <a:off x="2983539" y="4153952"/>
                <a:ext cx="685668" cy="144949"/>
                <a:chOff x="2983539" y="4153952"/>
                <a:chExt cx="685668" cy="144949"/>
              </a:xfrm>
            </p:grpSpPr>
            <p:sp>
              <p:nvSpPr>
                <p:cNvPr id="362" name="Google Shape;362;p33"/>
                <p:cNvSpPr/>
                <p:nvPr/>
              </p:nvSpPr>
              <p:spPr>
                <a:xfrm>
                  <a:off x="2983539" y="4276731"/>
                  <a:ext cx="48755" cy="22170"/>
                </a:xfrm>
                <a:custGeom>
                  <a:rect b="b" l="l" r="r" t="t"/>
                  <a:pathLst>
                    <a:path extrusionOk="0" h="236" w="519">
                      <a:moveTo>
                        <a:pt x="442" y="53"/>
                      </a:moveTo>
                      <a:cubicBezTo>
                        <a:pt x="457" y="53"/>
                        <a:pt x="457" y="68"/>
                        <a:pt x="457" y="68"/>
                      </a:cubicBezTo>
                      <a:cubicBezTo>
                        <a:pt x="473" y="114"/>
                        <a:pt x="457" y="129"/>
                        <a:pt x="442" y="145"/>
                      </a:cubicBezTo>
                      <a:cubicBezTo>
                        <a:pt x="416" y="171"/>
                        <a:pt x="363" y="187"/>
                        <a:pt x="291" y="187"/>
                      </a:cubicBezTo>
                      <a:cubicBezTo>
                        <a:pt x="239" y="187"/>
                        <a:pt x="177" y="179"/>
                        <a:pt x="107" y="160"/>
                      </a:cubicBezTo>
                      <a:cubicBezTo>
                        <a:pt x="198" y="129"/>
                        <a:pt x="290" y="68"/>
                        <a:pt x="397" y="53"/>
                      </a:cubicBezTo>
                      <a:close/>
                      <a:moveTo>
                        <a:pt x="401" y="0"/>
                      </a:moveTo>
                      <a:cubicBezTo>
                        <a:pt x="275" y="0"/>
                        <a:pt x="41" y="146"/>
                        <a:pt x="0" y="160"/>
                      </a:cubicBezTo>
                      <a:lnTo>
                        <a:pt x="0" y="190"/>
                      </a:lnTo>
                      <a:lnTo>
                        <a:pt x="16" y="206"/>
                      </a:lnTo>
                      <a:cubicBezTo>
                        <a:pt x="122" y="236"/>
                        <a:pt x="214" y="236"/>
                        <a:pt x="305" y="236"/>
                      </a:cubicBezTo>
                      <a:cubicBezTo>
                        <a:pt x="366" y="236"/>
                        <a:pt x="442" y="221"/>
                        <a:pt x="488" y="190"/>
                      </a:cubicBezTo>
                      <a:cubicBezTo>
                        <a:pt x="518" y="145"/>
                        <a:pt x="518" y="114"/>
                        <a:pt x="503" y="68"/>
                      </a:cubicBezTo>
                      <a:cubicBezTo>
                        <a:pt x="503" y="53"/>
                        <a:pt x="488" y="7"/>
                        <a:pt x="442" y="7"/>
                      </a:cubicBezTo>
                      <a:cubicBezTo>
                        <a:pt x="430" y="2"/>
                        <a:pt x="416" y="0"/>
                        <a:pt x="4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33"/>
                <p:cNvSpPr/>
                <p:nvPr/>
              </p:nvSpPr>
              <p:spPr>
                <a:xfrm>
                  <a:off x="2983539" y="4255877"/>
                  <a:ext cx="27243" cy="41615"/>
                </a:xfrm>
                <a:custGeom>
                  <a:rect b="b" l="l" r="r" t="t"/>
                  <a:pathLst>
                    <a:path extrusionOk="0" h="443" w="290">
                      <a:moveTo>
                        <a:pt x="183" y="47"/>
                      </a:moveTo>
                      <a:cubicBezTo>
                        <a:pt x="214" y="47"/>
                        <a:pt x="214" y="62"/>
                        <a:pt x="229" y="62"/>
                      </a:cubicBezTo>
                      <a:cubicBezTo>
                        <a:pt x="259" y="123"/>
                        <a:pt x="153" y="290"/>
                        <a:pt x="77" y="367"/>
                      </a:cubicBezTo>
                      <a:cubicBezTo>
                        <a:pt x="77" y="290"/>
                        <a:pt x="77" y="123"/>
                        <a:pt x="138" y="62"/>
                      </a:cubicBezTo>
                      <a:cubicBezTo>
                        <a:pt x="138" y="47"/>
                        <a:pt x="153" y="47"/>
                        <a:pt x="183" y="47"/>
                      </a:cubicBezTo>
                      <a:close/>
                      <a:moveTo>
                        <a:pt x="198" y="1"/>
                      </a:moveTo>
                      <a:cubicBezTo>
                        <a:pt x="153" y="1"/>
                        <a:pt x="122" y="1"/>
                        <a:pt x="107" y="47"/>
                      </a:cubicBezTo>
                      <a:cubicBezTo>
                        <a:pt x="0" y="138"/>
                        <a:pt x="16" y="412"/>
                        <a:pt x="16" y="428"/>
                      </a:cubicBezTo>
                      <a:lnTo>
                        <a:pt x="46" y="443"/>
                      </a:lnTo>
                      <a:cubicBezTo>
                        <a:pt x="138" y="382"/>
                        <a:pt x="290" y="184"/>
                        <a:pt x="275" y="62"/>
                      </a:cubicBezTo>
                      <a:cubicBezTo>
                        <a:pt x="259" y="31"/>
                        <a:pt x="229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4" name="Google Shape;364;p33"/>
                <p:cNvSpPr/>
                <p:nvPr/>
              </p:nvSpPr>
              <p:spPr>
                <a:xfrm>
                  <a:off x="3616131" y="4168418"/>
                  <a:ext cx="53076" cy="30343"/>
                </a:xfrm>
                <a:custGeom>
                  <a:rect b="b" l="l" r="r" t="t"/>
                  <a:pathLst>
                    <a:path extrusionOk="0" h="323" w="565">
                      <a:moveTo>
                        <a:pt x="473" y="48"/>
                      </a:moveTo>
                      <a:lnTo>
                        <a:pt x="503" y="63"/>
                      </a:lnTo>
                      <a:cubicBezTo>
                        <a:pt x="519" y="79"/>
                        <a:pt x="503" y="124"/>
                        <a:pt x="503" y="140"/>
                      </a:cubicBezTo>
                      <a:cubicBezTo>
                        <a:pt x="473" y="201"/>
                        <a:pt x="321" y="246"/>
                        <a:pt x="92" y="277"/>
                      </a:cubicBezTo>
                      <a:cubicBezTo>
                        <a:pt x="229" y="155"/>
                        <a:pt x="397" y="48"/>
                        <a:pt x="473" y="48"/>
                      </a:cubicBezTo>
                      <a:close/>
                      <a:moveTo>
                        <a:pt x="465" y="0"/>
                      </a:moveTo>
                      <a:cubicBezTo>
                        <a:pt x="318" y="0"/>
                        <a:pt x="30" y="249"/>
                        <a:pt x="1" y="292"/>
                      </a:cubicBezTo>
                      <a:lnTo>
                        <a:pt x="16" y="322"/>
                      </a:lnTo>
                      <a:cubicBezTo>
                        <a:pt x="168" y="322"/>
                        <a:pt x="458" y="292"/>
                        <a:pt x="534" y="170"/>
                      </a:cubicBezTo>
                      <a:cubicBezTo>
                        <a:pt x="549" y="140"/>
                        <a:pt x="564" y="94"/>
                        <a:pt x="549" y="63"/>
                      </a:cubicBezTo>
                      <a:cubicBezTo>
                        <a:pt x="549" y="48"/>
                        <a:pt x="534" y="18"/>
                        <a:pt x="488" y="3"/>
                      </a:cubicBezTo>
                      <a:cubicBezTo>
                        <a:pt x="481" y="1"/>
                        <a:pt x="473" y="0"/>
                        <a:pt x="4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33"/>
                <p:cNvSpPr/>
                <p:nvPr/>
              </p:nvSpPr>
              <p:spPr>
                <a:xfrm>
                  <a:off x="3611810" y="4153952"/>
                  <a:ext cx="33067" cy="44809"/>
                </a:xfrm>
                <a:custGeom>
                  <a:rect b="b" l="l" r="r" t="t"/>
                  <a:pathLst>
                    <a:path extrusionOk="0" h="477" w="352">
                      <a:moveTo>
                        <a:pt x="230" y="19"/>
                      </a:moveTo>
                      <a:cubicBezTo>
                        <a:pt x="245" y="19"/>
                        <a:pt x="245" y="19"/>
                        <a:pt x="245" y="50"/>
                      </a:cubicBezTo>
                      <a:cubicBezTo>
                        <a:pt x="260" y="96"/>
                        <a:pt x="153" y="309"/>
                        <a:pt x="62" y="400"/>
                      </a:cubicBezTo>
                      <a:cubicBezTo>
                        <a:pt x="47" y="294"/>
                        <a:pt x="62" y="172"/>
                        <a:pt x="108" y="80"/>
                      </a:cubicBezTo>
                      <a:cubicBezTo>
                        <a:pt x="138" y="65"/>
                        <a:pt x="169" y="35"/>
                        <a:pt x="184" y="19"/>
                      </a:cubicBezTo>
                      <a:close/>
                      <a:moveTo>
                        <a:pt x="243" y="0"/>
                      </a:moveTo>
                      <a:cubicBezTo>
                        <a:pt x="235" y="0"/>
                        <a:pt x="225" y="1"/>
                        <a:pt x="214" y="4"/>
                      </a:cubicBezTo>
                      <a:cubicBezTo>
                        <a:pt x="169" y="4"/>
                        <a:pt x="123" y="50"/>
                        <a:pt x="92" y="80"/>
                      </a:cubicBezTo>
                      <a:cubicBezTo>
                        <a:pt x="1" y="217"/>
                        <a:pt x="47" y="461"/>
                        <a:pt x="47" y="476"/>
                      </a:cubicBezTo>
                      <a:lnTo>
                        <a:pt x="62" y="476"/>
                      </a:lnTo>
                      <a:cubicBezTo>
                        <a:pt x="169" y="400"/>
                        <a:pt x="351" y="141"/>
                        <a:pt x="306" y="50"/>
                      </a:cubicBezTo>
                      <a:cubicBezTo>
                        <a:pt x="293" y="25"/>
                        <a:pt x="281" y="0"/>
                        <a:pt x="2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66" name="Google Shape;366;p33"/>
              <p:cNvSpPr/>
              <p:nvPr/>
            </p:nvSpPr>
            <p:spPr>
              <a:xfrm>
                <a:off x="2647140" y="1529362"/>
                <a:ext cx="410894" cy="608355"/>
              </a:xfrm>
              <a:custGeom>
                <a:rect b="b" l="l" r="r" t="t"/>
                <a:pathLst>
                  <a:path extrusionOk="0" h="6476" w="4374">
                    <a:moveTo>
                      <a:pt x="1343" y="4232"/>
                    </a:moveTo>
                    <a:cubicBezTo>
                      <a:pt x="1345" y="4232"/>
                      <a:pt x="1348" y="4238"/>
                      <a:pt x="1351" y="4248"/>
                    </a:cubicBezTo>
                    <a:lnTo>
                      <a:pt x="1351" y="4248"/>
                    </a:lnTo>
                    <a:cubicBezTo>
                      <a:pt x="1348" y="4243"/>
                      <a:pt x="1345" y="4239"/>
                      <a:pt x="1342" y="4236"/>
                    </a:cubicBezTo>
                    <a:cubicBezTo>
                      <a:pt x="1342" y="4233"/>
                      <a:pt x="1342" y="4232"/>
                      <a:pt x="1343" y="4232"/>
                    </a:cubicBezTo>
                    <a:close/>
                    <a:moveTo>
                      <a:pt x="702" y="0"/>
                    </a:moveTo>
                    <a:cubicBezTo>
                      <a:pt x="595" y="366"/>
                      <a:pt x="504" y="717"/>
                      <a:pt x="428" y="1052"/>
                    </a:cubicBezTo>
                    <a:cubicBezTo>
                      <a:pt x="351" y="1402"/>
                      <a:pt x="275" y="1737"/>
                      <a:pt x="214" y="2103"/>
                    </a:cubicBezTo>
                    <a:cubicBezTo>
                      <a:pt x="153" y="2469"/>
                      <a:pt x="108" y="2819"/>
                      <a:pt x="62" y="3185"/>
                    </a:cubicBezTo>
                    <a:cubicBezTo>
                      <a:pt x="47" y="3383"/>
                      <a:pt x="31" y="3550"/>
                      <a:pt x="31" y="3733"/>
                    </a:cubicBezTo>
                    <a:cubicBezTo>
                      <a:pt x="1" y="3840"/>
                      <a:pt x="1" y="3931"/>
                      <a:pt x="1" y="4023"/>
                    </a:cubicBezTo>
                    <a:lnTo>
                      <a:pt x="1" y="4160"/>
                    </a:lnTo>
                    <a:lnTo>
                      <a:pt x="1" y="4267"/>
                    </a:lnTo>
                    <a:lnTo>
                      <a:pt x="1" y="4343"/>
                    </a:lnTo>
                    <a:cubicBezTo>
                      <a:pt x="1" y="4541"/>
                      <a:pt x="62" y="4724"/>
                      <a:pt x="184" y="4906"/>
                    </a:cubicBezTo>
                    <a:cubicBezTo>
                      <a:pt x="260" y="5013"/>
                      <a:pt x="351" y="5135"/>
                      <a:pt x="458" y="5226"/>
                    </a:cubicBezTo>
                    <a:cubicBezTo>
                      <a:pt x="641" y="5379"/>
                      <a:pt x="824" y="5485"/>
                      <a:pt x="1022" y="5607"/>
                    </a:cubicBezTo>
                    <a:cubicBezTo>
                      <a:pt x="1357" y="5790"/>
                      <a:pt x="1723" y="5927"/>
                      <a:pt x="2088" y="6049"/>
                    </a:cubicBezTo>
                    <a:cubicBezTo>
                      <a:pt x="2774" y="6247"/>
                      <a:pt x="3475" y="6400"/>
                      <a:pt x="4191" y="6476"/>
                    </a:cubicBezTo>
                    <a:lnTo>
                      <a:pt x="4374" y="5775"/>
                    </a:lnTo>
                    <a:cubicBezTo>
                      <a:pt x="3734" y="5546"/>
                      <a:pt x="3094" y="5303"/>
                      <a:pt x="2500" y="5013"/>
                    </a:cubicBezTo>
                    <a:cubicBezTo>
                      <a:pt x="2210" y="4876"/>
                      <a:pt x="1951" y="4724"/>
                      <a:pt x="1677" y="4556"/>
                    </a:cubicBezTo>
                    <a:cubicBezTo>
                      <a:pt x="1570" y="4480"/>
                      <a:pt x="1479" y="4404"/>
                      <a:pt x="1403" y="4312"/>
                    </a:cubicBezTo>
                    <a:cubicBezTo>
                      <a:pt x="1382" y="4302"/>
                      <a:pt x="1368" y="4278"/>
                      <a:pt x="1357" y="4258"/>
                    </a:cubicBezTo>
                    <a:lnTo>
                      <a:pt x="1357" y="4258"/>
                    </a:lnTo>
                    <a:lnTo>
                      <a:pt x="1357" y="4236"/>
                    </a:lnTo>
                    <a:lnTo>
                      <a:pt x="1372" y="4114"/>
                    </a:lnTo>
                    <a:cubicBezTo>
                      <a:pt x="1372" y="4038"/>
                      <a:pt x="1372" y="3947"/>
                      <a:pt x="1403" y="3870"/>
                    </a:cubicBezTo>
                    <a:cubicBezTo>
                      <a:pt x="1418" y="3703"/>
                      <a:pt x="1448" y="3550"/>
                      <a:pt x="1479" y="3383"/>
                    </a:cubicBezTo>
                    <a:cubicBezTo>
                      <a:pt x="1525" y="3032"/>
                      <a:pt x="1585" y="2712"/>
                      <a:pt x="1662" y="2393"/>
                    </a:cubicBezTo>
                    <a:cubicBezTo>
                      <a:pt x="1738" y="2042"/>
                      <a:pt x="1814" y="1722"/>
                      <a:pt x="1890" y="1402"/>
                    </a:cubicBezTo>
                    <a:cubicBezTo>
                      <a:pt x="1966" y="1067"/>
                      <a:pt x="2058" y="732"/>
                      <a:pt x="2134" y="427"/>
                    </a:cubicBezTo>
                    <a:lnTo>
                      <a:pt x="702" y="0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2599982" y="1450265"/>
                <a:ext cx="292529" cy="368339"/>
              </a:xfrm>
              <a:custGeom>
                <a:rect b="b" l="l" r="r" t="t"/>
                <a:pathLst>
                  <a:path extrusionOk="0" h="3921" w="3114">
                    <a:moveTo>
                      <a:pt x="2057" y="1"/>
                    </a:moveTo>
                    <a:cubicBezTo>
                      <a:pt x="1849" y="1"/>
                      <a:pt x="1617" y="61"/>
                      <a:pt x="1371" y="187"/>
                    </a:cubicBezTo>
                    <a:cubicBezTo>
                      <a:pt x="533" y="599"/>
                      <a:pt x="0" y="3280"/>
                      <a:pt x="0" y="3280"/>
                    </a:cubicBezTo>
                    <a:lnTo>
                      <a:pt x="2301" y="3920"/>
                    </a:lnTo>
                    <a:cubicBezTo>
                      <a:pt x="2575" y="3158"/>
                      <a:pt x="2788" y="2351"/>
                      <a:pt x="2941" y="1559"/>
                    </a:cubicBezTo>
                    <a:cubicBezTo>
                      <a:pt x="3114" y="579"/>
                      <a:pt x="2703" y="1"/>
                      <a:pt x="20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2936287" y="1744015"/>
                <a:ext cx="1127938" cy="482476"/>
              </a:xfrm>
              <a:custGeom>
                <a:rect b="b" l="l" r="r" t="t"/>
                <a:pathLst>
                  <a:path extrusionOk="0" h="5136" w="12007">
                    <a:moveTo>
                      <a:pt x="11946" y="1"/>
                    </a:moveTo>
                    <a:lnTo>
                      <a:pt x="1" y="4846"/>
                    </a:lnTo>
                    <a:lnTo>
                      <a:pt x="107" y="5135"/>
                    </a:lnTo>
                    <a:lnTo>
                      <a:pt x="12007" y="123"/>
                    </a:lnTo>
                    <a:lnTo>
                      <a:pt x="119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3000730" y="2068954"/>
                <a:ext cx="128886" cy="107467"/>
              </a:xfrm>
              <a:custGeom>
                <a:rect b="b" l="l" r="r" t="t"/>
                <a:pathLst>
                  <a:path extrusionOk="0" h="1144" w="1372">
                    <a:moveTo>
                      <a:pt x="381" y="0"/>
                    </a:moveTo>
                    <a:lnTo>
                      <a:pt x="46" y="488"/>
                    </a:lnTo>
                    <a:cubicBezTo>
                      <a:pt x="0" y="945"/>
                      <a:pt x="838" y="1143"/>
                      <a:pt x="838" y="1143"/>
                    </a:cubicBezTo>
                    <a:lnTo>
                      <a:pt x="1371" y="16"/>
                    </a:lnTo>
                    <a:lnTo>
                      <a:pt x="381" y="0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3079452" y="2070363"/>
                <a:ext cx="108876" cy="131798"/>
              </a:xfrm>
              <a:custGeom>
                <a:rect b="b" l="l" r="r" t="t"/>
                <a:pathLst>
                  <a:path extrusionOk="0" h="1403" w="1159">
                    <a:moveTo>
                      <a:pt x="518" y="1"/>
                    </a:moveTo>
                    <a:lnTo>
                      <a:pt x="0" y="1128"/>
                    </a:lnTo>
                    <a:lnTo>
                      <a:pt x="686" y="1402"/>
                    </a:lnTo>
                    <a:lnTo>
                      <a:pt x="1158" y="488"/>
                    </a:lnTo>
                    <a:lnTo>
                      <a:pt x="518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3620453" y="1490753"/>
                <a:ext cx="143165" cy="101643"/>
              </a:xfrm>
              <a:custGeom>
                <a:rect b="b" l="l" r="r" t="t"/>
                <a:pathLst>
                  <a:path extrusionOk="0" h="1082" w="1524">
                    <a:moveTo>
                      <a:pt x="991" y="0"/>
                    </a:moveTo>
                    <a:cubicBezTo>
                      <a:pt x="991" y="0"/>
                      <a:pt x="0" y="229"/>
                      <a:pt x="138" y="777"/>
                    </a:cubicBezTo>
                    <a:lnTo>
                      <a:pt x="534" y="1082"/>
                    </a:lnTo>
                    <a:lnTo>
                      <a:pt x="1524" y="930"/>
                    </a:lnTo>
                    <a:lnTo>
                      <a:pt x="991" y="0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3712044" y="1467832"/>
                <a:ext cx="101737" cy="110286"/>
              </a:xfrm>
              <a:custGeom>
                <a:rect b="b" l="l" r="r" t="t"/>
                <a:pathLst>
                  <a:path extrusionOk="0" h="1174" w="1083">
                    <a:moveTo>
                      <a:pt x="854" y="0"/>
                    </a:moveTo>
                    <a:lnTo>
                      <a:pt x="0" y="229"/>
                    </a:lnTo>
                    <a:lnTo>
                      <a:pt x="534" y="1174"/>
                    </a:lnTo>
                    <a:lnTo>
                      <a:pt x="1082" y="579"/>
                    </a:lnTo>
                    <a:lnTo>
                      <a:pt x="854" y="0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33"/>
            <p:cNvGrpSpPr/>
            <p:nvPr/>
          </p:nvGrpSpPr>
          <p:grpSpPr>
            <a:xfrm>
              <a:off x="3596122" y="998320"/>
              <a:ext cx="250538" cy="419536"/>
              <a:chOff x="3596122" y="998320"/>
              <a:chExt cx="250538" cy="419536"/>
            </a:xfrm>
          </p:grpSpPr>
          <p:sp>
            <p:nvSpPr>
              <p:cNvPr id="374" name="Google Shape;374;p33"/>
              <p:cNvSpPr/>
              <p:nvPr/>
            </p:nvSpPr>
            <p:spPr>
              <a:xfrm>
                <a:off x="3677662" y="998320"/>
                <a:ext cx="85955" cy="86049"/>
              </a:xfrm>
              <a:custGeom>
                <a:rect b="b" l="l" r="r" t="t"/>
                <a:pathLst>
                  <a:path extrusionOk="0" h="916" w="915">
                    <a:moveTo>
                      <a:pt x="458" y="1"/>
                    </a:moveTo>
                    <a:cubicBezTo>
                      <a:pt x="214" y="1"/>
                      <a:pt x="1" y="214"/>
                      <a:pt x="1" y="458"/>
                    </a:cubicBezTo>
                    <a:cubicBezTo>
                      <a:pt x="1" y="702"/>
                      <a:pt x="214" y="915"/>
                      <a:pt x="458" y="915"/>
                    </a:cubicBezTo>
                    <a:cubicBezTo>
                      <a:pt x="717" y="915"/>
                      <a:pt x="915" y="702"/>
                      <a:pt x="915" y="458"/>
                    </a:cubicBezTo>
                    <a:cubicBezTo>
                      <a:pt x="915" y="214"/>
                      <a:pt x="717" y="1"/>
                      <a:pt x="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3596122" y="1093199"/>
                <a:ext cx="250538" cy="324657"/>
              </a:xfrm>
              <a:custGeom>
                <a:rect b="b" l="l" r="r" t="t"/>
                <a:pathLst>
                  <a:path extrusionOk="0" h="3456" w="2667">
                    <a:moveTo>
                      <a:pt x="1334" y="0"/>
                    </a:moveTo>
                    <a:cubicBezTo>
                      <a:pt x="1246" y="0"/>
                      <a:pt x="1158" y="19"/>
                      <a:pt x="1082" y="57"/>
                    </a:cubicBezTo>
                    <a:lnTo>
                      <a:pt x="153" y="591"/>
                    </a:lnTo>
                    <a:cubicBezTo>
                      <a:pt x="31" y="652"/>
                      <a:pt x="0" y="804"/>
                      <a:pt x="61" y="911"/>
                    </a:cubicBezTo>
                    <a:cubicBezTo>
                      <a:pt x="94" y="997"/>
                      <a:pt x="180" y="1038"/>
                      <a:pt x="270" y="1038"/>
                    </a:cubicBezTo>
                    <a:cubicBezTo>
                      <a:pt x="308" y="1038"/>
                      <a:pt x="346" y="1031"/>
                      <a:pt x="381" y="1017"/>
                    </a:cubicBezTo>
                    <a:lnTo>
                      <a:pt x="823" y="758"/>
                    </a:lnTo>
                    <a:lnTo>
                      <a:pt x="823" y="3227"/>
                    </a:lnTo>
                    <a:cubicBezTo>
                      <a:pt x="823" y="3348"/>
                      <a:pt x="930" y="3455"/>
                      <a:pt x="1052" y="3455"/>
                    </a:cubicBezTo>
                    <a:cubicBezTo>
                      <a:pt x="1174" y="3455"/>
                      <a:pt x="1280" y="3333"/>
                      <a:pt x="1280" y="3227"/>
                    </a:cubicBezTo>
                    <a:lnTo>
                      <a:pt x="1280" y="1871"/>
                    </a:lnTo>
                    <a:lnTo>
                      <a:pt x="1356" y="1871"/>
                    </a:lnTo>
                    <a:lnTo>
                      <a:pt x="1356" y="3196"/>
                    </a:lnTo>
                    <a:cubicBezTo>
                      <a:pt x="1356" y="3333"/>
                      <a:pt x="1463" y="3425"/>
                      <a:pt x="1585" y="3425"/>
                    </a:cubicBezTo>
                    <a:cubicBezTo>
                      <a:pt x="1707" y="3425"/>
                      <a:pt x="1813" y="3318"/>
                      <a:pt x="1813" y="3196"/>
                    </a:cubicBezTo>
                    <a:lnTo>
                      <a:pt x="1813" y="743"/>
                    </a:lnTo>
                    <a:lnTo>
                      <a:pt x="2240" y="987"/>
                    </a:lnTo>
                    <a:cubicBezTo>
                      <a:pt x="2280" y="1007"/>
                      <a:pt x="2322" y="1017"/>
                      <a:pt x="2364" y="1017"/>
                    </a:cubicBezTo>
                    <a:cubicBezTo>
                      <a:pt x="2451" y="1017"/>
                      <a:pt x="2534" y="973"/>
                      <a:pt x="2575" y="880"/>
                    </a:cubicBezTo>
                    <a:cubicBezTo>
                      <a:pt x="2667" y="789"/>
                      <a:pt x="2621" y="652"/>
                      <a:pt x="2514" y="591"/>
                    </a:cubicBezTo>
                    <a:lnTo>
                      <a:pt x="1585" y="57"/>
                    </a:lnTo>
                    <a:cubicBezTo>
                      <a:pt x="1509" y="19"/>
                      <a:pt x="1421" y="0"/>
                      <a:pt x="13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/>
          <p:nvPr>
            <p:ph idx="17" type="subTitle"/>
          </p:nvPr>
        </p:nvSpPr>
        <p:spPr>
          <a:xfrm>
            <a:off x="3419280" y="1780600"/>
            <a:ext cx="2070900" cy="6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500">
                <a:solidFill>
                  <a:srgbClr val="1B1C1D"/>
                </a:solidFill>
              </a:rPr>
              <a:t>Roteiro Adaptado para Copilot CS</a:t>
            </a:r>
            <a:endParaRPr/>
          </a:p>
        </p:txBody>
      </p:sp>
      <p:sp>
        <p:nvSpPr>
          <p:cNvPr id="381" name="Google Shape;381;p34"/>
          <p:cNvSpPr txBox="1"/>
          <p:nvPr>
            <p:ph idx="7" type="title"/>
          </p:nvPr>
        </p:nvSpPr>
        <p:spPr>
          <a:xfrm>
            <a:off x="818400" y="1285232"/>
            <a:ext cx="7347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2" name="Google Shape;382;p34"/>
          <p:cNvSpPr txBox="1"/>
          <p:nvPr>
            <p:ph idx="8" type="title"/>
          </p:nvPr>
        </p:nvSpPr>
        <p:spPr>
          <a:xfrm>
            <a:off x="818400" y="3078405"/>
            <a:ext cx="7347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3" name="Google Shape;383;p34"/>
          <p:cNvSpPr txBox="1"/>
          <p:nvPr>
            <p:ph idx="9" type="title"/>
          </p:nvPr>
        </p:nvSpPr>
        <p:spPr>
          <a:xfrm>
            <a:off x="3517675" y="1285232"/>
            <a:ext cx="7347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4" name="Google Shape;384;p34"/>
          <p:cNvSpPr txBox="1"/>
          <p:nvPr>
            <p:ph idx="13" type="title"/>
          </p:nvPr>
        </p:nvSpPr>
        <p:spPr>
          <a:xfrm>
            <a:off x="3517675" y="3078405"/>
            <a:ext cx="7347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5" name="Google Shape;385;p34"/>
          <p:cNvSpPr txBox="1"/>
          <p:nvPr>
            <p:ph idx="14" type="title"/>
          </p:nvPr>
        </p:nvSpPr>
        <p:spPr>
          <a:xfrm>
            <a:off x="6216950" y="1285232"/>
            <a:ext cx="7347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6" name="Google Shape;386;p34"/>
          <p:cNvSpPr txBox="1"/>
          <p:nvPr>
            <p:ph idx="16" type="subTitle"/>
          </p:nvPr>
        </p:nvSpPr>
        <p:spPr>
          <a:xfrm>
            <a:off x="720000" y="1780600"/>
            <a:ext cx="2446200" cy="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Passo a passo da criação da KB</a:t>
            </a:r>
            <a:endParaRPr sz="1500"/>
          </a:p>
        </p:txBody>
      </p:sp>
      <p:sp>
        <p:nvSpPr>
          <p:cNvPr id="387" name="Google Shape;387;p34"/>
          <p:cNvSpPr txBox="1"/>
          <p:nvPr>
            <p:ph idx="19" type="subTitle"/>
          </p:nvPr>
        </p:nvSpPr>
        <p:spPr>
          <a:xfrm>
            <a:off x="720000" y="3573775"/>
            <a:ext cx="2172900" cy="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Transformação na Prática (Antes e Depois)</a:t>
            </a:r>
            <a:endParaRPr sz="1500"/>
          </a:p>
        </p:txBody>
      </p:sp>
      <p:sp>
        <p:nvSpPr>
          <p:cNvPr id="388" name="Google Shape;388;p34"/>
          <p:cNvSpPr txBox="1"/>
          <p:nvPr>
            <p:ph idx="20" type="subTitle"/>
          </p:nvPr>
        </p:nvSpPr>
        <p:spPr>
          <a:xfrm>
            <a:off x="3419275" y="3573775"/>
            <a:ext cx="2070900" cy="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Superando as dificuldades</a:t>
            </a:r>
            <a:endParaRPr sz="1500"/>
          </a:p>
        </p:txBody>
      </p:sp>
      <p:sp>
        <p:nvSpPr>
          <p:cNvPr id="389" name="Google Shape;389;p34"/>
          <p:cNvSpPr txBox="1"/>
          <p:nvPr>
            <p:ph idx="17" type="subTitle"/>
          </p:nvPr>
        </p:nvSpPr>
        <p:spPr>
          <a:xfrm>
            <a:off x="6118555" y="1780600"/>
            <a:ext cx="2070900" cy="6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B1C1D"/>
                </a:solidFill>
              </a:rPr>
              <a:t>A base de conhecimento</a:t>
            </a:r>
            <a:endParaRPr sz="1500">
              <a:solidFill>
                <a:srgbClr val="1B1C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100">
              <a:solidFill>
                <a:srgbClr val="1B1C1D"/>
              </a:solidFill>
            </a:endParaRPr>
          </a:p>
        </p:txBody>
      </p:sp>
      <p:sp>
        <p:nvSpPr>
          <p:cNvPr id="390" name="Google Shape;390;p34"/>
          <p:cNvSpPr txBox="1"/>
          <p:nvPr>
            <p:ph idx="13" type="title"/>
          </p:nvPr>
        </p:nvSpPr>
        <p:spPr>
          <a:xfrm>
            <a:off x="6216950" y="3078405"/>
            <a:ext cx="7347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91" name="Google Shape;391;p34"/>
          <p:cNvSpPr txBox="1"/>
          <p:nvPr>
            <p:ph idx="20" type="subTitle"/>
          </p:nvPr>
        </p:nvSpPr>
        <p:spPr>
          <a:xfrm>
            <a:off x="6118550" y="3573775"/>
            <a:ext cx="2070900" cy="49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Ferramentas e referências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"/>
              <a:t>Passo a passo da criação da KB</a:t>
            </a:r>
            <a:endParaRPr/>
          </a:p>
        </p:txBody>
      </p:sp>
      <p:sp>
        <p:nvSpPr>
          <p:cNvPr id="397" name="Google Shape;397;p35"/>
          <p:cNvSpPr txBox="1"/>
          <p:nvPr/>
        </p:nvSpPr>
        <p:spPr>
          <a:xfrm>
            <a:off x="4947301" y="1616200"/>
            <a:ext cx="3845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Comparei o roteiro original com as boas práticas para identificar as possíveis alterações e melhorias.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8" name="Google Shape;398;p35"/>
          <p:cNvSpPr txBox="1"/>
          <p:nvPr/>
        </p:nvSpPr>
        <p:spPr>
          <a:xfrm>
            <a:off x="1859712" y="1616200"/>
            <a:ext cx="3087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Análise Crítica</a:t>
            </a:r>
            <a:endParaRPr b="1"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793313" y="1668100"/>
            <a:ext cx="5964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01</a:t>
            </a:r>
            <a:endParaRPr b="1" sz="2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0" name="Google Shape;400;p35"/>
          <p:cNvSpPr txBox="1"/>
          <p:nvPr/>
        </p:nvSpPr>
        <p:spPr>
          <a:xfrm>
            <a:off x="4947288" y="2271875"/>
            <a:ext cx="3476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Desenhei uma nova arquitetura da informação, focada em modularidade.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1859712" y="2271875"/>
            <a:ext cx="3087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Planejamento Estrutural</a:t>
            </a:r>
            <a:endParaRPr b="1"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793313" y="2323775"/>
            <a:ext cx="5964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02</a:t>
            </a:r>
            <a:endParaRPr b="1" sz="2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>
            <a:off x="4947288" y="2979450"/>
            <a:ext cx="3476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Apliquei as regras de estilo, formatação e estrutura para transformar o conteúdo.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1859712" y="2979450"/>
            <a:ext cx="3087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Reescrita e Otimização</a:t>
            </a:r>
            <a:endParaRPr b="1"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793313" y="3031350"/>
            <a:ext cx="5964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03</a:t>
            </a:r>
            <a:endParaRPr b="1" sz="2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6" name="Google Shape;406;p35"/>
          <p:cNvSpPr txBox="1"/>
          <p:nvPr/>
        </p:nvSpPr>
        <p:spPr>
          <a:xfrm>
            <a:off x="4947300" y="3687025"/>
            <a:ext cx="3775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Garanti que a durante a criação da KB não tivesse alterado o entendimento nenhuma informação do roteiro. Ex: telefone, fontes e canais de atendimento.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1859712" y="3687025"/>
            <a:ext cx="3087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Validação de informações</a:t>
            </a:r>
            <a:endParaRPr b="1" sz="20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08" name="Google Shape;408;p35"/>
          <p:cNvSpPr/>
          <p:nvPr/>
        </p:nvSpPr>
        <p:spPr>
          <a:xfrm>
            <a:off x="793313" y="3738925"/>
            <a:ext cx="5964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04</a:t>
            </a:r>
            <a:endParaRPr b="1" sz="21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409" name="Google Shape;409;p35"/>
          <p:cNvCxnSpPr>
            <a:stCxn id="399" idx="3"/>
            <a:endCxn id="398" idx="1"/>
          </p:cNvCxnSpPr>
          <p:nvPr/>
        </p:nvCxnSpPr>
        <p:spPr>
          <a:xfrm>
            <a:off x="1389713" y="1873300"/>
            <a:ext cx="47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35"/>
          <p:cNvCxnSpPr>
            <a:stCxn id="402" idx="3"/>
            <a:endCxn id="401" idx="1"/>
          </p:cNvCxnSpPr>
          <p:nvPr/>
        </p:nvCxnSpPr>
        <p:spPr>
          <a:xfrm>
            <a:off x="1389713" y="2528975"/>
            <a:ext cx="47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35"/>
          <p:cNvCxnSpPr>
            <a:stCxn id="405" idx="3"/>
            <a:endCxn id="404" idx="1"/>
          </p:cNvCxnSpPr>
          <p:nvPr/>
        </p:nvCxnSpPr>
        <p:spPr>
          <a:xfrm>
            <a:off x="1389713" y="3236550"/>
            <a:ext cx="47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35"/>
          <p:cNvCxnSpPr>
            <a:stCxn id="408" idx="3"/>
            <a:endCxn id="407" idx="1"/>
          </p:cNvCxnSpPr>
          <p:nvPr/>
        </p:nvCxnSpPr>
        <p:spPr>
          <a:xfrm>
            <a:off x="1389713" y="3944125"/>
            <a:ext cx="47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35"/>
          <p:cNvCxnSpPr>
            <a:stCxn id="399" idx="2"/>
            <a:endCxn id="402" idx="0"/>
          </p:cNvCxnSpPr>
          <p:nvPr/>
        </p:nvCxnSpPr>
        <p:spPr>
          <a:xfrm>
            <a:off x="1091513" y="2078500"/>
            <a:ext cx="0" cy="2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5"/>
          <p:cNvCxnSpPr>
            <a:stCxn id="402" idx="2"/>
            <a:endCxn id="405" idx="0"/>
          </p:cNvCxnSpPr>
          <p:nvPr/>
        </p:nvCxnSpPr>
        <p:spPr>
          <a:xfrm>
            <a:off x="1091513" y="2734175"/>
            <a:ext cx="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5"/>
          <p:cNvCxnSpPr>
            <a:stCxn id="405" idx="2"/>
            <a:endCxn id="408" idx="0"/>
          </p:cNvCxnSpPr>
          <p:nvPr/>
        </p:nvCxnSpPr>
        <p:spPr>
          <a:xfrm>
            <a:off x="1091513" y="3441750"/>
            <a:ext cx="0" cy="2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1B1C1D"/>
                </a:solidFill>
              </a:rPr>
              <a:t>2. Roteiro Adaptado para Copilot CS</a:t>
            </a:r>
            <a:endParaRPr/>
          </a:p>
        </p:txBody>
      </p:sp>
      <p:sp>
        <p:nvSpPr>
          <p:cNvPr id="421" name="Google Shape;421;p36"/>
          <p:cNvSpPr txBox="1"/>
          <p:nvPr>
            <p:ph idx="1" type="subTitle"/>
          </p:nvPr>
        </p:nvSpPr>
        <p:spPr>
          <a:xfrm>
            <a:off x="720000" y="1541950"/>
            <a:ext cx="4633200" cy="19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Por mais que o roteiro funcionasse para um humano, ele apresentava barreiras para a IA: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Linguagem Conversacional:</a:t>
            </a:r>
            <a:r>
              <a:rPr lang="en" sz="13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Expressões como "Olá, que bom te ter aqui!" são ruído para a IA, que busca de informação.  </a:t>
            </a:r>
            <a:endParaRPr sz="13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Falta de Estrutura:</a:t>
            </a:r>
            <a:r>
              <a:rPr lang="en" sz="13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A ausência de títulos e listas dificultava a indexação e a extração de trechos específicos.  </a:t>
            </a:r>
            <a:endParaRPr sz="13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Dependência de Contexto Visual:</a:t>
            </a:r>
            <a:r>
              <a:rPr lang="en" sz="13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A instrução "observe no desenho abaixo" é uma barreira intransponível para uma IA que processa texto.  </a:t>
            </a:r>
            <a:endParaRPr sz="13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Informação Crítica Diluída:</a:t>
            </a:r>
            <a:r>
              <a:rPr lang="en" sz="13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Avisos importantes estavam misturados ao texto, sem o destaque estrutural necessário para a IA priorizá-los.</a:t>
            </a:r>
            <a:endParaRPr sz="13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6"/>
          <p:cNvSpPr/>
          <p:nvPr/>
        </p:nvSpPr>
        <p:spPr>
          <a:xfrm>
            <a:off x="5450135" y="4578680"/>
            <a:ext cx="42372" cy="1710"/>
          </a:xfrm>
          <a:custGeom>
            <a:rect b="b" l="l" r="r" t="t"/>
            <a:pathLst>
              <a:path extrusionOk="0" h="32" w="793">
                <a:moveTo>
                  <a:pt x="0" y="1"/>
                </a:moveTo>
                <a:lnTo>
                  <a:pt x="0" y="31"/>
                </a:lnTo>
                <a:lnTo>
                  <a:pt x="793" y="31"/>
                </a:lnTo>
                <a:lnTo>
                  <a:pt x="793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6"/>
          <p:cNvGrpSpPr/>
          <p:nvPr/>
        </p:nvGrpSpPr>
        <p:grpSpPr>
          <a:xfrm>
            <a:off x="5353230" y="2728900"/>
            <a:ext cx="3399696" cy="1950634"/>
            <a:chOff x="5092730" y="2877200"/>
            <a:chExt cx="3399696" cy="1950634"/>
          </a:xfrm>
        </p:grpSpPr>
        <p:sp>
          <p:nvSpPr>
            <p:cNvPr id="424" name="Google Shape;424;p36"/>
            <p:cNvSpPr/>
            <p:nvPr/>
          </p:nvSpPr>
          <p:spPr>
            <a:xfrm>
              <a:off x="5771264" y="4673093"/>
              <a:ext cx="2638497" cy="154741"/>
            </a:xfrm>
            <a:custGeom>
              <a:rect b="b" l="l" r="r" t="t"/>
              <a:pathLst>
                <a:path extrusionOk="0" h="2896" w="49380">
                  <a:moveTo>
                    <a:pt x="24682" y="1"/>
                  </a:moveTo>
                  <a:cubicBezTo>
                    <a:pt x="11061" y="1"/>
                    <a:pt x="0" y="656"/>
                    <a:pt x="0" y="1448"/>
                  </a:cubicBezTo>
                  <a:cubicBezTo>
                    <a:pt x="0" y="2241"/>
                    <a:pt x="11061" y="2896"/>
                    <a:pt x="24682" y="2896"/>
                  </a:cubicBezTo>
                  <a:cubicBezTo>
                    <a:pt x="38319" y="2896"/>
                    <a:pt x="49380" y="2241"/>
                    <a:pt x="49380" y="1448"/>
                  </a:cubicBezTo>
                  <a:cubicBezTo>
                    <a:pt x="49380" y="656"/>
                    <a:pt x="38319" y="1"/>
                    <a:pt x="24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5092730" y="4520866"/>
              <a:ext cx="3399696" cy="1710"/>
            </a:xfrm>
            <a:custGeom>
              <a:rect b="b" l="l" r="r" t="t"/>
              <a:pathLst>
                <a:path extrusionOk="0" h="32" w="63626">
                  <a:moveTo>
                    <a:pt x="1" y="1"/>
                  </a:moveTo>
                  <a:lnTo>
                    <a:pt x="1" y="31"/>
                  </a:lnTo>
                  <a:lnTo>
                    <a:pt x="63626" y="31"/>
                  </a:lnTo>
                  <a:lnTo>
                    <a:pt x="63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36"/>
            <p:cNvGrpSpPr/>
            <p:nvPr/>
          </p:nvGrpSpPr>
          <p:grpSpPr>
            <a:xfrm>
              <a:off x="6897430" y="2877200"/>
              <a:ext cx="385120" cy="1843864"/>
              <a:chOff x="3832970" y="1727533"/>
              <a:chExt cx="620460" cy="2970621"/>
            </a:xfrm>
          </p:grpSpPr>
          <p:sp>
            <p:nvSpPr>
              <p:cNvPr id="427" name="Google Shape;427;p36"/>
              <p:cNvSpPr/>
              <p:nvPr/>
            </p:nvSpPr>
            <p:spPr>
              <a:xfrm>
                <a:off x="3832970" y="1727533"/>
                <a:ext cx="320132" cy="2970621"/>
              </a:xfrm>
              <a:custGeom>
                <a:rect b="b" l="l" r="r" t="t"/>
                <a:pathLst>
                  <a:path extrusionOk="0" h="34510" w="3719">
                    <a:moveTo>
                      <a:pt x="3353" y="1"/>
                    </a:moveTo>
                    <a:cubicBezTo>
                      <a:pt x="3231" y="1"/>
                      <a:pt x="3124" y="92"/>
                      <a:pt x="3124" y="229"/>
                    </a:cubicBezTo>
                    <a:lnTo>
                      <a:pt x="1" y="34358"/>
                    </a:lnTo>
                    <a:lnTo>
                      <a:pt x="1" y="34373"/>
                    </a:lnTo>
                    <a:cubicBezTo>
                      <a:pt x="1" y="34449"/>
                      <a:pt x="62" y="34510"/>
                      <a:pt x="138" y="34510"/>
                    </a:cubicBezTo>
                    <a:lnTo>
                      <a:pt x="443" y="34510"/>
                    </a:lnTo>
                    <a:cubicBezTo>
                      <a:pt x="519" y="34510"/>
                      <a:pt x="580" y="34449"/>
                      <a:pt x="580" y="34373"/>
                    </a:cubicBezTo>
                    <a:lnTo>
                      <a:pt x="3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6"/>
              <p:cNvSpPr/>
              <p:nvPr/>
            </p:nvSpPr>
            <p:spPr>
              <a:xfrm>
                <a:off x="4133299" y="1727533"/>
                <a:ext cx="320132" cy="2970621"/>
              </a:xfrm>
              <a:custGeom>
                <a:rect b="b" l="l" r="r" t="t"/>
                <a:pathLst>
                  <a:path extrusionOk="0" h="34510" w="3719">
                    <a:moveTo>
                      <a:pt x="1" y="1"/>
                    </a:moveTo>
                    <a:lnTo>
                      <a:pt x="3139" y="34373"/>
                    </a:lnTo>
                    <a:cubicBezTo>
                      <a:pt x="3139" y="34449"/>
                      <a:pt x="3200" y="34510"/>
                      <a:pt x="3277" y="34510"/>
                    </a:cubicBezTo>
                    <a:lnTo>
                      <a:pt x="3581" y="34510"/>
                    </a:lnTo>
                    <a:cubicBezTo>
                      <a:pt x="3657" y="34510"/>
                      <a:pt x="3718" y="34449"/>
                      <a:pt x="3718" y="34373"/>
                    </a:cubicBezTo>
                    <a:lnTo>
                      <a:pt x="3718" y="34358"/>
                    </a:lnTo>
                    <a:lnTo>
                      <a:pt x="595" y="199"/>
                    </a:lnTo>
                    <a:cubicBezTo>
                      <a:pt x="595" y="92"/>
                      <a:pt x="473" y="1"/>
                      <a:pt x="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9" name="Google Shape;429;p36"/>
            <p:cNvGrpSpPr/>
            <p:nvPr/>
          </p:nvGrpSpPr>
          <p:grpSpPr>
            <a:xfrm>
              <a:off x="7286555" y="4566361"/>
              <a:ext cx="864592" cy="65130"/>
              <a:chOff x="4459882" y="4448914"/>
              <a:chExt cx="1392931" cy="104930"/>
            </a:xfrm>
          </p:grpSpPr>
          <p:sp>
            <p:nvSpPr>
              <p:cNvPr id="430" name="Google Shape;430;p36"/>
              <p:cNvSpPr/>
              <p:nvPr/>
            </p:nvSpPr>
            <p:spPr>
              <a:xfrm>
                <a:off x="5565478" y="4549884"/>
                <a:ext cx="287335" cy="3960"/>
              </a:xfrm>
              <a:custGeom>
                <a:rect b="b" l="l" r="r" t="t"/>
                <a:pathLst>
                  <a:path extrusionOk="0" h="46" w="3338">
                    <a:moveTo>
                      <a:pt x="0" y="0"/>
                    </a:moveTo>
                    <a:lnTo>
                      <a:pt x="0" y="46"/>
                    </a:lnTo>
                    <a:lnTo>
                      <a:pt x="3337" y="46"/>
                    </a:lnTo>
                    <a:lnTo>
                      <a:pt x="33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4459882" y="4515797"/>
                <a:ext cx="375223" cy="3960"/>
              </a:xfrm>
              <a:custGeom>
                <a:rect b="b" l="l" r="r" t="t"/>
                <a:pathLst>
                  <a:path extrusionOk="0" h="46" w="4359">
                    <a:moveTo>
                      <a:pt x="1" y="0"/>
                    </a:moveTo>
                    <a:lnTo>
                      <a:pt x="1" y="46"/>
                    </a:lnTo>
                    <a:lnTo>
                      <a:pt x="4358" y="46"/>
                    </a:lnTo>
                    <a:lnTo>
                      <a:pt x="43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5190347" y="4448914"/>
                <a:ext cx="291295" cy="2668"/>
              </a:xfrm>
              <a:custGeom>
                <a:rect b="b" l="l" r="r" t="t"/>
                <a:pathLst>
                  <a:path extrusionOk="0" h="31" w="3384">
                    <a:moveTo>
                      <a:pt x="1" y="0"/>
                    </a:moveTo>
                    <a:lnTo>
                      <a:pt x="1" y="31"/>
                    </a:lnTo>
                    <a:lnTo>
                      <a:pt x="3383" y="31"/>
                    </a:lnTo>
                    <a:lnTo>
                      <a:pt x="33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" name="Google Shape;433;p36"/>
            <p:cNvGrpSpPr/>
            <p:nvPr/>
          </p:nvGrpSpPr>
          <p:grpSpPr>
            <a:xfrm>
              <a:off x="6257305" y="2899159"/>
              <a:ext cx="1666424" cy="1220338"/>
              <a:chOff x="2801674" y="1762912"/>
              <a:chExt cx="2684749" cy="1966067"/>
            </a:xfrm>
          </p:grpSpPr>
          <p:grpSp>
            <p:nvGrpSpPr>
              <p:cNvPr id="434" name="Google Shape;434;p36"/>
              <p:cNvGrpSpPr/>
              <p:nvPr/>
            </p:nvGrpSpPr>
            <p:grpSpPr>
              <a:xfrm>
                <a:off x="2801674" y="1762912"/>
                <a:ext cx="2684749" cy="1966067"/>
                <a:chOff x="2796912" y="1762912"/>
                <a:chExt cx="2684749" cy="1966067"/>
              </a:xfrm>
            </p:grpSpPr>
            <p:grpSp>
              <p:nvGrpSpPr>
                <p:cNvPr id="435" name="Google Shape;435;p36"/>
                <p:cNvGrpSpPr/>
                <p:nvPr/>
              </p:nvGrpSpPr>
              <p:grpSpPr>
                <a:xfrm>
                  <a:off x="2796912" y="1762912"/>
                  <a:ext cx="2684749" cy="1966067"/>
                  <a:chOff x="2796912" y="1762912"/>
                  <a:chExt cx="2684749" cy="1966067"/>
                </a:xfrm>
              </p:grpSpPr>
              <p:sp>
                <p:nvSpPr>
                  <p:cNvPr id="436" name="Google Shape;436;p36"/>
                  <p:cNvSpPr/>
                  <p:nvPr/>
                </p:nvSpPr>
                <p:spPr>
                  <a:xfrm>
                    <a:off x="2798203" y="1766871"/>
                    <a:ext cx="2683458" cy="1956857"/>
                  </a:xfrm>
                  <a:custGeom>
                    <a:rect b="b" l="l" r="r" t="t"/>
                    <a:pathLst>
                      <a:path extrusionOk="0" h="22733" w="31174">
                        <a:moveTo>
                          <a:pt x="3063" y="1"/>
                        </a:moveTo>
                        <a:cubicBezTo>
                          <a:pt x="2210" y="16"/>
                          <a:pt x="1494" y="671"/>
                          <a:pt x="1418" y="1524"/>
                        </a:cubicBezTo>
                        <a:lnTo>
                          <a:pt x="46" y="21209"/>
                        </a:lnTo>
                        <a:cubicBezTo>
                          <a:pt x="1" y="22001"/>
                          <a:pt x="564" y="22687"/>
                          <a:pt x="1341" y="22733"/>
                        </a:cubicBezTo>
                        <a:lnTo>
                          <a:pt x="28111" y="22733"/>
                        </a:lnTo>
                        <a:cubicBezTo>
                          <a:pt x="28964" y="22717"/>
                          <a:pt x="29665" y="22077"/>
                          <a:pt x="29741" y="21209"/>
                        </a:cubicBezTo>
                        <a:lnTo>
                          <a:pt x="31112" y="1524"/>
                        </a:lnTo>
                        <a:cubicBezTo>
                          <a:pt x="31173" y="747"/>
                          <a:pt x="30594" y="77"/>
                          <a:pt x="2981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7" name="Google Shape;437;p36"/>
                  <p:cNvSpPr/>
                  <p:nvPr/>
                </p:nvSpPr>
                <p:spPr>
                  <a:xfrm>
                    <a:off x="2796912" y="1762912"/>
                    <a:ext cx="2680789" cy="1966067"/>
                  </a:xfrm>
                  <a:custGeom>
                    <a:rect b="b" l="l" r="r" t="t"/>
                    <a:pathLst>
                      <a:path extrusionOk="0" h="22840" w="31143">
                        <a:moveTo>
                          <a:pt x="29832" y="62"/>
                        </a:moveTo>
                        <a:cubicBezTo>
                          <a:pt x="30579" y="123"/>
                          <a:pt x="31127" y="778"/>
                          <a:pt x="31066" y="1525"/>
                        </a:cubicBezTo>
                        <a:lnTo>
                          <a:pt x="29695" y="21225"/>
                        </a:lnTo>
                        <a:cubicBezTo>
                          <a:pt x="29634" y="22063"/>
                          <a:pt x="28949" y="22687"/>
                          <a:pt x="28111" y="22702"/>
                        </a:cubicBezTo>
                        <a:lnTo>
                          <a:pt x="1356" y="22702"/>
                        </a:lnTo>
                        <a:cubicBezTo>
                          <a:pt x="625" y="22657"/>
                          <a:pt x="61" y="21986"/>
                          <a:pt x="122" y="21240"/>
                        </a:cubicBezTo>
                        <a:lnTo>
                          <a:pt x="1494" y="1570"/>
                        </a:lnTo>
                        <a:cubicBezTo>
                          <a:pt x="1554" y="732"/>
                          <a:pt x="2240" y="92"/>
                          <a:pt x="3078" y="77"/>
                        </a:cubicBezTo>
                        <a:lnTo>
                          <a:pt x="29695" y="62"/>
                        </a:lnTo>
                        <a:close/>
                        <a:moveTo>
                          <a:pt x="3048" y="1"/>
                        </a:moveTo>
                        <a:cubicBezTo>
                          <a:pt x="2179" y="1"/>
                          <a:pt x="1448" y="687"/>
                          <a:pt x="1372" y="1570"/>
                        </a:cubicBezTo>
                        <a:lnTo>
                          <a:pt x="0" y="21255"/>
                        </a:lnTo>
                        <a:lnTo>
                          <a:pt x="0" y="21392"/>
                        </a:lnTo>
                        <a:cubicBezTo>
                          <a:pt x="31" y="22205"/>
                          <a:pt x="686" y="22840"/>
                          <a:pt x="1466" y="22840"/>
                        </a:cubicBezTo>
                        <a:cubicBezTo>
                          <a:pt x="1475" y="22840"/>
                          <a:pt x="1484" y="22840"/>
                          <a:pt x="1494" y="22840"/>
                        </a:cubicBezTo>
                        <a:lnTo>
                          <a:pt x="28111" y="22840"/>
                        </a:lnTo>
                        <a:cubicBezTo>
                          <a:pt x="29010" y="22824"/>
                          <a:pt x="29741" y="22139"/>
                          <a:pt x="29802" y="21255"/>
                        </a:cubicBezTo>
                        <a:lnTo>
                          <a:pt x="31143" y="1585"/>
                        </a:lnTo>
                        <a:lnTo>
                          <a:pt x="31143" y="1448"/>
                        </a:lnTo>
                        <a:cubicBezTo>
                          <a:pt x="31143" y="641"/>
                          <a:pt x="30487" y="1"/>
                          <a:pt x="296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38" name="Google Shape;438;p36"/>
                <p:cNvGrpSpPr/>
                <p:nvPr/>
              </p:nvGrpSpPr>
              <p:grpSpPr>
                <a:xfrm>
                  <a:off x="3173348" y="2422619"/>
                  <a:ext cx="1832191" cy="787018"/>
                  <a:chOff x="3173348" y="2422619"/>
                  <a:chExt cx="1832191" cy="787018"/>
                </a:xfrm>
              </p:grpSpPr>
              <p:sp>
                <p:nvSpPr>
                  <p:cNvPr id="439" name="Google Shape;439;p36"/>
                  <p:cNvSpPr/>
                  <p:nvPr/>
                </p:nvSpPr>
                <p:spPr>
                  <a:xfrm>
                    <a:off x="3173348" y="2460666"/>
                    <a:ext cx="272874" cy="324005"/>
                  </a:xfrm>
                  <a:custGeom>
                    <a:rect b="b" l="l" r="r" t="t"/>
                    <a:pathLst>
                      <a:path extrusionOk="0" h="3764" w="3170">
                        <a:moveTo>
                          <a:pt x="3123" y="0"/>
                        </a:moveTo>
                        <a:cubicBezTo>
                          <a:pt x="2941" y="92"/>
                          <a:pt x="2788" y="183"/>
                          <a:pt x="2636" y="275"/>
                        </a:cubicBezTo>
                        <a:lnTo>
                          <a:pt x="2712" y="397"/>
                        </a:lnTo>
                        <a:lnTo>
                          <a:pt x="3169" y="107"/>
                        </a:lnTo>
                        <a:lnTo>
                          <a:pt x="3123" y="0"/>
                        </a:lnTo>
                        <a:close/>
                        <a:moveTo>
                          <a:pt x="2209" y="625"/>
                        </a:moveTo>
                        <a:cubicBezTo>
                          <a:pt x="2072" y="732"/>
                          <a:pt x="1920" y="854"/>
                          <a:pt x="1783" y="991"/>
                        </a:cubicBezTo>
                        <a:lnTo>
                          <a:pt x="1874" y="1082"/>
                        </a:lnTo>
                        <a:cubicBezTo>
                          <a:pt x="2011" y="945"/>
                          <a:pt x="2148" y="838"/>
                          <a:pt x="2286" y="717"/>
                        </a:cubicBezTo>
                        <a:lnTo>
                          <a:pt x="2209" y="625"/>
                        </a:lnTo>
                        <a:close/>
                        <a:moveTo>
                          <a:pt x="1402" y="1387"/>
                        </a:moveTo>
                        <a:cubicBezTo>
                          <a:pt x="1265" y="1509"/>
                          <a:pt x="1158" y="1646"/>
                          <a:pt x="1036" y="1798"/>
                        </a:cubicBezTo>
                        <a:lnTo>
                          <a:pt x="1143" y="1874"/>
                        </a:lnTo>
                        <a:cubicBezTo>
                          <a:pt x="1249" y="1722"/>
                          <a:pt x="1387" y="1600"/>
                          <a:pt x="1493" y="1463"/>
                        </a:cubicBezTo>
                        <a:lnTo>
                          <a:pt x="1402" y="1387"/>
                        </a:lnTo>
                        <a:close/>
                        <a:moveTo>
                          <a:pt x="716" y="2240"/>
                        </a:moveTo>
                        <a:cubicBezTo>
                          <a:pt x="625" y="2392"/>
                          <a:pt x="533" y="2560"/>
                          <a:pt x="427" y="2712"/>
                        </a:cubicBezTo>
                        <a:lnTo>
                          <a:pt x="549" y="2773"/>
                        </a:lnTo>
                        <a:cubicBezTo>
                          <a:pt x="625" y="2621"/>
                          <a:pt x="716" y="2469"/>
                          <a:pt x="838" y="2316"/>
                        </a:cubicBezTo>
                        <a:lnTo>
                          <a:pt x="716" y="2240"/>
                        </a:lnTo>
                        <a:close/>
                        <a:moveTo>
                          <a:pt x="183" y="3200"/>
                        </a:moveTo>
                        <a:cubicBezTo>
                          <a:pt x="107" y="3368"/>
                          <a:pt x="46" y="3550"/>
                          <a:pt x="0" y="3733"/>
                        </a:cubicBezTo>
                        <a:lnTo>
                          <a:pt x="122" y="3764"/>
                        </a:lnTo>
                        <a:lnTo>
                          <a:pt x="305" y="3246"/>
                        </a:lnTo>
                        <a:lnTo>
                          <a:pt x="183" y="320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0" name="Google Shape;440;p36"/>
                  <p:cNvSpPr/>
                  <p:nvPr/>
                </p:nvSpPr>
                <p:spPr>
                  <a:xfrm>
                    <a:off x="3488052" y="2435703"/>
                    <a:ext cx="22381" cy="18507"/>
                  </a:xfrm>
                  <a:custGeom>
                    <a:rect b="b" l="l" r="r" t="t"/>
                    <a:pathLst>
                      <a:path extrusionOk="0" h="215" w="260">
                        <a:moveTo>
                          <a:pt x="245" y="1"/>
                        </a:moveTo>
                        <a:cubicBezTo>
                          <a:pt x="168" y="16"/>
                          <a:pt x="77" y="62"/>
                          <a:pt x="1" y="77"/>
                        </a:cubicBezTo>
                        <a:lnTo>
                          <a:pt x="31" y="214"/>
                        </a:lnTo>
                        <a:cubicBezTo>
                          <a:pt x="107" y="184"/>
                          <a:pt x="184" y="169"/>
                          <a:pt x="260" y="138"/>
                        </a:cubicBezTo>
                        <a:lnTo>
                          <a:pt x="24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1" name="Google Shape;441;p36"/>
                  <p:cNvSpPr/>
                  <p:nvPr/>
                </p:nvSpPr>
                <p:spPr>
                  <a:xfrm>
                    <a:off x="4991074" y="2736118"/>
                    <a:ext cx="14461" cy="22381"/>
                  </a:xfrm>
                  <a:custGeom>
                    <a:rect b="b" l="l" r="r" t="t"/>
                    <a:pathLst>
                      <a:path extrusionOk="0" h="260" w="168">
                        <a:moveTo>
                          <a:pt x="137" y="0"/>
                        </a:moveTo>
                        <a:lnTo>
                          <a:pt x="0" y="15"/>
                        </a:lnTo>
                        <a:cubicBezTo>
                          <a:pt x="15" y="91"/>
                          <a:pt x="31" y="183"/>
                          <a:pt x="31" y="259"/>
                        </a:cubicBezTo>
                        <a:lnTo>
                          <a:pt x="168" y="244"/>
                        </a:lnTo>
                        <a:cubicBezTo>
                          <a:pt x="152" y="168"/>
                          <a:pt x="152" y="76"/>
                          <a:pt x="13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2" name="Google Shape;442;p36"/>
                  <p:cNvSpPr/>
                  <p:nvPr/>
                </p:nvSpPr>
                <p:spPr>
                  <a:xfrm>
                    <a:off x="4775963" y="2799042"/>
                    <a:ext cx="229575" cy="383056"/>
                  </a:xfrm>
                  <a:custGeom>
                    <a:rect b="b" l="l" r="r" t="t"/>
                    <a:pathLst>
                      <a:path extrusionOk="0" h="4450" w="2667">
                        <a:moveTo>
                          <a:pt x="2530" y="0"/>
                        </a:moveTo>
                        <a:cubicBezTo>
                          <a:pt x="2530" y="183"/>
                          <a:pt x="2514" y="336"/>
                          <a:pt x="2499" y="488"/>
                        </a:cubicBezTo>
                        <a:lnTo>
                          <a:pt x="2636" y="503"/>
                        </a:lnTo>
                        <a:cubicBezTo>
                          <a:pt x="2651" y="336"/>
                          <a:pt x="2667" y="153"/>
                          <a:pt x="2667" y="0"/>
                        </a:cubicBezTo>
                        <a:close/>
                        <a:moveTo>
                          <a:pt x="2408" y="945"/>
                        </a:moveTo>
                        <a:cubicBezTo>
                          <a:pt x="2362" y="1097"/>
                          <a:pt x="2332" y="1250"/>
                          <a:pt x="2271" y="1402"/>
                        </a:cubicBezTo>
                        <a:lnTo>
                          <a:pt x="2408" y="1432"/>
                        </a:lnTo>
                        <a:cubicBezTo>
                          <a:pt x="2453" y="1280"/>
                          <a:pt x="2499" y="1128"/>
                          <a:pt x="2530" y="960"/>
                        </a:cubicBezTo>
                        <a:lnTo>
                          <a:pt x="2408" y="945"/>
                        </a:lnTo>
                        <a:close/>
                        <a:moveTo>
                          <a:pt x="2133" y="1829"/>
                        </a:moveTo>
                        <a:cubicBezTo>
                          <a:pt x="2057" y="1981"/>
                          <a:pt x="1996" y="2133"/>
                          <a:pt x="1920" y="2270"/>
                        </a:cubicBezTo>
                        <a:lnTo>
                          <a:pt x="2042" y="2331"/>
                        </a:lnTo>
                        <a:cubicBezTo>
                          <a:pt x="2118" y="2194"/>
                          <a:pt x="2179" y="2042"/>
                          <a:pt x="2255" y="1890"/>
                        </a:cubicBezTo>
                        <a:lnTo>
                          <a:pt x="2133" y="1829"/>
                        </a:lnTo>
                        <a:close/>
                        <a:moveTo>
                          <a:pt x="1676" y="2697"/>
                        </a:moveTo>
                        <a:cubicBezTo>
                          <a:pt x="1600" y="2819"/>
                          <a:pt x="1509" y="2941"/>
                          <a:pt x="1417" y="3078"/>
                        </a:cubicBezTo>
                        <a:lnTo>
                          <a:pt x="1509" y="3154"/>
                        </a:lnTo>
                        <a:cubicBezTo>
                          <a:pt x="1615" y="3017"/>
                          <a:pt x="1692" y="2880"/>
                          <a:pt x="1798" y="2773"/>
                        </a:cubicBezTo>
                        <a:lnTo>
                          <a:pt x="1676" y="2697"/>
                        </a:lnTo>
                        <a:close/>
                        <a:moveTo>
                          <a:pt x="1128" y="3428"/>
                        </a:moveTo>
                        <a:cubicBezTo>
                          <a:pt x="1006" y="3550"/>
                          <a:pt x="899" y="3657"/>
                          <a:pt x="777" y="3764"/>
                        </a:cubicBezTo>
                        <a:lnTo>
                          <a:pt x="854" y="3855"/>
                        </a:lnTo>
                        <a:cubicBezTo>
                          <a:pt x="976" y="3764"/>
                          <a:pt x="1082" y="3642"/>
                          <a:pt x="1219" y="3535"/>
                        </a:cubicBezTo>
                        <a:lnTo>
                          <a:pt x="1128" y="3428"/>
                        </a:lnTo>
                        <a:close/>
                        <a:moveTo>
                          <a:pt x="397" y="4068"/>
                        </a:moveTo>
                        <a:cubicBezTo>
                          <a:pt x="259" y="4160"/>
                          <a:pt x="138" y="4251"/>
                          <a:pt x="0" y="4327"/>
                        </a:cubicBezTo>
                        <a:lnTo>
                          <a:pt x="61" y="4449"/>
                        </a:lnTo>
                        <a:cubicBezTo>
                          <a:pt x="214" y="4343"/>
                          <a:pt x="351" y="4266"/>
                          <a:pt x="473" y="4160"/>
                        </a:cubicBezTo>
                        <a:lnTo>
                          <a:pt x="397" y="406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3" name="Google Shape;443;p36"/>
                  <p:cNvSpPr/>
                  <p:nvPr/>
                </p:nvSpPr>
                <p:spPr>
                  <a:xfrm>
                    <a:off x="4720873" y="3191131"/>
                    <a:ext cx="23672" cy="18507"/>
                  </a:xfrm>
                  <a:custGeom>
                    <a:rect b="b" l="l" r="r" t="t"/>
                    <a:pathLst>
                      <a:path extrusionOk="0" h="215" w="275">
                        <a:moveTo>
                          <a:pt x="229" y="1"/>
                        </a:moveTo>
                        <a:cubicBezTo>
                          <a:pt x="153" y="16"/>
                          <a:pt x="77" y="62"/>
                          <a:pt x="1" y="92"/>
                        </a:cubicBezTo>
                        <a:lnTo>
                          <a:pt x="46" y="214"/>
                        </a:lnTo>
                        <a:cubicBezTo>
                          <a:pt x="122" y="199"/>
                          <a:pt x="199" y="153"/>
                          <a:pt x="275" y="123"/>
                        </a:cubicBezTo>
                        <a:lnTo>
                          <a:pt x="22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4" name="Google Shape;444;p36"/>
                  <p:cNvSpPr/>
                  <p:nvPr/>
                </p:nvSpPr>
                <p:spPr>
                  <a:xfrm>
                    <a:off x="4097920" y="2422619"/>
                    <a:ext cx="22381" cy="15839"/>
                  </a:xfrm>
                  <a:custGeom>
                    <a:rect b="b" l="l" r="r" t="t"/>
                    <a:pathLst>
                      <a:path extrusionOk="0" h="184" w="260">
                        <a:moveTo>
                          <a:pt x="16" y="1"/>
                        </a:moveTo>
                        <a:lnTo>
                          <a:pt x="0" y="138"/>
                        </a:lnTo>
                        <a:cubicBezTo>
                          <a:pt x="77" y="153"/>
                          <a:pt x="168" y="168"/>
                          <a:pt x="244" y="183"/>
                        </a:cubicBezTo>
                        <a:lnTo>
                          <a:pt x="259" y="62"/>
                        </a:lnTo>
                        <a:cubicBezTo>
                          <a:pt x="183" y="31"/>
                          <a:pt x="92" y="16"/>
                          <a:pt x="1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5" name="Google Shape;445;p36"/>
                  <p:cNvSpPr/>
                  <p:nvPr/>
                </p:nvSpPr>
                <p:spPr>
                  <a:xfrm>
                    <a:off x="4163512" y="2443623"/>
                    <a:ext cx="291209" cy="490570"/>
                  </a:xfrm>
                  <a:custGeom>
                    <a:rect b="b" l="l" r="r" t="t"/>
                    <a:pathLst>
                      <a:path extrusionOk="0" h="5699" w="3383">
                        <a:moveTo>
                          <a:pt x="46" y="0"/>
                        </a:moveTo>
                        <a:lnTo>
                          <a:pt x="0" y="122"/>
                        </a:lnTo>
                        <a:cubicBezTo>
                          <a:pt x="153" y="168"/>
                          <a:pt x="290" y="244"/>
                          <a:pt x="457" y="351"/>
                        </a:cubicBezTo>
                        <a:lnTo>
                          <a:pt x="534" y="244"/>
                        </a:lnTo>
                        <a:cubicBezTo>
                          <a:pt x="381" y="153"/>
                          <a:pt x="229" y="77"/>
                          <a:pt x="46" y="0"/>
                        </a:cubicBezTo>
                        <a:close/>
                        <a:moveTo>
                          <a:pt x="945" y="549"/>
                        </a:moveTo>
                        <a:lnTo>
                          <a:pt x="869" y="656"/>
                        </a:lnTo>
                        <a:lnTo>
                          <a:pt x="1265" y="991"/>
                        </a:lnTo>
                        <a:lnTo>
                          <a:pt x="1341" y="899"/>
                        </a:lnTo>
                        <a:lnTo>
                          <a:pt x="945" y="549"/>
                        </a:lnTo>
                        <a:close/>
                        <a:moveTo>
                          <a:pt x="1722" y="1280"/>
                        </a:moveTo>
                        <a:lnTo>
                          <a:pt x="1631" y="1356"/>
                        </a:lnTo>
                        <a:cubicBezTo>
                          <a:pt x="1752" y="1494"/>
                          <a:pt x="1859" y="1646"/>
                          <a:pt x="1950" y="1768"/>
                        </a:cubicBezTo>
                        <a:lnTo>
                          <a:pt x="2057" y="1692"/>
                        </a:lnTo>
                        <a:cubicBezTo>
                          <a:pt x="1950" y="1539"/>
                          <a:pt x="1844" y="1417"/>
                          <a:pt x="1722" y="1280"/>
                        </a:cubicBezTo>
                        <a:close/>
                        <a:moveTo>
                          <a:pt x="2377" y="2133"/>
                        </a:moveTo>
                        <a:lnTo>
                          <a:pt x="2255" y="2210"/>
                        </a:lnTo>
                        <a:cubicBezTo>
                          <a:pt x="2331" y="2362"/>
                          <a:pt x="2438" y="2514"/>
                          <a:pt x="2514" y="2667"/>
                        </a:cubicBezTo>
                        <a:lnTo>
                          <a:pt x="2636" y="2590"/>
                        </a:lnTo>
                        <a:cubicBezTo>
                          <a:pt x="2560" y="2438"/>
                          <a:pt x="2468" y="2286"/>
                          <a:pt x="2377" y="2133"/>
                        </a:cubicBezTo>
                        <a:close/>
                        <a:moveTo>
                          <a:pt x="2849" y="3093"/>
                        </a:moveTo>
                        <a:lnTo>
                          <a:pt x="2743" y="3139"/>
                        </a:lnTo>
                        <a:cubicBezTo>
                          <a:pt x="2819" y="3322"/>
                          <a:pt x="2865" y="3474"/>
                          <a:pt x="2926" y="3642"/>
                        </a:cubicBezTo>
                        <a:lnTo>
                          <a:pt x="3047" y="3581"/>
                        </a:lnTo>
                        <a:cubicBezTo>
                          <a:pt x="2986" y="3413"/>
                          <a:pt x="2926" y="3261"/>
                          <a:pt x="2849" y="3093"/>
                        </a:cubicBezTo>
                        <a:close/>
                        <a:moveTo>
                          <a:pt x="3200" y="4099"/>
                        </a:moveTo>
                        <a:lnTo>
                          <a:pt x="3063" y="4129"/>
                        </a:lnTo>
                        <a:cubicBezTo>
                          <a:pt x="3124" y="4297"/>
                          <a:pt x="3139" y="4480"/>
                          <a:pt x="3169" y="4647"/>
                        </a:cubicBezTo>
                        <a:lnTo>
                          <a:pt x="3306" y="4617"/>
                        </a:lnTo>
                        <a:lnTo>
                          <a:pt x="3200" y="4099"/>
                        </a:lnTo>
                        <a:close/>
                        <a:moveTo>
                          <a:pt x="3230" y="5165"/>
                        </a:moveTo>
                        <a:cubicBezTo>
                          <a:pt x="3246" y="5272"/>
                          <a:pt x="3246" y="5379"/>
                          <a:pt x="3246" y="5470"/>
                        </a:cubicBezTo>
                        <a:lnTo>
                          <a:pt x="3246" y="5699"/>
                        </a:lnTo>
                        <a:lnTo>
                          <a:pt x="3383" y="5699"/>
                        </a:lnTo>
                        <a:lnTo>
                          <a:pt x="3383" y="5470"/>
                        </a:lnTo>
                        <a:cubicBezTo>
                          <a:pt x="3383" y="5379"/>
                          <a:pt x="3367" y="5257"/>
                          <a:pt x="3367" y="516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6" name="Google Shape;446;p36"/>
                  <p:cNvSpPr/>
                  <p:nvPr/>
                </p:nvSpPr>
                <p:spPr>
                  <a:xfrm>
                    <a:off x="4432337" y="2976106"/>
                    <a:ext cx="15839" cy="24963"/>
                  </a:xfrm>
                  <a:custGeom>
                    <a:rect b="b" l="l" r="r" t="t"/>
                    <a:pathLst>
                      <a:path extrusionOk="0" h="290" w="184">
                        <a:moveTo>
                          <a:pt x="46" y="0"/>
                        </a:moveTo>
                        <a:cubicBezTo>
                          <a:pt x="31" y="92"/>
                          <a:pt x="16" y="183"/>
                          <a:pt x="1" y="259"/>
                        </a:cubicBezTo>
                        <a:lnTo>
                          <a:pt x="107" y="290"/>
                        </a:lnTo>
                        <a:cubicBezTo>
                          <a:pt x="153" y="213"/>
                          <a:pt x="168" y="137"/>
                          <a:pt x="183" y="15"/>
                        </a:cubicBezTo>
                        <a:lnTo>
                          <a:pt x="4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447" name="Google Shape;447;p36"/>
                <p:cNvGrpSpPr/>
                <p:nvPr/>
              </p:nvGrpSpPr>
              <p:grpSpPr>
                <a:xfrm>
                  <a:off x="3000157" y="1909848"/>
                  <a:ext cx="1841489" cy="338465"/>
                  <a:chOff x="3000157" y="1909848"/>
                  <a:chExt cx="1841489" cy="338465"/>
                </a:xfrm>
              </p:grpSpPr>
              <p:sp>
                <p:nvSpPr>
                  <p:cNvPr id="448" name="Google Shape;448;p36"/>
                  <p:cNvSpPr/>
                  <p:nvPr/>
                </p:nvSpPr>
                <p:spPr>
                  <a:xfrm>
                    <a:off x="3000157" y="2018652"/>
                    <a:ext cx="426354" cy="229661"/>
                  </a:xfrm>
                  <a:custGeom>
                    <a:rect b="b" l="l" r="r" t="t"/>
                    <a:pathLst>
                      <a:path extrusionOk="0" h="2668" w="4953">
                        <a:moveTo>
                          <a:pt x="2500" y="1"/>
                        </a:moveTo>
                        <a:cubicBezTo>
                          <a:pt x="1982" y="1"/>
                          <a:pt x="1525" y="351"/>
                          <a:pt x="1387" y="839"/>
                        </a:cubicBezTo>
                        <a:cubicBezTo>
                          <a:pt x="900" y="885"/>
                          <a:pt x="519" y="1266"/>
                          <a:pt x="473" y="1753"/>
                        </a:cubicBezTo>
                        <a:lnTo>
                          <a:pt x="473" y="1829"/>
                        </a:lnTo>
                        <a:cubicBezTo>
                          <a:pt x="245" y="1829"/>
                          <a:pt x="47" y="2027"/>
                          <a:pt x="16" y="2256"/>
                        </a:cubicBezTo>
                        <a:cubicBezTo>
                          <a:pt x="1" y="2469"/>
                          <a:pt x="153" y="2652"/>
                          <a:pt x="382" y="2667"/>
                        </a:cubicBezTo>
                        <a:lnTo>
                          <a:pt x="4252" y="2667"/>
                        </a:lnTo>
                        <a:cubicBezTo>
                          <a:pt x="4617" y="2667"/>
                          <a:pt x="4922" y="2393"/>
                          <a:pt x="4937" y="2027"/>
                        </a:cubicBezTo>
                        <a:cubicBezTo>
                          <a:pt x="4953" y="1753"/>
                          <a:pt x="4800" y="1509"/>
                          <a:pt x="4557" y="1418"/>
                        </a:cubicBezTo>
                        <a:cubicBezTo>
                          <a:pt x="4587" y="976"/>
                          <a:pt x="4252" y="580"/>
                          <a:pt x="3810" y="534"/>
                        </a:cubicBezTo>
                        <a:lnTo>
                          <a:pt x="3734" y="534"/>
                        </a:lnTo>
                        <a:cubicBezTo>
                          <a:pt x="3627" y="534"/>
                          <a:pt x="3505" y="565"/>
                          <a:pt x="3399" y="595"/>
                        </a:cubicBezTo>
                        <a:cubicBezTo>
                          <a:pt x="3246" y="260"/>
                          <a:pt x="2896" y="1"/>
                          <a:pt x="2500" y="1"/>
                        </a:cubicBezTo>
                        <a:close/>
                      </a:path>
                    </a:pathLst>
                  </a:custGeom>
                  <a:solidFill>
                    <a:srgbClr val="FE8D00">
                      <a:alpha val="368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49" name="Google Shape;449;p36"/>
                  <p:cNvSpPr/>
                  <p:nvPr/>
                </p:nvSpPr>
                <p:spPr>
                  <a:xfrm>
                    <a:off x="4467715" y="2034404"/>
                    <a:ext cx="373932" cy="198156"/>
                  </a:xfrm>
                  <a:custGeom>
                    <a:rect b="b" l="l" r="r" t="t"/>
                    <a:pathLst>
                      <a:path extrusionOk="0" h="2302" w="4344">
                        <a:moveTo>
                          <a:pt x="2195" y="1"/>
                        </a:moveTo>
                        <a:cubicBezTo>
                          <a:pt x="1738" y="1"/>
                          <a:pt x="1357" y="306"/>
                          <a:pt x="1220" y="717"/>
                        </a:cubicBezTo>
                        <a:cubicBezTo>
                          <a:pt x="808" y="763"/>
                          <a:pt x="458" y="1083"/>
                          <a:pt x="428" y="1524"/>
                        </a:cubicBezTo>
                        <a:lnTo>
                          <a:pt x="428" y="1570"/>
                        </a:lnTo>
                        <a:cubicBezTo>
                          <a:pt x="214" y="1570"/>
                          <a:pt x="47" y="1753"/>
                          <a:pt x="16" y="1936"/>
                        </a:cubicBezTo>
                        <a:cubicBezTo>
                          <a:pt x="1" y="2134"/>
                          <a:pt x="138" y="2301"/>
                          <a:pt x="321" y="2301"/>
                        </a:cubicBezTo>
                        <a:lnTo>
                          <a:pt x="3719" y="2301"/>
                        </a:lnTo>
                        <a:cubicBezTo>
                          <a:pt x="4039" y="2301"/>
                          <a:pt x="4282" y="2058"/>
                          <a:pt x="4328" y="1722"/>
                        </a:cubicBezTo>
                        <a:cubicBezTo>
                          <a:pt x="4343" y="1494"/>
                          <a:pt x="4206" y="1296"/>
                          <a:pt x="3978" y="1189"/>
                        </a:cubicBezTo>
                        <a:cubicBezTo>
                          <a:pt x="4023" y="808"/>
                          <a:pt x="3719" y="473"/>
                          <a:pt x="3338" y="427"/>
                        </a:cubicBezTo>
                        <a:lnTo>
                          <a:pt x="3261" y="427"/>
                        </a:lnTo>
                        <a:cubicBezTo>
                          <a:pt x="3170" y="427"/>
                          <a:pt x="3063" y="458"/>
                          <a:pt x="2972" y="488"/>
                        </a:cubicBezTo>
                        <a:cubicBezTo>
                          <a:pt x="2865" y="199"/>
                          <a:pt x="2530" y="1"/>
                          <a:pt x="2195" y="1"/>
                        </a:cubicBezTo>
                        <a:close/>
                      </a:path>
                    </a:pathLst>
                  </a:custGeom>
                  <a:solidFill>
                    <a:srgbClr val="FE8D00">
                      <a:alpha val="368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0" name="Google Shape;450;p36"/>
                  <p:cNvSpPr/>
                  <p:nvPr/>
                </p:nvSpPr>
                <p:spPr>
                  <a:xfrm>
                    <a:off x="4036288" y="1909848"/>
                    <a:ext cx="279416" cy="149607"/>
                  </a:xfrm>
                  <a:custGeom>
                    <a:rect b="b" l="l" r="r" t="t"/>
                    <a:pathLst>
                      <a:path extrusionOk="0" h="1738" w="3246">
                        <a:moveTo>
                          <a:pt x="1813" y="0"/>
                        </a:moveTo>
                        <a:cubicBezTo>
                          <a:pt x="1524" y="0"/>
                          <a:pt x="1280" y="153"/>
                          <a:pt x="1143" y="397"/>
                        </a:cubicBezTo>
                        <a:cubicBezTo>
                          <a:pt x="1067" y="351"/>
                          <a:pt x="1021" y="351"/>
                          <a:pt x="945" y="351"/>
                        </a:cubicBezTo>
                        <a:cubicBezTo>
                          <a:pt x="610" y="351"/>
                          <a:pt x="351" y="595"/>
                          <a:pt x="305" y="930"/>
                        </a:cubicBezTo>
                        <a:cubicBezTo>
                          <a:pt x="137" y="975"/>
                          <a:pt x="31" y="1128"/>
                          <a:pt x="0" y="1326"/>
                        </a:cubicBezTo>
                        <a:lnTo>
                          <a:pt x="0" y="1356"/>
                        </a:lnTo>
                        <a:cubicBezTo>
                          <a:pt x="0" y="1570"/>
                          <a:pt x="183" y="1737"/>
                          <a:pt x="412" y="1737"/>
                        </a:cubicBezTo>
                        <a:lnTo>
                          <a:pt x="2941" y="1737"/>
                        </a:lnTo>
                        <a:cubicBezTo>
                          <a:pt x="3093" y="1737"/>
                          <a:pt x="3230" y="1631"/>
                          <a:pt x="3246" y="1463"/>
                        </a:cubicBezTo>
                        <a:lnTo>
                          <a:pt x="3246" y="1417"/>
                        </a:lnTo>
                        <a:cubicBezTo>
                          <a:pt x="3246" y="1280"/>
                          <a:pt x="3124" y="1174"/>
                          <a:pt x="3002" y="1174"/>
                        </a:cubicBezTo>
                        <a:lnTo>
                          <a:pt x="3002" y="1128"/>
                        </a:lnTo>
                        <a:lnTo>
                          <a:pt x="3002" y="1113"/>
                        </a:lnTo>
                        <a:cubicBezTo>
                          <a:pt x="3017" y="808"/>
                          <a:pt x="2773" y="549"/>
                          <a:pt x="2453" y="534"/>
                        </a:cubicBezTo>
                        <a:cubicBezTo>
                          <a:pt x="2408" y="229"/>
                          <a:pt x="2133" y="0"/>
                          <a:pt x="1813" y="0"/>
                        </a:cubicBezTo>
                        <a:close/>
                      </a:path>
                    </a:pathLst>
                  </a:custGeom>
                  <a:solidFill>
                    <a:srgbClr val="FE8D00">
                      <a:alpha val="368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451" name="Google Shape;451;p36"/>
              <p:cNvGrpSpPr/>
              <p:nvPr/>
            </p:nvGrpSpPr>
            <p:grpSpPr>
              <a:xfrm>
                <a:off x="4189680" y="3062959"/>
                <a:ext cx="456568" cy="410602"/>
                <a:chOff x="4189680" y="3062959"/>
                <a:chExt cx="456568" cy="410602"/>
              </a:xfrm>
            </p:grpSpPr>
            <p:sp>
              <p:nvSpPr>
                <p:cNvPr id="452" name="Google Shape;452;p36"/>
                <p:cNvSpPr/>
                <p:nvPr/>
              </p:nvSpPr>
              <p:spPr>
                <a:xfrm>
                  <a:off x="4189680" y="3062959"/>
                  <a:ext cx="456568" cy="410602"/>
                </a:xfrm>
                <a:custGeom>
                  <a:rect b="b" l="l" r="r" t="t"/>
                  <a:pathLst>
                    <a:path extrusionOk="0" h="4770" w="5304">
                      <a:moveTo>
                        <a:pt x="2825" y="0"/>
                      </a:moveTo>
                      <a:cubicBezTo>
                        <a:pt x="2199" y="0"/>
                        <a:pt x="1559" y="244"/>
                        <a:pt x="1067" y="728"/>
                      </a:cubicBezTo>
                      <a:cubicBezTo>
                        <a:pt x="77" y="1688"/>
                        <a:pt x="1" y="3181"/>
                        <a:pt x="885" y="4095"/>
                      </a:cubicBezTo>
                      <a:cubicBezTo>
                        <a:pt x="1319" y="4545"/>
                        <a:pt x="1909" y="4770"/>
                        <a:pt x="2511" y="4770"/>
                      </a:cubicBezTo>
                      <a:cubicBezTo>
                        <a:pt x="3134" y="4770"/>
                        <a:pt x="3771" y="4530"/>
                        <a:pt x="4267" y="4049"/>
                      </a:cubicBezTo>
                      <a:cubicBezTo>
                        <a:pt x="5227" y="3090"/>
                        <a:pt x="5303" y="1581"/>
                        <a:pt x="4435" y="667"/>
                      </a:cubicBezTo>
                      <a:cubicBezTo>
                        <a:pt x="4004" y="221"/>
                        <a:pt x="3420" y="0"/>
                        <a:pt x="28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36"/>
                <p:cNvSpPr/>
                <p:nvPr/>
              </p:nvSpPr>
              <p:spPr>
                <a:xfrm>
                  <a:off x="4231687" y="3082327"/>
                  <a:ext cx="372554" cy="369972"/>
                </a:xfrm>
                <a:custGeom>
                  <a:rect b="b" l="l" r="r" t="t"/>
                  <a:pathLst>
                    <a:path extrusionOk="0" h="4298" w="4328">
                      <a:moveTo>
                        <a:pt x="2329" y="0"/>
                      </a:moveTo>
                      <a:cubicBezTo>
                        <a:pt x="2320" y="0"/>
                        <a:pt x="2310" y="0"/>
                        <a:pt x="2301" y="0"/>
                      </a:cubicBezTo>
                      <a:cubicBezTo>
                        <a:pt x="1113" y="31"/>
                        <a:pt x="122" y="960"/>
                        <a:pt x="16" y="2164"/>
                      </a:cubicBezTo>
                      <a:cubicBezTo>
                        <a:pt x="1" y="2499"/>
                        <a:pt x="61" y="2849"/>
                        <a:pt x="214" y="3169"/>
                      </a:cubicBezTo>
                      <a:cubicBezTo>
                        <a:pt x="543" y="3858"/>
                        <a:pt x="1241" y="4297"/>
                        <a:pt x="1989" y="4297"/>
                      </a:cubicBezTo>
                      <a:cubicBezTo>
                        <a:pt x="2001" y="4297"/>
                        <a:pt x="2014" y="4297"/>
                        <a:pt x="2027" y="4297"/>
                      </a:cubicBezTo>
                      <a:cubicBezTo>
                        <a:pt x="2819" y="4282"/>
                        <a:pt x="3566" y="3855"/>
                        <a:pt x="3977" y="3169"/>
                      </a:cubicBezTo>
                      <a:cubicBezTo>
                        <a:pt x="4175" y="2865"/>
                        <a:pt x="4282" y="2529"/>
                        <a:pt x="4312" y="2164"/>
                      </a:cubicBezTo>
                      <a:cubicBezTo>
                        <a:pt x="4328" y="2088"/>
                        <a:pt x="4328" y="2027"/>
                        <a:pt x="4312" y="1950"/>
                      </a:cubicBezTo>
                      <a:cubicBezTo>
                        <a:pt x="4282" y="878"/>
                        <a:pt x="3413" y="0"/>
                        <a:pt x="23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36"/>
                <p:cNvSpPr/>
                <p:nvPr/>
              </p:nvSpPr>
              <p:spPr>
                <a:xfrm>
                  <a:off x="4250022" y="3306562"/>
                  <a:ext cx="324091" cy="145647"/>
                </a:xfrm>
                <a:custGeom>
                  <a:rect b="b" l="l" r="r" t="t"/>
                  <a:pathLst>
                    <a:path extrusionOk="0" h="1692" w="3765">
                      <a:moveTo>
                        <a:pt x="1921" y="1"/>
                      </a:moveTo>
                      <a:cubicBezTo>
                        <a:pt x="1235" y="1"/>
                        <a:pt x="565" y="199"/>
                        <a:pt x="1" y="564"/>
                      </a:cubicBezTo>
                      <a:cubicBezTo>
                        <a:pt x="321" y="1250"/>
                        <a:pt x="1006" y="1692"/>
                        <a:pt x="1768" y="1692"/>
                      </a:cubicBezTo>
                      <a:lnTo>
                        <a:pt x="1814" y="1692"/>
                      </a:lnTo>
                      <a:cubicBezTo>
                        <a:pt x="2606" y="1677"/>
                        <a:pt x="3353" y="1250"/>
                        <a:pt x="3764" y="564"/>
                      </a:cubicBezTo>
                      <a:cubicBezTo>
                        <a:pt x="3231" y="199"/>
                        <a:pt x="2591" y="1"/>
                        <a:pt x="1936" y="1"/>
                      </a:cubicBezTo>
                      <a:close/>
                    </a:path>
                  </a:pathLst>
                </a:custGeom>
                <a:solidFill>
                  <a:srgbClr val="FE8D00">
                    <a:alpha val="54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36"/>
                <p:cNvSpPr/>
                <p:nvPr/>
              </p:nvSpPr>
              <p:spPr>
                <a:xfrm>
                  <a:off x="4341868" y="3122956"/>
                  <a:ext cx="163982" cy="164068"/>
                </a:xfrm>
                <a:custGeom>
                  <a:rect b="b" l="l" r="r" t="t"/>
                  <a:pathLst>
                    <a:path extrusionOk="0" h="1906" w="1905">
                      <a:moveTo>
                        <a:pt x="1021" y="1"/>
                      </a:moveTo>
                      <a:cubicBezTo>
                        <a:pt x="473" y="1"/>
                        <a:pt x="31" y="412"/>
                        <a:pt x="0" y="945"/>
                      </a:cubicBezTo>
                      <a:lnTo>
                        <a:pt x="0" y="1037"/>
                      </a:lnTo>
                      <a:cubicBezTo>
                        <a:pt x="0" y="1524"/>
                        <a:pt x="396" y="1905"/>
                        <a:pt x="869" y="1905"/>
                      </a:cubicBezTo>
                      <a:lnTo>
                        <a:pt x="884" y="1905"/>
                      </a:lnTo>
                      <a:cubicBezTo>
                        <a:pt x="1433" y="1905"/>
                        <a:pt x="1859" y="1478"/>
                        <a:pt x="1905" y="945"/>
                      </a:cubicBezTo>
                      <a:lnTo>
                        <a:pt x="1905" y="854"/>
                      </a:lnTo>
                      <a:cubicBezTo>
                        <a:pt x="1890" y="381"/>
                        <a:pt x="1509" y="1"/>
                        <a:pt x="1021" y="1"/>
                      </a:cubicBezTo>
                      <a:close/>
                    </a:path>
                  </a:pathLst>
                </a:custGeom>
                <a:solidFill>
                  <a:srgbClr val="FE8D00">
                    <a:alpha val="54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6" name="Google Shape;456;p36"/>
              <p:cNvGrpSpPr/>
              <p:nvPr/>
            </p:nvGrpSpPr>
            <p:grpSpPr>
              <a:xfrm>
                <a:off x="3540560" y="2820045"/>
                <a:ext cx="540410" cy="484028"/>
                <a:chOff x="3540560" y="2820045"/>
                <a:chExt cx="540410" cy="484028"/>
              </a:xfrm>
            </p:grpSpPr>
            <p:sp>
              <p:nvSpPr>
                <p:cNvPr id="457" name="Google Shape;457;p36"/>
                <p:cNvSpPr/>
                <p:nvPr/>
              </p:nvSpPr>
              <p:spPr>
                <a:xfrm>
                  <a:off x="3540560" y="2820045"/>
                  <a:ext cx="540410" cy="484028"/>
                </a:xfrm>
                <a:custGeom>
                  <a:rect b="b" l="l" r="r" t="t"/>
                  <a:pathLst>
                    <a:path extrusionOk="0" h="5623" w="6278">
                      <a:moveTo>
                        <a:pt x="3291" y="579"/>
                      </a:moveTo>
                      <a:cubicBezTo>
                        <a:pt x="3855" y="579"/>
                        <a:pt x="4388" y="792"/>
                        <a:pt x="4815" y="1204"/>
                      </a:cubicBezTo>
                      <a:cubicBezTo>
                        <a:pt x="5653" y="2072"/>
                        <a:pt x="5577" y="3489"/>
                        <a:pt x="4647" y="4388"/>
                      </a:cubicBezTo>
                      <a:cubicBezTo>
                        <a:pt x="4160" y="4845"/>
                        <a:pt x="3550" y="5074"/>
                        <a:pt x="2971" y="5074"/>
                      </a:cubicBezTo>
                      <a:cubicBezTo>
                        <a:pt x="2392" y="5074"/>
                        <a:pt x="1859" y="4860"/>
                        <a:pt x="1448" y="4449"/>
                      </a:cubicBezTo>
                      <a:cubicBezTo>
                        <a:pt x="610" y="3596"/>
                        <a:pt x="686" y="2164"/>
                        <a:pt x="1615" y="1265"/>
                      </a:cubicBezTo>
                      <a:cubicBezTo>
                        <a:pt x="2088" y="808"/>
                        <a:pt x="2697" y="579"/>
                        <a:pt x="3291" y="579"/>
                      </a:cubicBezTo>
                      <a:close/>
                      <a:moveTo>
                        <a:pt x="3322" y="0"/>
                      </a:moveTo>
                      <a:cubicBezTo>
                        <a:pt x="2590" y="0"/>
                        <a:pt x="1844" y="290"/>
                        <a:pt x="1250" y="869"/>
                      </a:cubicBezTo>
                      <a:cubicBezTo>
                        <a:pt x="92" y="1996"/>
                        <a:pt x="0" y="3763"/>
                        <a:pt x="1036" y="4845"/>
                      </a:cubicBezTo>
                      <a:cubicBezTo>
                        <a:pt x="1554" y="5378"/>
                        <a:pt x="2240" y="5622"/>
                        <a:pt x="2941" y="5622"/>
                      </a:cubicBezTo>
                      <a:cubicBezTo>
                        <a:pt x="3687" y="5622"/>
                        <a:pt x="4434" y="5348"/>
                        <a:pt x="5028" y="4769"/>
                      </a:cubicBezTo>
                      <a:cubicBezTo>
                        <a:pt x="6186" y="3641"/>
                        <a:pt x="6277" y="1874"/>
                        <a:pt x="5226" y="792"/>
                      </a:cubicBezTo>
                      <a:cubicBezTo>
                        <a:pt x="4723" y="274"/>
                        <a:pt x="4038" y="0"/>
                        <a:pt x="3322" y="0"/>
                      </a:cubicBezTo>
                      <a:close/>
                    </a:path>
                  </a:pathLst>
                </a:custGeom>
                <a:solidFill>
                  <a:srgbClr val="FE8D00">
                    <a:alpha val="368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36"/>
                <p:cNvSpPr/>
                <p:nvPr/>
              </p:nvSpPr>
              <p:spPr>
                <a:xfrm>
                  <a:off x="3591691" y="2868507"/>
                  <a:ext cx="435479" cy="387016"/>
                </a:xfrm>
                <a:custGeom>
                  <a:rect b="b" l="l" r="r" t="t"/>
                  <a:pathLst>
                    <a:path extrusionOk="0" h="4496" w="5059">
                      <a:moveTo>
                        <a:pt x="2667" y="565"/>
                      </a:moveTo>
                      <a:cubicBezTo>
                        <a:pt x="3093" y="565"/>
                        <a:pt x="3505" y="717"/>
                        <a:pt x="3809" y="1052"/>
                      </a:cubicBezTo>
                      <a:cubicBezTo>
                        <a:pt x="4449" y="1692"/>
                        <a:pt x="4388" y="2759"/>
                        <a:pt x="3687" y="3429"/>
                      </a:cubicBezTo>
                      <a:cubicBezTo>
                        <a:pt x="3322" y="3764"/>
                        <a:pt x="2865" y="3947"/>
                        <a:pt x="2423" y="3947"/>
                      </a:cubicBezTo>
                      <a:cubicBezTo>
                        <a:pt x="2012" y="3947"/>
                        <a:pt x="1585" y="3795"/>
                        <a:pt x="1280" y="3459"/>
                      </a:cubicBezTo>
                      <a:cubicBezTo>
                        <a:pt x="656" y="2819"/>
                        <a:pt x="716" y="1753"/>
                        <a:pt x="1417" y="1083"/>
                      </a:cubicBezTo>
                      <a:cubicBezTo>
                        <a:pt x="1783" y="747"/>
                        <a:pt x="2210" y="565"/>
                        <a:pt x="2667" y="565"/>
                      </a:cubicBezTo>
                      <a:close/>
                      <a:moveTo>
                        <a:pt x="2697" y="1"/>
                      </a:moveTo>
                      <a:cubicBezTo>
                        <a:pt x="2103" y="1"/>
                        <a:pt x="1494" y="229"/>
                        <a:pt x="1021" y="686"/>
                      </a:cubicBezTo>
                      <a:cubicBezTo>
                        <a:pt x="77" y="1570"/>
                        <a:pt x="0" y="3002"/>
                        <a:pt x="838" y="3856"/>
                      </a:cubicBezTo>
                      <a:cubicBezTo>
                        <a:pt x="1250" y="4282"/>
                        <a:pt x="1798" y="4495"/>
                        <a:pt x="2362" y="4495"/>
                      </a:cubicBezTo>
                      <a:cubicBezTo>
                        <a:pt x="2956" y="4495"/>
                        <a:pt x="3566" y="4267"/>
                        <a:pt x="4053" y="3810"/>
                      </a:cubicBezTo>
                      <a:cubicBezTo>
                        <a:pt x="4983" y="2911"/>
                        <a:pt x="5059" y="1479"/>
                        <a:pt x="4221" y="625"/>
                      </a:cubicBezTo>
                      <a:cubicBezTo>
                        <a:pt x="3794" y="199"/>
                        <a:pt x="3246" y="1"/>
                        <a:pt x="26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36"/>
                <p:cNvSpPr/>
                <p:nvPr/>
              </p:nvSpPr>
              <p:spPr>
                <a:xfrm>
                  <a:off x="3648073" y="2917056"/>
                  <a:ext cx="322714" cy="291209"/>
                </a:xfrm>
                <a:custGeom>
                  <a:rect b="b" l="l" r="r" t="t"/>
                  <a:pathLst>
                    <a:path extrusionOk="0" h="3383" w="3749">
                      <a:moveTo>
                        <a:pt x="1981" y="580"/>
                      </a:moveTo>
                      <a:cubicBezTo>
                        <a:pt x="2560" y="580"/>
                        <a:pt x="3017" y="1037"/>
                        <a:pt x="3032" y="1600"/>
                      </a:cubicBezTo>
                      <a:lnTo>
                        <a:pt x="3032" y="1707"/>
                      </a:lnTo>
                      <a:cubicBezTo>
                        <a:pt x="2956" y="2332"/>
                        <a:pt x="2438" y="2804"/>
                        <a:pt x="1798" y="2819"/>
                      </a:cubicBezTo>
                      <a:cubicBezTo>
                        <a:pt x="1219" y="2819"/>
                        <a:pt x="762" y="2362"/>
                        <a:pt x="762" y="1798"/>
                      </a:cubicBezTo>
                      <a:lnTo>
                        <a:pt x="762" y="1707"/>
                      </a:lnTo>
                      <a:cubicBezTo>
                        <a:pt x="823" y="1067"/>
                        <a:pt x="1341" y="580"/>
                        <a:pt x="1966" y="580"/>
                      </a:cubicBezTo>
                      <a:close/>
                      <a:moveTo>
                        <a:pt x="1996" y="1"/>
                      </a:moveTo>
                      <a:cubicBezTo>
                        <a:pt x="1570" y="1"/>
                        <a:pt x="1113" y="183"/>
                        <a:pt x="747" y="519"/>
                      </a:cubicBezTo>
                      <a:cubicBezTo>
                        <a:pt x="61" y="1189"/>
                        <a:pt x="1" y="2255"/>
                        <a:pt x="610" y="2895"/>
                      </a:cubicBezTo>
                      <a:cubicBezTo>
                        <a:pt x="915" y="3215"/>
                        <a:pt x="1341" y="3383"/>
                        <a:pt x="1753" y="3383"/>
                      </a:cubicBezTo>
                      <a:cubicBezTo>
                        <a:pt x="2195" y="3383"/>
                        <a:pt x="2652" y="3200"/>
                        <a:pt x="3017" y="2865"/>
                      </a:cubicBezTo>
                      <a:cubicBezTo>
                        <a:pt x="3703" y="2195"/>
                        <a:pt x="3749" y="1128"/>
                        <a:pt x="3139" y="488"/>
                      </a:cubicBezTo>
                      <a:cubicBezTo>
                        <a:pt x="2834" y="153"/>
                        <a:pt x="2423" y="1"/>
                        <a:pt x="1996" y="1"/>
                      </a:cubicBezTo>
                      <a:close/>
                    </a:path>
                  </a:pathLst>
                </a:custGeom>
                <a:solidFill>
                  <a:srgbClr val="FE8D00">
                    <a:alpha val="368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36"/>
                <p:cNvSpPr/>
                <p:nvPr/>
              </p:nvSpPr>
              <p:spPr>
                <a:xfrm>
                  <a:off x="3713665" y="2965604"/>
                  <a:ext cx="194196" cy="192819"/>
                </a:xfrm>
                <a:custGeom>
                  <a:rect b="b" l="l" r="r" t="t"/>
                  <a:pathLst>
                    <a:path extrusionOk="0" h="2240" w="2256">
                      <a:moveTo>
                        <a:pt x="1158" y="549"/>
                      </a:moveTo>
                      <a:cubicBezTo>
                        <a:pt x="1448" y="549"/>
                        <a:pt x="1676" y="777"/>
                        <a:pt x="1676" y="1067"/>
                      </a:cubicBezTo>
                      <a:lnTo>
                        <a:pt x="1676" y="1113"/>
                      </a:lnTo>
                      <a:cubicBezTo>
                        <a:pt x="1661" y="1448"/>
                        <a:pt x="1387" y="1691"/>
                        <a:pt x="1067" y="1691"/>
                      </a:cubicBezTo>
                      <a:cubicBezTo>
                        <a:pt x="777" y="1691"/>
                        <a:pt x="549" y="1463"/>
                        <a:pt x="549" y="1173"/>
                      </a:cubicBezTo>
                      <a:lnTo>
                        <a:pt x="549" y="1113"/>
                      </a:lnTo>
                      <a:cubicBezTo>
                        <a:pt x="579" y="793"/>
                        <a:pt x="838" y="564"/>
                        <a:pt x="1158" y="549"/>
                      </a:cubicBezTo>
                      <a:close/>
                      <a:moveTo>
                        <a:pt x="1219" y="0"/>
                      </a:moveTo>
                      <a:cubicBezTo>
                        <a:pt x="579" y="0"/>
                        <a:pt x="61" y="488"/>
                        <a:pt x="0" y="1113"/>
                      </a:cubicBezTo>
                      <a:lnTo>
                        <a:pt x="0" y="1219"/>
                      </a:lnTo>
                      <a:cubicBezTo>
                        <a:pt x="0" y="1783"/>
                        <a:pt x="473" y="2240"/>
                        <a:pt x="1036" y="2240"/>
                      </a:cubicBezTo>
                      <a:lnTo>
                        <a:pt x="1052" y="2240"/>
                      </a:lnTo>
                      <a:cubicBezTo>
                        <a:pt x="1676" y="2240"/>
                        <a:pt x="2210" y="1752"/>
                        <a:pt x="2255" y="1113"/>
                      </a:cubicBezTo>
                      <a:lnTo>
                        <a:pt x="2255" y="1021"/>
                      </a:lnTo>
                      <a:cubicBezTo>
                        <a:pt x="2255" y="457"/>
                        <a:pt x="1768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36"/>
                <p:cNvSpPr/>
                <p:nvPr/>
              </p:nvSpPr>
              <p:spPr>
                <a:xfrm>
                  <a:off x="3760836" y="3014153"/>
                  <a:ext cx="97184" cy="98389"/>
                </a:xfrm>
                <a:custGeom>
                  <a:rect b="b" l="l" r="r" t="t"/>
                  <a:pathLst>
                    <a:path extrusionOk="0" h="1143" w="1129">
                      <a:moveTo>
                        <a:pt x="610" y="0"/>
                      </a:moveTo>
                      <a:cubicBezTo>
                        <a:pt x="290" y="0"/>
                        <a:pt x="31" y="244"/>
                        <a:pt x="1" y="579"/>
                      </a:cubicBezTo>
                      <a:lnTo>
                        <a:pt x="1" y="625"/>
                      </a:lnTo>
                      <a:cubicBezTo>
                        <a:pt x="1" y="914"/>
                        <a:pt x="229" y="1143"/>
                        <a:pt x="519" y="1143"/>
                      </a:cubicBezTo>
                      <a:cubicBezTo>
                        <a:pt x="839" y="1143"/>
                        <a:pt x="1098" y="899"/>
                        <a:pt x="1128" y="579"/>
                      </a:cubicBezTo>
                      <a:lnTo>
                        <a:pt x="1128" y="518"/>
                      </a:lnTo>
                      <a:cubicBezTo>
                        <a:pt x="1128" y="229"/>
                        <a:pt x="900" y="0"/>
                        <a:pt x="610" y="0"/>
                      </a:cubicBezTo>
                      <a:close/>
                    </a:path>
                  </a:pathLst>
                </a:custGeom>
                <a:solidFill>
                  <a:srgbClr val="FE8D00">
                    <a:alpha val="368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2" name="Google Shape;462;p36"/>
              <p:cNvGrpSpPr/>
              <p:nvPr/>
            </p:nvGrpSpPr>
            <p:grpSpPr>
              <a:xfrm>
                <a:off x="4681535" y="2223605"/>
                <a:ext cx="518115" cy="483680"/>
                <a:chOff x="4681535" y="2223605"/>
                <a:chExt cx="518115" cy="483680"/>
              </a:xfrm>
            </p:grpSpPr>
            <p:grpSp>
              <p:nvGrpSpPr>
                <p:cNvPr id="463" name="Google Shape;463;p36"/>
                <p:cNvGrpSpPr/>
                <p:nvPr/>
              </p:nvGrpSpPr>
              <p:grpSpPr>
                <a:xfrm>
                  <a:off x="4681535" y="2363483"/>
                  <a:ext cx="363341" cy="343802"/>
                  <a:chOff x="4681535" y="2363483"/>
                  <a:chExt cx="363341" cy="343802"/>
                </a:xfrm>
              </p:grpSpPr>
              <p:sp>
                <p:nvSpPr>
                  <p:cNvPr id="464" name="Google Shape;464;p36"/>
                  <p:cNvSpPr/>
                  <p:nvPr/>
                </p:nvSpPr>
                <p:spPr>
                  <a:xfrm>
                    <a:off x="4705120" y="2496045"/>
                    <a:ext cx="179821" cy="183695"/>
                  </a:xfrm>
                  <a:custGeom>
                    <a:rect b="b" l="l" r="r" t="t"/>
                    <a:pathLst>
                      <a:path extrusionOk="0" h="2134" w="2089">
                        <a:moveTo>
                          <a:pt x="854" y="1"/>
                        </a:moveTo>
                        <a:lnTo>
                          <a:pt x="1" y="519"/>
                        </a:lnTo>
                        <a:lnTo>
                          <a:pt x="1494" y="2134"/>
                        </a:lnTo>
                        <a:lnTo>
                          <a:pt x="2088" y="1311"/>
                        </a:lnTo>
                        <a:lnTo>
                          <a:pt x="85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5" name="Google Shape;465;p36"/>
                  <p:cNvSpPr/>
                  <p:nvPr/>
                </p:nvSpPr>
                <p:spPr>
                  <a:xfrm>
                    <a:off x="4720873" y="2510506"/>
                    <a:ext cx="148316" cy="153567"/>
                  </a:xfrm>
                  <a:custGeom>
                    <a:rect b="b" l="l" r="r" t="t"/>
                    <a:pathLst>
                      <a:path extrusionOk="0" h="1784" w="1723">
                        <a:moveTo>
                          <a:pt x="945" y="0"/>
                        </a:moveTo>
                        <a:lnTo>
                          <a:pt x="1" y="732"/>
                        </a:lnTo>
                        <a:lnTo>
                          <a:pt x="960" y="1783"/>
                        </a:lnTo>
                        <a:lnTo>
                          <a:pt x="1722" y="869"/>
                        </a:lnTo>
                        <a:lnTo>
                          <a:pt x="94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36"/>
                  <p:cNvSpPr/>
                  <p:nvPr/>
                </p:nvSpPr>
                <p:spPr>
                  <a:xfrm>
                    <a:off x="4681535" y="2363483"/>
                    <a:ext cx="213823" cy="119565"/>
                  </a:xfrm>
                  <a:custGeom>
                    <a:rect b="b" l="l" r="r" t="t"/>
                    <a:pathLst>
                      <a:path extrusionOk="0" h="1389" w="2484">
                        <a:moveTo>
                          <a:pt x="1919" y="0"/>
                        </a:moveTo>
                        <a:cubicBezTo>
                          <a:pt x="911" y="0"/>
                          <a:pt x="417" y="972"/>
                          <a:pt x="0" y="1388"/>
                        </a:cubicBezTo>
                        <a:cubicBezTo>
                          <a:pt x="0" y="1388"/>
                          <a:pt x="444" y="1225"/>
                          <a:pt x="748" y="1225"/>
                        </a:cubicBezTo>
                        <a:cubicBezTo>
                          <a:pt x="792" y="1225"/>
                          <a:pt x="833" y="1228"/>
                          <a:pt x="869" y="1236"/>
                        </a:cubicBezTo>
                        <a:cubicBezTo>
                          <a:pt x="893" y="1238"/>
                          <a:pt x="917" y="1239"/>
                          <a:pt x="941" y="1239"/>
                        </a:cubicBezTo>
                        <a:cubicBezTo>
                          <a:pt x="1108" y="1239"/>
                          <a:pt x="1251" y="1191"/>
                          <a:pt x="1372" y="1084"/>
                        </a:cubicBezTo>
                        <a:lnTo>
                          <a:pt x="2484" y="93"/>
                        </a:lnTo>
                        <a:cubicBezTo>
                          <a:pt x="2279" y="29"/>
                          <a:pt x="2092" y="0"/>
                          <a:pt x="191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36"/>
                  <p:cNvSpPr/>
                  <p:nvPr/>
                </p:nvSpPr>
                <p:spPr>
                  <a:xfrm>
                    <a:off x="4891395" y="2501295"/>
                    <a:ext cx="153481" cy="205989"/>
                  </a:xfrm>
                  <a:custGeom>
                    <a:rect b="b" l="l" r="r" t="t"/>
                    <a:pathLst>
                      <a:path extrusionOk="0" h="2393" w="1783">
                        <a:moveTo>
                          <a:pt x="1448" y="1"/>
                        </a:moveTo>
                        <a:lnTo>
                          <a:pt x="396" y="1037"/>
                        </a:lnTo>
                        <a:cubicBezTo>
                          <a:pt x="259" y="1159"/>
                          <a:pt x="183" y="1342"/>
                          <a:pt x="198" y="1524"/>
                        </a:cubicBezTo>
                        <a:cubicBezTo>
                          <a:pt x="244" y="1829"/>
                          <a:pt x="0" y="2393"/>
                          <a:pt x="0" y="2393"/>
                        </a:cubicBezTo>
                        <a:cubicBezTo>
                          <a:pt x="533" y="1936"/>
                          <a:pt x="1783" y="1448"/>
                          <a:pt x="144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8" name="Google Shape;468;p36"/>
                <p:cNvSpPr/>
                <p:nvPr/>
              </p:nvSpPr>
              <p:spPr>
                <a:xfrm>
                  <a:off x="4756251" y="2229028"/>
                  <a:ext cx="436856" cy="398636"/>
                </a:xfrm>
                <a:custGeom>
                  <a:rect b="b" l="l" r="r" t="t"/>
                  <a:pathLst>
                    <a:path extrusionOk="0" h="4631" w="5075">
                      <a:moveTo>
                        <a:pt x="4213" y="0"/>
                      </a:moveTo>
                      <a:cubicBezTo>
                        <a:pt x="3754" y="0"/>
                        <a:pt x="3112" y="279"/>
                        <a:pt x="2484" y="802"/>
                      </a:cubicBezTo>
                      <a:lnTo>
                        <a:pt x="214" y="2707"/>
                      </a:lnTo>
                      <a:cubicBezTo>
                        <a:pt x="16" y="2844"/>
                        <a:pt x="1" y="3103"/>
                        <a:pt x="138" y="3301"/>
                      </a:cubicBezTo>
                      <a:lnTo>
                        <a:pt x="153" y="3316"/>
                      </a:lnTo>
                      <a:lnTo>
                        <a:pt x="1281" y="4505"/>
                      </a:lnTo>
                      <a:cubicBezTo>
                        <a:pt x="1365" y="4588"/>
                        <a:pt x="1467" y="4630"/>
                        <a:pt x="1572" y="4630"/>
                      </a:cubicBezTo>
                      <a:cubicBezTo>
                        <a:pt x="1677" y="4630"/>
                        <a:pt x="1784" y="4588"/>
                        <a:pt x="1875" y="4505"/>
                      </a:cubicBezTo>
                      <a:lnTo>
                        <a:pt x="1890" y="4489"/>
                      </a:lnTo>
                      <a:lnTo>
                        <a:pt x="3932" y="2356"/>
                      </a:lnTo>
                      <a:cubicBezTo>
                        <a:pt x="4739" y="1503"/>
                        <a:pt x="5074" y="574"/>
                        <a:pt x="4709" y="178"/>
                      </a:cubicBezTo>
                      <a:cubicBezTo>
                        <a:pt x="4594" y="58"/>
                        <a:pt x="4423" y="0"/>
                        <a:pt x="42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36"/>
                <p:cNvSpPr/>
                <p:nvPr/>
              </p:nvSpPr>
              <p:spPr>
                <a:xfrm>
                  <a:off x="4753669" y="2223605"/>
                  <a:ext cx="445980" cy="410257"/>
                </a:xfrm>
                <a:custGeom>
                  <a:rect b="b" l="l" r="r" t="t"/>
                  <a:pathLst>
                    <a:path extrusionOk="0" h="4766" w="5181">
                      <a:moveTo>
                        <a:pt x="4236" y="119"/>
                      </a:moveTo>
                      <a:cubicBezTo>
                        <a:pt x="4419" y="119"/>
                        <a:pt x="4571" y="180"/>
                        <a:pt x="4678" y="286"/>
                      </a:cubicBezTo>
                      <a:cubicBezTo>
                        <a:pt x="5028" y="652"/>
                        <a:pt x="4678" y="1566"/>
                        <a:pt x="3901" y="2389"/>
                      </a:cubicBezTo>
                      <a:lnTo>
                        <a:pt x="1844" y="4522"/>
                      </a:lnTo>
                      <a:cubicBezTo>
                        <a:pt x="1783" y="4598"/>
                        <a:pt x="1676" y="4628"/>
                        <a:pt x="1570" y="4628"/>
                      </a:cubicBezTo>
                      <a:cubicBezTo>
                        <a:pt x="1494" y="4628"/>
                        <a:pt x="1402" y="4598"/>
                        <a:pt x="1341" y="4537"/>
                      </a:cubicBezTo>
                      <a:lnTo>
                        <a:pt x="229" y="3333"/>
                      </a:lnTo>
                      <a:cubicBezTo>
                        <a:pt x="168" y="3257"/>
                        <a:pt x="153" y="3181"/>
                        <a:pt x="153" y="3090"/>
                      </a:cubicBezTo>
                      <a:cubicBezTo>
                        <a:pt x="153" y="2998"/>
                        <a:pt x="198" y="2876"/>
                        <a:pt x="275" y="2831"/>
                      </a:cubicBezTo>
                      <a:lnTo>
                        <a:pt x="2545" y="926"/>
                      </a:lnTo>
                      <a:cubicBezTo>
                        <a:pt x="3154" y="408"/>
                        <a:pt x="3809" y="119"/>
                        <a:pt x="4236" y="119"/>
                      </a:cubicBezTo>
                      <a:close/>
                      <a:moveTo>
                        <a:pt x="4242" y="1"/>
                      </a:moveTo>
                      <a:cubicBezTo>
                        <a:pt x="3764" y="1"/>
                        <a:pt x="3102" y="290"/>
                        <a:pt x="2469" y="820"/>
                      </a:cubicBezTo>
                      <a:lnTo>
                        <a:pt x="198" y="2724"/>
                      </a:lnTo>
                      <a:cubicBezTo>
                        <a:pt x="92" y="2831"/>
                        <a:pt x="16" y="2953"/>
                        <a:pt x="16" y="3090"/>
                      </a:cubicBezTo>
                      <a:cubicBezTo>
                        <a:pt x="0" y="3227"/>
                        <a:pt x="46" y="3333"/>
                        <a:pt x="122" y="3440"/>
                      </a:cubicBezTo>
                      <a:lnTo>
                        <a:pt x="1250" y="4628"/>
                      </a:lnTo>
                      <a:cubicBezTo>
                        <a:pt x="1326" y="4705"/>
                        <a:pt x="1463" y="4766"/>
                        <a:pt x="1570" y="4766"/>
                      </a:cubicBezTo>
                      <a:cubicBezTo>
                        <a:pt x="1707" y="4766"/>
                        <a:pt x="1844" y="4705"/>
                        <a:pt x="1935" y="4613"/>
                      </a:cubicBezTo>
                      <a:lnTo>
                        <a:pt x="3992" y="2465"/>
                      </a:lnTo>
                      <a:cubicBezTo>
                        <a:pt x="4830" y="1612"/>
                        <a:pt x="5181" y="621"/>
                        <a:pt x="4769" y="195"/>
                      </a:cubicBezTo>
                      <a:cubicBezTo>
                        <a:pt x="4648" y="64"/>
                        <a:pt x="4465" y="1"/>
                        <a:pt x="42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36"/>
                <p:cNvSpPr/>
                <p:nvPr/>
              </p:nvSpPr>
              <p:spPr>
                <a:xfrm>
                  <a:off x="4953027" y="2313127"/>
                  <a:ext cx="136437" cy="123611"/>
                </a:xfrm>
                <a:custGeom>
                  <a:rect b="b" l="l" r="r" t="t"/>
                  <a:pathLst>
                    <a:path extrusionOk="0" h="1436" w="1585">
                      <a:moveTo>
                        <a:pt x="787" y="0"/>
                      </a:moveTo>
                      <a:cubicBezTo>
                        <a:pt x="630" y="0"/>
                        <a:pt x="473" y="51"/>
                        <a:pt x="351" y="160"/>
                      </a:cubicBezTo>
                      <a:cubicBezTo>
                        <a:pt x="46" y="419"/>
                        <a:pt x="0" y="876"/>
                        <a:pt x="244" y="1181"/>
                      </a:cubicBezTo>
                      <a:cubicBezTo>
                        <a:pt x="388" y="1350"/>
                        <a:pt x="593" y="1435"/>
                        <a:pt x="799" y="1435"/>
                      </a:cubicBezTo>
                      <a:cubicBezTo>
                        <a:pt x="964" y="1435"/>
                        <a:pt x="1129" y="1381"/>
                        <a:pt x="1265" y="1273"/>
                      </a:cubicBezTo>
                      <a:cubicBezTo>
                        <a:pt x="1570" y="998"/>
                        <a:pt x="1585" y="526"/>
                        <a:pt x="1311" y="221"/>
                      </a:cubicBezTo>
                      <a:cubicBezTo>
                        <a:pt x="1176" y="78"/>
                        <a:pt x="981" y="0"/>
                        <a:pt x="7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36"/>
                <p:cNvSpPr/>
                <p:nvPr/>
              </p:nvSpPr>
              <p:spPr>
                <a:xfrm>
                  <a:off x="4972653" y="2332151"/>
                  <a:ext cx="93225" cy="86596"/>
                </a:xfrm>
                <a:custGeom>
                  <a:rect b="b" l="l" r="r" t="t"/>
                  <a:pathLst>
                    <a:path extrusionOk="0" h="1006" w="1083">
                      <a:moveTo>
                        <a:pt x="549" y="0"/>
                      </a:moveTo>
                      <a:cubicBezTo>
                        <a:pt x="443" y="0"/>
                        <a:pt x="321" y="46"/>
                        <a:pt x="245" y="122"/>
                      </a:cubicBezTo>
                      <a:cubicBezTo>
                        <a:pt x="31" y="290"/>
                        <a:pt x="1" y="595"/>
                        <a:pt x="168" y="823"/>
                      </a:cubicBezTo>
                      <a:cubicBezTo>
                        <a:pt x="275" y="930"/>
                        <a:pt x="427" y="1006"/>
                        <a:pt x="549" y="1006"/>
                      </a:cubicBezTo>
                      <a:cubicBezTo>
                        <a:pt x="671" y="1006"/>
                        <a:pt x="778" y="975"/>
                        <a:pt x="854" y="899"/>
                      </a:cubicBezTo>
                      <a:cubicBezTo>
                        <a:pt x="1067" y="701"/>
                        <a:pt x="1083" y="381"/>
                        <a:pt x="900" y="168"/>
                      </a:cubicBezTo>
                      <a:cubicBezTo>
                        <a:pt x="824" y="61"/>
                        <a:pt x="686" y="0"/>
                        <a:pt x="5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2" name="Google Shape;472;p36"/>
              <p:cNvGrpSpPr/>
              <p:nvPr/>
            </p:nvGrpSpPr>
            <p:grpSpPr>
              <a:xfrm>
                <a:off x="3561477" y="2249859"/>
                <a:ext cx="459147" cy="437887"/>
                <a:chOff x="3561477" y="2249859"/>
                <a:chExt cx="459147" cy="437887"/>
              </a:xfrm>
            </p:grpSpPr>
            <p:sp>
              <p:nvSpPr>
                <p:cNvPr id="473" name="Google Shape;473;p36"/>
                <p:cNvSpPr/>
                <p:nvPr/>
              </p:nvSpPr>
              <p:spPr>
                <a:xfrm>
                  <a:off x="3793632" y="2342652"/>
                  <a:ext cx="226993" cy="335798"/>
                </a:xfrm>
                <a:custGeom>
                  <a:rect b="b" l="l" r="r" t="t"/>
                  <a:pathLst>
                    <a:path extrusionOk="0" h="3901" w="2637">
                      <a:moveTo>
                        <a:pt x="2195" y="0"/>
                      </a:moveTo>
                      <a:lnTo>
                        <a:pt x="1" y="1448"/>
                      </a:lnTo>
                      <a:lnTo>
                        <a:pt x="504" y="3901"/>
                      </a:lnTo>
                      <a:cubicBezTo>
                        <a:pt x="732" y="3840"/>
                        <a:pt x="945" y="3748"/>
                        <a:pt x="1128" y="3642"/>
                      </a:cubicBezTo>
                      <a:cubicBezTo>
                        <a:pt x="1341" y="3535"/>
                        <a:pt x="1509" y="3398"/>
                        <a:pt x="1677" y="3245"/>
                      </a:cubicBezTo>
                      <a:cubicBezTo>
                        <a:pt x="2134" y="2834"/>
                        <a:pt x="2438" y="2286"/>
                        <a:pt x="2545" y="1676"/>
                      </a:cubicBezTo>
                      <a:cubicBezTo>
                        <a:pt x="2637" y="1082"/>
                        <a:pt x="2515" y="488"/>
                        <a:pt x="21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36"/>
                <p:cNvSpPr/>
                <p:nvPr/>
              </p:nvSpPr>
              <p:spPr>
                <a:xfrm>
                  <a:off x="3796300" y="2342652"/>
                  <a:ext cx="224324" cy="337089"/>
                </a:xfrm>
                <a:custGeom>
                  <a:rect b="b" l="l" r="r" t="t"/>
                  <a:pathLst>
                    <a:path extrusionOk="0" h="3916" w="2606">
                      <a:moveTo>
                        <a:pt x="2133" y="183"/>
                      </a:moveTo>
                      <a:cubicBezTo>
                        <a:pt x="2377" y="640"/>
                        <a:pt x="2468" y="1158"/>
                        <a:pt x="2377" y="1676"/>
                      </a:cubicBezTo>
                      <a:cubicBezTo>
                        <a:pt x="2286" y="2240"/>
                        <a:pt x="1996" y="2773"/>
                        <a:pt x="1569" y="3169"/>
                      </a:cubicBezTo>
                      <a:cubicBezTo>
                        <a:pt x="1417" y="3322"/>
                        <a:pt x="1234" y="3459"/>
                        <a:pt x="1036" y="3550"/>
                      </a:cubicBezTo>
                      <a:cubicBezTo>
                        <a:pt x="884" y="3626"/>
                        <a:pt x="732" y="3703"/>
                        <a:pt x="564" y="3763"/>
                      </a:cubicBezTo>
                      <a:lnTo>
                        <a:pt x="122" y="1539"/>
                      </a:lnTo>
                      <a:lnTo>
                        <a:pt x="2133" y="183"/>
                      </a:lnTo>
                      <a:close/>
                      <a:moveTo>
                        <a:pt x="2179" y="0"/>
                      </a:moveTo>
                      <a:lnTo>
                        <a:pt x="0" y="1463"/>
                      </a:lnTo>
                      <a:lnTo>
                        <a:pt x="488" y="3916"/>
                      </a:lnTo>
                      <a:cubicBezTo>
                        <a:pt x="716" y="3855"/>
                        <a:pt x="930" y="3763"/>
                        <a:pt x="1112" y="3672"/>
                      </a:cubicBezTo>
                      <a:cubicBezTo>
                        <a:pt x="1326" y="3550"/>
                        <a:pt x="1493" y="3413"/>
                        <a:pt x="1676" y="3261"/>
                      </a:cubicBezTo>
                      <a:cubicBezTo>
                        <a:pt x="2133" y="2849"/>
                        <a:pt x="2407" y="2301"/>
                        <a:pt x="2514" y="1691"/>
                      </a:cubicBezTo>
                      <a:cubicBezTo>
                        <a:pt x="2606" y="1097"/>
                        <a:pt x="2484" y="488"/>
                        <a:pt x="21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36"/>
                <p:cNvSpPr/>
                <p:nvPr/>
              </p:nvSpPr>
              <p:spPr>
                <a:xfrm>
                  <a:off x="3603484" y="2249859"/>
                  <a:ext cx="379096" cy="218729"/>
                </a:xfrm>
                <a:custGeom>
                  <a:rect b="b" l="l" r="r" t="t"/>
                  <a:pathLst>
                    <a:path extrusionOk="0" h="2541" w="4404">
                      <a:moveTo>
                        <a:pt x="2402" y="0"/>
                      </a:moveTo>
                      <a:cubicBezTo>
                        <a:pt x="1749" y="0"/>
                        <a:pt x="1082" y="248"/>
                        <a:pt x="564" y="743"/>
                      </a:cubicBezTo>
                      <a:cubicBezTo>
                        <a:pt x="336" y="956"/>
                        <a:pt x="153" y="1200"/>
                        <a:pt x="1" y="1474"/>
                      </a:cubicBezTo>
                      <a:lnTo>
                        <a:pt x="2240" y="2541"/>
                      </a:lnTo>
                      <a:lnTo>
                        <a:pt x="4404" y="1093"/>
                      </a:lnTo>
                      <a:cubicBezTo>
                        <a:pt x="4328" y="956"/>
                        <a:pt x="4251" y="850"/>
                        <a:pt x="4160" y="743"/>
                      </a:cubicBezTo>
                      <a:cubicBezTo>
                        <a:pt x="3695" y="248"/>
                        <a:pt x="3055" y="0"/>
                        <a:pt x="24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36"/>
                <p:cNvSpPr/>
                <p:nvPr/>
              </p:nvSpPr>
              <p:spPr>
                <a:xfrm>
                  <a:off x="3561477" y="2376739"/>
                  <a:ext cx="276833" cy="311007"/>
                </a:xfrm>
                <a:custGeom>
                  <a:rect b="b" l="l" r="r" t="t"/>
                  <a:pathLst>
                    <a:path extrusionOk="0" h="3613" w="3216">
                      <a:moveTo>
                        <a:pt x="519" y="0"/>
                      </a:moveTo>
                      <a:lnTo>
                        <a:pt x="519" y="0"/>
                      </a:lnTo>
                      <a:cubicBezTo>
                        <a:pt x="1" y="960"/>
                        <a:pt x="108" y="2103"/>
                        <a:pt x="824" y="2865"/>
                      </a:cubicBezTo>
                      <a:cubicBezTo>
                        <a:pt x="1278" y="3353"/>
                        <a:pt x="1909" y="3612"/>
                        <a:pt x="2555" y="3612"/>
                      </a:cubicBezTo>
                      <a:cubicBezTo>
                        <a:pt x="2776" y="3612"/>
                        <a:pt x="2998" y="3582"/>
                        <a:pt x="3216" y="3520"/>
                      </a:cubicBezTo>
                      <a:lnTo>
                        <a:pt x="2728" y="1067"/>
                      </a:lnTo>
                      <a:lnTo>
                        <a:pt x="51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7" name="Google Shape;477;p36"/>
              <p:cNvGrpSpPr/>
              <p:nvPr/>
            </p:nvGrpSpPr>
            <p:grpSpPr>
              <a:xfrm>
                <a:off x="2943936" y="2926180"/>
                <a:ext cx="397431" cy="578536"/>
                <a:chOff x="2943936" y="2926180"/>
                <a:chExt cx="397431" cy="578536"/>
              </a:xfrm>
            </p:grpSpPr>
            <p:grpSp>
              <p:nvGrpSpPr>
                <p:cNvPr id="478" name="Google Shape;478;p36"/>
                <p:cNvGrpSpPr/>
                <p:nvPr/>
              </p:nvGrpSpPr>
              <p:grpSpPr>
                <a:xfrm>
                  <a:off x="2943936" y="2926180"/>
                  <a:ext cx="397431" cy="578536"/>
                  <a:chOff x="2952986" y="2926180"/>
                  <a:chExt cx="397431" cy="578536"/>
                </a:xfrm>
              </p:grpSpPr>
              <p:grpSp>
                <p:nvGrpSpPr>
                  <p:cNvPr id="479" name="Google Shape;479;p36"/>
                  <p:cNvGrpSpPr/>
                  <p:nvPr/>
                </p:nvGrpSpPr>
                <p:grpSpPr>
                  <a:xfrm>
                    <a:off x="2952986" y="2926180"/>
                    <a:ext cx="397431" cy="560120"/>
                    <a:chOff x="2952986" y="2926180"/>
                    <a:chExt cx="397431" cy="560120"/>
                  </a:xfrm>
                </p:grpSpPr>
                <p:sp>
                  <p:nvSpPr>
                    <p:cNvPr id="480" name="Google Shape;480;p36"/>
                    <p:cNvSpPr/>
                    <p:nvPr/>
                  </p:nvSpPr>
                  <p:spPr>
                    <a:xfrm>
                      <a:off x="2952986" y="2926180"/>
                      <a:ext cx="397431" cy="494616"/>
                    </a:xfrm>
                    <a:custGeom>
                      <a:rect b="b" l="l" r="r" t="t"/>
                      <a:pathLst>
                        <a:path extrusionOk="0" h="5746" w="4617">
                          <a:moveTo>
                            <a:pt x="2667" y="108"/>
                          </a:moveTo>
                          <a:cubicBezTo>
                            <a:pt x="3779" y="199"/>
                            <a:pt x="4571" y="1174"/>
                            <a:pt x="4480" y="2256"/>
                          </a:cubicBezTo>
                          <a:cubicBezTo>
                            <a:pt x="4404" y="2927"/>
                            <a:pt x="4160" y="3551"/>
                            <a:pt x="3733" y="4069"/>
                          </a:cubicBezTo>
                          <a:cubicBezTo>
                            <a:pt x="3444" y="4450"/>
                            <a:pt x="3246" y="4892"/>
                            <a:pt x="3109" y="5364"/>
                          </a:cubicBezTo>
                          <a:cubicBezTo>
                            <a:pt x="3063" y="5517"/>
                            <a:pt x="2941" y="5608"/>
                            <a:pt x="2789" y="5608"/>
                          </a:cubicBezTo>
                          <a:lnTo>
                            <a:pt x="1372" y="5608"/>
                          </a:lnTo>
                          <a:cubicBezTo>
                            <a:pt x="1235" y="5608"/>
                            <a:pt x="1128" y="5517"/>
                            <a:pt x="1113" y="5379"/>
                          </a:cubicBezTo>
                          <a:cubicBezTo>
                            <a:pt x="1052" y="4922"/>
                            <a:pt x="899" y="4496"/>
                            <a:pt x="656" y="4084"/>
                          </a:cubicBezTo>
                          <a:cubicBezTo>
                            <a:pt x="305" y="3551"/>
                            <a:pt x="138" y="2911"/>
                            <a:pt x="153" y="2287"/>
                          </a:cubicBezTo>
                          <a:cubicBezTo>
                            <a:pt x="275" y="1052"/>
                            <a:pt x="1265" y="123"/>
                            <a:pt x="2484" y="108"/>
                          </a:cubicBezTo>
                          <a:close/>
                          <a:moveTo>
                            <a:pt x="2509" y="0"/>
                          </a:moveTo>
                          <a:cubicBezTo>
                            <a:pt x="2490" y="0"/>
                            <a:pt x="2472" y="1"/>
                            <a:pt x="2453" y="1"/>
                          </a:cubicBezTo>
                          <a:cubicBezTo>
                            <a:pt x="1174" y="16"/>
                            <a:pt x="122" y="1007"/>
                            <a:pt x="16" y="2287"/>
                          </a:cubicBezTo>
                          <a:cubicBezTo>
                            <a:pt x="0" y="2942"/>
                            <a:pt x="168" y="3612"/>
                            <a:pt x="534" y="4161"/>
                          </a:cubicBezTo>
                          <a:cubicBezTo>
                            <a:pt x="762" y="4526"/>
                            <a:pt x="915" y="4968"/>
                            <a:pt x="976" y="5410"/>
                          </a:cubicBezTo>
                          <a:cubicBezTo>
                            <a:pt x="991" y="5593"/>
                            <a:pt x="1158" y="5745"/>
                            <a:pt x="1372" y="5745"/>
                          </a:cubicBezTo>
                          <a:lnTo>
                            <a:pt x="2789" y="5745"/>
                          </a:lnTo>
                          <a:cubicBezTo>
                            <a:pt x="2987" y="5745"/>
                            <a:pt x="3185" y="5608"/>
                            <a:pt x="3246" y="5440"/>
                          </a:cubicBezTo>
                          <a:cubicBezTo>
                            <a:pt x="3352" y="4983"/>
                            <a:pt x="3566" y="4542"/>
                            <a:pt x="3855" y="4191"/>
                          </a:cubicBezTo>
                          <a:cubicBezTo>
                            <a:pt x="4267" y="3627"/>
                            <a:pt x="4541" y="2987"/>
                            <a:pt x="4617" y="2302"/>
                          </a:cubicBezTo>
                          <a:lnTo>
                            <a:pt x="4617" y="2089"/>
                          </a:lnTo>
                          <a:cubicBezTo>
                            <a:pt x="4587" y="934"/>
                            <a:pt x="3657" y="0"/>
                            <a:pt x="250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481" name="Google Shape;481;p36"/>
                    <p:cNvSpPr/>
                    <p:nvPr/>
                  </p:nvSpPr>
                  <p:spPr>
                    <a:xfrm>
                      <a:off x="3019869" y="3087578"/>
                      <a:ext cx="254539" cy="398723"/>
                    </a:xfrm>
                    <a:custGeom>
                      <a:rect b="b" l="l" r="r" t="t"/>
                      <a:pathLst>
                        <a:path extrusionOk="0" h="4632" w="2957">
                          <a:moveTo>
                            <a:pt x="1524" y="107"/>
                          </a:moveTo>
                          <a:cubicBezTo>
                            <a:pt x="1524" y="107"/>
                            <a:pt x="1600" y="137"/>
                            <a:pt x="1585" y="579"/>
                          </a:cubicBezTo>
                          <a:cubicBezTo>
                            <a:pt x="1600" y="838"/>
                            <a:pt x="1539" y="1112"/>
                            <a:pt x="1433" y="1356"/>
                          </a:cubicBezTo>
                          <a:cubicBezTo>
                            <a:pt x="1372" y="1250"/>
                            <a:pt x="1341" y="1112"/>
                            <a:pt x="1341" y="975"/>
                          </a:cubicBezTo>
                          <a:cubicBezTo>
                            <a:pt x="1326" y="564"/>
                            <a:pt x="1463" y="137"/>
                            <a:pt x="1524" y="107"/>
                          </a:cubicBezTo>
                          <a:close/>
                          <a:moveTo>
                            <a:pt x="320" y="533"/>
                          </a:moveTo>
                          <a:cubicBezTo>
                            <a:pt x="442" y="533"/>
                            <a:pt x="534" y="579"/>
                            <a:pt x="595" y="671"/>
                          </a:cubicBezTo>
                          <a:cubicBezTo>
                            <a:pt x="701" y="808"/>
                            <a:pt x="808" y="1052"/>
                            <a:pt x="838" y="1524"/>
                          </a:cubicBezTo>
                          <a:cubicBezTo>
                            <a:pt x="488" y="1371"/>
                            <a:pt x="122" y="945"/>
                            <a:pt x="122" y="686"/>
                          </a:cubicBezTo>
                          <a:cubicBezTo>
                            <a:pt x="122" y="625"/>
                            <a:pt x="138" y="564"/>
                            <a:pt x="290" y="533"/>
                          </a:cubicBezTo>
                          <a:close/>
                          <a:moveTo>
                            <a:pt x="2773" y="579"/>
                          </a:moveTo>
                          <a:cubicBezTo>
                            <a:pt x="2804" y="610"/>
                            <a:pt x="2850" y="808"/>
                            <a:pt x="2789" y="1036"/>
                          </a:cubicBezTo>
                          <a:cubicBezTo>
                            <a:pt x="2713" y="1326"/>
                            <a:pt x="2484" y="1554"/>
                            <a:pt x="2194" y="1630"/>
                          </a:cubicBezTo>
                          <a:cubicBezTo>
                            <a:pt x="2271" y="1326"/>
                            <a:pt x="2408" y="1036"/>
                            <a:pt x="2560" y="747"/>
                          </a:cubicBezTo>
                          <a:cubicBezTo>
                            <a:pt x="2636" y="610"/>
                            <a:pt x="2713" y="579"/>
                            <a:pt x="2743" y="579"/>
                          </a:cubicBezTo>
                          <a:close/>
                          <a:moveTo>
                            <a:pt x="1524" y="0"/>
                          </a:moveTo>
                          <a:cubicBezTo>
                            <a:pt x="1357" y="0"/>
                            <a:pt x="1235" y="442"/>
                            <a:pt x="1204" y="732"/>
                          </a:cubicBezTo>
                          <a:cubicBezTo>
                            <a:pt x="1158" y="975"/>
                            <a:pt x="1204" y="1250"/>
                            <a:pt x="1341" y="1478"/>
                          </a:cubicBezTo>
                          <a:cubicBezTo>
                            <a:pt x="1265" y="1554"/>
                            <a:pt x="1189" y="1585"/>
                            <a:pt x="1082" y="1585"/>
                          </a:cubicBezTo>
                          <a:cubicBezTo>
                            <a:pt x="1037" y="1585"/>
                            <a:pt x="991" y="1585"/>
                            <a:pt x="930" y="1570"/>
                          </a:cubicBezTo>
                          <a:cubicBezTo>
                            <a:pt x="915" y="1097"/>
                            <a:pt x="823" y="762"/>
                            <a:pt x="671" y="594"/>
                          </a:cubicBezTo>
                          <a:cubicBezTo>
                            <a:pt x="589" y="499"/>
                            <a:pt x="470" y="440"/>
                            <a:pt x="336" y="440"/>
                          </a:cubicBezTo>
                          <a:cubicBezTo>
                            <a:pt x="321" y="440"/>
                            <a:pt x="306" y="441"/>
                            <a:pt x="290" y="442"/>
                          </a:cubicBezTo>
                          <a:cubicBezTo>
                            <a:pt x="46" y="457"/>
                            <a:pt x="1" y="640"/>
                            <a:pt x="1" y="716"/>
                          </a:cubicBezTo>
                          <a:cubicBezTo>
                            <a:pt x="1" y="1021"/>
                            <a:pt x="397" y="1509"/>
                            <a:pt x="838" y="1661"/>
                          </a:cubicBezTo>
                          <a:cubicBezTo>
                            <a:pt x="854" y="2255"/>
                            <a:pt x="808" y="3169"/>
                            <a:pt x="534" y="4571"/>
                          </a:cubicBezTo>
                          <a:lnTo>
                            <a:pt x="534" y="4632"/>
                          </a:lnTo>
                          <a:lnTo>
                            <a:pt x="656" y="4632"/>
                          </a:lnTo>
                          <a:lnTo>
                            <a:pt x="656" y="4601"/>
                          </a:lnTo>
                          <a:cubicBezTo>
                            <a:pt x="884" y="3352"/>
                            <a:pt x="976" y="2392"/>
                            <a:pt x="960" y="1707"/>
                          </a:cubicBezTo>
                          <a:cubicBezTo>
                            <a:pt x="981" y="1707"/>
                            <a:pt x="1015" y="1713"/>
                            <a:pt x="1044" y="1713"/>
                          </a:cubicBezTo>
                          <a:cubicBezTo>
                            <a:pt x="1059" y="1713"/>
                            <a:pt x="1072" y="1712"/>
                            <a:pt x="1082" y="1707"/>
                          </a:cubicBezTo>
                          <a:cubicBezTo>
                            <a:pt x="1204" y="1707"/>
                            <a:pt x="1311" y="1646"/>
                            <a:pt x="1417" y="1570"/>
                          </a:cubicBezTo>
                          <a:cubicBezTo>
                            <a:pt x="1524" y="1707"/>
                            <a:pt x="1692" y="1783"/>
                            <a:pt x="1875" y="1783"/>
                          </a:cubicBezTo>
                          <a:lnTo>
                            <a:pt x="2027" y="1783"/>
                          </a:lnTo>
                          <a:cubicBezTo>
                            <a:pt x="1753" y="2773"/>
                            <a:pt x="1616" y="4038"/>
                            <a:pt x="1829" y="4617"/>
                          </a:cubicBezTo>
                          <a:lnTo>
                            <a:pt x="1966" y="4617"/>
                          </a:lnTo>
                          <a:cubicBezTo>
                            <a:pt x="1737" y="4099"/>
                            <a:pt x="1875" y="2773"/>
                            <a:pt x="2149" y="1752"/>
                          </a:cubicBezTo>
                          <a:cubicBezTo>
                            <a:pt x="2514" y="1676"/>
                            <a:pt x="2804" y="1417"/>
                            <a:pt x="2895" y="1067"/>
                          </a:cubicBezTo>
                          <a:cubicBezTo>
                            <a:pt x="2956" y="792"/>
                            <a:pt x="2926" y="533"/>
                            <a:pt x="2789" y="488"/>
                          </a:cubicBezTo>
                          <a:cubicBezTo>
                            <a:pt x="2768" y="480"/>
                            <a:pt x="2745" y="474"/>
                            <a:pt x="2718" y="474"/>
                          </a:cubicBezTo>
                          <a:cubicBezTo>
                            <a:pt x="2645" y="474"/>
                            <a:pt x="2550" y="518"/>
                            <a:pt x="2438" y="686"/>
                          </a:cubicBezTo>
                          <a:cubicBezTo>
                            <a:pt x="2271" y="991"/>
                            <a:pt x="2134" y="1295"/>
                            <a:pt x="2042" y="1646"/>
                          </a:cubicBezTo>
                          <a:lnTo>
                            <a:pt x="1875" y="1646"/>
                          </a:lnTo>
                          <a:cubicBezTo>
                            <a:pt x="1722" y="1646"/>
                            <a:pt x="1585" y="1570"/>
                            <a:pt x="1463" y="1448"/>
                          </a:cubicBezTo>
                          <a:cubicBezTo>
                            <a:pt x="1585" y="1295"/>
                            <a:pt x="1676" y="1021"/>
                            <a:pt x="1676" y="579"/>
                          </a:cubicBezTo>
                          <a:cubicBezTo>
                            <a:pt x="1676" y="183"/>
                            <a:pt x="1646" y="0"/>
                            <a:pt x="1524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482" name="Google Shape;482;p36"/>
                  <p:cNvSpPr/>
                  <p:nvPr/>
                </p:nvSpPr>
                <p:spPr>
                  <a:xfrm>
                    <a:off x="3040873" y="3446871"/>
                    <a:ext cx="174484" cy="57846"/>
                  </a:xfrm>
                  <a:custGeom>
                    <a:rect b="b" l="l" r="r" t="t"/>
                    <a:pathLst>
                      <a:path extrusionOk="0" h="672" w="2027">
                        <a:moveTo>
                          <a:pt x="1798" y="153"/>
                        </a:moveTo>
                        <a:cubicBezTo>
                          <a:pt x="1844" y="153"/>
                          <a:pt x="1859" y="168"/>
                          <a:pt x="1874" y="184"/>
                        </a:cubicBezTo>
                        <a:cubicBezTo>
                          <a:pt x="1890" y="214"/>
                          <a:pt x="1890" y="245"/>
                          <a:pt x="1890" y="275"/>
                        </a:cubicBezTo>
                        <a:lnTo>
                          <a:pt x="1874" y="458"/>
                        </a:lnTo>
                        <a:cubicBezTo>
                          <a:pt x="1874" y="519"/>
                          <a:pt x="1813" y="565"/>
                          <a:pt x="1768" y="565"/>
                        </a:cubicBezTo>
                        <a:lnTo>
                          <a:pt x="244" y="565"/>
                        </a:lnTo>
                        <a:cubicBezTo>
                          <a:pt x="198" y="565"/>
                          <a:pt x="183" y="549"/>
                          <a:pt x="168" y="534"/>
                        </a:cubicBezTo>
                        <a:cubicBezTo>
                          <a:pt x="137" y="519"/>
                          <a:pt x="137" y="473"/>
                          <a:pt x="137" y="458"/>
                        </a:cubicBezTo>
                        <a:lnTo>
                          <a:pt x="168" y="275"/>
                        </a:lnTo>
                        <a:cubicBezTo>
                          <a:pt x="168" y="214"/>
                          <a:pt x="214" y="153"/>
                          <a:pt x="275" y="153"/>
                        </a:cubicBezTo>
                        <a:close/>
                        <a:moveTo>
                          <a:pt x="275" y="1"/>
                        </a:moveTo>
                        <a:cubicBezTo>
                          <a:pt x="137" y="1"/>
                          <a:pt x="46" y="92"/>
                          <a:pt x="31" y="229"/>
                        </a:cubicBezTo>
                        <a:lnTo>
                          <a:pt x="0" y="427"/>
                        </a:lnTo>
                        <a:cubicBezTo>
                          <a:pt x="0" y="473"/>
                          <a:pt x="31" y="549"/>
                          <a:pt x="61" y="595"/>
                        </a:cubicBezTo>
                        <a:cubicBezTo>
                          <a:pt x="122" y="656"/>
                          <a:pt x="183" y="671"/>
                          <a:pt x="244" y="671"/>
                        </a:cubicBezTo>
                        <a:lnTo>
                          <a:pt x="1768" y="671"/>
                        </a:lnTo>
                        <a:cubicBezTo>
                          <a:pt x="1890" y="671"/>
                          <a:pt x="2011" y="580"/>
                          <a:pt x="2011" y="443"/>
                        </a:cubicBezTo>
                        <a:lnTo>
                          <a:pt x="2027" y="245"/>
                        </a:lnTo>
                        <a:cubicBezTo>
                          <a:pt x="2027" y="199"/>
                          <a:pt x="2011" y="123"/>
                          <a:pt x="1966" y="77"/>
                        </a:cubicBezTo>
                        <a:cubicBezTo>
                          <a:pt x="1905" y="16"/>
                          <a:pt x="1859" y="1"/>
                          <a:pt x="17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3" name="Google Shape;483;p36"/>
                <p:cNvSpPr/>
                <p:nvPr/>
              </p:nvSpPr>
              <p:spPr>
                <a:xfrm>
                  <a:off x="3047415" y="3453499"/>
                  <a:ext cx="162691" cy="45967"/>
                </a:xfrm>
                <a:custGeom>
                  <a:rect b="b" l="l" r="r" t="t"/>
                  <a:pathLst>
                    <a:path extrusionOk="0" h="534" w="1890">
                      <a:moveTo>
                        <a:pt x="214" y="0"/>
                      </a:moveTo>
                      <a:cubicBezTo>
                        <a:pt x="122" y="0"/>
                        <a:pt x="31" y="76"/>
                        <a:pt x="31" y="168"/>
                      </a:cubicBezTo>
                      <a:lnTo>
                        <a:pt x="0" y="366"/>
                      </a:lnTo>
                      <a:lnTo>
                        <a:pt x="0" y="381"/>
                      </a:lnTo>
                      <a:cubicBezTo>
                        <a:pt x="0" y="457"/>
                        <a:pt x="61" y="533"/>
                        <a:pt x="168" y="533"/>
                      </a:cubicBezTo>
                      <a:lnTo>
                        <a:pt x="1692" y="533"/>
                      </a:lnTo>
                      <a:cubicBezTo>
                        <a:pt x="1783" y="533"/>
                        <a:pt x="1874" y="457"/>
                        <a:pt x="1874" y="366"/>
                      </a:cubicBezTo>
                      <a:lnTo>
                        <a:pt x="1890" y="168"/>
                      </a:lnTo>
                      <a:lnTo>
                        <a:pt x="1890" y="152"/>
                      </a:lnTo>
                      <a:cubicBezTo>
                        <a:pt x="1890" y="76"/>
                        <a:pt x="1829" y="0"/>
                        <a:pt x="17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84" name="Google Shape;484;p36"/>
            <p:cNvSpPr/>
            <p:nvPr/>
          </p:nvSpPr>
          <p:spPr>
            <a:xfrm>
              <a:off x="5552724" y="4578680"/>
              <a:ext cx="293932" cy="1710"/>
            </a:xfrm>
            <a:custGeom>
              <a:rect b="b" l="l" r="r" t="t"/>
              <a:pathLst>
                <a:path extrusionOk="0" h="32" w="5501">
                  <a:moveTo>
                    <a:pt x="0" y="1"/>
                  </a:moveTo>
                  <a:lnTo>
                    <a:pt x="0" y="31"/>
                  </a:lnTo>
                  <a:lnTo>
                    <a:pt x="5500" y="31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5986589" y="4607159"/>
              <a:ext cx="382684" cy="1710"/>
            </a:xfrm>
            <a:custGeom>
              <a:rect b="b" l="l" r="r" t="t"/>
              <a:pathLst>
                <a:path extrusionOk="0" h="32" w="7162">
                  <a:moveTo>
                    <a:pt x="1" y="1"/>
                  </a:moveTo>
                  <a:lnTo>
                    <a:pt x="1" y="31"/>
                  </a:lnTo>
                  <a:lnTo>
                    <a:pt x="7162" y="31"/>
                  </a:lnTo>
                  <a:lnTo>
                    <a:pt x="71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6" name="Google Shape;486;p36"/>
            <p:cNvGrpSpPr/>
            <p:nvPr/>
          </p:nvGrpSpPr>
          <p:grpSpPr>
            <a:xfrm>
              <a:off x="7956103" y="3063614"/>
              <a:ext cx="34248" cy="394896"/>
              <a:chOff x="5406749" y="2027862"/>
              <a:chExt cx="55177" cy="636211"/>
            </a:xfrm>
          </p:grpSpPr>
          <p:sp>
            <p:nvSpPr>
              <p:cNvPr id="487" name="Google Shape;487;p36"/>
              <p:cNvSpPr/>
              <p:nvPr/>
            </p:nvSpPr>
            <p:spPr>
              <a:xfrm>
                <a:off x="5406749" y="2490794"/>
                <a:ext cx="23758" cy="173279"/>
              </a:xfrm>
              <a:custGeom>
                <a:rect b="b" l="l" r="r" t="t"/>
                <a:pathLst>
                  <a:path extrusionOk="0" h="2013" w="276">
                    <a:moveTo>
                      <a:pt x="214" y="1"/>
                    </a:moveTo>
                    <a:cubicBezTo>
                      <a:pt x="169" y="1"/>
                      <a:pt x="138" y="16"/>
                      <a:pt x="138" y="62"/>
                    </a:cubicBezTo>
                    <a:lnTo>
                      <a:pt x="1" y="1921"/>
                    </a:lnTo>
                    <a:cubicBezTo>
                      <a:pt x="1" y="1966"/>
                      <a:pt x="31" y="2012"/>
                      <a:pt x="62" y="2012"/>
                    </a:cubicBezTo>
                    <a:cubicBezTo>
                      <a:pt x="108" y="2012"/>
                      <a:pt x="123" y="1966"/>
                      <a:pt x="138" y="1951"/>
                    </a:cubicBezTo>
                    <a:lnTo>
                      <a:pt x="275" y="77"/>
                    </a:lnTo>
                    <a:cubicBezTo>
                      <a:pt x="275" y="47"/>
                      <a:pt x="245" y="1"/>
                      <a:pt x="2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5425169" y="2027862"/>
                <a:ext cx="36756" cy="367562"/>
              </a:xfrm>
              <a:custGeom>
                <a:rect b="b" l="l" r="r" t="t"/>
                <a:pathLst>
                  <a:path extrusionOk="0" h="4270" w="427">
                    <a:moveTo>
                      <a:pt x="366" y="1"/>
                    </a:moveTo>
                    <a:cubicBezTo>
                      <a:pt x="320" y="1"/>
                      <a:pt x="290" y="16"/>
                      <a:pt x="290" y="46"/>
                    </a:cubicBezTo>
                    <a:lnTo>
                      <a:pt x="0" y="4190"/>
                    </a:lnTo>
                    <a:cubicBezTo>
                      <a:pt x="0" y="4221"/>
                      <a:pt x="15" y="4267"/>
                      <a:pt x="61" y="4267"/>
                    </a:cubicBezTo>
                    <a:cubicBezTo>
                      <a:pt x="65" y="4269"/>
                      <a:pt x="70" y="4270"/>
                      <a:pt x="74" y="4270"/>
                    </a:cubicBezTo>
                    <a:cubicBezTo>
                      <a:pt x="103" y="4270"/>
                      <a:pt x="137" y="4232"/>
                      <a:pt x="137" y="4206"/>
                    </a:cubicBezTo>
                    <a:lnTo>
                      <a:pt x="427" y="77"/>
                    </a:lnTo>
                    <a:cubicBezTo>
                      <a:pt x="427" y="31"/>
                      <a:pt x="396" y="1"/>
                      <a:pt x="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9" name="Google Shape;489;p36"/>
            <p:cNvSpPr/>
            <p:nvPr/>
          </p:nvSpPr>
          <p:spPr>
            <a:xfrm>
              <a:off x="7253295" y="3887593"/>
              <a:ext cx="104247" cy="60218"/>
            </a:xfrm>
            <a:custGeom>
              <a:rect b="b" l="l" r="r" t="t"/>
              <a:pathLst>
                <a:path extrusionOk="0" h="1127" w="1951">
                  <a:moveTo>
                    <a:pt x="1951" y="0"/>
                  </a:moveTo>
                  <a:cubicBezTo>
                    <a:pt x="1539" y="685"/>
                    <a:pt x="793" y="1112"/>
                    <a:pt x="1" y="1127"/>
                  </a:cubicBezTo>
                  <a:cubicBezTo>
                    <a:pt x="793" y="1127"/>
                    <a:pt x="1539" y="685"/>
                    <a:pt x="1951" y="0"/>
                  </a:cubicBezTo>
                  <a:close/>
                </a:path>
              </a:pathLst>
            </a:custGeom>
            <a:solidFill>
              <a:srgbClr val="FE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6483985" y="3561072"/>
              <a:ext cx="6572" cy="13892"/>
            </a:xfrm>
            <a:custGeom>
              <a:rect b="b" l="l" r="r" t="t"/>
              <a:pathLst>
                <a:path extrusionOk="0" h="260" w="123">
                  <a:moveTo>
                    <a:pt x="1" y="1"/>
                  </a:moveTo>
                  <a:lnTo>
                    <a:pt x="1" y="260"/>
                  </a:lnTo>
                  <a:lnTo>
                    <a:pt x="123" y="245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E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1B1C1D"/>
                </a:solidFill>
              </a:rPr>
              <a:t>3. A base de conhecimento</a:t>
            </a:r>
            <a:endParaRPr/>
          </a:p>
        </p:txBody>
      </p:sp>
      <p:sp>
        <p:nvSpPr>
          <p:cNvPr id="496" name="Google Shape;496;p37"/>
          <p:cNvSpPr txBox="1"/>
          <p:nvPr>
            <p:ph idx="1" type="subTitle"/>
          </p:nvPr>
        </p:nvSpPr>
        <p:spPr>
          <a:xfrm>
            <a:off x="4122750" y="1480200"/>
            <a:ext cx="4633200" cy="28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O princípio da adaptação foi a modularidade. O conteúdo foi </a:t>
            </a:r>
            <a:r>
              <a:rPr lang="en">
                <a:latin typeface="Dosis"/>
                <a:ea typeface="Dosis"/>
                <a:cs typeface="Dosis"/>
                <a:sym typeface="Dosis"/>
              </a:rPr>
              <a:t>fragmentado</a:t>
            </a:r>
            <a:r>
              <a:rPr lang="en">
                <a:latin typeface="Dosis"/>
                <a:ea typeface="Dosis"/>
                <a:cs typeface="Dosis"/>
                <a:sym typeface="Dosis"/>
              </a:rPr>
              <a:t> em artigos autocontidos, cada um focado em um procedimento ou tema específico.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Módulo 1: Consulta de Vendas e Pagamentos</a:t>
            </a:r>
            <a:br>
              <a:rPr b="1" lang="en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i="1" lang="en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Foco:</a:t>
            </a:r>
            <a:r>
              <a:rPr lang="en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Como agente deve orientar o cliente na consulta via WhatsApp.</a:t>
            </a:r>
            <a:endParaRPr sz="12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Módulo 2: Identificação de Causas de Não Pagamento</a:t>
            </a:r>
            <a:br>
              <a:rPr b="1" lang="en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i="1" lang="en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Foco:</a:t>
            </a:r>
            <a:r>
              <a:rPr lang="en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O que o operador deve fazer/informar quando um pagamento atrasa.</a:t>
            </a:r>
            <a:endParaRPr sz="12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Essa estrutura permite que o Copilot localize e entregue ao agente humano a informação exata que ele precisa, de forma rápida e precisa.</a:t>
            </a:r>
            <a:endParaRPr sz="12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7"/>
          <p:cNvSpPr/>
          <p:nvPr/>
        </p:nvSpPr>
        <p:spPr>
          <a:xfrm>
            <a:off x="5450135" y="4578680"/>
            <a:ext cx="42372" cy="1710"/>
          </a:xfrm>
          <a:custGeom>
            <a:rect b="b" l="l" r="r" t="t"/>
            <a:pathLst>
              <a:path extrusionOk="0" h="32" w="793">
                <a:moveTo>
                  <a:pt x="0" y="1"/>
                </a:moveTo>
                <a:lnTo>
                  <a:pt x="0" y="31"/>
                </a:lnTo>
                <a:lnTo>
                  <a:pt x="793" y="31"/>
                </a:lnTo>
                <a:lnTo>
                  <a:pt x="793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7"/>
          <p:cNvGrpSpPr/>
          <p:nvPr/>
        </p:nvGrpSpPr>
        <p:grpSpPr>
          <a:xfrm flipH="1">
            <a:off x="811152" y="2460607"/>
            <a:ext cx="3096537" cy="2046137"/>
            <a:chOff x="925400" y="887497"/>
            <a:chExt cx="2475051" cy="1745404"/>
          </a:xfrm>
        </p:grpSpPr>
        <p:grpSp>
          <p:nvGrpSpPr>
            <p:cNvPr id="499" name="Google Shape;499;p37"/>
            <p:cNvGrpSpPr/>
            <p:nvPr/>
          </p:nvGrpSpPr>
          <p:grpSpPr>
            <a:xfrm>
              <a:off x="1271506" y="887497"/>
              <a:ext cx="674535" cy="1416488"/>
              <a:chOff x="1691292" y="1007570"/>
              <a:chExt cx="1492664" cy="3134517"/>
            </a:xfrm>
          </p:grpSpPr>
          <p:sp>
            <p:nvSpPr>
              <p:cNvPr id="500" name="Google Shape;500;p37"/>
              <p:cNvSpPr/>
              <p:nvPr/>
            </p:nvSpPr>
            <p:spPr>
              <a:xfrm>
                <a:off x="1745128" y="1007570"/>
                <a:ext cx="1438827" cy="3134517"/>
              </a:xfrm>
              <a:custGeom>
                <a:rect b="b" l="l" r="r" t="t"/>
                <a:pathLst>
                  <a:path extrusionOk="0" h="36414" w="16715">
                    <a:moveTo>
                      <a:pt x="0" y="0"/>
                    </a:moveTo>
                    <a:lnTo>
                      <a:pt x="0" y="36414"/>
                    </a:lnTo>
                    <a:lnTo>
                      <a:pt x="16714" y="36414"/>
                    </a:lnTo>
                    <a:lnTo>
                      <a:pt x="167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7"/>
              <p:cNvSpPr/>
              <p:nvPr/>
            </p:nvSpPr>
            <p:spPr>
              <a:xfrm>
                <a:off x="1691292" y="1007570"/>
                <a:ext cx="1484708" cy="3134517"/>
              </a:xfrm>
              <a:custGeom>
                <a:rect b="b" l="l" r="r" t="t"/>
                <a:pathLst>
                  <a:path extrusionOk="0" h="36414" w="17248">
                    <a:moveTo>
                      <a:pt x="1" y="0"/>
                    </a:moveTo>
                    <a:lnTo>
                      <a:pt x="1" y="36414"/>
                    </a:lnTo>
                    <a:lnTo>
                      <a:pt x="17248" y="36414"/>
                    </a:lnTo>
                    <a:lnTo>
                      <a:pt x="172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7"/>
              <p:cNvSpPr/>
              <p:nvPr/>
            </p:nvSpPr>
            <p:spPr>
              <a:xfrm>
                <a:off x="1767385" y="1086246"/>
                <a:ext cx="1329936" cy="2978454"/>
              </a:xfrm>
              <a:custGeom>
                <a:rect b="b" l="l" r="r" t="t"/>
                <a:pathLst>
                  <a:path extrusionOk="0" h="34601" w="15450">
                    <a:moveTo>
                      <a:pt x="0" y="0"/>
                    </a:moveTo>
                    <a:lnTo>
                      <a:pt x="0" y="34601"/>
                    </a:lnTo>
                    <a:lnTo>
                      <a:pt x="15449" y="34601"/>
                    </a:lnTo>
                    <a:lnTo>
                      <a:pt x="154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7"/>
              <p:cNvSpPr/>
              <p:nvPr/>
            </p:nvSpPr>
            <p:spPr>
              <a:xfrm>
                <a:off x="1767423" y="1084869"/>
                <a:ext cx="10588" cy="2979831"/>
              </a:xfrm>
              <a:custGeom>
                <a:rect b="b" l="l" r="r" t="t"/>
                <a:pathLst>
                  <a:path extrusionOk="0" h="34617" w="123">
                    <a:moveTo>
                      <a:pt x="0" y="1"/>
                    </a:moveTo>
                    <a:lnTo>
                      <a:pt x="0" y="34617"/>
                    </a:lnTo>
                    <a:lnTo>
                      <a:pt x="122" y="34617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7"/>
              <p:cNvSpPr/>
              <p:nvPr/>
            </p:nvSpPr>
            <p:spPr>
              <a:xfrm>
                <a:off x="1777924" y="1116374"/>
                <a:ext cx="1318143" cy="72221"/>
              </a:xfrm>
              <a:custGeom>
                <a:rect b="b" l="l" r="r" t="t"/>
                <a:pathLst>
                  <a:path extrusionOk="0" h="839" w="15313">
                    <a:moveTo>
                      <a:pt x="0" y="1"/>
                    </a:moveTo>
                    <a:lnTo>
                      <a:pt x="0" y="839"/>
                    </a:lnTo>
                    <a:lnTo>
                      <a:pt x="2362" y="839"/>
                    </a:lnTo>
                    <a:lnTo>
                      <a:pt x="2316" y="1"/>
                    </a:lnTo>
                    <a:close/>
                    <a:moveTo>
                      <a:pt x="3306" y="1"/>
                    </a:moveTo>
                    <a:lnTo>
                      <a:pt x="3352" y="839"/>
                    </a:lnTo>
                    <a:lnTo>
                      <a:pt x="3885" y="839"/>
                    </a:lnTo>
                    <a:lnTo>
                      <a:pt x="3840" y="1"/>
                    </a:lnTo>
                    <a:close/>
                    <a:moveTo>
                      <a:pt x="6338" y="1"/>
                    </a:moveTo>
                    <a:lnTo>
                      <a:pt x="6384" y="839"/>
                    </a:lnTo>
                    <a:lnTo>
                      <a:pt x="14840" y="839"/>
                    </a:lnTo>
                    <a:lnTo>
                      <a:pt x="14840" y="244"/>
                    </a:lnTo>
                    <a:cubicBezTo>
                      <a:pt x="14840" y="199"/>
                      <a:pt x="14870" y="183"/>
                      <a:pt x="14886" y="183"/>
                    </a:cubicBezTo>
                    <a:cubicBezTo>
                      <a:pt x="14931" y="183"/>
                      <a:pt x="14947" y="199"/>
                      <a:pt x="14962" y="244"/>
                    </a:cubicBezTo>
                    <a:lnTo>
                      <a:pt x="14962" y="839"/>
                    </a:lnTo>
                    <a:lnTo>
                      <a:pt x="15312" y="839"/>
                    </a:lnTo>
                    <a:lnTo>
                      <a:pt x="153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7"/>
              <p:cNvSpPr/>
              <p:nvPr/>
            </p:nvSpPr>
            <p:spPr>
              <a:xfrm>
                <a:off x="1767423" y="1116374"/>
                <a:ext cx="86" cy="72221"/>
              </a:xfrm>
              <a:custGeom>
                <a:rect b="b" l="l" r="r" t="t"/>
                <a:pathLst>
                  <a:path extrusionOk="0" h="839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839"/>
                    </a:lnTo>
                    <a:lnTo>
                      <a:pt x="0" y="8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3053957" y="1130835"/>
                <a:ext cx="14548" cy="55177"/>
              </a:xfrm>
              <a:custGeom>
                <a:rect b="b" l="l" r="r" t="t"/>
                <a:pathLst>
                  <a:path extrusionOk="0" h="641" w="169">
                    <a:moveTo>
                      <a:pt x="92" y="0"/>
                    </a:moveTo>
                    <a:cubicBezTo>
                      <a:pt x="46" y="0"/>
                      <a:pt x="31" y="31"/>
                      <a:pt x="1" y="61"/>
                    </a:cubicBezTo>
                    <a:lnTo>
                      <a:pt x="1" y="640"/>
                    </a:lnTo>
                    <a:lnTo>
                      <a:pt x="138" y="640"/>
                    </a:lnTo>
                    <a:lnTo>
                      <a:pt x="138" y="61"/>
                    </a:lnTo>
                    <a:cubicBezTo>
                      <a:pt x="168" y="15"/>
                      <a:pt x="123" y="0"/>
                      <a:pt x="92" y="0"/>
                    </a:cubicBezTo>
                    <a:close/>
                  </a:path>
                </a:pathLst>
              </a:custGeom>
              <a:solidFill>
                <a:srgbClr val="E8E8E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7"/>
              <p:cNvSpPr/>
              <p:nvPr/>
            </p:nvSpPr>
            <p:spPr>
              <a:xfrm>
                <a:off x="1977197" y="1116374"/>
                <a:ext cx="87974" cy="72221"/>
              </a:xfrm>
              <a:custGeom>
                <a:rect b="b" l="l" r="r" t="t"/>
                <a:pathLst>
                  <a:path extrusionOk="0" h="839" w="1022">
                    <a:moveTo>
                      <a:pt x="1" y="1"/>
                    </a:moveTo>
                    <a:lnTo>
                      <a:pt x="47" y="839"/>
                    </a:lnTo>
                    <a:lnTo>
                      <a:pt x="1022" y="839"/>
                    </a:lnTo>
                    <a:lnTo>
                      <a:pt x="991" y="1"/>
                    </a:lnTo>
                    <a:close/>
                  </a:path>
                </a:pathLst>
              </a:custGeom>
              <a:solidFill>
                <a:srgbClr val="FFFFFF">
                  <a:alpha val="56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7"/>
              <p:cNvSpPr/>
              <p:nvPr/>
            </p:nvSpPr>
            <p:spPr>
              <a:xfrm>
                <a:off x="1767423" y="1116374"/>
                <a:ext cx="10588" cy="72221"/>
              </a:xfrm>
              <a:custGeom>
                <a:rect b="b" l="l" r="r" t="t"/>
                <a:pathLst>
                  <a:path extrusionOk="0" h="839" w="123">
                    <a:moveTo>
                      <a:pt x="0" y="1"/>
                    </a:moveTo>
                    <a:lnTo>
                      <a:pt x="0" y="839"/>
                    </a:lnTo>
                    <a:lnTo>
                      <a:pt x="122" y="839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7"/>
              <p:cNvSpPr/>
              <p:nvPr/>
            </p:nvSpPr>
            <p:spPr>
              <a:xfrm>
                <a:off x="1777924" y="1234388"/>
                <a:ext cx="1319434" cy="72221"/>
              </a:xfrm>
              <a:custGeom>
                <a:rect b="b" l="l" r="r" t="t"/>
                <a:pathLst>
                  <a:path extrusionOk="0" h="839" w="15328">
                    <a:moveTo>
                      <a:pt x="0" y="1"/>
                    </a:moveTo>
                    <a:lnTo>
                      <a:pt x="0" y="839"/>
                    </a:lnTo>
                    <a:lnTo>
                      <a:pt x="2423" y="839"/>
                    </a:lnTo>
                    <a:lnTo>
                      <a:pt x="2377" y="1"/>
                    </a:lnTo>
                    <a:close/>
                    <a:moveTo>
                      <a:pt x="3367" y="1"/>
                    </a:moveTo>
                    <a:lnTo>
                      <a:pt x="3413" y="839"/>
                    </a:lnTo>
                    <a:lnTo>
                      <a:pt x="3946" y="839"/>
                    </a:lnTo>
                    <a:lnTo>
                      <a:pt x="3900" y="1"/>
                    </a:lnTo>
                    <a:close/>
                    <a:moveTo>
                      <a:pt x="6414" y="1"/>
                    </a:moveTo>
                    <a:lnTo>
                      <a:pt x="6460" y="839"/>
                    </a:lnTo>
                    <a:lnTo>
                      <a:pt x="14855" y="839"/>
                    </a:lnTo>
                    <a:lnTo>
                      <a:pt x="14855" y="1"/>
                    </a:lnTo>
                    <a:close/>
                    <a:moveTo>
                      <a:pt x="14992" y="1"/>
                    </a:moveTo>
                    <a:lnTo>
                      <a:pt x="14992" y="839"/>
                    </a:lnTo>
                    <a:lnTo>
                      <a:pt x="15327" y="839"/>
                    </a:lnTo>
                    <a:lnTo>
                      <a:pt x="15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7"/>
              <p:cNvSpPr/>
              <p:nvPr/>
            </p:nvSpPr>
            <p:spPr>
              <a:xfrm>
                <a:off x="1767423" y="1234388"/>
                <a:ext cx="86" cy="69639"/>
              </a:xfrm>
              <a:custGeom>
                <a:rect b="b" l="l" r="r" t="t"/>
                <a:pathLst>
                  <a:path extrusionOk="0" h="809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808"/>
                    </a:lnTo>
                    <a:lnTo>
                      <a:pt x="0" y="8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7"/>
              <p:cNvSpPr/>
              <p:nvPr/>
            </p:nvSpPr>
            <p:spPr>
              <a:xfrm>
                <a:off x="3056625" y="1234388"/>
                <a:ext cx="11879" cy="69639"/>
              </a:xfrm>
              <a:custGeom>
                <a:rect b="b" l="l" r="r" t="t"/>
                <a:pathLst>
                  <a:path extrusionOk="0" h="809" w="138">
                    <a:moveTo>
                      <a:pt x="0" y="1"/>
                    </a:moveTo>
                    <a:lnTo>
                      <a:pt x="0" y="808"/>
                    </a:lnTo>
                    <a:lnTo>
                      <a:pt x="137" y="808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7"/>
              <p:cNvSpPr/>
              <p:nvPr/>
            </p:nvSpPr>
            <p:spPr>
              <a:xfrm>
                <a:off x="1982448" y="1234388"/>
                <a:ext cx="86683" cy="69639"/>
              </a:xfrm>
              <a:custGeom>
                <a:rect b="b" l="l" r="r" t="t"/>
                <a:pathLst>
                  <a:path extrusionOk="0" h="809" w="1007">
                    <a:moveTo>
                      <a:pt x="1" y="1"/>
                    </a:moveTo>
                    <a:lnTo>
                      <a:pt x="47" y="808"/>
                    </a:lnTo>
                    <a:lnTo>
                      <a:pt x="1006" y="808"/>
                    </a:lnTo>
                    <a:lnTo>
                      <a:pt x="991" y="1"/>
                    </a:lnTo>
                    <a:close/>
                  </a:path>
                </a:pathLst>
              </a:custGeom>
              <a:solidFill>
                <a:srgbClr val="FFFFFF">
                  <a:alpha val="56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7"/>
              <p:cNvSpPr/>
              <p:nvPr/>
            </p:nvSpPr>
            <p:spPr>
              <a:xfrm>
                <a:off x="1767423" y="1234388"/>
                <a:ext cx="10588" cy="69639"/>
              </a:xfrm>
              <a:custGeom>
                <a:rect b="b" l="l" r="r" t="t"/>
                <a:pathLst>
                  <a:path extrusionOk="0" h="809" w="123">
                    <a:moveTo>
                      <a:pt x="0" y="1"/>
                    </a:moveTo>
                    <a:lnTo>
                      <a:pt x="0" y="808"/>
                    </a:lnTo>
                    <a:lnTo>
                      <a:pt x="122" y="808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7"/>
              <p:cNvSpPr/>
              <p:nvPr/>
            </p:nvSpPr>
            <p:spPr>
              <a:xfrm>
                <a:off x="1777924" y="1349820"/>
                <a:ext cx="1319434" cy="72221"/>
              </a:xfrm>
              <a:custGeom>
                <a:rect b="b" l="l" r="r" t="t"/>
                <a:pathLst>
                  <a:path extrusionOk="0" h="839" w="15328">
                    <a:moveTo>
                      <a:pt x="0" y="1"/>
                    </a:moveTo>
                    <a:lnTo>
                      <a:pt x="0" y="839"/>
                    </a:lnTo>
                    <a:lnTo>
                      <a:pt x="2468" y="839"/>
                    </a:lnTo>
                    <a:lnTo>
                      <a:pt x="2438" y="1"/>
                    </a:lnTo>
                    <a:close/>
                    <a:moveTo>
                      <a:pt x="3428" y="1"/>
                    </a:moveTo>
                    <a:lnTo>
                      <a:pt x="3459" y="839"/>
                    </a:lnTo>
                    <a:lnTo>
                      <a:pt x="3992" y="839"/>
                    </a:lnTo>
                    <a:lnTo>
                      <a:pt x="3961" y="1"/>
                    </a:lnTo>
                    <a:close/>
                    <a:moveTo>
                      <a:pt x="6475" y="1"/>
                    </a:moveTo>
                    <a:lnTo>
                      <a:pt x="6506" y="839"/>
                    </a:lnTo>
                    <a:lnTo>
                      <a:pt x="14855" y="839"/>
                    </a:lnTo>
                    <a:lnTo>
                      <a:pt x="14855" y="1"/>
                    </a:lnTo>
                    <a:close/>
                    <a:moveTo>
                      <a:pt x="14992" y="1"/>
                    </a:moveTo>
                    <a:lnTo>
                      <a:pt x="14992" y="839"/>
                    </a:lnTo>
                    <a:lnTo>
                      <a:pt x="15327" y="839"/>
                    </a:lnTo>
                    <a:lnTo>
                      <a:pt x="15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7"/>
              <p:cNvSpPr/>
              <p:nvPr/>
            </p:nvSpPr>
            <p:spPr>
              <a:xfrm>
                <a:off x="3056625" y="1349820"/>
                <a:ext cx="11879" cy="72221"/>
              </a:xfrm>
              <a:custGeom>
                <a:rect b="b" l="l" r="r" t="t"/>
                <a:pathLst>
                  <a:path extrusionOk="0" h="839" w="138">
                    <a:moveTo>
                      <a:pt x="0" y="1"/>
                    </a:moveTo>
                    <a:lnTo>
                      <a:pt x="0" y="839"/>
                    </a:lnTo>
                    <a:lnTo>
                      <a:pt x="137" y="8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7"/>
              <p:cNvSpPr/>
              <p:nvPr/>
            </p:nvSpPr>
            <p:spPr>
              <a:xfrm>
                <a:off x="1987699" y="1349820"/>
                <a:ext cx="86683" cy="72221"/>
              </a:xfrm>
              <a:custGeom>
                <a:rect b="b" l="l" r="r" t="t"/>
                <a:pathLst>
                  <a:path extrusionOk="0" h="839" w="1007">
                    <a:moveTo>
                      <a:pt x="1" y="1"/>
                    </a:moveTo>
                    <a:lnTo>
                      <a:pt x="31" y="839"/>
                    </a:lnTo>
                    <a:lnTo>
                      <a:pt x="1006" y="839"/>
                    </a:lnTo>
                    <a:lnTo>
                      <a:pt x="991" y="1"/>
                    </a:lnTo>
                    <a:close/>
                  </a:path>
                </a:pathLst>
              </a:custGeom>
              <a:solidFill>
                <a:srgbClr val="FFFFFF">
                  <a:alpha val="56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7"/>
              <p:cNvSpPr/>
              <p:nvPr/>
            </p:nvSpPr>
            <p:spPr>
              <a:xfrm>
                <a:off x="1767423" y="1349820"/>
                <a:ext cx="10588" cy="72221"/>
              </a:xfrm>
              <a:custGeom>
                <a:rect b="b" l="l" r="r" t="t"/>
                <a:pathLst>
                  <a:path extrusionOk="0" h="839" w="123">
                    <a:moveTo>
                      <a:pt x="0" y="1"/>
                    </a:moveTo>
                    <a:lnTo>
                      <a:pt x="0" y="839"/>
                    </a:lnTo>
                    <a:lnTo>
                      <a:pt x="122" y="839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7"/>
              <p:cNvSpPr/>
              <p:nvPr/>
            </p:nvSpPr>
            <p:spPr>
              <a:xfrm>
                <a:off x="1777924" y="1467834"/>
                <a:ext cx="1319434" cy="72221"/>
              </a:xfrm>
              <a:custGeom>
                <a:rect b="b" l="l" r="r" t="t"/>
                <a:pathLst>
                  <a:path extrusionOk="0" h="839" w="15328">
                    <a:moveTo>
                      <a:pt x="0" y="1"/>
                    </a:moveTo>
                    <a:lnTo>
                      <a:pt x="0" y="824"/>
                    </a:lnTo>
                    <a:lnTo>
                      <a:pt x="2529" y="824"/>
                    </a:lnTo>
                    <a:lnTo>
                      <a:pt x="2499" y="1"/>
                    </a:lnTo>
                    <a:close/>
                    <a:moveTo>
                      <a:pt x="14992" y="1"/>
                    </a:moveTo>
                    <a:lnTo>
                      <a:pt x="14992" y="824"/>
                    </a:lnTo>
                    <a:lnTo>
                      <a:pt x="15327" y="824"/>
                    </a:lnTo>
                    <a:lnTo>
                      <a:pt x="15327" y="1"/>
                    </a:lnTo>
                    <a:close/>
                    <a:moveTo>
                      <a:pt x="3489" y="1"/>
                    </a:moveTo>
                    <a:lnTo>
                      <a:pt x="3520" y="839"/>
                    </a:lnTo>
                    <a:lnTo>
                      <a:pt x="4053" y="839"/>
                    </a:lnTo>
                    <a:lnTo>
                      <a:pt x="4022" y="1"/>
                    </a:lnTo>
                    <a:close/>
                    <a:moveTo>
                      <a:pt x="6536" y="1"/>
                    </a:moveTo>
                    <a:lnTo>
                      <a:pt x="6567" y="839"/>
                    </a:lnTo>
                    <a:lnTo>
                      <a:pt x="14855" y="839"/>
                    </a:lnTo>
                    <a:lnTo>
                      <a:pt x="148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7"/>
              <p:cNvSpPr/>
              <p:nvPr/>
            </p:nvSpPr>
            <p:spPr>
              <a:xfrm>
                <a:off x="1992949" y="1467834"/>
                <a:ext cx="86683" cy="70930"/>
              </a:xfrm>
              <a:custGeom>
                <a:rect b="b" l="l" r="r" t="t"/>
                <a:pathLst>
                  <a:path extrusionOk="0" h="824" w="1007">
                    <a:moveTo>
                      <a:pt x="1" y="1"/>
                    </a:moveTo>
                    <a:lnTo>
                      <a:pt x="31" y="824"/>
                    </a:lnTo>
                    <a:lnTo>
                      <a:pt x="1006" y="824"/>
                    </a:lnTo>
                    <a:lnTo>
                      <a:pt x="991" y="1"/>
                    </a:lnTo>
                    <a:close/>
                  </a:path>
                </a:pathLst>
              </a:custGeom>
              <a:solidFill>
                <a:srgbClr val="FFFFFF">
                  <a:alpha val="56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7"/>
              <p:cNvSpPr/>
              <p:nvPr/>
            </p:nvSpPr>
            <p:spPr>
              <a:xfrm>
                <a:off x="1767423" y="1467834"/>
                <a:ext cx="10588" cy="70930"/>
              </a:xfrm>
              <a:custGeom>
                <a:rect b="b" l="l" r="r" t="t"/>
                <a:pathLst>
                  <a:path extrusionOk="0" h="824" w="123">
                    <a:moveTo>
                      <a:pt x="0" y="1"/>
                    </a:moveTo>
                    <a:lnTo>
                      <a:pt x="0" y="824"/>
                    </a:lnTo>
                    <a:lnTo>
                      <a:pt x="122" y="824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7"/>
              <p:cNvSpPr/>
              <p:nvPr/>
            </p:nvSpPr>
            <p:spPr>
              <a:xfrm>
                <a:off x="1777924" y="1584556"/>
                <a:ext cx="1319434" cy="72221"/>
              </a:xfrm>
              <a:custGeom>
                <a:rect b="b" l="l" r="r" t="t"/>
                <a:pathLst>
                  <a:path extrusionOk="0" h="839" w="15328">
                    <a:moveTo>
                      <a:pt x="0" y="1"/>
                    </a:moveTo>
                    <a:lnTo>
                      <a:pt x="0" y="839"/>
                    </a:lnTo>
                    <a:lnTo>
                      <a:pt x="2590" y="839"/>
                    </a:lnTo>
                    <a:lnTo>
                      <a:pt x="2544" y="1"/>
                    </a:lnTo>
                    <a:close/>
                    <a:moveTo>
                      <a:pt x="3535" y="1"/>
                    </a:moveTo>
                    <a:lnTo>
                      <a:pt x="3581" y="839"/>
                    </a:lnTo>
                    <a:lnTo>
                      <a:pt x="4114" y="839"/>
                    </a:lnTo>
                    <a:lnTo>
                      <a:pt x="4068" y="1"/>
                    </a:lnTo>
                    <a:close/>
                    <a:moveTo>
                      <a:pt x="6582" y="1"/>
                    </a:moveTo>
                    <a:lnTo>
                      <a:pt x="6628" y="839"/>
                    </a:lnTo>
                    <a:lnTo>
                      <a:pt x="14855" y="839"/>
                    </a:lnTo>
                    <a:lnTo>
                      <a:pt x="14855" y="1"/>
                    </a:lnTo>
                    <a:close/>
                    <a:moveTo>
                      <a:pt x="14992" y="1"/>
                    </a:moveTo>
                    <a:lnTo>
                      <a:pt x="14992" y="839"/>
                    </a:lnTo>
                    <a:lnTo>
                      <a:pt x="15327" y="839"/>
                    </a:lnTo>
                    <a:lnTo>
                      <a:pt x="15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7"/>
              <p:cNvSpPr/>
              <p:nvPr/>
            </p:nvSpPr>
            <p:spPr>
              <a:xfrm>
                <a:off x="3056625" y="1584556"/>
                <a:ext cx="11879" cy="72221"/>
              </a:xfrm>
              <a:custGeom>
                <a:rect b="b" l="l" r="r" t="t"/>
                <a:pathLst>
                  <a:path extrusionOk="0" h="839" w="138">
                    <a:moveTo>
                      <a:pt x="0" y="1"/>
                    </a:moveTo>
                    <a:lnTo>
                      <a:pt x="0" y="839"/>
                    </a:lnTo>
                    <a:lnTo>
                      <a:pt x="137" y="8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7"/>
              <p:cNvSpPr/>
              <p:nvPr/>
            </p:nvSpPr>
            <p:spPr>
              <a:xfrm>
                <a:off x="1996909" y="1584556"/>
                <a:ext cx="87974" cy="72221"/>
              </a:xfrm>
              <a:custGeom>
                <a:rect b="b" l="l" r="r" t="t"/>
                <a:pathLst>
                  <a:path extrusionOk="0" h="839" w="1022">
                    <a:moveTo>
                      <a:pt x="0" y="1"/>
                    </a:moveTo>
                    <a:lnTo>
                      <a:pt x="46" y="839"/>
                    </a:lnTo>
                    <a:lnTo>
                      <a:pt x="1021" y="839"/>
                    </a:lnTo>
                    <a:lnTo>
                      <a:pt x="991" y="1"/>
                    </a:lnTo>
                    <a:close/>
                  </a:path>
                </a:pathLst>
              </a:custGeom>
              <a:solidFill>
                <a:srgbClr val="FFFFFF">
                  <a:alpha val="56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7"/>
              <p:cNvSpPr/>
              <p:nvPr/>
            </p:nvSpPr>
            <p:spPr>
              <a:xfrm>
                <a:off x="1767423" y="1584556"/>
                <a:ext cx="10588" cy="72221"/>
              </a:xfrm>
              <a:custGeom>
                <a:rect b="b" l="l" r="r" t="t"/>
                <a:pathLst>
                  <a:path extrusionOk="0" h="839" w="123">
                    <a:moveTo>
                      <a:pt x="0" y="1"/>
                    </a:moveTo>
                    <a:lnTo>
                      <a:pt x="0" y="839"/>
                    </a:lnTo>
                    <a:lnTo>
                      <a:pt x="122" y="839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7"/>
              <p:cNvSpPr/>
              <p:nvPr/>
            </p:nvSpPr>
            <p:spPr>
              <a:xfrm>
                <a:off x="1777924" y="1702657"/>
                <a:ext cx="1319434" cy="72221"/>
              </a:xfrm>
              <a:custGeom>
                <a:rect b="b" l="l" r="r" t="t"/>
                <a:pathLst>
                  <a:path extrusionOk="0" h="839" w="15328">
                    <a:moveTo>
                      <a:pt x="14992" y="0"/>
                    </a:moveTo>
                    <a:lnTo>
                      <a:pt x="14992" y="747"/>
                    </a:lnTo>
                    <a:lnTo>
                      <a:pt x="15327" y="747"/>
                    </a:lnTo>
                    <a:lnTo>
                      <a:pt x="15327" y="0"/>
                    </a:lnTo>
                    <a:close/>
                    <a:moveTo>
                      <a:pt x="0" y="0"/>
                    </a:moveTo>
                    <a:lnTo>
                      <a:pt x="0" y="838"/>
                    </a:lnTo>
                    <a:lnTo>
                      <a:pt x="2651" y="838"/>
                    </a:lnTo>
                    <a:lnTo>
                      <a:pt x="2605" y="0"/>
                    </a:lnTo>
                    <a:close/>
                    <a:moveTo>
                      <a:pt x="3596" y="0"/>
                    </a:moveTo>
                    <a:lnTo>
                      <a:pt x="3641" y="838"/>
                    </a:lnTo>
                    <a:lnTo>
                      <a:pt x="4175" y="838"/>
                    </a:lnTo>
                    <a:lnTo>
                      <a:pt x="4129" y="0"/>
                    </a:lnTo>
                    <a:close/>
                    <a:moveTo>
                      <a:pt x="6643" y="0"/>
                    </a:moveTo>
                    <a:lnTo>
                      <a:pt x="6689" y="838"/>
                    </a:lnTo>
                    <a:lnTo>
                      <a:pt x="13895" y="838"/>
                    </a:lnTo>
                    <a:cubicBezTo>
                      <a:pt x="14048" y="777"/>
                      <a:pt x="14230" y="762"/>
                      <a:pt x="14413" y="747"/>
                    </a:cubicBezTo>
                    <a:lnTo>
                      <a:pt x="14870" y="747"/>
                    </a:lnTo>
                    <a:lnTo>
                      <a:pt x="148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7"/>
              <p:cNvSpPr/>
              <p:nvPr/>
            </p:nvSpPr>
            <p:spPr>
              <a:xfrm>
                <a:off x="3056625" y="1702657"/>
                <a:ext cx="11879" cy="64302"/>
              </a:xfrm>
              <a:custGeom>
                <a:rect b="b" l="l" r="r" t="t"/>
                <a:pathLst>
                  <a:path extrusionOk="0" h="747" w="138">
                    <a:moveTo>
                      <a:pt x="0" y="0"/>
                    </a:moveTo>
                    <a:lnTo>
                      <a:pt x="0" y="747"/>
                    </a:lnTo>
                    <a:lnTo>
                      <a:pt x="137" y="747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7"/>
              <p:cNvSpPr/>
              <p:nvPr/>
            </p:nvSpPr>
            <p:spPr>
              <a:xfrm>
                <a:off x="2002160" y="1702657"/>
                <a:ext cx="86683" cy="70844"/>
              </a:xfrm>
              <a:custGeom>
                <a:rect b="b" l="l" r="r" t="t"/>
                <a:pathLst>
                  <a:path extrusionOk="0" h="823" w="1007">
                    <a:moveTo>
                      <a:pt x="0" y="0"/>
                    </a:moveTo>
                    <a:lnTo>
                      <a:pt x="46" y="823"/>
                    </a:lnTo>
                    <a:lnTo>
                      <a:pt x="1006" y="823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FFFFF">
                  <a:alpha val="56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7"/>
              <p:cNvSpPr/>
              <p:nvPr/>
            </p:nvSpPr>
            <p:spPr>
              <a:xfrm>
                <a:off x="1767423" y="1702657"/>
                <a:ext cx="10588" cy="70844"/>
              </a:xfrm>
              <a:custGeom>
                <a:rect b="b" l="l" r="r" t="t"/>
                <a:pathLst>
                  <a:path extrusionOk="0" h="823" w="123">
                    <a:moveTo>
                      <a:pt x="0" y="0"/>
                    </a:moveTo>
                    <a:lnTo>
                      <a:pt x="0" y="823"/>
                    </a:lnTo>
                    <a:lnTo>
                      <a:pt x="122" y="82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9" name="Google Shape;529;p37"/>
              <p:cNvGrpSpPr/>
              <p:nvPr/>
            </p:nvGrpSpPr>
            <p:grpSpPr>
              <a:xfrm>
                <a:off x="1975868" y="1086246"/>
                <a:ext cx="472233" cy="2978454"/>
                <a:chOff x="1975906" y="1086246"/>
                <a:chExt cx="472233" cy="2978454"/>
              </a:xfrm>
            </p:grpSpPr>
            <p:sp>
              <p:nvSpPr>
                <p:cNvPr id="530" name="Google Shape;530;p37"/>
                <p:cNvSpPr/>
                <p:nvPr/>
              </p:nvSpPr>
              <p:spPr>
                <a:xfrm>
                  <a:off x="2107090" y="1086246"/>
                  <a:ext cx="341049" cy="2978454"/>
                </a:xfrm>
                <a:custGeom>
                  <a:rect b="b" l="l" r="r" t="t"/>
                  <a:pathLst>
                    <a:path extrusionOk="0" h="34601" w="3962">
                      <a:moveTo>
                        <a:pt x="0" y="0"/>
                      </a:moveTo>
                      <a:lnTo>
                        <a:pt x="1448" y="34601"/>
                      </a:lnTo>
                      <a:lnTo>
                        <a:pt x="3962" y="34601"/>
                      </a:lnTo>
                      <a:lnTo>
                        <a:pt x="2514" y="0"/>
                      </a:lnTo>
                      <a:close/>
                    </a:path>
                  </a:pathLst>
                </a:custGeom>
                <a:solidFill>
                  <a:srgbClr val="FFFFFF">
                    <a:alpha val="563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37"/>
                <p:cNvSpPr/>
                <p:nvPr/>
              </p:nvSpPr>
              <p:spPr>
                <a:xfrm>
                  <a:off x="1975906" y="1086246"/>
                  <a:ext cx="209949" cy="2978454"/>
                </a:xfrm>
                <a:custGeom>
                  <a:rect b="b" l="l" r="r" t="t"/>
                  <a:pathLst>
                    <a:path extrusionOk="0" h="34601" w="2439">
                      <a:moveTo>
                        <a:pt x="1" y="0"/>
                      </a:moveTo>
                      <a:lnTo>
                        <a:pt x="1448" y="34601"/>
                      </a:lnTo>
                      <a:lnTo>
                        <a:pt x="2438" y="34601"/>
                      </a:lnTo>
                      <a:lnTo>
                        <a:pt x="991" y="0"/>
                      </a:lnTo>
                      <a:close/>
                    </a:path>
                  </a:pathLst>
                </a:custGeom>
                <a:solidFill>
                  <a:srgbClr val="FFFFFF">
                    <a:alpha val="563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2" name="Google Shape;532;p37"/>
              <p:cNvSpPr/>
              <p:nvPr/>
            </p:nvSpPr>
            <p:spPr>
              <a:xfrm>
                <a:off x="3056625" y="1128454"/>
                <a:ext cx="11879" cy="811907"/>
              </a:xfrm>
              <a:custGeom>
                <a:rect b="b" l="l" r="r" t="t"/>
                <a:pathLst>
                  <a:path extrusionOk="0" h="9432" w="138">
                    <a:moveTo>
                      <a:pt x="61" y="0"/>
                    </a:moveTo>
                    <a:cubicBezTo>
                      <a:pt x="15" y="0"/>
                      <a:pt x="0" y="31"/>
                      <a:pt x="0" y="61"/>
                    </a:cubicBezTo>
                    <a:lnTo>
                      <a:pt x="0" y="9340"/>
                    </a:lnTo>
                    <a:cubicBezTo>
                      <a:pt x="0" y="9386"/>
                      <a:pt x="15" y="9431"/>
                      <a:pt x="61" y="9431"/>
                    </a:cubicBezTo>
                    <a:cubicBezTo>
                      <a:pt x="92" y="9431"/>
                      <a:pt x="137" y="9386"/>
                      <a:pt x="137" y="9340"/>
                    </a:cubicBezTo>
                    <a:lnTo>
                      <a:pt x="137" y="61"/>
                    </a:lnTo>
                    <a:cubicBezTo>
                      <a:pt x="137" y="15"/>
                      <a:pt x="92" y="0"/>
                      <a:pt x="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3" name="Google Shape;533;p37"/>
            <p:cNvGrpSpPr/>
            <p:nvPr/>
          </p:nvGrpSpPr>
          <p:grpSpPr>
            <a:xfrm>
              <a:off x="2044952" y="1878411"/>
              <a:ext cx="1050236" cy="531057"/>
              <a:chOff x="3402834" y="3200341"/>
              <a:chExt cx="2324046" cy="1175164"/>
            </a:xfrm>
          </p:grpSpPr>
          <p:sp>
            <p:nvSpPr>
              <p:cNvPr id="534" name="Google Shape;534;p37"/>
              <p:cNvSpPr/>
              <p:nvPr/>
            </p:nvSpPr>
            <p:spPr>
              <a:xfrm>
                <a:off x="5314989" y="4160378"/>
                <a:ext cx="156149" cy="215114"/>
              </a:xfrm>
              <a:custGeom>
                <a:rect b="b" l="l" r="r" t="t"/>
                <a:pathLst>
                  <a:path extrusionOk="0" h="2499" w="1814">
                    <a:moveTo>
                      <a:pt x="0" y="0"/>
                    </a:moveTo>
                    <a:lnTo>
                      <a:pt x="945" y="2499"/>
                    </a:lnTo>
                    <a:lnTo>
                      <a:pt x="1813" y="2499"/>
                    </a:lnTo>
                    <a:lnTo>
                      <a:pt x="181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7"/>
              <p:cNvSpPr/>
              <p:nvPr/>
            </p:nvSpPr>
            <p:spPr>
              <a:xfrm>
                <a:off x="3402834" y="3201632"/>
                <a:ext cx="321423" cy="1173873"/>
              </a:xfrm>
              <a:custGeom>
                <a:rect b="b" l="l" r="r" t="t"/>
                <a:pathLst>
                  <a:path extrusionOk="0" h="13637" w="3734">
                    <a:moveTo>
                      <a:pt x="0" y="1"/>
                    </a:moveTo>
                    <a:lnTo>
                      <a:pt x="0" y="13637"/>
                    </a:lnTo>
                    <a:lnTo>
                      <a:pt x="3733" y="13637"/>
                    </a:lnTo>
                    <a:lnTo>
                      <a:pt x="37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7"/>
              <p:cNvSpPr/>
              <p:nvPr/>
            </p:nvSpPr>
            <p:spPr>
              <a:xfrm>
                <a:off x="3402834" y="3201632"/>
                <a:ext cx="2068330" cy="1066359"/>
              </a:xfrm>
              <a:custGeom>
                <a:rect b="b" l="l" r="r" t="t"/>
                <a:pathLst>
                  <a:path extrusionOk="0" h="12388" w="24028">
                    <a:moveTo>
                      <a:pt x="0" y="1"/>
                    </a:moveTo>
                    <a:lnTo>
                      <a:pt x="0" y="12388"/>
                    </a:lnTo>
                    <a:lnTo>
                      <a:pt x="24027" y="12388"/>
                    </a:lnTo>
                    <a:lnTo>
                      <a:pt x="240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7"/>
              <p:cNvSpPr/>
              <p:nvPr/>
            </p:nvSpPr>
            <p:spPr>
              <a:xfrm>
                <a:off x="4462550" y="3263265"/>
                <a:ext cx="949548" cy="865707"/>
              </a:xfrm>
              <a:custGeom>
                <a:rect b="b" l="l" r="r" t="t"/>
                <a:pathLst>
                  <a:path extrusionOk="0" h="10057" w="11031">
                    <a:moveTo>
                      <a:pt x="0" y="1"/>
                    </a:moveTo>
                    <a:lnTo>
                      <a:pt x="0" y="10057"/>
                    </a:lnTo>
                    <a:lnTo>
                      <a:pt x="11031" y="10057"/>
                    </a:lnTo>
                    <a:lnTo>
                      <a:pt x="110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7"/>
              <p:cNvSpPr/>
              <p:nvPr/>
            </p:nvSpPr>
            <p:spPr>
              <a:xfrm>
                <a:off x="3461884" y="3263265"/>
                <a:ext cx="950926" cy="865707"/>
              </a:xfrm>
              <a:custGeom>
                <a:rect b="b" l="l" r="r" t="t"/>
                <a:pathLst>
                  <a:path extrusionOk="0" h="10057" w="11047">
                    <a:moveTo>
                      <a:pt x="0" y="1"/>
                    </a:moveTo>
                    <a:lnTo>
                      <a:pt x="0" y="10057"/>
                    </a:lnTo>
                    <a:lnTo>
                      <a:pt x="11046" y="10057"/>
                    </a:lnTo>
                    <a:lnTo>
                      <a:pt x="110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7"/>
              <p:cNvSpPr/>
              <p:nvPr/>
            </p:nvSpPr>
            <p:spPr>
              <a:xfrm>
                <a:off x="5405457" y="3200341"/>
                <a:ext cx="321423" cy="1173873"/>
              </a:xfrm>
              <a:custGeom>
                <a:rect b="b" l="l" r="r" t="t"/>
                <a:pathLst>
                  <a:path extrusionOk="0" h="13637" w="3734">
                    <a:moveTo>
                      <a:pt x="1" y="1"/>
                    </a:moveTo>
                    <a:lnTo>
                      <a:pt x="1" y="13637"/>
                    </a:lnTo>
                    <a:lnTo>
                      <a:pt x="3733" y="13637"/>
                    </a:lnTo>
                    <a:lnTo>
                      <a:pt x="373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7"/>
              <p:cNvSpPr/>
              <p:nvPr/>
            </p:nvSpPr>
            <p:spPr>
              <a:xfrm>
                <a:off x="3402834" y="4160378"/>
                <a:ext cx="154858" cy="215114"/>
              </a:xfrm>
              <a:custGeom>
                <a:rect b="b" l="l" r="r" t="t"/>
                <a:pathLst>
                  <a:path extrusionOk="0" h="2499" w="1799">
                    <a:moveTo>
                      <a:pt x="0" y="0"/>
                    </a:moveTo>
                    <a:lnTo>
                      <a:pt x="0" y="2499"/>
                    </a:lnTo>
                    <a:lnTo>
                      <a:pt x="884" y="2499"/>
                    </a:lnTo>
                    <a:lnTo>
                      <a:pt x="179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1" name="Google Shape;541;p37"/>
            <p:cNvSpPr/>
            <p:nvPr/>
          </p:nvSpPr>
          <p:spPr>
            <a:xfrm>
              <a:off x="925400" y="2409423"/>
              <a:ext cx="2475051" cy="1245"/>
            </a:xfrm>
            <a:custGeom>
              <a:rect b="b" l="l" r="r" t="t"/>
              <a:pathLst>
                <a:path extrusionOk="0" h="32" w="63626">
                  <a:moveTo>
                    <a:pt x="1" y="1"/>
                  </a:moveTo>
                  <a:lnTo>
                    <a:pt x="1" y="31"/>
                  </a:lnTo>
                  <a:lnTo>
                    <a:pt x="63626" y="31"/>
                  </a:lnTo>
                  <a:lnTo>
                    <a:pt x="63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2" name="Google Shape;542;p37"/>
            <p:cNvGrpSpPr/>
            <p:nvPr/>
          </p:nvGrpSpPr>
          <p:grpSpPr>
            <a:xfrm>
              <a:off x="2239330" y="1212849"/>
              <a:ext cx="280386" cy="1342424"/>
              <a:chOff x="3832970" y="1727533"/>
              <a:chExt cx="620460" cy="2970621"/>
            </a:xfrm>
          </p:grpSpPr>
          <p:sp>
            <p:nvSpPr>
              <p:cNvPr id="543" name="Google Shape;543;p37"/>
              <p:cNvSpPr/>
              <p:nvPr/>
            </p:nvSpPr>
            <p:spPr>
              <a:xfrm>
                <a:off x="3832970" y="1727533"/>
                <a:ext cx="320132" cy="2970621"/>
              </a:xfrm>
              <a:custGeom>
                <a:rect b="b" l="l" r="r" t="t"/>
                <a:pathLst>
                  <a:path extrusionOk="0" h="34510" w="3719">
                    <a:moveTo>
                      <a:pt x="3353" y="1"/>
                    </a:moveTo>
                    <a:cubicBezTo>
                      <a:pt x="3231" y="1"/>
                      <a:pt x="3124" y="92"/>
                      <a:pt x="3124" y="229"/>
                    </a:cubicBezTo>
                    <a:lnTo>
                      <a:pt x="1" y="34358"/>
                    </a:lnTo>
                    <a:lnTo>
                      <a:pt x="1" y="34373"/>
                    </a:lnTo>
                    <a:cubicBezTo>
                      <a:pt x="1" y="34449"/>
                      <a:pt x="62" y="34510"/>
                      <a:pt x="138" y="34510"/>
                    </a:cubicBezTo>
                    <a:lnTo>
                      <a:pt x="443" y="34510"/>
                    </a:lnTo>
                    <a:cubicBezTo>
                      <a:pt x="519" y="34510"/>
                      <a:pt x="580" y="34449"/>
                      <a:pt x="580" y="34373"/>
                    </a:cubicBezTo>
                    <a:lnTo>
                      <a:pt x="3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7"/>
              <p:cNvSpPr/>
              <p:nvPr/>
            </p:nvSpPr>
            <p:spPr>
              <a:xfrm>
                <a:off x="4133299" y="1727533"/>
                <a:ext cx="320132" cy="2970621"/>
              </a:xfrm>
              <a:custGeom>
                <a:rect b="b" l="l" r="r" t="t"/>
                <a:pathLst>
                  <a:path extrusionOk="0" h="34510" w="3719">
                    <a:moveTo>
                      <a:pt x="1" y="1"/>
                    </a:moveTo>
                    <a:lnTo>
                      <a:pt x="3139" y="34373"/>
                    </a:lnTo>
                    <a:cubicBezTo>
                      <a:pt x="3139" y="34449"/>
                      <a:pt x="3200" y="34510"/>
                      <a:pt x="3277" y="34510"/>
                    </a:cubicBezTo>
                    <a:lnTo>
                      <a:pt x="3581" y="34510"/>
                    </a:lnTo>
                    <a:cubicBezTo>
                      <a:pt x="3657" y="34510"/>
                      <a:pt x="3718" y="34449"/>
                      <a:pt x="3718" y="34373"/>
                    </a:cubicBezTo>
                    <a:lnTo>
                      <a:pt x="3718" y="34358"/>
                    </a:lnTo>
                    <a:lnTo>
                      <a:pt x="595" y="199"/>
                    </a:lnTo>
                    <a:cubicBezTo>
                      <a:pt x="595" y="92"/>
                      <a:pt x="473" y="1"/>
                      <a:pt x="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37"/>
            <p:cNvGrpSpPr/>
            <p:nvPr/>
          </p:nvGrpSpPr>
          <p:grpSpPr>
            <a:xfrm>
              <a:off x="2116642" y="955649"/>
              <a:ext cx="807827" cy="451040"/>
              <a:chOff x="4114025" y="1158380"/>
              <a:chExt cx="1787623" cy="998098"/>
            </a:xfrm>
          </p:grpSpPr>
          <p:sp>
            <p:nvSpPr>
              <p:cNvPr id="546" name="Google Shape;546;p37"/>
              <p:cNvSpPr/>
              <p:nvPr/>
            </p:nvSpPr>
            <p:spPr>
              <a:xfrm>
                <a:off x="4114025" y="1158380"/>
                <a:ext cx="1787623" cy="998098"/>
              </a:xfrm>
              <a:custGeom>
                <a:rect b="b" l="l" r="r" t="t"/>
                <a:pathLst>
                  <a:path extrusionOk="0" h="11595" w="20767">
                    <a:moveTo>
                      <a:pt x="0" y="0"/>
                    </a:moveTo>
                    <a:lnTo>
                      <a:pt x="0" y="11595"/>
                    </a:lnTo>
                    <a:lnTo>
                      <a:pt x="20767" y="11595"/>
                    </a:lnTo>
                    <a:lnTo>
                      <a:pt x="20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7"/>
              <p:cNvSpPr/>
              <p:nvPr/>
            </p:nvSpPr>
            <p:spPr>
              <a:xfrm>
                <a:off x="4183490" y="1229137"/>
                <a:ext cx="1647313" cy="859164"/>
              </a:xfrm>
              <a:custGeom>
                <a:rect b="b" l="l" r="r" t="t"/>
                <a:pathLst>
                  <a:path extrusionOk="0" h="9981" w="19137">
                    <a:moveTo>
                      <a:pt x="1" y="1"/>
                    </a:moveTo>
                    <a:lnTo>
                      <a:pt x="1" y="9980"/>
                    </a:lnTo>
                    <a:lnTo>
                      <a:pt x="19137" y="9980"/>
                    </a:lnTo>
                    <a:lnTo>
                      <a:pt x="1913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7"/>
              <p:cNvSpPr/>
              <p:nvPr/>
            </p:nvSpPr>
            <p:spPr>
              <a:xfrm>
                <a:off x="4182199" y="1229137"/>
                <a:ext cx="18421" cy="859164"/>
              </a:xfrm>
              <a:custGeom>
                <a:rect b="b" l="l" r="r" t="t"/>
                <a:pathLst>
                  <a:path extrusionOk="0" h="9981" w="214">
                    <a:moveTo>
                      <a:pt x="0" y="1"/>
                    </a:moveTo>
                    <a:lnTo>
                      <a:pt x="0" y="9980"/>
                    </a:lnTo>
                    <a:lnTo>
                      <a:pt x="214" y="9980"/>
                    </a:lnTo>
                    <a:lnTo>
                      <a:pt x="2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9" name="Google Shape;549;p37"/>
            <p:cNvGrpSpPr/>
            <p:nvPr/>
          </p:nvGrpSpPr>
          <p:grpSpPr>
            <a:xfrm>
              <a:off x="2522632" y="2442640"/>
              <a:ext cx="629466" cy="47418"/>
              <a:chOff x="4459882" y="4448914"/>
              <a:chExt cx="1392931" cy="104930"/>
            </a:xfrm>
          </p:grpSpPr>
          <p:sp>
            <p:nvSpPr>
              <p:cNvPr id="550" name="Google Shape;550;p37"/>
              <p:cNvSpPr/>
              <p:nvPr/>
            </p:nvSpPr>
            <p:spPr>
              <a:xfrm>
                <a:off x="5565478" y="4549884"/>
                <a:ext cx="287335" cy="3960"/>
              </a:xfrm>
              <a:custGeom>
                <a:rect b="b" l="l" r="r" t="t"/>
                <a:pathLst>
                  <a:path extrusionOk="0" h="46" w="3338">
                    <a:moveTo>
                      <a:pt x="0" y="0"/>
                    </a:moveTo>
                    <a:lnTo>
                      <a:pt x="0" y="46"/>
                    </a:lnTo>
                    <a:lnTo>
                      <a:pt x="3337" y="46"/>
                    </a:lnTo>
                    <a:lnTo>
                      <a:pt x="33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7"/>
              <p:cNvSpPr/>
              <p:nvPr/>
            </p:nvSpPr>
            <p:spPr>
              <a:xfrm>
                <a:off x="4459882" y="4515797"/>
                <a:ext cx="375223" cy="3960"/>
              </a:xfrm>
              <a:custGeom>
                <a:rect b="b" l="l" r="r" t="t"/>
                <a:pathLst>
                  <a:path extrusionOk="0" h="46" w="4359">
                    <a:moveTo>
                      <a:pt x="1" y="0"/>
                    </a:moveTo>
                    <a:lnTo>
                      <a:pt x="1" y="46"/>
                    </a:lnTo>
                    <a:lnTo>
                      <a:pt x="4358" y="46"/>
                    </a:lnTo>
                    <a:lnTo>
                      <a:pt x="43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7"/>
              <p:cNvSpPr/>
              <p:nvPr/>
            </p:nvSpPr>
            <p:spPr>
              <a:xfrm>
                <a:off x="5190347" y="4448914"/>
                <a:ext cx="291295" cy="2668"/>
              </a:xfrm>
              <a:custGeom>
                <a:rect b="b" l="l" r="r" t="t"/>
                <a:pathLst>
                  <a:path extrusionOk="0" h="31" w="3384">
                    <a:moveTo>
                      <a:pt x="1" y="0"/>
                    </a:moveTo>
                    <a:lnTo>
                      <a:pt x="1" y="31"/>
                    </a:lnTo>
                    <a:lnTo>
                      <a:pt x="3383" y="31"/>
                    </a:lnTo>
                    <a:lnTo>
                      <a:pt x="33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3" name="Google Shape;553;p37"/>
            <p:cNvGrpSpPr/>
            <p:nvPr/>
          </p:nvGrpSpPr>
          <p:grpSpPr>
            <a:xfrm>
              <a:off x="1773288" y="1228836"/>
              <a:ext cx="1213238" cy="888466"/>
              <a:chOff x="2801674" y="1762912"/>
              <a:chExt cx="2684749" cy="1966067"/>
            </a:xfrm>
          </p:grpSpPr>
          <p:grpSp>
            <p:nvGrpSpPr>
              <p:cNvPr id="554" name="Google Shape;554;p37"/>
              <p:cNvGrpSpPr/>
              <p:nvPr/>
            </p:nvGrpSpPr>
            <p:grpSpPr>
              <a:xfrm>
                <a:off x="2801674" y="1762912"/>
                <a:ext cx="2684749" cy="1966067"/>
                <a:chOff x="2796912" y="1762912"/>
                <a:chExt cx="2684749" cy="1966067"/>
              </a:xfrm>
            </p:grpSpPr>
            <p:grpSp>
              <p:nvGrpSpPr>
                <p:cNvPr id="555" name="Google Shape;555;p37"/>
                <p:cNvGrpSpPr/>
                <p:nvPr/>
              </p:nvGrpSpPr>
              <p:grpSpPr>
                <a:xfrm>
                  <a:off x="2796912" y="1762912"/>
                  <a:ext cx="2684749" cy="1966067"/>
                  <a:chOff x="2796912" y="1762912"/>
                  <a:chExt cx="2684749" cy="1966067"/>
                </a:xfrm>
              </p:grpSpPr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2798203" y="1766871"/>
                    <a:ext cx="2683458" cy="1956857"/>
                  </a:xfrm>
                  <a:custGeom>
                    <a:rect b="b" l="l" r="r" t="t"/>
                    <a:pathLst>
                      <a:path extrusionOk="0" h="22733" w="31174">
                        <a:moveTo>
                          <a:pt x="3063" y="1"/>
                        </a:moveTo>
                        <a:cubicBezTo>
                          <a:pt x="2210" y="16"/>
                          <a:pt x="1494" y="671"/>
                          <a:pt x="1418" y="1524"/>
                        </a:cubicBezTo>
                        <a:lnTo>
                          <a:pt x="46" y="21209"/>
                        </a:lnTo>
                        <a:cubicBezTo>
                          <a:pt x="1" y="22001"/>
                          <a:pt x="564" y="22687"/>
                          <a:pt x="1341" y="22733"/>
                        </a:cubicBezTo>
                        <a:lnTo>
                          <a:pt x="28111" y="22733"/>
                        </a:lnTo>
                        <a:cubicBezTo>
                          <a:pt x="28964" y="22717"/>
                          <a:pt x="29665" y="22077"/>
                          <a:pt x="29741" y="21209"/>
                        </a:cubicBezTo>
                        <a:lnTo>
                          <a:pt x="31112" y="1524"/>
                        </a:lnTo>
                        <a:cubicBezTo>
                          <a:pt x="31173" y="747"/>
                          <a:pt x="30594" y="77"/>
                          <a:pt x="2981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2796912" y="1762912"/>
                    <a:ext cx="2680789" cy="1966067"/>
                  </a:xfrm>
                  <a:custGeom>
                    <a:rect b="b" l="l" r="r" t="t"/>
                    <a:pathLst>
                      <a:path extrusionOk="0" h="22840" w="31143">
                        <a:moveTo>
                          <a:pt x="29832" y="62"/>
                        </a:moveTo>
                        <a:cubicBezTo>
                          <a:pt x="30579" y="123"/>
                          <a:pt x="31127" y="778"/>
                          <a:pt x="31066" y="1525"/>
                        </a:cubicBezTo>
                        <a:lnTo>
                          <a:pt x="29695" y="21225"/>
                        </a:lnTo>
                        <a:cubicBezTo>
                          <a:pt x="29634" y="22063"/>
                          <a:pt x="28949" y="22687"/>
                          <a:pt x="28111" y="22702"/>
                        </a:cubicBezTo>
                        <a:lnTo>
                          <a:pt x="1356" y="22702"/>
                        </a:lnTo>
                        <a:cubicBezTo>
                          <a:pt x="625" y="22657"/>
                          <a:pt x="61" y="21986"/>
                          <a:pt x="122" y="21240"/>
                        </a:cubicBezTo>
                        <a:lnTo>
                          <a:pt x="1494" y="1570"/>
                        </a:lnTo>
                        <a:cubicBezTo>
                          <a:pt x="1554" y="732"/>
                          <a:pt x="2240" y="92"/>
                          <a:pt x="3078" y="77"/>
                        </a:cubicBezTo>
                        <a:lnTo>
                          <a:pt x="29695" y="62"/>
                        </a:lnTo>
                        <a:close/>
                        <a:moveTo>
                          <a:pt x="3048" y="1"/>
                        </a:moveTo>
                        <a:cubicBezTo>
                          <a:pt x="2179" y="1"/>
                          <a:pt x="1448" y="687"/>
                          <a:pt x="1372" y="1570"/>
                        </a:cubicBezTo>
                        <a:lnTo>
                          <a:pt x="0" y="21255"/>
                        </a:lnTo>
                        <a:lnTo>
                          <a:pt x="0" y="21392"/>
                        </a:lnTo>
                        <a:cubicBezTo>
                          <a:pt x="31" y="22205"/>
                          <a:pt x="686" y="22840"/>
                          <a:pt x="1466" y="22840"/>
                        </a:cubicBezTo>
                        <a:cubicBezTo>
                          <a:pt x="1475" y="22840"/>
                          <a:pt x="1484" y="22840"/>
                          <a:pt x="1494" y="22840"/>
                        </a:cubicBezTo>
                        <a:lnTo>
                          <a:pt x="28111" y="22840"/>
                        </a:lnTo>
                        <a:cubicBezTo>
                          <a:pt x="29010" y="22824"/>
                          <a:pt x="29741" y="22139"/>
                          <a:pt x="29802" y="21255"/>
                        </a:cubicBezTo>
                        <a:lnTo>
                          <a:pt x="31143" y="1585"/>
                        </a:lnTo>
                        <a:lnTo>
                          <a:pt x="31143" y="1448"/>
                        </a:lnTo>
                        <a:cubicBezTo>
                          <a:pt x="31143" y="641"/>
                          <a:pt x="30487" y="1"/>
                          <a:pt x="296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58" name="Google Shape;558;p37"/>
                <p:cNvGrpSpPr/>
                <p:nvPr/>
              </p:nvGrpSpPr>
              <p:grpSpPr>
                <a:xfrm>
                  <a:off x="3173348" y="2422619"/>
                  <a:ext cx="1832191" cy="787018"/>
                  <a:chOff x="3173348" y="2422619"/>
                  <a:chExt cx="1832191" cy="787018"/>
                </a:xfrm>
              </p:grpSpPr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173348" y="2460666"/>
                    <a:ext cx="272874" cy="324005"/>
                  </a:xfrm>
                  <a:custGeom>
                    <a:rect b="b" l="l" r="r" t="t"/>
                    <a:pathLst>
                      <a:path extrusionOk="0" h="3764" w="3170">
                        <a:moveTo>
                          <a:pt x="3123" y="0"/>
                        </a:moveTo>
                        <a:cubicBezTo>
                          <a:pt x="2941" y="92"/>
                          <a:pt x="2788" y="183"/>
                          <a:pt x="2636" y="275"/>
                        </a:cubicBezTo>
                        <a:lnTo>
                          <a:pt x="2712" y="397"/>
                        </a:lnTo>
                        <a:lnTo>
                          <a:pt x="3169" y="107"/>
                        </a:lnTo>
                        <a:lnTo>
                          <a:pt x="3123" y="0"/>
                        </a:lnTo>
                        <a:close/>
                        <a:moveTo>
                          <a:pt x="2209" y="625"/>
                        </a:moveTo>
                        <a:cubicBezTo>
                          <a:pt x="2072" y="732"/>
                          <a:pt x="1920" y="854"/>
                          <a:pt x="1783" y="991"/>
                        </a:cubicBezTo>
                        <a:lnTo>
                          <a:pt x="1874" y="1082"/>
                        </a:lnTo>
                        <a:cubicBezTo>
                          <a:pt x="2011" y="945"/>
                          <a:pt x="2148" y="838"/>
                          <a:pt x="2286" y="717"/>
                        </a:cubicBezTo>
                        <a:lnTo>
                          <a:pt x="2209" y="625"/>
                        </a:lnTo>
                        <a:close/>
                        <a:moveTo>
                          <a:pt x="1402" y="1387"/>
                        </a:moveTo>
                        <a:cubicBezTo>
                          <a:pt x="1265" y="1509"/>
                          <a:pt x="1158" y="1646"/>
                          <a:pt x="1036" y="1798"/>
                        </a:cubicBezTo>
                        <a:lnTo>
                          <a:pt x="1143" y="1874"/>
                        </a:lnTo>
                        <a:cubicBezTo>
                          <a:pt x="1249" y="1722"/>
                          <a:pt x="1387" y="1600"/>
                          <a:pt x="1493" y="1463"/>
                        </a:cubicBezTo>
                        <a:lnTo>
                          <a:pt x="1402" y="1387"/>
                        </a:lnTo>
                        <a:close/>
                        <a:moveTo>
                          <a:pt x="716" y="2240"/>
                        </a:moveTo>
                        <a:cubicBezTo>
                          <a:pt x="625" y="2392"/>
                          <a:pt x="533" y="2560"/>
                          <a:pt x="427" y="2712"/>
                        </a:cubicBezTo>
                        <a:lnTo>
                          <a:pt x="549" y="2773"/>
                        </a:lnTo>
                        <a:cubicBezTo>
                          <a:pt x="625" y="2621"/>
                          <a:pt x="716" y="2469"/>
                          <a:pt x="838" y="2316"/>
                        </a:cubicBezTo>
                        <a:lnTo>
                          <a:pt x="716" y="2240"/>
                        </a:lnTo>
                        <a:close/>
                        <a:moveTo>
                          <a:pt x="183" y="3200"/>
                        </a:moveTo>
                        <a:cubicBezTo>
                          <a:pt x="107" y="3368"/>
                          <a:pt x="46" y="3550"/>
                          <a:pt x="0" y="3733"/>
                        </a:cubicBezTo>
                        <a:lnTo>
                          <a:pt x="122" y="3764"/>
                        </a:lnTo>
                        <a:lnTo>
                          <a:pt x="305" y="3246"/>
                        </a:lnTo>
                        <a:lnTo>
                          <a:pt x="183" y="320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488052" y="2435703"/>
                    <a:ext cx="22381" cy="18507"/>
                  </a:xfrm>
                  <a:custGeom>
                    <a:rect b="b" l="l" r="r" t="t"/>
                    <a:pathLst>
                      <a:path extrusionOk="0" h="215" w="260">
                        <a:moveTo>
                          <a:pt x="245" y="1"/>
                        </a:moveTo>
                        <a:cubicBezTo>
                          <a:pt x="168" y="16"/>
                          <a:pt x="77" y="62"/>
                          <a:pt x="1" y="77"/>
                        </a:cubicBezTo>
                        <a:lnTo>
                          <a:pt x="31" y="214"/>
                        </a:lnTo>
                        <a:cubicBezTo>
                          <a:pt x="107" y="184"/>
                          <a:pt x="184" y="169"/>
                          <a:pt x="260" y="138"/>
                        </a:cubicBezTo>
                        <a:lnTo>
                          <a:pt x="24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4991074" y="2736118"/>
                    <a:ext cx="14461" cy="22381"/>
                  </a:xfrm>
                  <a:custGeom>
                    <a:rect b="b" l="l" r="r" t="t"/>
                    <a:pathLst>
                      <a:path extrusionOk="0" h="260" w="168">
                        <a:moveTo>
                          <a:pt x="137" y="0"/>
                        </a:moveTo>
                        <a:lnTo>
                          <a:pt x="0" y="15"/>
                        </a:lnTo>
                        <a:cubicBezTo>
                          <a:pt x="15" y="91"/>
                          <a:pt x="31" y="183"/>
                          <a:pt x="31" y="259"/>
                        </a:cubicBezTo>
                        <a:lnTo>
                          <a:pt x="168" y="244"/>
                        </a:lnTo>
                        <a:cubicBezTo>
                          <a:pt x="152" y="168"/>
                          <a:pt x="152" y="76"/>
                          <a:pt x="13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4775963" y="2799042"/>
                    <a:ext cx="229575" cy="383056"/>
                  </a:xfrm>
                  <a:custGeom>
                    <a:rect b="b" l="l" r="r" t="t"/>
                    <a:pathLst>
                      <a:path extrusionOk="0" h="4450" w="2667">
                        <a:moveTo>
                          <a:pt x="2530" y="0"/>
                        </a:moveTo>
                        <a:cubicBezTo>
                          <a:pt x="2530" y="183"/>
                          <a:pt x="2514" y="336"/>
                          <a:pt x="2499" y="488"/>
                        </a:cubicBezTo>
                        <a:lnTo>
                          <a:pt x="2636" y="503"/>
                        </a:lnTo>
                        <a:cubicBezTo>
                          <a:pt x="2651" y="336"/>
                          <a:pt x="2667" y="153"/>
                          <a:pt x="2667" y="0"/>
                        </a:cubicBezTo>
                        <a:close/>
                        <a:moveTo>
                          <a:pt x="2408" y="945"/>
                        </a:moveTo>
                        <a:cubicBezTo>
                          <a:pt x="2362" y="1097"/>
                          <a:pt x="2332" y="1250"/>
                          <a:pt x="2271" y="1402"/>
                        </a:cubicBezTo>
                        <a:lnTo>
                          <a:pt x="2408" y="1432"/>
                        </a:lnTo>
                        <a:cubicBezTo>
                          <a:pt x="2453" y="1280"/>
                          <a:pt x="2499" y="1128"/>
                          <a:pt x="2530" y="960"/>
                        </a:cubicBezTo>
                        <a:lnTo>
                          <a:pt x="2408" y="945"/>
                        </a:lnTo>
                        <a:close/>
                        <a:moveTo>
                          <a:pt x="2133" y="1829"/>
                        </a:moveTo>
                        <a:cubicBezTo>
                          <a:pt x="2057" y="1981"/>
                          <a:pt x="1996" y="2133"/>
                          <a:pt x="1920" y="2270"/>
                        </a:cubicBezTo>
                        <a:lnTo>
                          <a:pt x="2042" y="2331"/>
                        </a:lnTo>
                        <a:cubicBezTo>
                          <a:pt x="2118" y="2194"/>
                          <a:pt x="2179" y="2042"/>
                          <a:pt x="2255" y="1890"/>
                        </a:cubicBezTo>
                        <a:lnTo>
                          <a:pt x="2133" y="1829"/>
                        </a:lnTo>
                        <a:close/>
                        <a:moveTo>
                          <a:pt x="1676" y="2697"/>
                        </a:moveTo>
                        <a:cubicBezTo>
                          <a:pt x="1600" y="2819"/>
                          <a:pt x="1509" y="2941"/>
                          <a:pt x="1417" y="3078"/>
                        </a:cubicBezTo>
                        <a:lnTo>
                          <a:pt x="1509" y="3154"/>
                        </a:lnTo>
                        <a:cubicBezTo>
                          <a:pt x="1615" y="3017"/>
                          <a:pt x="1692" y="2880"/>
                          <a:pt x="1798" y="2773"/>
                        </a:cubicBezTo>
                        <a:lnTo>
                          <a:pt x="1676" y="2697"/>
                        </a:lnTo>
                        <a:close/>
                        <a:moveTo>
                          <a:pt x="1128" y="3428"/>
                        </a:moveTo>
                        <a:cubicBezTo>
                          <a:pt x="1006" y="3550"/>
                          <a:pt x="899" y="3657"/>
                          <a:pt x="777" y="3764"/>
                        </a:cubicBezTo>
                        <a:lnTo>
                          <a:pt x="854" y="3855"/>
                        </a:lnTo>
                        <a:cubicBezTo>
                          <a:pt x="976" y="3764"/>
                          <a:pt x="1082" y="3642"/>
                          <a:pt x="1219" y="3535"/>
                        </a:cubicBezTo>
                        <a:lnTo>
                          <a:pt x="1128" y="3428"/>
                        </a:lnTo>
                        <a:close/>
                        <a:moveTo>
                          <a:pt x="397" y="4068"/>
                        </a:moveTo>
                        <a:cubicBezTo>
                          <a:pt x="259" y="4160"/>
                          <a:pt x="138" y="4251"/>
                          <a:pt x="0" y="4327"/>
                        </a:cubicBezTo>
                        <a:lnTo>
                          <a:pt x="61" y="4449"/>
                        </a:lnTo>
                        <a:cubicBezTo>
                          <a:pt x="214" y="4343"/>
                          <a:pt x="351" y="4266"/>
                          <a:pt x="473" y="4160"/>
                        </a:cubicBezTo>
                        <a:lnTo>
                          <a:pt x="397" y="406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4720873" y="3191131"/>
                    <a:ext cx="23672" cy="18507"/>
                  </a:xfrm>
                  <a:custGeom>
                    <a:rect b="b" l="l" r="r" t="t"/>
                    <a:pathLst>
                      <a:path extrusionOk="0" h="215" w="275">
                        <a:moveTo>
                          <a:pt x="229" y="1"/>
                        </a:moveTo>
                        <a:cubicBezTo>
                          <a:pt x="153" y="16"/>
                          <a:pt x="77" y="62"/>
                          <a:pt x="1" y="92"/>
                        </a:cubicBezTo>
                        <a:lnTo>
                          <a:pt x="46" y="214"/>
                        </a:lnTo>
                        <a:cubicBezTo>
                          <a:pt x="122" y="199"/>
                          <a:pt x="199" y="153"/>
                          <a:pt x="275" y="123"/>
                        </a:cubicBezTo>
                        <a:lnTo>
                          <a:pt x="22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4097920" y="2422619"/>
                    <a:ext cx="22381" cy="15839"/>
                  </a:xfrm>
                  <a:custGeom>
                    <a:rect b="b" l="l" r="r" t="t"/>
                    <a:pathLst>
                      <a:path extrusionOk="0" h="184" w="260">
                        <a:moveTo>
                          <a:pt x="16" y="1"/>
                        </a:moveTo>
                        <a:lnTo>
                          <a:pt x="0" y="138"/>
                        </a:lnTo>
                        <a:cubicBezTo>
                          <a:pt x="77" y="153"/>
                          <a:pt x="168" y="168"/>
                          <a:pt x="244" y="183"/>
                        </a:cubicBezTo>
                        <a:lnTo>
                          <a:pt x="259" y="62"/>
                        </a:lnTo>
                        <a:cubicBezTo>
                          <a:pt x="183" y="31"/>
                          <a:pt x="92" y="16"/>
                          <a:pt x="1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4163512" y="2443623"/>
                    <a:ext cx="291209" cy="490570"/>
                  </a:xfrm>
                  <a:custGeom>
                    <a:rect b="b" l="l" r="r" t="t"/>
                    <a:pathLst>
                      <a:path extrusionOk="0" h="5699" w="3383">
                        <a:moveTo>
                          <a:pt x="46" y="0"/>
                        </a:moveTo>
                        <a:lnTo>
                          <a:pt x="0" y="122"/>
                        </a:lnTo>
                        <a:cubicBezTo>
                          <a:pt x="153" y="168"/>
                          <a:pt x="290" y="244"/>
                          <a:pt x="457" y="351"/>
                        </a:cubicBezTo>
                        <a:lnTo>
                          <a:pt x="534" y="244"/>
                        </a:lnTo>
                        <a:cubicBezTo>
                          <a:pt x="381" y="153"/>
                          <a:pt x="229" y="77"/>
                          <a:pt x="46" y="0"/>
                        </a:cubicBezTo>
                        <a:close/>
                        <a:moveTo>
                          <a:pt x="945" y="549"/>
                        </a:moveTo>
                        <a:lnTo>
                          <a:pt x="869" y="656"/>
                        </a:lnTo>
                        <a:lnTo>
                          <a:pt x="1265" y="991"/>
                        </a:lnTo>
                        <a:lnTo>
                          <a:pt x="1341" y="899"/>
                        </a:lnTo>
                        <a:lnTo>
                          <a:pt x="945" y="549"/>
                        </a:lnTo>
                        <a:close/>
                        <a:moveTo>
                          <a:pt x="1722" y="1280"/>
                        </a:moveTo>
                        <a:lnTo>
                          <a:pt x="1631" y="1356"/>
                        </a:lnTo>
                        <a:cubicBezTo>
                          <a:pt x="1752" y="1494"/>
                          <a:pt x="1859" y="1646"/>
                          <a:pt x="1950" y="1768"/>
                        </a:cubicBezTo>
                        <a:lnTo>
                          <a:pt x="2057" y="1692"/>
                        </a:lnTo>
                        <a:cubicBezTo>
                          <a:pt x="1950" y="1539"/>
                          <a:pt x="1844" y="1417"/>
                          <a:pt x="1722" y="1280"/>
                        </a:cubicBezTo>
                        <a:close/>
                        <a:moveTo>
                          <a:pt x="2377" y="2133"/>
                        </a:moveTo>
                        <a:lnTo>
                          <a:pt x="2255" y="2210"/>
                        </a:lnTo>
                        <a:cubicBezTo>
                          <a:pt x="2331" y="2362"/>
                          <a:pt x="2438" y="2514"/>
                          <a:pt x="2514" y="2667"/>
                        </a:cubicBezTo>
                        <a:lnTo>
                          <a:pt x="2636" y="2590"/>
                        </a:lnTo>
                        <a:cubicBezTo>
                          <a:pt x="2560" y="2438"/>
                          <a:pt x="2468" y="2286"/>
                          <a:pt x="2377" y="2133"/>
                        </a:cubicBezTo>
                        <a:close/>
                        <a:moveTo>
                          <a:pt x="2849" y="3093"/>
                        </a:moveTo>
                        <a:lnTo>
                          <a:pt x="2743" y="3139"/>
                        </a:lnTo>
                        <a:cubicBezTo>
                          <a:pt x="2819" y="3322"/>
                          <a:pt x="2865" y="3474"/>
                          <a:pt x="2926" y="3642"/>
                        </a:cubicBezTo>
                        <a:lnTo>
                          <a:pt x="3047" y="3581"/>
                        </a:lnTo>
                        <a:cubicBezTo>
                          <a:pt x="2986" y="3413"/>
                          <a:pt x="2926" y="3261"/>
                          <a:pt x="2849" y="3093"/>
                        </a:cubicBezTo>
                        <a:close/>
                        <a:moveTo>
                          <a:pt x="3200" y="4099"/>
                        </a:moveTo>
                        <a:lnTo>
                          <a:pt x="3063" y="4129"/>
                        </a:lnTo>
                        <a:cubicBezTo>
                          <a:pt x="3124" y="4297"/>
                          <a:pt x="3139" y="4480"/>
                          <a:pt x="3169" y="4647"/>
                        </a:cubicBezTo>
                        <a:lnTo>
                          <a:pt x="3306" y="4617"/>
                        </a:lnTo>
                        <a:lnTo>
                          <a:pt x="3200" y="4099"/>
                        </a:lnTo>
                        <a:close/>
                        <a:moveTo>
                          <a:pt x="3230" y="5165"/>
                        </a:moveTo>
                        <a:cubicBezTo>
                          <a:pt x="3246" y="5272"/>
                          <a:pt x="3246" y="5379"/>
                          <a:pt x="3246" y="5470"/>
                        </a:cubicBezTo>
                        <a:lnTo>
                          <a:pt x="3246" y="5699"/>
                        </a:lnTo>
                        <a:lnTo>
                          <a:pt x="3383" y="5699"/>
                        </a:lnTo>
                        <a:lnTo>
                          <a:pt x="3383" y="5470"/>
                        </a:lnTo>
                        <a:cubicBezTo>
                          <a:pt x="3383" y="5379"/>
                          <a:pt x="3367" y="5257"/>
                          <a:pt x="3367" y="516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4432337" y="2976106"/>
                    <a:ext cx="15839" cy="24963"/>
                  </a:xfrm>
                  <a:custGeom>
                    <a:rect b="b" l="l" r="r" t="t"/>
                    <a:pathLst>
                      <a:path extrusionOk="0" h="290" w="184">
                        <a:moveTo>
                          <a:pt x="46" y="0"/>
                        </a:moveTo>
                        <a:cubicBezTo>
                          <a:pt x="31" y="92"/>
                          <a:pt x="16" y="183"/>
                          <a:pt x="1" y="259"/>
                        </a:cubicBezTo>
                        <a:lnTo>
                          <a:pt x="107" y="290"/>
                        </a:lnTo>
                        <a:cubicBezTo>
                          <a:pt x="153" y="213"/>
                          <a:pt x="168" y="137"/>
                          <a:pt x="183" y="15"/>
                        </a:cubicBezTo>
                        <a:lnTo>
                          <a:pt x="4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567" name="Google Shape;567;p37"/>
                <p:cNvGrpSpPr/>
                <p:nvPr/>
              </p:nvGrpSpPr>
              <p:grpSpPr>
                <a:xfrm>
                  <a:off x="3000157" y="1909848"/>
                  <a:ext cx="1841489" cy="338465"/>
                  <a:chOff x="3000157" y="1909848"/>
                  <a:chExt cx="1841489" cy="338465"/>
                </a:xfrm>
              </p:grpSpPr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000157" y="2018652"/>
                    <a:ext cx="426354" cy="229661"/>
                  </a:xfrm>
                  <a:custGeom>
                    <a:rect b="b" l="l" r="r" t="t"/>
                    <a:pathLst>
                      <a:path extrusionOk="0" h="2668" w="4953">
                        <a:moveTo>
                          <a:pt x="2500" y="1"/>
                        </a:moveTo>
                        <a:cubicBezTo>
                          <a:pt x="1982" y="1"/>
                          <a:pt x="1525" y="351"/>
                          <a:pt x="1387" y="839"/>
                        </a:cubicBezTo>
                        <a:cubicBezTo>
                          <a:pt x="900" y="885"/>
                          <a:pt x="519" y="1266"/>
                          <a:pt x="473" y="1753"/>
                        </a:cubicBezTo>
                        <a:lnTo>
                          <a:pt x="473" y="1829"/>
                        </a:lnTo>
                        <a:cubicBezTo>
                          <a:pt x="245" y="1829"/>
                          <a:pt x="47" y="2027"/>
                          <a:pt x="16" y="2256"/>
                        </a:cubicBezTo>
                        <a:cubicBezTo>
                          <a:pt x="1" y="2469"/>
                          <a:pt x="153" y="2652"/>
                          <a:pt x="382" y="2667"/>
                        </a:cubicBezTo>
                        <a:lnTo>
                          <a:pt x="4252" y="2667"/>
                        </a:lnTo>
                        <a:cubicBezTo>
                          <a:pt x="4617" y="2667"/>
                          <a:pt x="4922" y="2393"/>
                          <a:pt x="4937" y="2027"/>
                        </a:cubicBezTo>
                        <a:cubicBezTo>
                          <a:pt x="4953" y="1753"/>
                          <a:pt x="4800" y="1509"/>
                          <a:pt x="4557" y="1418"/>
                        </a:cubicBezTo>
                        <a:cubicBezTo>
                          <a:pt x="4587" y="976"/>
                          <a:pt x="4252" y="580"/>
                          <a:pt x="3810" y="534"/>
                        </a:cubicBezTo>
                        <a:lnTo>
                          <a:pt x="3734" y="534"/>
                        </a:lnTo>
                        <a:cubicBezTo>
                          <a:pt x="3627" y="534"/>
                          <a:pt x="3505" y="565"/>
                          <a:pt x="3399" y="595"/>
                        </a:cubicBezTo>
                        <a:cubicBezTo>
                          <a:pt x="3246" y="260"/>
                          <a:pt x="2896" y="1"/>
                          <a:pt x="2500" y="1"/>
                        </a:cubicBezTo>
                        <a:close/>
                      </a:path>
                    </a:pathLst>
                  </a:custGeom>
                  <a:solidFill>
                    <a:srgbClr val="FE8D00">
                      <a:alpha val="368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4467715" y="2034404"/>
                    <a:ext cx="373932" cy="198156"/>
                  </a:xfrm>
                  <a:custGeom>
                    <a:rect b="b" l="l" r="r" t="t"/>
                    <a:pathLst>
                      <a:path extrusionOk="0" h="2302" w="4344">
                        <a:moveTo>
                          <a:pt x="2195" y="1"/>
                        </a:moveTo>
                        <a:cubicBezTo>
                          <a:pt x="1738" y="1"/>
                          <a:pt x="1357" y="306"/>
                          <a:pt x="1220" y="717"/>
                        </a:cubicBezTo>
                        <a:cubicBezTo>
                          <a:pt x="808" y="763"/>
                          <a:pt x="458" y="1083"/>
                          <a:pt x="428" y="1524"/>
                        </a:cubicBezTo>
                        <a:lnTo>
                          <a:pt x="428" y="1570"/>
                        </a:lnTo>
                        <a:cubicBezTo>
                          <a:pt x="214" y="1570"/>
                          <a:pt x="47" y="1753"/>
                          <a:pt x="16" y="1936"/>
                        </a:cubicBezTo>
                        <a:cubicBezTo>
                          <a:pt x="1" y="2134"/>
                          <a:pt x="138" y="2301"/>
                          <a:pt x="321" y="2301"/>
                        </a:cubicBezTo>
                        <a:lnTo>
                          <a:pt x="3719" y="2301"/>
                        </a:lnTo>
                        <a:cubicBezTo>
                          <a:pt x="4039" y="2301"/>
                          <a:pt x="4282" y="2058"/>
                          <a:pt x="4328" y="1722"/>
                        </a:cubicBezTo>
                        <a:cubicBezTo>
                          <a:pt x="4343" y="1494"/>
                          <a:pt x="4206" y="1296"/>
                          <a:pt x="3978" y="1189"/>
                        </a:cubicBezTo>
                        <a:cubicBezTo>
                          <a:pt x="4023" y="808"/>
                          <a:pt x="3719" y="473"/>
                          <a:pt x="3338" y="427"/>
                        </a:cubicBezTo>
                        <a:lnTo>
                          <a:pt x="3261" y="427"/>
                        </a:lnTo>
                        <a:cubicBezTo>
                          <a:pt x="3170" y="427"/>
                          <a:pt x="3063" y="458"/>
                          <a:pt x="2972" y="488"/>
                        </a:cubicBezTo>
                        <a:cubicBezTo>
                          <a:pt x="2865" y="199"/>
                          <a:pt x="2530" y="1"/>
                          <a:pt x="2195" y="1"/>
                        </a:cubicBezTo>
                        <a:close/>
                      </a:path>
                    </a:pathLst>
                  </a:custGeom>
                  <a:solidFill>
                    <a:srgbClr val="FE8D00">
                      <a:alpha val="368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0" name="Google Shape;570;p37"/>
                  <p:cNvSpPr/>
                  <p:nvPr/>
                </p:nvSpPr>
                <p:spPr>
                  <a:xfrm>
                    <a:off x="4036288" y="1909848"/>
                    <a:ext cx="279416" cy="149607"/>
                  </a:xfrm>
                  <a:custGeom>
                    <a:rect b="b" l="l" r="r" t="t"/>
                    <a:pathLst>
                      <a:path extrusionOk="0" h="1738" w="3246">
                        <a:moveTo>
                          <a:pt x="1813" y="0"/>
                        </a:moveTo>
                        <a:cubicBezTo>
                          <a:pt x="1524" y="0"/>
                          <a:pt x="1280" y="153"/>
                          <a:pt x="1143" y="397"/>
                        </a:cubicBezTo>
                        <a:cubicBezTo>
                          <a:pt x="1067" y="351"/>
                          <a:pt x="1021" y="351"/>
                          <a:pt x="945" y="351"/>
                        </a:cubicBezTo>
                        <a:cubicBezTo>
                          <a:pt x="610" y="351"/>
                          <a:pt x="351" y="595"/>
                          <a:pt x="305" y="930"/>
                        </a:cubicBezTo>
                        <a:cubicBezTo>
                          <a:pt x="137" y="975"/>
                          <a:pt x="31" y="1128"/>
                          <a:pt x="0" y="1326"/>
                        </a:cubicBezTo>
                        <a:lnTo>
                          <a:pt x="0" y="1356"/>
                        </a:lnTo>
                        <a:cubicBezTo>
                          <a:pt x="0" y="1570"/>
                          <a:pt x="183" y="1737"/>
                          <a:pt x="412" y="1737"/>
                        </a:cubicBezTo>
                        <a:lnTo>
                          <a:pt x="2941" y="1737"/>
                        </a:lnTo>
                        <a:cubicBezTo>
                          <a:pt x="3093" y="1737"/>
                          <a:pt x="3230" y="1631"/>
                          <a:pt x="3246" y="1463"/>
                        </a:cubicBezTo>
                        <a:lnTo>
                          <a:pt x="3246" y="1417"/>
                        </a:lnTo>
                        <a:cubicBezTo>
                          <a:pt x="3246" y="1280"/>
                          <a:pt x="3124" y="1174"/>
                          <a:pt x="3002" y="1174"/>
                        </a:cubicBezTo>
                        <a:lnTo>
                          <a:pt x="3002" y="1128"/>
                        </a:lnTo>
                        <a:lnTo>
                          <a:pt x="3002" y="1113"/>
                        </a:lnTo>
                        <a:cubicBezTo>
                          <a:pt x="3017" y="808"/>
                          <a:pt x="2773" y="549"/>
                          <a:pt x="2453" y="534"/>
                        </a:cubicBezTo>
                        <a:cubicBezTo>
                          <a:pt x="2408" y="229"/>
                          <a:pt x="2133" y="0"/>
                          <a:pt x="1813" y="0"/>
                        </a:cubicBezTo>
                        <a:close/>
                      </a:path>
                    </a:pathLst>
                  </a:custGeom>
                  <a:solidFill>
                    <a:srgbClr val="FE8D00">
                      <a:alpha val="368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571" name="Google Shape;571;p37"/>
              <p:cNvGrpSpPr/>
              <p:nvPr/>
            </p:nvGrpSpPr>
            <p:grpSpPr>
              <a:xfrm>
                <a:off x="4189680" y="3062959"/>
                <a:ext cx="456568" cy="410602"/>
                <a:chOff x="4189680" y="3062959"/>
                <a:chExt cx="456568" cy="410602"/>
              </a:xfrm>
            </p:grpSpPr>
            <p:sp>
              <p:nvSpPr>
                <p:cNvPr id="572" name="Google Shape;572;p37"/>
                <p:cNvSpPr/>
                <p:nvPr/>
              </p:nvSpPr>
              <p:spPr>
                <a:xfrm>
                  <a:off x="4189680" y="3062959"/>
                  <a:ext cx="456568" cy="410602"/>
                </a:xfrm>
                <a:custGeom>
                  <a:rect b="b" l="l" r="r" t="t"/>
                  <a:pathLst>
                    <a:path extrusionOk="0" h="4770" w="5304">
                      <a:moveTo>
                        <a:pt x="2825" y="0"/>
                      </a:moveTo>
                      <a:cubicBezTo>
                        <a:pt x="2199" y="0"/>
                        <a:pt x="1559" y="244"/>
                        <a:pt x="1067" y="728"/>
                      </a:cubicBezTo>
                      <a:cubicBezTo>
                        <a:pt x="77" y="1688"/>
                        <a:pt x="1" y="3181"/>
                        <a:pt x="885" y="4095"/>
                      </a:cubicBezTo>
                      <a:cubicBezTo>
                        <a:pt x="1319" y="4545"/>
                        <a:pt x="1909" y="4770"/>
                        <a:pt x="2511" y="4770"/>
                      </a:cubicBezTo>
                      <a:cubicBezTo>
                        <a:pt x="3134" y="4770"/>
                        <a:pt x="3771" y="4530"/>
                        <a:pt x="4267" y="4049"/>
                      </a:cubicBezTo>
                      <a:cubicBezTo>
                        <a:pt x="5227" y="3090"/>
                        <a:pt x="5303" y="1581"/>
                        <a:pt x="4435" y="667"/>
                      </a:cubicBezTo>
                      <a:cubicBezTo>
                        <a:pt x="4004" y="221"/>
                        <a:pt x="3420" y="0"/>
                        <a:pt x="28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37"/>
                <p:cNvSpPr/>
                <p:nvPr/>
              </p:nvSpPr>
              <p:spPr>
                <a:xfrm>
                  <a:off x="4231687" y="3082327"/>
                  <a:ext cx="372554" cy="369972"/>
                </a:xfrm>
                <a:custGeom>
                  <a:rect b="b" l="l" r="r" t="t"/>
                  <a:pathLst>
                    <a:path extrusionOk="0" h="4298" w="4328">
                      <a:moveTo>
                        <a:pt x="2329" y="0"/>
                      </a:moveTo>
                      <a:cubicBezTo>
                        <a:pt x="2320" y="0"/>
                        <a:pt x="2310" y="0"/>
                        <a:pt x="2301" y="0"/>
                      </a:cubicBezTo>
                      <a:cubicBezTo>
                        <a:pt x="1113" y="31"/>
                        <a:pt x="122" y="960"/>
                        <a:pt x="16" y="2164"/>
                      </a:cubicBezTo>
                      <a:cubicBezTo>
                        <a:pt x="1" y="2499"/>
                        <a:pt x="61" y="2849"/>
                        <a:pt x="214" y="3169"/>
                      </a:cubicBezTo>
                      <a:cubicBezTo>
                        <a:pt x="543" y="3858"/>
                        <a:pt x="1241" y="4297"/>
                        <a:pt x="1989" y="4297"/>
                      </a:cubicBezTo>
                      <a:cubicBezTo>
                        <a:pt x="2001" y="4297"/>
                        <a:pt x="2014" y="4297"/>
                        <a:pt x="2027" y="4297"/>
                      </a:cubicBezTo>
                      <a:cubicBezTo>
                        <a:pt x="2819" y="4282"/>
                        <a:pt x="3566" y="3855"/>
                        <a:pt x="3977" y="3169"/>
                      </a:cubicBezTo>
                      <a:cubicBezTo>
                        <a:pt x="4175" y="2865"/>
                        <a:pt x="4282" y="2529"/>
                        <a:pt x="4312" y="2164"/>
                      </a:cubicBezTo>
                      <a:cubicBezTo>
                        <a:pt x="4328" y="2088"/>
                        <a:pt x="4328" y="2027"/>
                        <a:pt x="4312" y="1950"/>
                      </a:cubicBezTo>
                      <a:cubicBezTo>
                        <a:pt x="4282" y="878"/>
                        <a:pt x="3413" y="0"/>
                        <a:pt x="23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37"/>
                <p:cNvSpPr/>
                <p:nvPr/>
              </p:nvSpPr>
              <p:spPr>
                <a:xfrm>
                  <a:off x="4250022" y="3306562"/>
                  <a:ext cx="324091" cy="145647"/>
                </a:xfrm>
                <a:custGeom>
                  <a:rect b="b" l="l" r="r" t="t"/>
                  <a:pathLst>
                    <a:path extrusionOk="0" h="1692" w="3765">
                      <a:moveTo>
                        <a:pt x="1921" y="1"/>
                      </a:moveTo>
                      <a:cubicBezTo>
                        <a:pt x="1235" y="1"/>
                        <a:pt x="565" y="199"/>
                        <a:pt x="1" y="564"/>
                      </a:cubicBezTo>
                      <a:cubicBezTo>
                        <a:pt x="321" y="1250"/>
                        <a:pt x="1006" y="1692"/>
                        <a:pt x="1768" y="1692"/>
                      </a:cubicBezTo>
                      <a:lnTo>
                        <a:pt x="1814" y="1692"/>
                      </a:lnTo>
                      <a:cubicBezTo>
                        <a:pt x="2606" y="1677"/>
                        <a:pt x="3353" y="1250"/>
                        <a:pt x="3764" y="564"/>
                      </a:cubicBezTo>
                      <a:cubicBezTo>
                        <a:pt x="3231" y="199"/>
                        <a:pt x="2591" y="1"/>
                        <a:pt x="1936" y="1"/>
                      </a:cubicBezTo>
                      <a:close/>
                    </a:path>
                  </a:pathLst>
                </a:custGeom>
                <a:solidFill>
                  <a:srgbClr val="FE8D00">
                    <a:alpha val="54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37"/>
                <p:cNvSpPr/>
                <p:nvPr/>
              </p:nvSpPr>
              <p:spPr>
                <a:xfrm>
                  <a:off x="4341868" y="3122956"/>
                  <a:ext cx="163982" cy="164068"/>
                </a:xfrm>
                <a:custGeom>
                  <a:rect b="b" l="l" r="r" t="t"/>
                  <a:pathLst>
                    <a:path extrusionOk="0" h="1906" w="1905">
                      <a:moveTo>
                        <a:pt x="1021" y="1"/>
                      </a:moveTo>
                      <a:cubicBezTo>
                        <a:pt x="473" y="1"/>
                        <a:pt x="31" y="412"/>
                        <a:pt x="0" y="945"/>
                      </a:cubicBezTo>
                      <a:lnTo>
                        <a:pt x="0" y="1037"/>
                      </a:lnTo>
                      <a:cubicBezTo>
                        <a:pt x="0" y="1524"/>
                        <a:pt x="396" y="1905"/>
                        <a:pt x="869" y="1905"/>
                      </a:cubicBezTo>
                      <a:lnTo>
                        <a:pt x="884" y="1905"/>
                      </a:lnTo>
                      <a:cubicBezTo>
                        <a:pt x="1433" y="1905"/>
                        <a:pt x="1859" y="1478"/>
                        <a:pt x="1905" y="945"/>
                      </a:cubicBezTo>
                      <a:lnTo>
                        <a:pt x="1905" y="854"/>
                      </a:lnTo>
                      <a:cubicBezTo>
                        <a:pt x="1890" y="381"/>
                        <a:pt x="1509" y="1"/>
                        <a:pt x="1021" y="1"/>
                      </a:cubicBezTo>
                      <a:close/>
                    </a:path>
                  </a:pathLst>
                </a:custGeom>
                <a:solidFill>
                  <a:srgbClr val="FE8D00">
                    <a:alpha val="54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6" name="Google Shape;576;p37"/>
              <p:cNvGrpSpPr/>
              <p:nvPr/>
            </p:nvGrpSpPr>
            <p:grpSpPr>
              <a:xfrm>
                <a:off x="3540560" y="2820045"/>
                <a:ext cx="540410" cy="484028"/>
                <a:chOff x="3540560" y="2820045"/>
                <a:chExt cx="540410" cy="484028"/>
              </a:xfrm>
            </p:grpSpPr>
            <p:sp>
              <p:nvSpPr>
                <p:cNvPr id="577" name="Google Shape;577;p37"/>
                <p:cNvSpPr/>
                <p:nvPr/>
              </p:nvSpPr>
              <p:spPr>
                <a:xfrm>
                  <a:off x="3540560" y="2820045"/>
                  <a:ext cx="540410" cy="484028"/>
                </a:xfrm>
                <a:custGeom>
                  <a:rect b="b" l="l" r="r" t="t"/>
                  <a:pathLst>
                    <a:path extrusionOk="0" h="5623" w="6278">
                      <a:moveTo>
                        <a:pt x="3291" y="579"/>
                      </a:moveTo>
                      <a:cubicBezTo>
                        <a:pt x="3855" y="579"/>
                        <a:pt x="4388" y="792"/>
                        <a:pt x="4815" y="1204"/>
                      </a:cubicBezTo>
                      <a:cubicBezTo>
                        <a:pt x="5653" y="2072"/>
                        <a:pt x="5577" y="3489"/>
                        <a:pt x="4647" y="4388"/>
                      </a:cubicBezTo>
                      <a:cubicBezTo>
                        <a:pt x="4160" y="4845"/>
                        <a:pt x="3550" y="5074"/>
                        <a:pt x="2971" y="5074"/>
                      </a:cubicBezTo>
                      <a:cubicBezTo>
                        <a:pt x="2392" y="5074"/>
                        <a:pt x="1859" y="4860"/>
                        <a:pt x="1448" y="4449"/>
                      </a:cubicBezTo>
                      <a:cubicBezTo>
                        <a:pt x="610" y="3596"/>
                        <a:pt x="686" y="2164"/>
                        <a:pt x="1615" y="1265"/>
                      </a:cubicBezTo>
                      <a:cubicBezTo>
                        <a:pt x="2088" y="808"/>
                        <a:pt x="2697" y="579"/>
                        <a:pt x="3291" y="579"/>
                      </a:cubicBezTo>
                      <a:close/>
                      <a:moveTo>
                        <a:pt x="3322" y="0"/>
                      </a:moveTo>
                      <a:cubicBezTo>
                        <a:pt x="2590" y="0"/>
                        <a:pt x="1844" y="290"/>
                        <a:pt x="1250" y="869"/>
                      </a:cubicBezTo>
                      <a:cubicBezTo>
                        <a:pt x="92" y="1996"/>
                        <a:pt x="0" y="3763"/>
                        <a:pt x="1036" y="4845"/>
                      </a:cubicBezTo>
                      <a:cubicBezTo>
                        <a:pt x="1554" y="5378"/>
                        <a:pt x="2240" y="5622"/>
                        <a:pt x="2941" y="5622"/>
                      </a:cubicBezTo>
                      <a:cubicBezTo>
                        <a:pt x="3687" y="5622"/>
                        <a:pt x="4434" y="5348"/>
                        <a:pt x="5028" y="4769"/>
                      </a:cubicBezTo>
                      <a:cubicBezTo>
                        <a:pt x="6186" y="3641"/>
                        <a:pt x="6277" y="1874"/>
                        <a:pt x="5226" y="792"/>
                      </a:cubicBezTo>
                      <a:cubicBezTo>
                        <a:pt x="4723" y="274"/>
                        <a:pt x="4038" y="0"/>
                        <a:pt x="3322" y="0"/>
                      </a:cubicBezTo>
                      <a:close/>
                    </a:path>
                  </a:pathLst>
                </a:custGeom>
                <a:solidFill>
                  <a:srgbClr val="FE8D00">
                    <a:alpha val="368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37"/>
                <p:cNvSpPr/>
                <p:nvPr/>
              </p:nvSpPr>
              <p:spPr>
                <a:xfrm>
                  <a:off x="3591691" y="2868507"/>
                  <a:ext cx="435479" cy="387016"/>
                </a:xfrm>
                <a:custGeom>
                  <a:rect b="b" l="l" r="r" t="t"/>
                  <a:pathLst>
                    <a:path extrusionOk="0" h="4496" w="5059">
                      <a:moveTo>
                        <a:pt x="2667" y="565"/>
                      </a:moveTo>
                      <a:cubicBezTo>
                        <a:pt x="3093" y="565"/>
                        <a:pt x="3505" y="717"/>
                        <a:pt x="3809" y="1052"/>
                      </a:cubicBezTo>
                      <a:cubicBezTo>
                        <a:pt x="4449" y="1692"/>
                        <a:pt x="4388" y="2759"/>
                        <a:pt x="3687" y="3429"/>
                      </a:cubicBezTo>
                      <a:cubicBezTo>
                        <a:pt x="3322" y="3764"/>
                        <a:pt x="2865" y="3947"/>
                        <a:pt x="2423" y="3947"/>
                      </a:cubicBezTo>
                      <a:cubicBezTo>
                        <a:pt x="2012" y="3947"/>
                        <a:pt x="1585" y="3795"/>
                        <a:pt x="1280" y="3459"/>
                      </a:cubicBezTo>
                      <a:cubicBezTo>
                        <a:pt x="656" y="2819"/>
                        <a:pt x="716" y="1753"/>
                        <a:pt x="1417" y="1083"/>
                      </a:cubicBezTo>
                      <a:cubicBezTo>
                        <a:pt x="1783" y="747"/>
                        <a:pt x="2210" y="565"/>
                        <a:pt x="2667" y="565"/>
                      </a:cubicBezTo>
                      <a:close/>
                      <a:moveTo>
                        <a:pt x="2697" y="1"/>
                      </a:moveTo>
                      <a:cubicBezTo>
                        <a:pt x="2103" y="1"/>
                        <a:pt x="1494" y="229"/>
                        <a:pt x="1021" y="686"/>
                      </a:cubicBezTo>
                      <a:cubicBezTo>
                        <a:pt x="77" y="1570"/>
                        <a:pt x="0" y="3002"/>
                        <a:pt x="838" y="3856"/>
                      </a:cubicBezTo>
                      <a:cubicBezTo>
                        <a:pt x="1250" y="4282"/>
                        <a:pt x="1798" y="4495"/>
                        <a:pt x="2362" y="4495"/>
                      </a:cubicBezTo>
                      <a:cubicBezTo>
                        <a:pt x="2956" y="4495"/>
                        <a:pt x="3566" y="4267"/>
                        <a:pt x="4053" y="3810"/>
                      </a:cubicBezTo>
                      <a:cubicBezTo>
                        <a:pt x="4983" y="2911"/>
                        <a:pt x="5059" y="1479"/>
                        <a:pt x="4221" y="625"/>
                      </a:cubicBezTo>
                      <a:cubicBezTo>
                        <a:pt x="3794" y="199"/>
                        <a:pt x="3246" y="1"/>
                        <a:pt x="26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37"/>
                <p:cNvSpPr/>
                <p:nvPr/>
              </p:nvSpPr>
              <p:spPr>
                <a:xfrm>
                  <a:off x="3648073" y="2917056"/>
                  <a:ext cx="322714" cy="291209"/>
                </a:xfrm>
                <a:custGeom>
                  <a:rect b="b" l="l" r="r" t="t"/>
                  <a:pathLst>
                    <a:path extrusionOk="0" h="3383" w="3749">
                      <a:moveTo>
                        <a:pt x="1981" y="580"/>
                      </a:moveTo>
                      <a:cubicBezTo>
                        <a:pt x="2560" y="580"/>
                        <a:pt x="3017" y="1037"/>
                        <a:pt x="3032" y="1600"/>
                      </a:cubicBezTo>
                      <a:lnTo>
                        <a:pt x="3032" y="1707"/>
                      </a:lnTo>
                      <a:cubicBezTo>
                        <a:pt x="2956" y="2332"/>
                        <a:pt x="2438" y="2804"/>
                        <a:pt x="1798" y="2819"/>
                      </a:cubicBezTo>
                      <a:cubicBezTo>
                        <a:pt x="1219" y="2819"/>
                        <a:pt x="762" y="2362"/>
                        <a:pt x="762" y="1798"/>
                      </a:cubicBezTo>
                      <a:lnTo>
                        <a:pt x="762" y="1707"/>
                      </a:lnTo>
                      <a:cubicBezTo>
                        <a:pt x="823" y="1067"/>
                        <a:pt x="1341" y="580"/>
                        <a:pt x="1966" y="580"/>
                      </a:cubicBezTo>
                      <a:close/>
                      <a:moveTo>
                        <a:pt x="1996" y="1"/>
                      </a:moveTo>
                      <a:cubicBezTo>
                        <a:pt x="1570" y="1"/>
                        <a:pt x="1113" y="183"/>
                        <a:pt x="747" y="519"/>
                      </a:cubicBezTo>
                      <a:cubicBezTo>
                        <a:pt x="61" y="1189"/>
                        <a:pt x="1" y="2255"/>
                        <a:pt x="610" y="2895"/>
                      </a:cubicBezTo>
                      <a:cubicBezTo>
                        <a:pt x="915" y="3215"/>
                        <a:pt x="1341" y="3383"/>
                        <a:pt x="1753" y="3383"/>
                      </a:cubicBezTo>
                      <a:cubicBezTo>
                        <a:pt x="2195" y="3383"/>
                        <a:pt x="2652" y="3200"/>
                        <a:pt x="3017" y="2865"/>
                      </a:cubicBezTo>
                      <a:cubicBezTo>
                        <a:pt x="3703" y="2195"/>
                        <a:pt x="3749" y="1128"/>
                        <a:pt x="3139" y="488"/>
                      </a:cubicBezTo>
                      <a:cubicBezTo>
                        <a:pt x="2834" y="153"/>
                        <a:pt x="2423" y="1"/>
                        <a:pt x="1996" y="1"/>
                      </a:cubicBezTo>
                      <a:close/>
                    </a:path>
                  </a:pathLst>
                </a:custGeom>
                <a:solidFill>
                  <a:srgbClr val="FE8D00">
                    <a:alpha val="368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37"/>
                <p:cNvSpPr/>
                <p:nvPr/>
              </p:nvSpPr>
              <p:spPr>
                <a:xfrm>
                  <a:off x="3713665" y="2965604"/>
                  <a:ext cx="194196" cy="192819"/>
                </a:xfrm>
                <a:custGeom>
                  <a:rect b="b" l="l" r="r" t="t"/>
                  <a:pathLst>
                    <a:path extrusionOk="0" h="2240" w="2256">
                      <a:moveTo>
                        <a:pt x="1158" y="549"/>
                      </a:moveTo>
                      <a:cubicBezTo>
                        <a:pt x="1448" y="549"/>
                        <a:pt x="1676" y="777"/>
                        <a:pt x="1676" y="1067"/>
                      </a:cubicBezTo>
                      <a:lnTo>
                        <a:pt x="1676" y="1113"/>
                      </a:lnTo>
                      <a:cubicBezTo>
                        <a:pt x="1661" y="1448"/>
                        <a:pt x="1387" y="1691"/>
                        <a:pt x="1067" y="1691"/>
                      </a:cubicBezTo>
                      <a:cubicBezTo>
                        <a:pt x="777" y="1691"/>
                        <a:pt x="549" y="1463"/>
                        <a:pt x="549" y="1173"/>
                      </a:cubicBezTo>
                      <a:lnTo>
                        <a:pt x="549" y="1113"/>
                      </a:lnTo>
                      <a:cubicBezTo>
                        <a:pt x="579" y="793"/>
                        <a:pt x="838" y="564"/>
                        <a:pt x="1158" y="549"/>
                      </a:cubicBezTo>
                      <a:close/>
                      <a:moveTo>
                        <a:pt x="1219" y="0"/>
                      </a:moveTo>
                      <a:cubicBezTo>
                        <a:pt x="579" y="0"/>
                        <a:pt x="61" y="488"/>
                        <a:pt x="0" y="1113"/>
                      </a:cubicBezTo>
                      <a:lnTo>
                        <a:pt x="0" y="1219"/>
                      </a:lnTo>
                      <a:cubicBezTo>
                        <a:pt x="0" y="1783"/>
                        <a:pt x="473" y="2240"/>
                        <a:pt x="1036" y="2240"/>
                      </a:cubicBezTo>
                      <a:lnTo>
                        <a:pt x="1052" y="2240"/>
                      </a:lnTo>
                      <a:cubicBezTo>
                        <a:pt x="1676" y="2240"/>
                        <a:pt x="2210" y="1752"/>
                        <a:pt x="2255" y="1113"/>
                      </a:cubicBezTo>
                      <a:lnTo>
                        <a:pt x="2255" y="1021"/>
                      </a:lnTo>
                      <a:cubicBezTo>
                        <a:pt x="2255" y="457"/>
                        <a:pt x="1768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37"/>
                <p:cNvSpPr/>
                <p:nvPr/>
              </p:nvSpPr>
              <p:spPr>
                <a:xfrm>
                  <a:off x="3760836" y="3014153"/>
                  <a:ext cx="97184" cy="98389"/>
                </a:xfrm>
                <a:custGeom>
                  <a:rect b="b" l="l" r="r" t="t"/>
                  <a:pathLst>
                    <a:path extrusionOk="0" h="1143" w="1129">
                      <a:moveTo>
                        <a:pt x="610" y="0"/>
                      </a:moveTo>
                      <a:cubicBezTo>
                        <a:pt x="290" y="0"/>
                        <a:pt x="31" y="244"/>
                        <a:pt x="1" y="579"/>
                      </a:cubicBezTo>
                      <a:lnTo>
                        <a:pt x="1" y="625"/>
                      </a:lnTo>
                      <a:cubicBezTo>
                        <a:pt x="1" y="914"/>
                        <a:pt x="229" y="1143"/>
                        <a:pt x="519" y="1143"/>
                      </a:cubicBezTo>
                      <a:cubicBezTo>
                        <a:pt x="839" y="1143"/>
                        <a:pt x="1098" y="899"/>
                        <a:pt x="1128" y="579"/>
                      </a:cubicBezTo>
                      <a:lnTo>
                        <a:pt x="1128" y="518"/>
                      </a:lnTo>
                      <a:cubicBezTo>
                        <a:pt x="1128" y="229"/>
                        <a:pt x="900" y="0"/>
                        <a:pt x="610" y="0"/>
                      </a:cubicBezTo>
                      <a:close/>
                    </a:path>
                  </a:pathLst>
                </a:custGeom>
                <a:solidFill>
                  <a:srgbClr val="FE8D00">
                    <a:alpha val="368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2" name="Google Shape;582;p37"/>
              <p:cNvGrpSpPr/>
              <p:nvPr/>
            </p:nvGrpSpPr>
            <p:grpSpPr>
              <a:xfrm>
                <a:off x="4681535" y="2223605"/>
                <a:ext cx="518115" cy="483680"/>
                <a:chOff x="4681535" y="2223605"/>
                <a:chExt cx="518115" cy="483680"/>
              </a:xfrm>
            </p:grpSpPr>
            <p:grpSp>
              <p:nvGrpSpPr>
                <p:cNvPr id="583" name="Google Shape;583;p37"/>
                <p:cNvGrpSpPr/>
                <p:nvPr/>
              </p:nvGrpSpPr>
              <p:grpSpPr>
                <a:xfrm>
                  <a:off x="4681535" y="2363483"/>
                  <a:ext cx="363341" cy="343802"/>
                  <a:chOff x="4681535" y="2363483"/>
                  <a:chExt cx="363341" cy="343802"/>
                </a:xfrm>
              </p:grpSpPr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4705120" y="2496045"/>
                    <a:ext cx="179821" cy="183695"/>
                  </a:xfrm>
                  <a:custGeom>
                    <a:rect b="b" l="l" r="r" t="t"/>
                    <a:pathLst>
                      <a:path extrusionOk="0" h="2134" w="2089">
                        <a:moveTo>
                          <a:pt x="854" y="1"/>
                        </a:moveTo>
                        <a:lnTo>
                          <a:pt x="1" y="519"/>
                        </a:lnTo>
                        <a:lnTo>
                          <a:pt x="1494" y="2134"/>
                        </a:lnTo>
                        <a:lnTo>
                          <a:pt x="2088" y="1311"/>
                        </a:lnTo>
                        <a:lnTo>
                          <a:pt x="85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4720873" y="2510506"/>
                    <a:ext cx="148316" cy="153567"/>
                  </a:xfrm>
                  <a:custGeom>
                    <a:rect b="b" l="l" r="r" t="t"/>
                    <a:pathLst>
                      <a:path extrusionOk="0" h="1784" w="1723">
                        <a:moveTo>
                          <a:pt x="945" y="0"/>
                        </a:moveTo>
                        <a:lnTo>
                          <a:pt x="1" y="732"/>
                        </a:lnTo>
                        <a:lnTo>
                          <a:pt x="960" y="1783"/>
                        </a:lnTo>
                        <a:lnTo>
                          <a:pt x="1722" y="869"/>
                        </a:lnTo>
                        <a:lnTo>
                          <a:pt x="94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4681535" y="2363483"/>
                    <a:ext cx="213823" cy="119565"/>
                  </a:xfrm>
                  <a:custGeom>
                    <a:rect b="b" l="l" r="r" t="t"/>
                    <a:pathLst>
                      <a:path extrusionOk="0" h="1389" w="2484">
                        <a:moveTo>
                          <a:pt x="1919" y="0"/>
                        </a:moveTo>
                        <a:cubicBezTo>
                          <a:pt x="911" y="0"/>
                          <a:pt x="417" y="972"/>
                          <a:pt x="0" y="1388"/>
                        </a:cubicBezTo>
                        <a:cubicBezTo>
                          <a:pt x="0" y="1388"/>
                          <a:pt x="444" y="1225"/>
                          <a:pt x="748" y="1225"/>
                        </a:cubicBezTo>
                        <a:cubicBezTo>
                          <a:pt x="792" y="1225"/>
                          <a:pt x="833" y="1228"/>
                          <a:pt x="869" y="1236"/>
                        </a:cubicBezTo>
                        <a:cubicBezTo>
                          <a:pt x="893" y="1238"/>
                          <a:pt x="917" y="1239"/>
                          <a:pt x="941" y="1239"/>
                        </a:cubicBezTo>
                        <a:cubicBezTo>
                          <a:pt x="1108" y="1239"/>
                          <a:pt x="1251" y="1191"/>
                          <a:pt x="1372" y="1084"/>
                        </a:cubicBezTo>
                        <a:lnTo>
                          <a:pt x="2484" y="93"/>
                        </a:lnTo>
                        <a:cubicBezTo>
                          <a:pt x="2279" y="29"/>
                          <a:pt x="2092" y="0"/>
                          <a:pt x="191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37"/>
                  <p:cNvSpPr/>
                  <p:nvPr/>
                </p:nvSpPr>
                <p:spPr>
                  <a:xfrm>
                    <a:off x="4891395" y="2501295"/>
                    <a:ext cx="153481" cy="205989"/>
                  </a:xfrm>
                  <a:custGeom>
                    <a:rect b="b" l="l" r="r" t="t"/>
                    <a:pathLst>
                      <a:path extrusionOk="0" h="2393" w="1783">
                        <a:moveTo>
                          <a:pt x="1448" y="1"/>
                        </a:moveTo>
                        <a:lnTo>
                          <a:pt x="396" y="1037"/>
                        </a:lnTo>
                        <a:cubicBezTo>
                          <a:pt x="259" y="1159"/>
                          <a:pt x="183" y="1342"/>
                          <a:pt x="198" y="1524"/>
                        </a:cubicBezTo>
                        <a:cubicBezTo>
                          <a:pt x="244" y="1829"/>
                          <a:pt x="0" y="2393"/>
                          <a:pt x="0" y="2393"/>
                        </a:cubicBezTo>
                        <a:cubicBezTo>
                          <a:pt x="533" y="1936"/>
                          <a:pt x="1783" y="1448"/>
                          <a:pt x="144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8" name="Google Shape;588;p37"/>
                <p:cNvSpPr/>
                <p:nvPr/>
              </p:nvSpPr>
              <p:spPr>
                <a:xfrm>
                  <a:off x="4756251" y="2229028"/>
                  <a:ext cx="436856" cy="398636"/>
                </a:xfrm>
                <a:custGeom>
                  <a:rect b="b" l="l" r="r" t="t"/>
                  <a:pathLst>
                    <a:path extrusionOk="0" h="4631" w="5075">
                      <a:moveTo>
                        <a:pt x="4213" y="0"/>
                      </a:moveTo>
                      <a:cubicBezTo>
                        <a:pt x="3754" y="0"/>
                        <a:pt x="3112" y="279"/>
                        <a:pt x="2484" y="802"/>
                      </a:cubicBezTo>
                      <a:lnTo>
                        <a:pt x="214" y="2707"/>
                      </a:lnTo>
                      <a:cubicBezTo>
                        <a:pt x="16" y="2844"/>
                        <a:pt x="1" y="3103"/>
                        <a:pt x="138" y="3301"/>
                      </a:cubicBezTo>
                      <a:lnTo>
                        <a:pt x="153" y="3316"/>
                      </a:lnTo>
                      <a:lnTo>
                        <a:pt x="1281" y="4505"/>
                      </a:lnTo>
                      <a:cubicBezTo>
                        <a:pt x="1365" y="4588"/>
                        <a:pt x="1467" y="4630"/>
                        <a:pt x="1572" y="4630"/>
                      </a:cubicBezTo>
                      <a:cubicBezTo>
                        <a:pt x="1677" y="4630"/>
                        <a:pt x="1784" y="4588"/>
                        <a:pt x="1875" y="4505"/>
                      </a:cubicBezTo>
                      <a:lnTo>
                        <a:pt x="1890" y="4489"/>
                      </a:lnTo>
                      <a:lnTo>
                        <a:pt x="3932" y="2356"/>
                      </a:lnTo>
                      <a:cubicBezTo>
                        <a:pt x="4739" y="1503"/>
                        <a:pt x="5074" y="574"/>
                        <a:pt x="4709" y="178"/>
                      </a:cubicBezTo>
                      <a:cubicBezTo>
                        <a:pt x="4594" y="58"/>
                        <a:pt x="4423" y="0"/>
                        <a:pt x="42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753669" y="2223605"/>
                  <a:ext cx="445980" cy="410257"/>
                </a:xfrm>
                <a:custGeom>
                  <a:rect b="b" l="l" r="r" t="t"/>
                  <a:pathLst>
                    <a:path extrusionOk="0" h="4766" w="5181">
                      <a:moveTo>
                        <a:pt x="4236" y="119"/>
                      </a:moveTo>
                      <a:cubicBezTo>
                        <a:pt x="4419" y="119"/>
                        <a:pt x="4571" y="180"/>
                        <a:pt x="4678" y="286"/>
                      </a:cubicBezTo>
                      <a:cubicBezTo>
                        <a:pt x="5028" y="652"/>
                        <a:pt x="4678" y="1566"/>
                        <a:pt x="3901" y="2389"/>
                      </a:cubicBezTo>
                      <a:lnTo>
                        <a:pt x="1844" y="4522"/>
                      </a:lnTo>
                      <a:cubicBezTo>
                        <a:pt x="1783" y="4598"/>
                        <a:pt x="1676" y="4628"/>
                        <a:pt x="1570" y="4628"/>
                      </a:cubicBezTo>
                      <a:cubicBezTo>
                        <a:pt x="1494" y="4628"/>
                        <a:pt x="1402" y="4598"/>
                        <a:pt x="1341" y="4537"/>
                      </a:cubicBezTo>
                      <a:lnTo>
                        <a:pt x="229" y="3333"/>
                      </a:lnTo>
                      <a:cubicBezTo>
                        <a:pt x="168" y="3257"/>
                        <a:pt x="153" y="3181"/>
                        <a:pt x="153" y="3090"/>
                      </a:cubicBezTo>
                      <a:cubicBezTo>
                        <a:pt x="153" y="2998"/>
                        <a:pt x="198" y="2876"/>
                        <a:pt x="275" y="2831"/>
                      </a:cubicBezTo>
                      <a:lnTo>
                        <a:pt x="2545" y="926"/>
                      </a:lnTo>
                      <a:cubicBezTo>
                        <a:pt x="3154" y="408"/>
                        <a:pt x="3809" y="119"/>
                        <a:pt x="4236" y="119"/>
                      </a:cubicBezTo>
                      <a:close/>
                      <a:moveTo>
                        <a:pt x="4242" y="1"/>
                      </a:moveTo>
                      <a:cubicBezTo>
                        <a:pt x="3764" y="1"/>
                        <a:pt x="3102" y="290"/>
                        <a:pt x="2469" y="820"/>
                      </a:cubicBezTo>
                      <a:lnTo>
                        <a:pt x="198" y="2724"/>
                      </a:lnTo>
                      <a:cubicBezTo>
                        <a:pt x="92" y="2831"/>
                        <a:pt x="16" y="2953"/>
                        <a:pt x="16" y="3090"/>
                      </a:cubicBezTo>
                      <a:cubicBezTo>
                        <a:pt x="0" y="3227"/>
                        <a:pt x="46" y="3333"/>
                        <a:pt x="122" y="3440"/>
                      </a:cubicBezTo>
                      <a:lnTo>
                        <a:pt x="1250" y="4628"/>
                      </a:lnTo>
                      <a:cubicBezTo>
                        <a:pt x="1326" y="4705"/>
                        <a:pt x="1463" y="4766"/>
                        <a:pt x="1570" y="4766"/>
                      </a:cubicBezTo>
                      <a:cubicBezTo>
                        <a:pt x="1707" y="4766"/>
                        <a:pt x="1844" y="4705"/>
                        <a:pt x="1935" y="4613"/>
                      </a:cubicBezTo>
                      <a:lnTo>
                        <a:pt x="3992" y="2465"/>
                      </a:lnTo>
                      <a:cubicBezTo>
                        <a:pt x="4830" y="1612"/>
                        <a:pt x="5181" y="621"/>
                        <a:pt x="4769" y="195"/>
                      </a:cubicBezTo>
                      <a:cubicBezTo>
                        <a:pt x="4648" y="64"/>
                        <a:pt x="4465" y="1"/>
                        <a:pt x="42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953027" y="2313127"/>
                  <a:ext cx="136437" cy="123611"/>
                </a:xfrm>
                <a:custGeom>
                  <a:rect b="b" l="l" r="r" t="t"/>
                  <a:pathLst>
                    <a:path extrusionOk="0" h="1436" w="1585">
                      <a:moveTo>
                        <a:pt x="787" y="0"/>
                      </a:moveTo>
                      <a:cubicBezTo>
                        <a:pt x="630" y="0"/>
                        <a:pt x="473" y="51"/>
                        <a:pt x="351" y="160"/>
                      </a:cubicBezTo>
                      <a:cubicBezTo>
                        <a:pt x="46" y="419"/>
                        <a:pt x="0" y="876"/>
                        <a:pt x="244" y="1181"/>
                      </a:cubicBezTo>
                      <a:cubicBezTo>
                        <a:pt x="388" y="1350"/>
                        <a:pt x="593" y="1435"/>
                        <a:pt x="799" y="1435"/>
                      </a:cubicBezTo>
                      <a:cubicBezTo>
                        <a:pt x="964" y="1435"/>
                        <a:pt x="1129" y="1381"/>
                        <a:pt x="1265" y="1273"/>
                      </a:cubicBezTo>
                      <a:cubicBezTo>
                        <a:pt x="1570" y="998"/>
                        <a:pt x="1585" y="526"/>
                        <a:pt x="1311" y="221"/>
                      </a:cubicBezTo>
                      <a:cubicBezTo>
                        <a:pt x="1176" y="78"/>
                        <a:pt x="981" y="0"/>
                        <a:pt x="7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972653" y="2332151"/>
                  <a:ext cx="93225" cy="86596"/>
                </a:xfrm>
                <a:custGeom>
                  <a:rect b="b" l="l" r="r" t="t"/>
                  <a:pathLst>
                    <a:path extrusionOk="0" h="1006" w="1083">
                      <a:moveTo>
                        <a:pt x="549" y="0"/>
                      </a:moveTo>
                      <a:cubicBezTo>
                        <a:pt x="443" y="0"/>
                        <a:pt x="321" y="46"/>
                        <a:pt x="245" y="122"/>
                      </a:cubicBezTo>
                      <a:cubicBezTo>
                        <a:pt x="31" y="290"/>
                        <a:pt x="1" y="595"/>
                        <a:pt x="168" y="823"/>
                      </a:cubicBezTo>
                      <a:cubicBezTo>
                        <a:pt x="275" y="930"/>
                        <a:pt x="427" y="1006"/>
                        <a:pt x="549" y="1006"/>
                      </a:cubicBezTo>
                      <a:cubicBezTo>
                        <a:pt x="671" y="1006"/>
                        <a:pt x="778" y="975"/>
                        <a:pt x="854" y="899"/>
                      </a:cubicBezTo>
                      <a:cubicBezTo>
                        <a:pt x="1067" y="701"/>
                        <a:pt x="1083" y="381"/>
                        <a:pt x="900" y="168"/>
                      </a:cubicBezTo>
                      <a:cubicBezTo>
                        <a:pt x="824" y="61"/>
                        <a:pt x="686" y="0"/>
                        <a:pt x="5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37"/>
              <p:cNvGrpSpPr/>
              <p:nvPr/>
            </p:nvGrpSpPr>
            <p:grpSpPr>
              <a:xfrm>
                <a:off x="3561477" y="2249859"/>
                <a:ext cx="459147" cy="437887"/>
                <a:chOff x="3561477" y="2249859"/>
                <a:chExt cx="459147" cy="437887"/>
              </a:xfrm>
            </p:grpSpPr>
            <p:sp>
              <p:nvSpPr>
                <p:cNvPr id="593" name="Google Shape;593;p37"/>
                <p:cNvSpPr/>
                <p:nvPr/>
              </p:nvSpPr>
              <p:spPr>
                <a:xfrm>
                  <a:off x="3793632" y="2342652"/>
                  <a:ext cx="226993" cy="335798"/>
                </a:xfrm>
                <a:custGeom>
                  <a:rect b="b" l="l" r="r" t="t"/>
                  <a:pathLst>
                    <a:path extrusionOk="0" h="3901" w="2637">
                      <a:moveTo>
                        <a:pt x="2195" y="0"/>
                      </a:moveTo>
                      <a:lnTo>
                        <a:pt x="1" y="1448"/>
                      </a:lnTo>
                      <a:lnTo>
                        <a:pt x="504" y="3901"/>
                      </a:lnTo>
                      <a:cubicBezTo>
                        <a:pt x="732" y="3840"/>
                        <a:pt x="945" y="3748"/>
                        <a:pt x="1128" y="3642"/>
                      </a:cubicBezTo>
                      <a:cubicBezTo>
                        <a:pt x="1341" y="3535"/>
                        <a:pt x="1509" y="3398"/>
                        <a:pt x="1677" y="3245"/>
                      </a:cubicBezTo>
                      <a:cubicBezTo>
                        <a:pt x="2134" y="2834"/>
                        <a:pt x="2438" y="2286"/>
                        <a:pt x="2545" y="1676"/>
                      </a:cubicBezTo>
                      <a:cubicBezTo>
                        <a:pt x="2637" y="1082"/>
                        <a:pt x="2515" y="488"/>
                        <a:pt x="21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3796300" y="2342652"/>
                  <a:ext cx="224324" cy="337089"/>
                </a:xfrm>
                <a:custGeom>
                  <a:rect b="b" l="l" r="r" t="t"/>
                  <a:pathLst>
                    <a:path extrusionOk="0" h="3916" w="2606">
                      <a:moveTo>
                        <a:pt x="2133" y="183"/>
                      </a:moveTo>
                      <a:cubicBezTo>
                        <a:pt x="2377" y="640"/>
                        <a:pt x="2468" y="1158"/>
                        <a:pt x="2377" y="1676"/>
                      </a:cubicBezTo>
                      <a:cubicBezTo>
                        <a:pt x="2286" y="2240"/>
                        <a:pt x="1996" y="2773"/>
                        <a:pt x="1569" y="3169"/>
                      </a:cubicBezTo>
                      <a:cubicBezTo>
                        <a:pt x="1417" y="3322"/>
                        <a:pt x="1234" y="3459"/>
                        <a:pt x="1036" y="3550"/>
                      </a:cubicBezTo>
                      <a:cubicBezTo>
                        <a:pt x="884" y="3626"/>
                        <a:pt x="732" y="3703"/>
                        <a:pt x="564" y="3763"/>
                      </a:cubicBezTo>
                      <a:lnTo>
                        <a:pt x="122" y="1539"/>
                      </a:lnTo>
                      <a:lnTo>
                        <a:pt x="2133" y="183"/>
                      </a:lnTo>
                      <a:close/>
                      <a:moveTo>
                        <a:pt x="2179" y="0"/>
                      </a:moveTo>
                      <a:lnTo>
                        <a:pt x="0" y="1463"/>
                      </a:lnTo>
                      <a:lnTo>
                        <a:pt x="488" y="3916"/>
                      </a:lnTo>
                      <a:cubicBezTo>
                        <a:pt x="716" y="3855"/>
                        <a:pt x="930" y="3763"/>
                        <a:pt x="1112" y="3672"/>
                      </a:cubicBezTo>
                      <a:cubicBezTo>
                        <a:pt x="1326" y="3550"/>
                        <a:pt x="1493" y="3413"/>
                        <a:pt x="1676" y="3261"/>
                      </a:cubicBezTo>
                      <a:cubicBezTo>
                        <a:pt x="2133" y="2849"/>
                        <a:pt x="2407" y="2301"/>
                        <a:pt x="2514" y="1691"/>
                      </a:cubicBezTo>
                      <a:cubicBezTo>
                        <a:pt x="2606" y="1097"/>
                        <a:pt x="2484" y="488"/>
                        <a:pt x="21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3603484" y="2249859"/>
                  <a:ext cx="379096" cy="218729"/>
                </a:xfrm>
                <a:custGeom>
                  <a:rect b="b" l="l" r="r" t="t"/>
                  <a:pathLst>
                    <a:path extrusionOk="0" h="2541" w="4404">
                      <a:moveTo>
                        <a:pt x="2402" y="0"/>
                      </a:moveTo>
                      <a:cubicBezTo>
                        <a:pt x="1749" y="0"/>
                        <a:pt x="1082" y="248"/>
                        <a:pt x="564" y="743"/>
                      </a:cubicBezTo>
                      <a:cubicBezTo>
                        <a:pt x="336" y="956"/>
                        <a:pt x="153" y="1200"/>
                        <a:pt x="1" y="1474"/>
                      </a:cubicBezTo>
                      <a:lnTo>
                        <a:pt x="2240" y="2541"/>
                      </a:lnTo>
                      <a:lnTo>
                        <a:pt x="4404" y="1093"/>
                      </a:lnTo>
                      <a:cubicBezTo>
                        <a:pt x="4328" y="956"/>
                        <a:pt x="4251" y="850"/>
                        <a:pt x="4160" y="743"/>
                      </a:cubicBezTo>
                      <a:cubicBezTo>
                        <a:pt x="3695" y="248"/>
                        <a:pt x="3055" y="0"/>
                        <a:pt x="24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3561477" y="2376739"/>
                  <a:ext cx="276833" cy="311007"/>
                </a:xfrm>
                <a:custGeom>
                  <a:rect b="b" l="l" r="r" t="t"/>
                  <a:pathLst>
                    <a:path extrusionOk="0" h="3613" w="3216">
                      <a:moveTo>
                        <a:pt x="519" y="0"/>
                      </a:moveTo>
                      <a:lnTo>
                        <a:pt x="519" y="0"/>
                      </a:lnTo>
                      <a:cubicBezTo>
                        <a:pt x="1" y="960"/>
                        <a:pt x="108" y="2103"/>
                        <a:pt x="824" y="2865"/>
                      </a:cubicBezTo>
                      <a:cubicBezTo>
                        <a:pt x="1278" y="3353"/>
                        <a:pt x="1909" y="3612"/>
                        <a:pt x="2555" y="3612"/>
                      </a:cubicBezTo>
                      <a:cubicBezTo>
                        <a:pt x="2776" y="3612"/>
                        <a:pt x="2998" y="3582"/>
                        <a:pt x="3216" y="3520"/>
                      </a:cubicBezTo>
                      <a:lnTo>
                        <a:pt x="2728" y="1067"/>
                      </a:lnTo>
                      <a:lnTo>
                        <a:pt x="51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7" name="Google Shape;597;p37"/>
              <p:cNvGrpSpPr/>
              <p:nvPr/>
            </p:nvGrpSpPr>
            <p:grpSpPr>
              <a:xfrm>
                <a:off x="2943936" y="2926180"/>
                <a:ext cx="397431" cy="578536"/>
                <a:chOff x="2943936" y="2926180"/>
                <a:chExt cx="397431" cy="578536"/>
              </a:xfrm>
            </p:grpSpPr>
            <p:grpSp>
              <p:nvGrpSpPr>
                <p:cNvPr id="598" name="Google Shape;598;p37"/>
                <p:cNvGrpSpPr/>
                <p:nvPr/>
              </p:nvGrpSpPr>
              <p:grpSpPr>
                <a:xfrm>
                  <a:off x="2943936" y="2926180"/>
                  <a:ext cx="397431" cy="578536"/>
                  <a:chOff x="2952986" y="2926180"/>
                  <a:chExt cx="397431" cy="578536"/>
                </a:xfrm>
              </p:grpSpPr>
              <p:grpSp>
                <p:nvGrpSpPr>
                  <p:cNvPr id="599" name="Google Shape;599;p37"/>
                  <p:cNvGrpSpPr/>
                  <p:nvPr/>
                </p:nvGrpSpPr>
                <p:grpSpPr>
                  <a:xfrm>
                    <a:off x="2952986" y="2926180"/>
                    <a:ext cx="397431" cy="560120"/>
                    <a:chOff x="2952986" y="2926180"/>
                    <a:chExt cx="397431" cy="560120"/>
                  </a:xfrm>
                </p:grpSpPr>
                <p:sp>
                  <p:nvSpPr>
                    <p:cNvPr id="600" name="Google Shape;600;p37"/>
                    <p:cNvSpPr/>
                    <p:nvPr/>
                  </p:nvSpPr>
                  <p:spPr>
                    <a:xfrm>
                      <a:off x="2952986" y="2926180"/>
                      <a:ext cx="397431" cy="494616"/>
                    </a:xfrm>
                    <a:custGeom>
                      <a:rect b="b" l="l" r="r" t="t"/>
                      <a:pathLst>
                        <a:path extrusionOk="0" h="5746" w="4617">
                          <a:moveTo>
                            <a:pt x="2667" y="108"/>
                          </a:moveTo>
                          <a:cubicBezTo>
                            <a:pt x="3779" y="199"/>
                            <a:pt x="4571" y="1174"/>
                            <a:pt x="4480" y="2256"/>
                          </a:cubicBezTo>
                          <a:cubicBezTo>
                            <a:pt x="4404" y="2927"/>
                            <a:pt x="4160" y="3551"/>
                            <a:pt x="3733" y="4069"/>
                          </a:cubicBezTo>
                          <a:cubicBezTo>
                            <a:pt x="3444" y="4450"/>
                            <a:pt x="3246" y="4892"/>
                            <a:pt x="3109" y="5364"/>
                          </a:cubicBezTo>
                          <a:cubicBezTo>
                            <a:pt x="3063" y="5517"/>
                            <a:pt x="2941" y="5608"/>
                            <a:pt x="2789" y="5608"/>
                          </a:cubicBezTo>
                          <a:lnTo>
                            <a:pt x="1372" y="5608"/>
                          </a:lnTo>
                          <a:cubicBezTo>
                            <a:pt x="1235" y="5608"/>
                            <a:pt x="1128" y="5517"/>
                            <a:pt x="1113" y="5379"/>
                          </a:cubicBezTo>
                          <a:cubicBezTo>
                            <a:pt x="1052" y="4922"/>
                            <a:pt x="899" y="4496"/>
                            <a:pt x="656" y="4084"/>
                          </a:cubicBezTo>
                          <a:cubicBezTo>
                            <a:pt x="305" y="3551"/>
                            <a:pt x="138" y="2911"/>
                            <a:pt x="153" y="2287"/>
                          </a:cubicBezTo>
                          <a:cubicBezTo>
                            <a:pt x="275" y="1052"/>
                            <a:pt x="1265" y="123"/>
                            <a:pt x="2484" y="108"/>
                          </a:cubicBezTo>
                          <a:close/>
                          <a:moveTo>
                            <a:pt x="2509" y="0"/>
                          </a:moveTo>
                          <a:cubicBezTo>
                            <a:pt x="2490" y="0"/>
                            <a:pt x="2472" y="1"/>
                            <a:pt x="2453" y="1"/>
                          </a:cubicBezTo>
                          <a:cubicBezTo>
                            <a:pt x="1174" y="16"/>
                            <a:pt x="122" y="1007"/>
                            <a:pt x="16" y="2287"/>
                          </a:cubicBezTo>
                          <a:cubicBezTo>
                            <a:pt x="0" y="2942"/>
                            <a:pt x="168" y="3612"/>
                            <a:pt x="534" y="4161"/>
                          </a:cubicBezTo>
                          <a:cubicBezTo>
                            <a:pt x="762" y="4526"/>
                            <a:pt x="915" y="4968"/>
                            <a:pt x="976" y="5410"/>
                          </a:cubicBezTo>
                          <a:cubicBezTo>
                            <a:pt x="991" y="5593"/>
                            <a:pt x="1158" y="5745"/>
                            <a:pt x="1372" y="5745"/>
                          </a:cubicBezTo>
                          <a:lnTo>
                            <a:pt x="2789" y="5745"/>
                          </a:lnTo>
                          <a:cubicBezTo>
                            <a:pt x="2987" y="5745"/>
                            <a:pt x="3185" y="5608"/>
                            <a:pt x="3246" y="5440"/>
                          </a:cubicBezTo>
                          <a:cubicBezTo>
                            <a:pt x="3352" y="4983"/>
                            <a:pt x="3566" y="4542"/>
                            <a:pt x="3855" y="4191"/>
                          </a:cubicBezTo>
                          <a:cubicBezTo>
                            <a:pt x="4267" y="3627"/>
                            <a:pt x="4541" y="2987"/>
                            <a:pt x="4617" y="2302"/>
                          </a:cubicBezTo>
                          <a:lnTo>
                            <a:pt x="4617" y="2089"/>
                          </a:lnTo>
                          <a:cubicBezTo>
                            <a:pt x="4587" y="934"/>
                            <a:pt x="3657" y="0"/>
                            <a:pt x="250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01" name="Google Shape;601;p37"/>
                    <p:cNvSpPr/>
                    <p:nvPr/>
                  </p:nvSpPr>
                  <p:spPr>
                    <a:xfrm>
                      <a:off x="3019869" y="3087578"/>
                      <a:ext cx="254539" cy="398723"/>
                    </a:xfrm>
                    <a:custGeom>
                      <a:rect b="b" l="l" r="r" t="t"/>
                      <a:pathLst>
                        <a:path extrusionOk="0" h="4632" w="2957">
                          <a:moveTo>
                            <a:pt x="1524" y="107"/>
                          </a:moveTo>
                          <a:cubicBezTo>
                            <a:pt x="1524" y="107"/>
                            <a:pt x="1600" y="137"/>
                            <a:pt x="1585" y="579"/>
                          </a:cubicBezTo>
                          <a:cubicBezTo>
                            <a:pt x="1600" y="838"/>
                            <a:pt x="1539" y="1112"/>
                            <a:pt x="1433" y="1356"/>
                          </a:cubicBezTo>
                          <a:cubicBezTo>
                            <a:pt x="1372" y="1250"/>
                            <a:pt x="1341" y="1112"/>
                            <a:pt x="1341" y="975"/>
                          </a:cubicBezTo>
                          <a:cubicBezTo>
                            <a:pt x="1326" y="564"/>
                            <a:pt x="1463" y="137"/>
                            <a:pt x="1524" y="107"/>
                          </a:cubicBezTo>
                          <a:close/>
                          <a:moveTo>
                            <a:pt x="320" y="533"/>
                          </a:moveTo>
                          <a:cubicBezTo>
                            <a:pt x="442" y="533"/>
                            <a:pt x="534" y="579"/>
                            <a:pt x="595" y="671"/>
                          </a:cubicBezTo>
                          <a:cubicBezTo>
                            <a:pt x="701" y="808"/>
                            <a:pt x="808" y="1052"/>
                            <a:pt x="838" y="1524"/>
                          </a:cubicBezTo>
                          <a:cubicBezTo>
                            <a:pt x="488" y="1371"/>
                            <a:pt x="122" y="945"/>
                            <a:pt x="122" y="686"/>
                          </a:cubicBezTo>
                          <a:cubicBezTo>
                            <a:pt x="122" y="625"/>
                            <a:pt x="138" y="564"/>
                            <a:pt x="290" y="533"/>
                          </a:cubicBezTo>
                          <a:close/>
                          <a:moveTo>
                            <a:pt x="2773" y="579"/>
                          </a:moveTo>
                          <a:cubicBezTo>
                            <a:pt x="2804" y="610"/>
                            <a:pt x="2850" y="808"/>
                            <a:pt x="2789" y="1036"/>
                          </a:cubicBezTo>
                          <a:cubicBezTo>
                            <a:pt x="2713" y="1326"/>
                            <a:pt x="2484" y="1554"/>
                            <a:pt x="2194" y="1630"/>
                          </a:cubicBezTo>
                          <a:cubicBezTo>
                            <a:pt x="2271" y="1326"/>
                            <a:pt x="2408" y="1036"/>
                            <a:pt x="2560" y="747"/>
                          </a:cubicBezTo>
                          <a:cubicBezTo>
                            <a:pt x="2636" y="610"/>
                            <a:pt x="2713" y="579"/>
                            <a:pt x="2743" y="579"/>
                          </a:cubicBezTo>
                          <a:close/>
                          <a:moveTo>
                            <a:pt x="1524" y="0"/>
                          </a:moveTo>
                          <a:cubicBezTo>
                            <a:pt x="1357" y="0"/>
                            <a:pt x="1235" y="442"/>
                            <a:pt x="1204" y="732"/>
                          </a:cubicBezTo>
                          <a:cubicBezTo>
                            <a:pt x="1158" y="975"/>
                            <a:pt x="1204" y="1250"/>
                            <a:pt x="1341" y="1478"/>
                          </a:cubicBezTo>
                          <a:cubicBezTo>
                            <a:pt x="1265" y="1554"/>
                            <a:pt x="1189" y="1585"/>
                            <a:pt x="1082" y="1585"/>
                          </a:cubicBezTo>
                          <a:cubicBezTo>
                            <a:pt x="1037" y="1585"/>
                            <a:pt x="991" y="1585"/>
                            <a:pt x="930" y="1570"/>
                          </a:cubicBezTo>
                          <a:cubicBezTo>
                            <a:pt x="915" y="1097"/>
                            <a:pt x="823" y="762"/>
                            <a:pt x="671" y="594"/>
                          </a:cubicBezTo>
                          <a:cubicBezTo>
                            <a:pt x="589" y="499"/>
                            <a:pt x="470" y="440"/>
                            <a:pt x="336" y="440"/>
                          </a:cubicBezTo>
                          <a:cubicBezTo>
                            <a:pt x="321" y="440"/>
                            <a:pt x="306" y="441"/>
                            <a:pt x="290" y="442"/>
                          </a:cubicBezTo>
                          <a:cubicBezTo>
                            <a:pt x="46" y="457"/>
                            <a:pt x="1" y="640"/>
                            <a:pt x="1" y="716"/>
                          </a:cubicBezTo>
                          <a:cubicBezTo>
                            <a:pt x="1" y="1021"/>
                            <a:pt x="397" y="1509"/>
                            <a:pt x="838" y="1661"/>
                          </a:cubicBezTo>
                          <a:cubicBezTo>
                            <a:pt x="854" y="2255"/>
                            <a:pt x="808" y="3169"/>
                            <a:pt x="534" y="4571"/>
                          </a:cubicBezTo>
                          <a:lnTo>
                            <a:pt x="534" y="4632"/>
                          </a:lnTo>
                          <a:lnTo>
                            <a:pt x="656" y="4632"/>
                          </a:lnTo>
                          <a:lnTo>
                            <a:pt x="656" y="4601"/>
                          </a:lnTo>
                          <a:cubicBezTo>
                            <a:pt x="884" y="3352"/>
                            <a:pt x="976" y="2392"/>
                            <a:pt x="960" y="1707"/>
                          </a:cubicBezTo>
                          <a:cubicBezTo>
                            <a:pt x="981" y="1707"/>
                            <a:pt x="1015" y="1713"/>
                            <a:pt x="1044" y="1713"/>
                          </a:cubicBezTo>
                          <a:cubicBezTo>
                            <a:pt x="1059" y="1713"/>
                            <a:pt x="1072" y="1712"/>
                            <a:pt x="1082" y="1707"/>
                          </a:cubicBezTo>
                          <a:cubicBezTo>
                            <a:pt x="1204" y="1707"/>
                            <a:pt x="1311" y="1646"/>
                            <a:pt x="1417" y="1570"/>
                          </a:cubicBezTo>
                          <a:cubicBezTo>
                            <a:pt x="1524" y="1707"/>
                            <a:pt x="1692" y="1783"/>
                            <a:pt x="1875" y="1783"/>
                          </a:cubicBezTo>
                          <a:lnTo>
                            <a:pt x="2027" y="1783"/>
                          </a:lnTo>
                          <a:cubicBezTo>
                            <a:pt x="1753" y="2773"/>
                            <a:pt x="1616" y="4038"/>
                            <a:pt x="1829" y="4617"/>
                          </a:cubicBezTo>
                          <a:lnTo>
                            <a:pt x="1966" y="4617"/>
                          </a:lnTo>
                          <a:cubicBezTo>
                            <a:pt x="1737" y="4099"/>
                            <a:pt x="1875" y="2773"/>
                            <a:pt x="2149" y="1752"/>
                          </a:cubicBezTo>
                          <a:cubicBezTo>
                            <a:pt x="2514" y="1676"/>
                            <a:pt x="2804" y="1417"/>
                            <a:pt x="2895" y="1067"/>
                          </a:cubicBezTo>
                          <a:cubicBezTo>
                            <a:pt x="2956" y="792"/>
                            <a:pt x="2926" y="533"/>
                            <a:pt x="2789" y="488"/>
                          </a:cubicBezTo>
                          <a:cubicBezTo>
                            <a:pt x="2768" y="480"/>
                            <a:pt x="2745" y="474"/>
                            <a:pt x="2718" y="474"/>
                          </a:cubicBezTo>
                          <a:cubicBezTo>
                            <a:pt x="2645" y="474"/>
                            <a:pt x="2550" y="518"/>
                            <a:pt x="2438" y="686"/>
                          </a:cubicBezTo>
                          <a:cubicBezTo>
                            <a:pt x="2271" y="991"/>
                            <a:pt x="2134" y="1295"/>
                            <a:pt x="2042" y="1646"/>
                          </a:cubicBezTo>
                          <a:lnTo>
                            <a:pt x="1875" y="1646"/>
                          </a:lnTo>
                          <a:cubicBezTo>
                            <a:pt x="1722" y="1646"/>
                            <a:pt x="1585" y="1570"/>
                            <a:pt x="1463" y="1448"/>
                          </a:cubicBezTo>
                          <a:cubicBezTo>
                            <a:pt x="1585" y="1295"/>
                            <a:pt x="1676" y="1021"/>
                            <a:pt x="1676" y="579"/>
                          </a:cubicBezTo>
                          <a:cubicBezTo>
                            <a:pt x="1676" y="183"/>
                            <a:pt x="1646" y="0"/>
                            <a:pt x="1524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040873" y="3446871"/>
                    <a:ext cx="174484" cy="57846"/>
                  </a:xfrm>
                  <a:custGeom>
                    <a:rect b="b" l="l" r="r" t="t"/>
                    <a:pathLst>
                      <a:path extrusionOk="0" h="672" w="2027">
                        <a:moveTo>
                          <a:pt x="1798" y="153"/>
                        </a:moveTo>
                        <a:cubicBezTo>
                          <a:pt x="1844" y="153"/>
                          <a:pt x="1859" y="168"/>
                          <a:pt x="1874" y="184"/>
                        </a:cubicBezTo>
                        <a:cubicBezTo>
                          <a:pt x="1890" y="214"/>
                          <a:pt x="1890" y="245"/>
                          <a:pt x="1890" y="275"/>
                        </a:cubicBezTo>
                        <a:lnTo>
                          <a:pt x="1874" y="458"/>
                        </a:lnTo>
                        <a:cubicBezTo>
                          <a:pt x="1874" y="519"/>
                          <a:pt x="1813" y="565"/>
                          <a:pt x="1768" y="565"/>
                        </a:cubicBezTo>
                        <a:lnTo>
                          <a:pt x="244" y="565"/>
                        </a:lnTo>
                        <a:cubicBezTo>
                          <a:pt x="198" y="565"/>
                          <a:pt x="183" y="549"/>
                          <a:pt x="168" y="534"/>
                        </a:cubicBezTo>
                        <a:cubicBezTo>
                          <a:pt x="137" y="519"/>
                          <a:pt x="137" y="473"/>
                          <a:pt x="137" y="458"/>
                        </a:cubicBezTo>
                        <a:lnTo>
                          <a:pt x="168" y="275"/>
                        </a:lnTo>
                        <a:cubicBezTo>
                          <a:pt x="168" y="214"/>
                          <a:pt x="214" y="153"/>
                          <a:pt x="275" y="153"/>
                        </a:cubicBezTo>
                        <a:close/>
                        <a:moveTo>
                          <a:pt x="275" y="1"/>
                        </a:moveTo>
                        <a:cubicBezTo>
                          <a:pt x="137" y="1"/>
                          <a:pt x="46" y="92"/>
                          <a:pt x="31" y="229"/>
                        </a:cubicBezTo>
                        <a:lnTo>
                          <a:pt x="0" y="427"/>
                        </a:lnTo>
                        <a:cubicBezTo>
                          <a:pt x="0" y="473"/>
                          <a:pt x="31" y="549"/>
                          <a:pt x="61" y="595"/>
                        </a:cubicBezTo>
                        <a:cubicBezTo>
                          <a:pt x="122" y="656"/>
                          <a:pt x="183" y="671"/>
                          <a:pt x="244" y="671"/>
                        </a:cubicBezTo>
                        <a:lnTo>
                          <a:pt x="1768" y="671"/>
                        </a:lnTo>
                        <a:cubicBezTo>
                          <a:pt x="1890" y="671"/>
                          <a:pt x="2011" y="580"/>
                          <a:pt x="2011" y="443"/>
                        </a:cubicBezTo>
                        <a:lnTo>
                          <a:pt x="2027" y="245"/>
                        </a:lnTo>
                        <a:cubicBezTo>
                          <a:pt x="2027" y="199"/>
                          <a:pt x="2011" y="123"/>
                          <a:pt x="1966" y="77"/>
                        </a:cubicBezTo>
                        <a:cubicBezTo>
                          <a:pt x="1905" y="16"/>
                          <a:pt x="1859" y="1"/>
                          <a:pt x="17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3" name="Google Shape;603;p37"/>
                <p:cNvSpPr/>
                <p:nvPr/>
              </p:nvSpPr>
              <p:spPr>
                <a:xfrm>
                  <a:off x="3047415" y="3453499"/>
                  <a:ext cx="162691" cy="45967"/>
                </a:xfrm>
                <a:custGeom>
                  <a:rect b="b" l="l" r="r" t="t"/>
                  <a:pathLst>
                    <a:path extrusionOk="0" h="534" w="1890">
                      <a:moveTo>
                        <a:pt x="214" y="0"/>
                      </a:moveTo>
                      <a:cubicBezTo>
                        <a:pt x="122" y="0"/>
                        <a:pt x="31" y="76"/>
                        <a:pt x="31" y="168"/>
                      </a:cubicBezTo>
                      <a:lnTo>
                        <a:pt x="0" y="366"/>
                      </a:lnTo>
                      <a:lnTo>
                        <a:pt x="0" y="381"/>
                      </a:lnTo>
                      <a:cubicBezTo>
                        <a:pt x="0" y="457"/>
                        <a:pt x="61" y="533"/>
                        <a:pt x="168" y="533"/>
                      </a:cubicBezTo>
                      <a:lnTo>
                        <a:pt x="1692" y="533"/>
                      </a:lnTo>
                      <a:cubicBezTo>
                        <a:pt x="1783" y="533"/>
                        <a:pt x="1874" y="457"/>
                        <a:pt x="1874" y="366"/>
                      </a:cubicBezTo>
                      <a:lnTo>
                        <a:pt x="1890" y="168"/>
                      </a:lnTo>
                      <a:lnTo>
                        <a:pt x="1890" y="152"/>
                      </a:lnTo>
                      <a:cubicBezTo>
                        <a:pt x="1890" y="76"/>
                        <a:pt x="1829" y="0"/>
                        <a:pt x="17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04" name="Google Shape;604;p37"/>
            <p:cNvSpPr/>
            <p:nvPr/>
          </p:nvSpPr>
          <p:spPr>
            <a:xfrm>
              <a:off x="1260282" y="2451512"/>
              <a:ext cx="213989" cy="1245"/>
            </a:xfrm>
            <a:custGeom>
              <a:rect b="b" l="l" r="r" t="t"/>
              <a:pathLst>
                <a:path extrusionOk="0" h="32" w="5501">
                  <a:moveTo>
                    <a:pt x="0" y="1"/>
                  </a:moveTo>
                  <a:lnTo>
                    <a:pt x="0" y="31"/>
                  </a:lnTo>
                  <a:lnTo>
                    <a:pt x="5500" y="31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185596" y="2451512"/>
              <a:ext cx="30848" cy="1245"/>
            </a:xfrm>
            <a:custGeom>
              <a:rect b="b" l="l" r="r" t="t"/>
              <a:pathLst>
                <a:path extrusionOk="0" h="32" w="793">
                  <a:moveTo>
                    <a:pt x="0" y="1"/>
                  </a:moveTo>
                  <a:lnTo>
                    <a:pt x="0" y="31"/>
                  </a:lnTo>
                  <a:lnTo>
                    <a:pt x="793" y="31"/>
                  </a:lnTo>
                  <a:lnTo>
                    <a:pt x="793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1576142" y="2472245"/>
              <a:ext cx="278602" cy="1245"/>
            </a:xfrm>
            <a:custGeom>
              <a:rect b="b" l="l" r="r" t="t"/>
              <a:pathLst>
                <a:path extrusionOk="0" h="32" w="7162">
                  <a:moveTo>
                    <a:pt x="1" y="1"/>
                  </a:moveTo>
                  <a:lnTo>
                    <a:pt x="1" y="31"/>
                  </a:lnTo>
                  <a:lnTo>
                    <a:pt x="7162" y="31"/>
                  </a:lnTo>
                  <a:lnTo>
                    <a:pt x="71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1295836" y="2303929"/>
              <a:ext cx="649591" cy="23768"/>
            </a:xfrm>
            <a:custGeom>
              <a:rect b="b" l="l" r="r" t="t"/>
              <a:pathLst>
                <a:path extrusionOk="0" h="611" w="16699">
                  <a:moveTo>
                    <a:pt x="0" y="1"/>
                  </a:moveTo>
                  <a:lnTo>
                    <a:pt x="0" y="610"/>
                  </a:lnTo>
                  <a:lnTo>
                    <a:pt x="16699" y="610"/>
                  </a:lnTo>
                  <a:lnTo>
                    <a:pt x="16699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1273307" y="2303929"/>
              <a:ext cx="671531" cy="23768"/>
            </a:xfrm>
            <a:custGeom>
              <a:rect b="b" l="l" r="r" t="t"/>
              <a:pathLst>
                <a:path extrusionOk="0" h="611" w="17263">
                  <a:moveTo>
                    <a:pt x="1" y="1"/>
                  </a:moveTo>
                  <a:lnTo>
                    <a:pt x="1" y="610"/>
                  </a:lnTo>
                  <a:lnTo>
                    <a:pt x="17263" y="610"/>
                  </a:lnTo>
                  <a:lnTo>
                    <a:pt x="172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202789" y="2520247"/>
              <a:ext cx="1920882" cy="112654"/>
            </a:xfrm>
            <a:custGeom>
              <a:rect b="b" l="l" r="r" t="t"/>
              <a:pathLst>
                <a:path extrusionOk="0" h="2896" w="49380">
                  <a:moveTo>
                    <a:pt x="24682" y="1"/>
                  </a:moveTo>
                  <a:cubicBezTo>
                    <a:pt x="11061" y="1"/>
                    <a:pt x="0" y="656"/>
                    <a:pt x="0" y="1448"/>
                  </a:cubicBezTo>
                  <a:cubicBezTo>
                    <a:pt x="0" y="2241"/>
                    <a:pt x="11061" y="2896"/>
                    <a:pt x="24682" y="2896"/>
                  </a:cubicBezTo>
                  <a:cubicBezTo>
                    <a:pt x="38319" y="2896"/>
                    <a:pt x="49380" y="2241"/>
                    <a:pt x="49380" y="1448"/>
                  </a:cubicBezTo>
                  <a:cubicBezTo>
                    <a:pt x="49380" y="656"/>
                    <a:pt x="38319" y="1"/>
                    <a:pt x="24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0" name="Google Shape;610;p37"/>
            <p:cNvGrpSpPr/>
            <p:nvPr/>
          </p:nvGrpSpPr>
          <p:grpSpPr>
            <a:xfrm>
              <a:off x="3010093" y="1348567"/>
              <a:ext cx="24934" cy="287504"/>
              <a:chOff x="5406749" y="2027862"/>
              <a:chExt cx="55177" cy="636211"/>
            </a:xfrm>
          </p:grpSpPr>
          <p:sp>
            <p:nvSpPr>
              <p:cNvPr id="611" name="Google Shape;611;p37"/>
              <p:cNvSpPr/>
              <p:nvPr/>
            </p:nvSpPr>
            <p:spPr>
              <a:xfrm>
                <a:off x="5406749" y="2490794"/>
                <a:ext cx="23758" cy="173279"/>
              </a:xfrm>
              <a:custGeom>
                <a:rect b="b" l="l" r="r" t="t"/>
                <a:pathLst>
                  <a:path extrusionOk="0" h="2013" w="276">
                    <a:moveTo>
                      <a:pt x="214" y="1"/>
                    </a:moveTo>
                    <a:cubicBezTo>
                      <a:pt x="169" y="1"/>
                      <a:pt x="138" y="16"/>
                      <a:pt x="138" y="62"/>
                    </a:cubicBezTo>
                    <a:lnTo>
                      <a:pt x="1" y="1921"/>
                    </a:lnTo>
                    <a:cubicBezTo>
                      <a:pt x="1" y="1966"/>
                      <a:pt x="31" y="2012"/>
                      <a:pt x="62" y="2012"/>
                    </a:cubicBezTo>
                    <a:cubicBezTo>
                      <a:pt x="108" y="2012"/>
                      <a:pt x="123" y="1966"/>
                      <a:pt x="138" y="1951"/>
                    </a:cubicBezTo>
                    <a:lnTo>
                      <a:pt x="275" y="77"/>
                    </a:lnTo>
                    <a:cubicBezTo>
                      <a:pt x="275" y="47"/>
                      <a:pt x="245" y="1"/>
                      <a:pt x="2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37"/>
              <p:cNvSpPr/>
              <p:nvPr/>
            </p:nvSpPr>
            <p:spPr>
              <a:xfrm>
                <a:off x="5425169" y="2027862"/>
                <a:ext cx="36756" cy="367562"/>
              </a:xfrm>
              <a:custGeom>
                <a:rect b="b" l="l" r="r" t="t"/>
                <a:pathLst>
                  <a:path extrusionOk="0" h="4270" w="427">
                    <a:moveTo>
                      <a:pt x="366" y="1"/>
                    </a:moveTo>
                    <a:cubicBezTo>
                      <a:pt x="320" y="1"/>
                      <a:pt x="290" y="16"/>
                      <a:pt x="290" y="46"/>
                    </a:cubicBezTo>
                    <a:lnTo>
                      <a:pt x="0" y="4190"/>
                    </a:lnTo>
                    <a:cubicBezTo>
                      <a:pt x="0" y="4221"/>
                      <a:pt x="15" y="4267"/>
                      <a:pt x="61" y="4267"/>
                    </a:cubicBezTo>
                    <a:cubicBezTo>
                      <a:pt x="65" y="4269"/>
                      <a:pt x="70" y="4270"/>
                      <a:pt x="74" y="4270"/>
                    </a:cubicBezTo>
                    <a:cubicBezTo>
                      <a:pt x="103" y="4270"/>
                      <a:pt x="137" y="4232"/>
                      <a:pt x="137" y="4206"/>
                    </a:cubicBezTo>
                    <a:lnTo>
                      <a:pt x="427" y="77"/>
                    </a:lnTo>
                    <a:cubicBezTo>
                      <a:pt x="427" y="31"/>
                      <a:pt x="396" y="1"/>
                      <a:pt x="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3" name="Google Shape;613;p37"/>
            <p:cNvSpPr/>
            <p:nvPr/>
          </p:nvSpPr>
          <p:spPr>
            <a:xfrm>
              <a:off x="2498322" y="1948392"/>
              <a:ext cx="75894" cy="43840"/>
            </a:xfrm>
            <a:custGeom>
              <a:rect b="b" l="l" r="r" t="t"/>
              <a:pathLst>
                <a:path extrusionOk="0" h="1127" w="1951">
                  <a:moveTo>
                    <a:pt x="1951" y="0"/>
                  </a:moveTo>
                  <a:cubicBezTo>
                    <a:pt x="1539" y="685"/>
                    <a:pt x="793" y="1112"/>
                    <a:pt x="1" y="1127"/>
                  </a:cubicBezTo>
                  <a:cubicBezTo>
                    <a:pt x="793" y="1127"/>
                    <a:pt x="1539" y="685"/>
                    <a:pt x="1951" y="0"/>
                  </a:cubicBezTo>
                  <a:close/>
                </a:path>
              </a:pathLst>
            </a:custGeom>
            <a:solidFill>
              <a:srgbClr val="FE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1938253" y="1710680"/>
              <a:ext cx="4785" cy="10114"/>
            </a:xfrm>
            <a:custGeom>
              <a:rect b="b" l="l" r="r" t="t"/>
              <a:pathLst>
                <a:path extrusionOk="0" h="260" w="123">
                  <a:moveTo>
                    <a:pt x="1" y="1"/>
                  </a:moveTo>
                  <a:lnTo>
                    <a:pt x="1" y="260"/>
                  </a:lnTo>
                  <a:lnTo>
                    <a:pt x="123" y="245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E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5" name="Google Shape;615;p37"/>
            <p:cNvGrpSpPr/>
            <p:nvPr/>
          </p:nvGrpSpPr>
          <p:grpSpPr>
            <a:xfrm>
              <a:off x="1326040" y="1075924"/>
              <a:ext cx="803698" cy="1502475"/>
              <a:chOff x="361417" y="1424536"/>
              <a:chExt cx="1778487" cy="3324795"/>
            </a:xfrm>
          </p:grpSpPr>
          <p:sp>
            <p:nvSpPr>
              <p:cNvPr id="616" name="Google Shape;616;p37"/>
              <p:cNvSpPr/>
              <p:nvPr/>
            </p:nvSpPr>
            <p:spPr>
              <a:xfrm>
                <a:off x="361417" y="1945313"/>
                <a:ext cx="304379" cy="632602"/>
              </a:xfrm>
              <a:custGeom>
                <a:rect b="b" l="l" r="r" t="t"/>
                <a:pathLst>
                  <a:path extrusionOk="0" h="7349" w="3536">
                    <a:moveTo>
                      <a:pt x="2880" y="1"/>
                    </a:moveTo>
                    <a:cubicBezTo>
                      <a:pt x="2706" y="1"/>
                      <a:pt x="2535" y="75"/>
                      <a:pt x="2423" y="213"/>
                    </a:cubicBezTo>
                    <a:cubicBezTo>
                      <a:pt x="2149" y="518"/>
                      <a:pt x="1921" y="822"/>
                      <a:pt x="1692" y="1142"/>
                    </a:cubicBezTo>
                    <a:cubicBezTo>
                      <a:pt x="1463" y="1447"/>
                      <a:pt x="1250" y="1767"/>
                      <a:pt x="1052" y="2118"/>
                    </a:cubicBezTo>
                    <a:cubicBezTo>
                      <a:pt x="839" y="2437"/>
                      <a:pt x="641" y="2788"/>
                      <a:pt x="473" y="3138"/>
                    </a:cubicBezTo>
                    <a:cubicBezTo>
                      <a:pt x="306" y="3504"/>
                      <a:pt x="153" y="3885"/>
                      <a:pt x="16" y="4266"/>
                    </a:cubicBezTo>
                    <a:lnTo>
                      <a:pt x="16" y="4312"/>
                    </a:lnTo>
                    <a:cubicBezTo>
                      <a:pt x="1" y="4357"/>
                      <a:pt x="1" y="4418"/>
                      <a:pt x="1" y="4479"/>
                    </a:cubicBezTo>
                    <a:cubicBezTo>
                      <a:pt x="16" y="4784"/>
                      <a:pt x="92" y="5089"/>
                      <a:pt x="214" y="5378"/>
                    </a:cubicBezTo>
                    <a:cubicBezTo>
                      <a:pt x="306" y="5652"/>
                      <a:pt x="458" y="5927"/>
                      <a:pt x="625" y="6170"/>
                    </a:cubicBezTo>
                    <a:cubicBezTo>
                      <a:pt x="793" y="6399"/>
                      <a:pt x="991" y="6627"/>
                      <a:pt x="1220" y="6825"/>
                    </a:cubicBezTo>
                    <a:cubicBezTo>
                      <a:pt x="1326" y="6917"/>
                      <a:pt x="1448" y="7008"/>
                      <a:pt x="1555" y="7084"/>
                    </a:cubicBezTo>
                    <a:cubicBezTo>
                      <a:pt x="1677" y="7161"/>
                      <a:pt x="1814" y="7237"/>
                      <a:pt x="1936" y="7313"/>
                    </a:cubicBezTo>
                    <a:cubicBezTo>
                      <a:pt x="1983" y="7336"/>
                      <a:pt x="2032" y="7349"/>
                      <a:pt x="2080" y="7349"/>
                    </a:cubicBezTo>
                    <a:cubicBezTo>
                      <a:pt x="2157" y="7349"/>
                      <a:pt x="2230" y="7318"/>
                      <a:pt x="2286" y="7252"/>
                    </a:cubicBezTo>
                    <a:cubicBezTo>
                      <a:pt x="2393" y="7145"/>
                      <a:pt x="2393" y="6947"/>
                      <a:pt x="2286" y="6841"/>
                    </a:cubicBezTo>
                    <a:lnTo>
                      <a:pt x="2271" y="6825"/>
                    </a:lnTo>
                    <a:cubicBezTo>
                      <a:pt x="2225" y="6795"/>
                      <a:pt x="2195" y="6749"/>
                      <a:pt x="2134" y="6704"/>
                    </a:cubicBezTo>
                    <a:cubicBezTo>
                      <a:pt x="2073" y="6673"/>
                      <a:pt x="2042" y="6612"/>
                      <a:pt x="1997" y="6566"/>
                    </a:cubicBezTo>
                    <a:lnTo>
                      <a:pt x="1768" y="6292"/>
                    </a:lnTo>
                    <a:cubicBezTo>
                      <a:pt x="1616" y="6094"/>
                      <a:pt x="1494" y="5881"/>
                      <a:pt x="1387" y="5683"/>
                    </a:cubicBezTo>
                    <a:cubicBezTo>
                      <a:pt x="1281" y="5485"/>
                      <a:pt x="1189" y="5271"/>
                      <a:pt x="1143" y="5043"/>
                    </a:cubicBezTo>
                    <a:cubicBezTo>
                      <a:pt x="1094" y="4883"/>
                      <a:pt x="1065" y="4714"/>
                      <a:pt x="1056" y="4534"/>
                    </a:cubicBezTo>
                    <a:lnTo>
                      <a:pt x="1056" y="4534"/>
                    </a:lnTo>
                    <a:cubicBezTo>
                      <a:pt x="1184" y="4229"/>
                      <a:pt x="1325" y="3936"/>
                      <a:pt x="1479" y="3656"/>
                    </a:cubicBezTo>
                    <a:cubicBezTo>
                      <a:pt x="1662" y="3336"/>
                      <a:pt x="1844" y="3032"/>
                      <a:pt x="2042" y="2727"/>
                    </a:cubicBezTo>
                    <a:cubicBezTo>
                      <a:pt x="2240" y="2422"/>
                      <a:pt x="2454" y="2133"/>
                      <a:pt x="2667" y="1828"/>
                    </a:cubicBezTo>
                    <a:cubicBezTo>
                      <a:pt x="2880" y="1523"/>
                      <a:pt x="3124" y="1219"/>
                      <a:pt x="3337" y="960"/>
                    </a:cubicBezTo>
                    <a:cubicBezTo>
                      <a:pt x="3536" y="685"/>
                      <a:pt x="3505" y="320"/>
                      <a:pt x="3261" y="137"/>
                    </a:cubicBezTo>
                    <a:cubicBezTo>
                      <a:pt x="3149" y="44"/>
                      <a:pt x="3014" y="1"/>
                      <a:pt x="2880" y="1"/>
                    </a:cubicBez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484682" y="2521007"/>
                <a:ext cx="145733" cy="85305"/>
              </a:xfrm>
              <a:custGeom>
                <a:rect b="b" l="l" r="r" t="t"/>
                <a:pathLst>
                  <a:path extrusionOk="0" h="991" w="1693">
                    <a:moveTo>
                      <a:pt x="580" y="0"/>
                    </a:moveTo>
                    <a:lnTo>
                      <a:pt x="47" y="92"/>
                    </a:lnTo>
                    <a:cubicBezTo>
                      <a:pt x="1" y="564"/>
                      <a:pt x="626" y="991"/>
                      <a:pt x="626" y="991"/>
                    </a:cubicBezTo>
                    <a:lnTo>
                      <a:pt x="1692" y="473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710295" y="1722283"/>
                <a:ext cx="223033" cy="334507"/>
              </a:xfrm>
              <a:custGeom>
                <a:rect b="b" l="l" r="r" t="t"/>
                <a:pathLst>
                  <a:path extrusionOk="0" h="3886" w="2591">
                    <a:moveTo>
                      <a:pt x="214" y="1"/>
                    </a:moveTo>
                    <a:lnTo>
                      <a:pt x="214" y="1"/>
                    </a:lnTo>
                    <a:cubicBezTo>
                      <a:pt x="351" y="701"/>
                      <a:pt x="473" y="1966"/>
                      <a:pt x="1" y="2423"/>
                    </a:cubicBezTo>
                    <a:cubicBezTo>
                      <a:pt x="397" y="3063"/>
                      <a:pt x="976" y="3581"/>
                      <a:pt x="1661" y="3886"/>
                    </a:cubicBezTo>
                    <a:cubicBezTo>
                      <a:pt x="2591" y="3337"/>
                      <a:pt x="2134" y="2499"/>
                      <a:pt x="2134" y="2499"/>
                    </a:cubicBezTo>
                    <a:cubicBezTo>
                      <a:pt x="1372" y="2286"/>
                      <a:pt x="1387" y="1722"/>
                      <a:pt x="1524" y="1189"/>
                    </a:cubicBezTo>
                    <a:lnTo>
                      <a:pt x="214" y="1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677499" y="1898744"/>
                <a:ext cx="261081" cy="61031"/>
              </a:xfrm>
              <a:custGeom>
                <a:rect b="b" l="l" r="r" t="t"/>
                <a:pathLst>
                  <a:path extrusionOk="0" h="709" w="3033">
                    <a:moveTo>
                      <a:pt x="1778" y="0"/>
                    </a:moveTo>
                    <a:cubicBezTo>
                      <a:pt x="1057" y="0"/>
                      <a:pt x="16" y="129"/>
                      <a:pt x="16" y="129"/>
                    </a:cubicBezTo>
                    <a:cubicBezTo>
                      <a:pt x="1" y="236"/>
                      <a:pt x="1" y="327"/>
                      <a:pt x="16" y="449"/>
                    </a:cubicBezTo>
                    <a:lnTo>
                      <a:pt x="3033" y="708"/>
                    </a:lnTo>
                    <a:cubicBezTo>
                      <a:pt x="3033" y="708"/>
                      <a:pt x="2835" y="175"/>
                      <a:pt x="2286" y="38"/>
                    </a:cubicBezTo>
                    <a:cubicBezTo>
                      <a:pt x="2164" y="11"/>
                      <a:pt x="1984" y="0"/>
                      <a:pt x="17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966035" y="1622603"/>
                <a:ext cx="19798" cy="28923"/>
              </a:xfrm>
              <a:custGeom>
                <a:rect b="b" l="l" r="r" t="t"/>
                <a:pathLst>
                  <a:path extrusionOk="0" h="336" w="230">
                    <a:moveTo>
                      <a:pt x="122" y="1"/>
                    </a:moveTo>
                    <a:cubicBezTo>
                      <a:pt x="46" y="1"/>
                      <a:pt x="1" y="77"/>
                      <a:pt x="1" y="168"/>
                    </a:cubicBezTo>
                    <a:cubicBezTo>
                      <a:pt x="1" y="260"/>
                      <a:pt x="62" y="336"/>
                      <a:pt x="122" y="336"/>
                    </a:cubicBezTo>
                    <a:cubicBezTo>
                      <a:pt x="168" y="336"/>
                      <a:pt x="229" y="260"/>
                      <a:pt x="229" y="168"/>
                    </a:cubicBezTo>
                    <a:cubicBezTo>
                      <a:pt x="229" y="77"/>
                      <a:pt x="168" y="1"/>
                      <a:pt x="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972577" y="1618730"/>
                <a:ext cx="19798" cy="8866"/>
              </a:xfrm>
              <a:custGeom>
                <a:rect b="b" l="l" r="r" t="t"/>
                <a:pathLst>
                  <a:path extrusionOk="0" h="103" w="230">
                    <a:moveTo>
                      <a:pt x="229" y="0"/>
                    </a:moveTo>
                    <a:lnTo>
                      <a:pt x="1" y="61"/>
                    </a:lnTo>
                    <a:cubicBezTo>
                      <a:pt x="31" y="91"/>
                      <a:pt x="61" y="103"/>
                      <a:pt x="88" y="103"/>
                    </a:cubicBezTo>
                    <a:cubicBezTo>
                      <a:pt x="169" y="103"/>
                      <a:pt x="229" y="0"/>
                      <a:pt x="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967326" y="1656690"/>
                <a:ext cx="30300" cy="59051"/>
              </a:xfrm>
              <a:custGeom>
                <a:rect b="b" l="l" r="r" t="t"/>
                <a:pathLst>
                  <a:path extrusionOk="0" h="686" w="352">
                    <a:moveTo>
                      <a:pt x="1" y="1"/>
                    </a:moveTo>
                    <a:lnTo>
                      <a:pt x="1" y="671"/>
                    </a:lnTo>
                    <a:cubicBezTo>
                      <a:pt x="39" y="681"/>
                      <a:pt x="80" y="686"/>
                      <a:pt x="119" y="686"/>
                    </a:cubicBezTo>
                    <a:cubicBezTo>
                      <a:pt x="205" y="686"/>
                      <a:pt x="289" y="662"/>
                      <a:pt x="351" y="610"/>
                    </a:cubicBezTo>
                    <a:cubicBezTo>
                      <a:pt x="199" y="427"/>
                      <a:pt x="77" y="214"/>
                      <a:pt x="1" y="1"/>
                    </a:cubicBezTo>
                    <a:close/>
                  </a:path>
                </a:pathLst>
              </a:custGeom>
              <a:solidFill>
                <a:srgbClr val="A027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938490" y="1566222"/>
                <a:ext cx="45967" cy="26340"/>
              </a:xfrm>
              <a:custGeom>
                <a:rect b="b" l="l" r="r" t="t"/>
                <a:pathLst>
                  <a:path extrusionOk="0" h="306" w="534">
                    <a:moveTo>
                      <a:pt x="473" y="1"/>
                    </a:moveTo>
                    <a:cubicBezTo>
                      <a:pt x="290" y="1"/>
                      <a:pt x="138" y="77"/>
                      <a:pt x="16" y="214"/>
                    </a:cubicBezTo>
                    <a:cubicBezTo>
                      <a:pt x="1" y="229"/>
                      <a:pt x="1" y="275"/>
                      <a:pt x="16" y="290"/>
                    </a:cubicBezTo>
                    <a:cubicBezTo>
                      <a:pt x="31" y="305"/>
                      <a:pt x="31" y="305"/>
                      <a:pt x="62" y="305"/>
                    </a:cubicBezTo>
                    <a:cubicBezTo>
                      <a:pt x="77" y="305"/>
                      <a:pt x="77" y="305"/>
                      <a:pt x="107" y="290"/>
                    </a:cubicBezTo>
                    <a:cubicBezTo>
                      <a:pt x="214" y="168"/>
                      <a:pt x="336" y="122"/>
                      <a:pt x="473" y="122"/>
                    </a:cubicBezTo>
                    <a:cubicBezTo>
                      <a:pt x="519" y="122"/>
                      <a:pt x="534" y="107"/>
                      <a:pt x="534" y="62"/>
                    </a:cubicBezTo>
                    <a:cubicBezTo>
                      <a:pt x="534" y="46"/>
                      <a:pt x="519" y="1"/>
                      <a:pt x="4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7"/>
              <p:cNvSpPr/>
              <p:nvPr/>
            </p:nvSpPr>
            <p:spPr>
              <a:xfrm>
                <a:off x="691960" y="1454061"/>
                <a:ext cx="300419" cy="385294"/>
              </a:xfrm>
              <a:custGeom>
                <a:rect b="b" l="l" r="r" t="t"/>
                <a:pathLst>
                  <a:path extrusionOk="0" h="4476" w="3490">
                    <a:moveTo>
                      <a:pt x="1556" y="0"/>
                    </a:moveTo>
                    <a:cubicBezTo>
                      <a:pt x="980" y="0"/>
                      <a:pt x="427" y="337"/>
                      <a:pt x="183" y="892"/>
                    </a:cubicBezTo>
                    <a:cubicBezTo>
                      <a:pt x="61" y="1136"/>
                      <a:pt x="0" y="1410"/>
                      <a:pt x="31" y="1669"/>
                    </a:cubicBezTo>
                    <a:cubicBezTo>
                      <a:pt x="107" y="2827"/>
                      <a:pt x="107" y="3330"/>
                      <a:pt x="686" y="3939"/>
                    </a:cubicBezTo>
                    <a:cubicBezTo>
                      <a:pt x="1039" y="4305"/>
                      <a:pt x="1473" y="4476"/>
                      <a:pt x="1885" y="4476"/>
                    </a:cubicBezTo>
                    <a:cubicBezTo>
                      <a:pt x="2503" y="4476"/>
                      <a:pt x="3072" y="4092"/>
                      <a:pt x="3246" y="3406"/>
                    </a:cubicBezTo>
                    <a:cubicBezTo>
                      <a:pt x="3489" y="2370"/>
                      <a:pt x="3322" y="648"/>
                      <a:pt x="2194" y="146"/>
                    </a:cubicBezTo>
                    <a:cubicBezTo>
                      <a:pt x="1988" y="47"/>
                      <a:pt x="1770" y="0"/>
                      <a:pt x="1556" y="0"/>
                    </a:cubicBez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7"/>
              <p:cNvSpPr/>
              <p:nvPr/>
            </p:nvSpPr>
            <p:spPr>
              <a:xfrm>
                <a:off x="524106" y="1424536"/>
                <a:ext cx="515447" cy="454588"/>
              </a:xfrm>
              <a:custGeom>
                <a:rect b="b" l="l" r="r" t="t"/>
                <a:pathLst>
                  <a:path extrusionOk="0" h="5281" w="5988">
                    <a:moveTo>
                      <a:pt x="4773" y="1"/>
                    </a:moveTo>
                    <a:cubicBezTo>
                      <a:pt x="4668" y="1"/>
                      <a:pt x="4550" y="33"/>
                      <a:pt x="4418" y="108"/>
                    </a:cubicBezTo>
                    <a:cubicBezTo>
                      <a:pt x="4211" y="217"/>
                      <a:pt x="3924" y="248"/>
                      <a:pt x="3619" y="248"/>
                    </a:cubicBezTo>
                    <a:cubicBezTo>
                      <a:pt x="3226" y="248"/>
                      <a:pt x="2804" y="197"/>
                      <a:pt x="2479" y="197"/>
                    </a:cubicBezTo>
                    <a:cubicBezTo>
                      <a:pt x="2040" y="197"/>
                      <a:pt x="1783" y="291"/>
                      <a:pt x="2026" y="732"/>
                    </a:cubicBezTo>
                    <a:cubicBezTo>
                      <a:pt x="1569" y="854"/>
                      <a:pt x="1006" y="1799"/>
                      <a:pt x="1143" y="2469"/>
                    </a:cubicBezTo>
                    <a:cubicBezTo>
                      <a:pt x="1295" y="3170"/>
                      <a:pt x="0" y="4191"/>
                      <a:pt x="990" y="4526"/>
                    </a:cubicBezTo>
                    <a:cubicBezTo>
                      <a:pt x="1876" y="4834"/>
                      <a:pt x="2007" y="5281"/>
                      <a:pt x="2723" y="5281"/>
                    </a:cubicBezTo>
                    <a:cubicBezTo>
                      <a:pt x="2893" y="5281"/>
                      <a:pt x="3097" y="5255"/>
                      <a:pt x="3352" y="5197"/>
                    </a:cubicBezTo>
                    <a:cubicBezTo>
                      <a:pt x="4038" y="5044"/>
                      <a:pt x="5988" y="5257"/>
                      <a:pt x="5028" y="3658"/>
                    </a:cubicBezTo>
                    <a:cubicBezTo>
                      <a:pt x="4190" y="2302"/>
                      <a:pt x="4617" y="1753"/>
                      <a:pt x="4617" y="1753"/>
                    </a:cubicBezTo>
                    <a:cubicBezTo>
                      <a:pt x="4891" y="1753"/>
                      <a:pt x="5135" y="1631"/>
                      <a:pt x="5302" y="1449"/>
                    </a:cubicBezTo>
                    <a:cubicBezTo>
                      <a:pt x="5550" y="1149"/>
                      <a:pt x="5396" y="1"/>
                      <a:pt x="4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7"/>
              <p:cNvSpPr/>
              <p:nvPr/>
            </p:nvSpPr>
            <p:spPr>
              <a:xfrm>
                <a:off x="887445" y="1613221"/>
                <a:ext cx="60342" cy="89695"/>
              </a:xfrm>
              <a:custGeom>
                <a:rect b="b" l="l" r="r" t="t"/>
                <a:pathLst>
                  <a:path extrusionOk="0" h="1042" w="701">
                    <a:moveTo>
                      <a:pt x="361" y="1"/>
                    </a:moveTo>
                    <a:cubicBezTo>
                      <a:pt x="150" y="1"/>
                      <a:pt x="0" y="259"/>
                      <a:pt x="15" y="491"/>
                    </a:cubicBezTo>
                    <a:cubicBezTo>
                      <a:pt x="60" y="719"/>
                      <a:pt x="197" y="902"/>
                      <a:pt x="380" y="1024"/>
                    </a:cubicBezTo>
                    <a:cubicBezTo>
                      <a:pt x="416" y="1036"/>
                      <a:pt x="447" y="1041"/>
                      <a:pt x="475" y="1041"/>
                    </a:cubicBezTo>
                    <a:cubicBezTo>
                      <a:pt x="627" y="1041"/>
                      <a:pt x="672" y="877"/>
                      <a:pt x="685" y="658"/>
                    </a:cubicBezTo>
                    <a:cubicBezTo>
                      <a:pt x="700" y="414"/>
                      <a:pt x="624" y="49"/>
                      <a:pt x="396" y="3"/>
                    </a:cubicBezTo>
                    <a:cubicBezTo>
                      <a:pt x="384" y="2"/>
                      <a:pt x="372" y="1"/>
                      <a:pt x="361" y="1"/>
                    </a:cubicBez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7"/>
              <p:cNvSpPr/>
              <p:nvPr/>
            </p:nvSpPr>
            <p:spPr>
              <a:xfrm>
                <a:off x="698502" y="2556386"/>
                <a:ext cx="324005" cy="2081500"/>
              </a:xfrm>
              <a:custGeom>
                <a:rect b="b" l="l" r="r" t="t"/>
                <a:pathLst>
                  <a:path extrusionOk="0" h="24181" w="3764">
                    <a:moveTo>
                      <a:pt x="0" y="1"/>
                    </a:moveTo>
                    <a:cubicBezTo>
                      <a:pt x="0" y="1"/>
                      <a:pt x="823" y="8365"/>
                      <a:pt x="1631" y="12327"/>
                    </a:cubicBezTo>
                    <a:cubicBezTo>
                      <a:pt x="808" y="16867"/>
                      <a:pt x="671" y="23997"/>
                      <a:pt x="671" y="23997"/>
                    </a:cubicBezTo>
                    <a:lnTo>
                      <a:pt x="1295" y="24180"/>
                    </a:lnTo>
                    <a:cubicBezTo>
                      <a:pt x="1295" y="24180"/>
                      <a:pt x="2575" y="19000"/>
                      <a:pt x="3718" y="12829"/>
                    </a:cubicBezTo>
                    <a:cubicBezTo>
                      <a:pt x="3764" y="12677"/>
                      <a:pt x="3764" y="12540"/>
                      <a:pt x="3764" y="12387"/>
                    </a:cubicBezTo>
                    <a:cubicBezTo>
                      <a:pt x="3688" y="8685"/>
                      <a:pt x="3017" y="1"/>
                      <a:pt x="3017" y="1"/>
                    </a:cubicBez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7"/>
              <p:cNvSpPr/>
              <p:nvPr/>
            </p:nvSpPr>
            <p:spPr>
              <a:xfrm>
                <a:off x="454555" y="2556386"/>
                <a:ext cx="466984" cy="2123421"/>
              </a:xfrm>
              <a:custGeom>
                <a:rect b="b" l="l" r="r" t="t"/>
                <a:pathLst>
                  <a:path extrusionOk="0" h="24668" w="5425">
                    <a:moveTo>
                      <a:pt x="5425" y="1"/>
                    </a:moveTo>
                    <a:cubicBezTo>
                      <a:pt x="5425" y="1"/>
                      <a:pt x="5422" y="11"/>
                      <a:pt x="5418" y="31"/>
                    </a:cubicBezTo>
                    <a:lnTo>
                      <a:pt x="5425" y="31"/>
                    </a:lnTo>
                    <a:lnTo>
                      <a:pt x="5425" y="1"/>
                    </a:lnTo>
                    <a:close/>
                    <a:moveTo>
                      <a:pt x="1783" y="31"/>
                    </a:moveTo>
                    <a:cubicBezTo>
                      <a:pt x="1783" y="31"/>
                      <a:pt x="976" y="8380"/>
                      <a:pt x="1052" y="12342"/>
                    </a:cubicBezTo>
                    <a:cubicBezTo>
                      <a:pt x="1" y="16379"/>
                      <a:pt x="519" y="24668"/>
                      <a:pt x="519" y="24668"/>
                    </a:cubicBezTo>
                    <a:lnTo>
                      <a:pt x="1158" y="24668"/>
                    </a:lnTo>
                    <a:cubicBezTo>
                      <a:pt x="1158" y="24668"/>
                      <a:pt x="2423" y="15800"/>
                      <a:pt x="3048" y="12098"/>
                    </a:cubicBezTo>
                    <a:cubicBezTo>
                      <a:pt x="3651" y="8657"/>
                      <a:pt x="5304" y="589"/>
                      <a:pt x="5418" y="31"/>
                    </a:cubicBez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7"/>
              <p:cNvSpPr/>
              <p:nvPr/>
            </p:nvSpPr>
            <p:spPr>
              <a:xfrm>
                <a:off x="449304" y="1921641"/>
                <a:ext cx="621756" cy="1492541"/>
              </a:xfrm>
              <a:custGeom>
                <a:rect b="b" l="l" r="r" t="t"/>
                <a:pathLst>
                  <a:path extrusionOk="0" h="17339" w="7223">
                    <a:moveTo>
                      <a:pt x="3863" y="1"/>
                    </a:moveTo>
                    <a:cubicBezTo>
                      <a:pt x="3505" y="1"/>
                      <a:pt x="3147" y="16"/>
                      <a:pt x="2789" y="46"/>
                    </a:cubicBezTo>
                    <a:cubicBezTo>
                      <a:pt x="2515" y="61"/>
                      <a:pt x="2256" y="92"/>
                      <a:pt x="2012" y="107"/>
                    </a:cubicBezTo>
                    <a:cubicBezTo>
                      <a:pt x="1448" y="153"/>
                      <a:pt x="1067" y="656"/>
                      <a:pt x="1128" y="1204"/>
                    </a:cubicBezTo>
                    <a:cubicBezTo>
                      <a:pt x="1128" y="1250"/>
                      <a:pt x="1143" y="1296"/>
                      <a:pt x="1143" y="1341"/>
                    </a:cubicBezTo>
                    <a:cubicBezTo>
                      <a:pt x="1905" y="4465"/>
                      <a:pt x="1875" y="5623"/>
                      <a:pt x="1859" y="7359"/>
                    </a:cubicBezTo>
                    <a:cubicBezTo>
                      <a:pt x="1" y="10224"/>
                      <a:pt x="686" y="13058"/>
                      <a:pt x="442" y="17095"/>
                    </a:cubicBezTo>
                    <a:cubicBezTo>
                      <a:pt x="1202" y="17227"/>
                      <a:pt x="2018" y="17256"/>
                      <a:pt x="2848" y="17256"/>
                    </a:cubicBezTo>
                    <a:cubicBezTo>
                      <a:pt x="3167" y="17256"/>
                      <a:pt x="3488" y="17252"/>
                      <a:pt x="3810" y="17248"/>
                    </a:cubicBezTo>
                    <a:cubicBezTo>
                      <a:pt x="4190" y="17242"/>
                      <a:pt x="4570" y="17234"/>
                      <a:pt x="4948" y="17234"/>
                    </a:cubicBezTo>
                    <a:cubicBezTo>
                      <a:pt x="5556" y="17234"/>
                      <a:pt x="6159" y="17254"/>
                      <a:pt x="6750" y="17339"/>
                    </a:cubicBezTo>
                    <a:cubicBezTo>
                      <a:pt x="7222" y="12524"/>
                      <a:pt x="6628" y="8243"/>
                      <a:pt x="6400" y="7359"/>
                    </a:cubicBezTo>
                    <a:cubicBezTo>
                      <a:pt x="6857" y="3718"/>
                      <a:pt x="7131" y="1966"/>
                      <a:pt x="7070" y="1113"/>
                    </a:cubicBezTo>
                    <a:cubicBezTo>
                      <a:pt x="7055" y="656"/>
                      <a:pt x="6704" y="290"/>
                      <a:pt x="6278" y="214"/>
                    </a:cubicBezTo>
                    <a:cubicBezTo>
                      <a:pt x="5897" y="168"/>
                      <a:pt x="5394" y="92"/>
                      <a:pt x="4937" y="46"/>
                    </a:cubicBezTo>
                    <a:cubicBezTo>
                      <a:pt x="4579" y="16"/>
                      <a:pt x="4221" y="1"/>
                      <a:pt x="38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7"/>
              <p:cNvSpPr/>
              <p:nvPr/>
            </p:nvSpPr>
            <p:spPr>
              <a:xfrm>
                <a:off x="488642" y="3303980"/>
                <a:ext cx="550912" cy="42007"/>
              </a:xfrm>
              <a:custGeom>
                <a:rect b="b" l="l" r="r" t="t"/>
                <a:pathLst>
                  <a:path extrusionOk="0" h="488" w="6400">
                    <a:moveTo>
                      <a:pt x="1" y="0"/>
                    </a:moveTo>
                    <a:lnTo>
                      <a:pt x="1" y="107"/>
                    </a:lnTo>
                    <a:cubicBezTo>
                      <a:pt x="92" y="107"/>
                      <a:pt x="214" y="153"/>
                      <a:pt x="275" y="229"/>
                    </a:cubicBezTo>
                    <a:cubicBezTo>
                      <a:pt x="351" y="351"/>
                      <a:pt x="473" y="412"/>
                      <a:pt x="610" y="412"/>
                    </a:cubicBezTo>
                    <a:cubicBezTo>
                      <a:pt x="747" y="412"/>
                      <a:pt x="884" y="351"/>
                      <a:pt x="976" y="259"/>
                    </a:cubicBezTo>
                    <a:cubicBezTo>
                      <a:pt x="1052" y="153"/>
                      <a:pt x="1159" y="122"/>
                      <a:pt x="1281" y="122"/>
                    </a:cubicBezTo>
                    <a:cubicBezTo>
                      <a:pt x="1372" y="122"/>
                      <a:pt x="1494" y="183"/>
                      <a:pt x="1540" y="259"/>
                    </a:cubicBezTo>
                    <a:cubicBezTo>
                      <a:pt x="1616" y="366"/>
                      <a:pt x="1753" y="427"/>
                      <a:pt x="1890" y="427"/>
                    </a:cubicBezTo>
                    <a:cubicBezTo>
                      <a:pt x="2027" y="427"/>
                      <a:pt x="2149" y="366"/>
                      <a:pt x="2256" y="274"/>
                    </a:cubicBezTo>
                    <a:cubicBezTo>
                      <a:pt x="2332" y="183"/>
                      <a:pt x="2438" y="137"/>
                      <a:pt x="2560" y="137"/>
                    </a:cubicBezTo>
                    <a:cubicBezTo>
                      <a:pt x="2652" y="137"/>
                      <a:pt x="2758" y="198"/>
                      <a:pt x="2819" y="274"/>
                    </a:cubicBezTo>
                    <a:cubicBezTo>
                      <a:pt x="2896" y="381"/>
                      <a:pt x="3033" y="442"/>
                      <a:pt x="3170" y="442"/>
                    </a:cubicBezTo>
                    <a:cubicBezTo>
                      <a:pt x="3292" y="442"/>
                      <a:pt x="3429" y="381"/>
                      <a:pt x="3520" y="290"/>
                    </a:cubicBezTo>
                    <a:cubicBezTo>
                      <a:pt x="3627" y="213"/>
                      <a:pt x="3718" y="153"/>
                      <a:pt x="3825" y="153"/>
                    </a:cubicBezTo>
                    <a:cubicBezTo>
                      <a:pt x="3932" y="153"/>
                      <a:pt x="4038" y="213"/>
                      <a:pt x="4099" y="290"/>
                    </a:cubicBezTo>
                    <a:cubicBezTo>
                      <a:pt x="4175" y="412"/>
                      <a:pt x="4312" y="457"/>
                      <a:pt x="4434" y="457"/>
                    </a:cubicBezTo>
                    <a:cubicBezTo>
                      <a:pt x="4571" y="457"/>
                      <a:pt x="4709" y="412"/>
                      <a:pt x="4800" y="305"/>
                    </a:cubicBezTo>
                    <a:cubicBezTo>
                      <a:pt x="4876" y="229"/>
                      <a:pt x="4998" y="183"/>
                      <a:pt x="5105" y="183"/>
                    </a:cubicBezTo>
                    <a:cubicBezTo>
                      <a:pt x="5196" y="183"/>
                      <a:pt x="5318" y="229"/>
                      <a:pt x="5379" y="305"/>
                    </a:cubicBezTo>
                    <a:cubicBezTo>
                      <a:pt x="5470" y="427"/>
                      <a:pt x="5608" y="488"/>
                      <a:pt x="5745" y="488"/>
                    </a:cubicBezTo>
                    <a:cubicBezTo>
                      <a:pt x="5867" y="488"/>
                      <a:pt x="6004" y="427"/>
                      <a:pt x="6095" y="320"/>
                    </a:cubicBezTo>
                    <a:cubicBezTo>
                      <a:pt x="6171" y="229"/>
                      <a:pt x="6293" y="198"/>
                      <a:pt x="6400" y="198"/>
                    </a:cubicBezTo>
                    <a:lnTo>
                      <a:pt x="6400" y="107"/>
                    </a:lnTo>
                    <a:cubicBezTo>
                      <a:pt x="6263" y="107"/>
                      <a:pt x="6141" y="153"/>
                      <a:pt x="6034" y="259"/>
                    </a:cubicBezTo>
                    <a:cubicBezTo>
                      <a:pt x="5958" y="351"/>
                      <a:pt x="5851" y="381"/>
                      <a:pt x="5729" y="381"/>
                    </a:cubicBezTo>
                    <a:cubicBezTo>
                      <a:pt x="5638" y="381"/>
                      <a:pt x="5531" y="335"/>
                      <a:pt x="5470" y="259"/>
                    </a:cubicBezTo>
                    <a:cubicBezTo>
                      <a:pt x="5394" y="137"/>
                      <a:pt x="5257" y="76"/>
                      <a:pt x="5120" y="76"/>
                    </a:cubicBezTo>
                    <a:cubicBezTo>
                      <a:pt x="4998" y="76"/>
                      <a:pt x="4861" y="137"/>
                      <a:pt x="4770" y="229"/>
                    </a:cubicBezTo>
                    <a:cubicBezTo>
                      <a:pt x="4693" y="305"/>
                      <a:pt x="4571" y="366"/>
                      <a:pt x="4465" y="366"/>
                    </a:cubicBezTo>
                    <a:cubicBezTo>
                      <a:pt x="4358" y="366"/>
                      <a:pt x="4252" y="305"/>
                      <a:pt x="4191" y="229"/>
                    </a:cubicBezTo>
                    <a:cubicBezTo>
                      <a:pt x="4114" y="122"/>
                      <a:pt x="3977" y="61"/>
                      <a:pt x="3855" y="61"/>
                    </a:cubicBezTo>
                    <a:lnTo>
                      <a:pt x="3825" y="61"/>
                    </a:lnTo>
                    <a:cubicBezTo>
                      <a:pt x="3703" y="61"/>
                      <a:pt x="3566" y="122"/>
                      <a:pt x="3474" y="213"/>
                    </a:cubicBezTo>
                    <a:cubicBezTo>
                      <a:pt x="3368" y="305"/>
                      <a:pt x="3276" y="351"/>
                      <a:pt x="3170" y="351"/>
                    </a:cubicBezTo>
                    <a:cubicBezTo>
                      <a:pt x="3063" y="351"/>
                      <a:pt x="2956" y="290"/>
                      <a:pt x="2896" y="213"/>
                    </a:cubicBezTo>
                    <a:cubicBezTo>
                      <a:pt x="2819" y="107"/>
                      <a:pt x="2682" y="46"/>
                      <a:pt x="2560" y="46"/>
                    </a:cubicBezTo>
                    <a:cubicBezTo>
                      <a:pt x="2423" y="46"/>
                      <a:pt x="2286" y="107"/>
                      <a:pt x="2195" y="198"/>
                    </a:cubicBezTo>
                    <a:cubicBezTo>
                      <a:pt x="2118" y="290"/>
                      <a:pt x="1997" y="335"/>
                      <a:pt x="1890" y="335"/>
                    </a:cubicBezTo>
                    <a:cubicBezTo>
                      <a:pt x="1799" y="335"/>
                      <a:pt x="1677" y="274"/>
                      <a:pt x="1616" y="198"/>
                    </a:cubicBezTo>
                    <a:cubicBezTo>
                      <a:pt x="1540" y="76"/>
                      <a:pt x="1418" y="31"/>
                      <a:pt x="1281" y="31"/>
                    </a:cubicBezTo>
                    <a:cubicBezTo>
                      <a:pt x="1143" y="31"/>
                      <a:pt x="1006" y="76"/>
                      <a:pt x="915" y="183"/>
                    </a:cubicBezTo>
                    <a:cubicBezTo>
                      <a:pt x="839" y="274"/>
                      <a:pt x="732" y="305"/>
                      <a:pt x="610" y="305"/>
                    </a:cubicBezTo>
                    <a:cubicBezTo>
                      <a:pt x="519" y="305"/>
                      <a:pt x="397" y="274"/>
                      <a:pt x="351" y="183"/>
                    </a:cubicBezTo>
                    <a:cubicBezTo>
                      <a:pt x="275" y="61"/>
                      <a:pt x="138" y="0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7"/>
              <p:cNvSpPr/>
              <p:nvPr/>
            </p:nvSpPr>
            <p:spPr>
              <a:xfrm>
                <a:off x="636870" y="2863257"/>
                <a:ext cx="137814" cy="367303"/>
              </a:xfrm>
              <a:custGeom>
                <a:rect b="b" l="l" r="r" t="t"/>
                <a:pathLst>
                  <a:path extrusionOk="0" h="4267" w="1601">
                    <a:moveTo>
                      <a:pt x="0" y="1"/>
                    </a:moveTo>
                    <a:lnTo>
                      <a:pt x="1600" y="4267"/>
                    </a:lnTo>
                    <a:lnTo>
                      <a:pt x="1174" y="6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91919">
                  <a:alpha val="8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7"/>
              <p:cNvSpPr/>
              <p:nvPr/>
            </p:nvSpPr>
            <p:spPr>
              <a:xfrm>
                <a:off x="573946" y="2475127"/>
                <a:ext cx="448563" cy="150898"/>
              </a:xfrm>
              <a:custGeom>
                <a:rect b="b" l="l" r="r" t="t"/>
                <a:pathLst>
                  <a:path extrusionOk="0" h="1753" w="5211">
                    <a:moveTo>
                      <a:pt x="366" y="0"/>
                    </a:moveTo>
                    <a:cubicBezTo>
                      <a:pt x="290" y="0"/>
                      <a:pt x="259" y="91"/>
                      <a:pt x="229" y="229"/>
                    </a:cubicBezTo>
                    <a:lnTo>
                      <a:pt x="30" y="1006"/>
                    </a:lnTo>
                    <a:cubicBezTo>
                      <a:pt x="0" y="1173"/>
                      <a:pt x="76" y="1326"/>
                      <a:pt x="152" y="1326"/>
                    </a:cubicBezTo>
                    <a:lnTo>
                      <a:pt x="5058" y="1752"/>
                    </a:lnTo>
                    <a:cubicBezTo>
                      <a:pt x="5135" y="1752"/>
                      <a:pt x="5165" y="1646"/>
                      <a:pt x="5180" y="1524"/>
                    </a:cubicBezTo>
                    <a:lnTo>
                      <a:pt x="5211" y="701"/>
                    </a:lnTo>
                    <a:cubicBezTo>
                      <a:pt x="5211" y="533"/>
                      <a:pt x="5150" y="381"/>
                      <a:pt x="5058" y="381"/>
                    </a:cubicBez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7"/>
              <p:cNvSpPr/>
              <p:nvPr/>
            </p:nvSpPr>
            <p:spPr>
              <a:xfrm>
                <a:off x="960784" y="1959430"/>
                <a:ext cx="364721" cy="750187"/>
              </a:xfrm>
              <a:custGeom>
                <a:rect b="b" l="l" r="r" t="t"/>
                <a:pathLst>
                  <a:path extrusionOk="0" h="8715" w="4237">
                    <a:moveTo>
                      <a:pt x="636" y="1"/>
                    </a:moveTo>
                    <a:cubicBezTo>
                      <a:pt x="617" y="1"/>
                      <a:pt x="599" y="2"/>
                      <a:pt x="580" y="3"/>
                    </a:cubicBezTo>
                    <a:cubicBezTo>
                      <a:pt x="229" y="49"/>
                      <a:pt x="1" y="354"/>
                      <a:pt x="46" y="674"/>
                    </a:cubicBezTo>
                    <a:cubicBezTo>
                      <a:pt x="77" y="1055"/>
                      <a:pt x="123" y="1420"/>
                      <a:pt x="168" y="1771"/>
                    </a:cubicBezTo>
                    <a:lnTo>
                      <a:pt x="351" y="2868"/>
                    </a:lnTo>
                    <a:cubicBezTo>
                      <a:pt x="458" y="3584"/>
                      <a:pt x="595" y="4330"/>
                      <a:pt x="762" y="5046"/>
                    </a:cubicBezTo>
                    <a:lnTo>
                      <a:pt x="762" y="5092"/>
                    </a:lnTo>
                    <a:lnTo>
                      <a:pt x="762" y="5107"/>
                    </a:lnTo>
                    <a:cubicBezTo>
                      <a:pt x="839" y="5321"/>
                      <a:pt x="930" y="5534"/>
                      <a:pt x="1052" y="5717"/>
                    </a:cubicBezTo>
                    <a:cubicBezTo>
                      <a:pt x="1159" y="5884"/>
                      <a:pt x="1280" y="6067"/>
                      <a:pt x="1387" y="6220"/>
                    </a:cubicBezTo>
                    <a:cubicBezTo>
                      <a:pt x="1616" y="6524"/>
                      <a:pt x="1875" y="6799"/>
                      <a:pt x="2118" y="7088"/>
                    </a:cubicBezTo>
                    <a:cubicBezTo>
                      <a:pt x="2362" y="7362"/>
                      <a:pt x="2636" y="7621"/>
                      <a:pt x="2895" y="7896"/>
                    </a:cubicBezTo>
                    <a:cubicBezTo>
                      <a:pt x="3170" y="8155"/>
                      <a:pt x="3429" y="8398"/>
                      <a:pt x="3718" y="8657"/>
                    </a:cubicBezTo>
                    <a:cubicBezTo>
                      <a:pt x="3764" y="8695"/>
                      <a:pt x="3825" y="8714"/>
                      <a:pt x="3890" y="8714"/>
                    </a:cubicBezTo>
                    <a:cubicBezTo>
                      <a:pt x="3954" y="8714"/>
                      <a:pt x="4023" y="8695"/>
                      <a:pt x="4084" y="8657"/>
                    </a:cubicBezTo>
                    <a:cubicBezTo>
                      <a:pt x="4221" y="8551"/>
                      <a:pt x="4236" y="8368"/>
                      <a:pt x="4130" y="8231"/>
                    </a:cubicBezTo>
                    <a:cubicBezTo>
                      <a:pt x="3916" y="7941"/>
                      <a:pt x="3657" y="7667"/>
                      <a:pt x="3459" y="7378"/>
                    </a:cubicBezTo>
                    <a:cubicBezTo>
                      <a:pt x="3246" y="7088"/>
                      <a:pt x="3017" y="6799"/>
                      <a:pt x="2804" y="6524"/>
                    </a:cubicBezTo>
                    <a:cubicBezTo>
                      <a:pt x="2576" y="6235"/>
                      <a:pt x="2393" y="5930"/>
                      <a:pt x="2195" y="5641"/>
                    </a:cubicBezTo>
                    <a:cubicBezTo>
                      <a:pt x="2103" y="5488"/>
                      <a:pt x="2027" y="5351"/>
                      <a:pt x="1951" y="5199"/>
                    </a:cubicBezTo>
                    <a:cubicBezTo>
                      <a:pt x="1890" y="5077"/>
                      <a:pt x="1829" y="4940"/>
                      <a:pt x="1798" y="4803"/>
                    </a:cubicBezTo>
                    <a:lnTo>
                      <a:pt x="1798" y="4803"/>
                    </a:lnTo>
                    <a:lnTo>
                      <a:pt x="1814" y="4848"/>
                    </a:lnTo>
                    <a:cubicBezTo>
                      <a:pt x="1753" y="4483"/>
                      <a:pt x="1707" y="4148"/>
                      <a:pt x="1646" y="3782"/>
                    </a:cubicBezTo>
                    <a:lnTo>
                      <a:pt x="1494" y="2715"/>
                    </a:lnTo>
                    <a:lnTo>
                      <a:pt x="1204" y="537"/>
                    </a:lnTo>
                    <a:cubicBezTo>
                      <a:pt x="1176" y="235"/>
                      <a:pt x="943" y="1"/>
                      <a:pt x="636" y="1"/>
                    </a:cubicBez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7"/>
              <p:cNvSpPr/>
              <p:nvPr/>
            </p:nvSpPr>
            <p:spPr>
              <a:xfrm>
                <a:off x="908362" y="1939976"/>
                <a:ext cx="177153" cy="261081"/>
              </a:xfrm>
              <a:custGeom>
                <a:rect b="b" l="l" r="r" t="t"/>
                <a:pathLst>
                  <a:path extrusionOk="0" h="3033" w="2058">
                    <a:moveTo>
                      <a:pt x="914" y="1"/>
                    </a:moveTo>
                    <a:cubicBezTo>
                      <a:pt x="914" y="1"/>
                      <a:pt x="0" y="869"/>
                      <a:pt x="671" y="3033"/>
                    </a:cubicBezTo>
                    <a:lnTo>
                      <a:pt x="671" y="3033"/>
                    </a:lnTo>
                    <a:cubicBezTo>
                      <a:pt x="930" y="2256"/>
                      <a:pt x="2057" y="884"/>
                      <a:pt x="2057" y="884"/>
                    </a:cubicBezTo>
                    <a:cubicBezTo>
                      <a:pt x="2057" y="884"/>
                      <a:pt x="1874" y="123"/>
                      <a:pt x="91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7"/>
              <p:cNvSpPr/>
              <p:nvPr/>
            </p:nvSpPr>
            <p:spPr>
              <a:xfrm>
                <a:off x="1246738" y="2290144"/>
                <a:ext cx="893166" cy="494530"/>
              </a:xfrm>
              <a:custGeom>
                <a:rect b="b" l="l" r="r" t="t"/>
                <a:pathLst>
                  <a:path extrusionOk="0" h="5745" w="10376">
                    <a:moveTo>
                      <a:pt x="10315" y="1"/>
                    </a:moveTo>
                    <a:lnTo>
                      <a:pt x="0" y="5501"/>
                    </a:lnTo>
                    <a:lnTo>
                      <a:pt x="137" y="5745"/>
                    </a:lnTo>
                    <a:lnTo>
                      <a:pt x="10376" y="107"/>
                    </a:lnTo>
                    <a:lnTo>
                      <a:pt x="103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7"/>
              <p:cNvSpPr/>
              <p:nvPr/>
            </p:nvSpPr>
            <p:spPr>
              <a:xfrm>
                <a:off x="1249320" y="2648232"/>
                <a:ext cx="141774" cy="84014"/>
              </a:xfrm>
              <a:custGeom>
                <a:rect b="b" l="l" r="r" t="t"/>
                <a:pathLst>
                  <a:path extrusionOk="0" h="976" w="1647">
                    <a:moveTo>
                      <a:pt x="503" y="0"/>
                    </a:moveTo>
                    <a:lnTo>
                      <a:pt x="1" y="229"/>
                    </a:lnTo>
                    <a:cubicBezTo>
                      <a:pt x="61" y="701"/>
                      <a:pt x="747" y="975"/>
                      <a:pt x="747" y="975"/>
                    </a:cubicBezTo>
                    <a:lnTo>
                      <a:pt x="1646" y="198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7" name="Google Shape;637;p37"/>
              <p:cNvGrpSpPr/>
              <p:nvPr/>
            </p:nvGrpSpPr>
            <p:grpSpPr>
              <a:xfrm>
                <a:off x="1244069" y="2636353"/>
                <a:ext cx="82722" cy="48635"/>
                <a:chOff x="2686744" y="2636353"/>
                <a:chExt cx="82722" cy="48635"/>
              </a:xfrm>
            </p:grpSpPr>
            <p:sp>
              <p:nvSpPr>
                <p:cNvPr id="638" name="Google Shape;638;p37"/>
                <p:cNvSpPr/>
                <p:nvPr/>
              </p:nvSpPr>
              <p:spPr>
                <a:xfrm>
                  <a:off x="2724791" y="2636353"/>
                  <a:ext cx="44676" cy="38478"/>
                </a:xfrm>
                <a:custGeom>
                  <a:rect b="b" l="l" r="r" t="t"/>
                  <a:pathLst>
                    <a:path extrusionOk="0" h="447" w="519">
                      <a:moveTo>
                        <a:pt x="249" y="0"/>
                      </a:moveTo>
                      <a:cubicBezTo>
                        <a:pt x="203" y="0"/>
                        <a:pt x="159" y="16"/>
                        <a:pt x="122" y="47"/>
                      </a:cubicBezTo>
                      <a:cubicBezTo>
                        <a:pt x="16" y="123"/>
                        <a:pt x="0" y="260"/>
                        <a:pt x="77" y="351"/>
                      </a:cubicBezTo>
                      <a:cubicBezTo>
                        <a:pt x="111" y="421"/>
                        <a:pt x="171" y="446"/>
                        <a:pt x="236" y="446"/>
                      </a:cubicBezTo>
                      <a:cubicBezTo>
                        <a:pt x="284" y="446"/>
                        <a:pt x="336" y="432"/>
                        <a:pt x="381" y="412"/>
                      </a:cubicBezTo>
                      <a:cubicBezTo>
                        <a:pt x="503" y="351"/>
                        <a:pt x="518" y="199"/>
                        <a:pt x="442" y="108"/>
                      </a:cubicBezTo>
                      <a:cubicBezTo>
                        <a:pt x="388" y="35"/>
                        <a:pt x="317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2686744" y="2644703"/>
                  <a:ext cx="69639" cy="40285"/>
                </a:xfrm>
                <a:custGeom>
                  <a:rect b="b" l="l" r="r" t="t"/>
                  <a:pathLst>
                    <a:path extrusionOk="0" h="468" w="809">
                      <a:moveTo>
                        <a:pt x="728" y="1"/>
                      </a:moveTo>
                      <a:cubicBezTo>
                        <a:pt x="707" y="1"/>
                        <a:pt x="689" y="8"/>
                        <a:pt x="671" y="26"/>
                      </a:cubicBezTo>
                      <a:cubicBezTo>
                        <a:pt x="508" y="298"/>
                        <a:pt x="298" y="337"/>
                        <a:pt x="186" y="337"/>
                      </a:cubicBezTo>
                      <a:cubicBezTo>
                        <a:pt x="141" y="337"/>
                        <a:pt x="112" y="331"/>
                        <a:pt x="107" y="331"/>
                      </a:cubicBezTo>
                      <a:cubicBezTo>
                        <a:pt x="96" y="327"/>
                        <a:pt x="85" y="325"/>
                        <a:pt x="76" y="325"/>
                      </a:cubicBezTo>
                      <a:cubicBezTo>
                        <a:pt x="48" y="325"/>
                        <a:pt x="31" y="342"/>
                        <a:pt x="31" y="376"/>
                      </a:cubicBezTo>
                      <a:cubicBezTo>
                        <a:pt x="1" y="407"/>
                        <a:pt x="31" y="453"/>
                        <a:pt x="62" y="453"/>
                      </a:cubicBezTo>
                      <a:cubicBezTo>
                        <a:pt x="77" y="468"/>
                        <a:pt x="122" y="468"/>
                        <a:pt x="168" y="468"/>
                      </a:cubicBezTo>
                      <a:cubicBezTo>
                        <a:pt x="412" y="468"/>
                        <a:pt x="640" y="315"/>
                        <a:pt x="793" y="102"/>
                      </a:cubicBezTo>
                      <a:cubicBezTo>
                        <a:pt x="808" y="72"/>
                        <a:pt x="808" y="26"/>
                        <a:pt x="778" y="11"/>
                      </a:cubicBezTo>
                      <a:cubicBezTo>
                        <a:pt x="759" y="4"/>
                        <a:pt x="742" y="1"/>
                        <a:pt x="7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40" name="Google Shape;640;p37"/>
              <p:cNvSpPr/>
              <p:nvPr/>
            </p:nvSpPr>
            <p:spPr>
              <a:xfrm>
                <a:off x="1312244" y="2665275"/>
                <a:ext cx="124730" cy="106911"/>
              </a:xfrm>
              <a:custGeom>
                <a:rect b="b" l="l" r="r" t="t"/>
                <a:pathLst>
                  <a:path extrusionOk="0" h="1242" w="1449">
                    <a:moveTo>
                      <a:pt x="900" y="0"/>
                    </a:moveTo>
                    <a:lnTo>
                      <a:pt x="1" y="777"/>
                    </a:lnTo>
                    <a:lnTo>
                      <a:pt x="549" y="1173"/>
                    </a:lnTo>
                    <a:cubicBezTo>
                      <a:pt x="618" y="1219"/>
                      <a:pt x="694" y="1242"/>
                      <a:pt x="768" y="1242"/>
                    </a:cubicBezTo>
                    <a:cubicBezTo>
                      <a:pt x="843" y="1242"/>
                      <a:pt x="915" y="1219"/>
                      <a:pt x="976" y="1173"/>
                    </a:cubicBezTo>
                    <a:lnTo>
                      <a:pt x="1281" y="945"/>
                    </a:lnTo>
                    <a:cubicBezTo>
                      <a:pt x="1433" y="793"/>
                      <a:pt x="1448" y="594"/>
                      <a:pt x="1296" y="457"/>
                    </a:cubicBezTo>
                    <a:lnTo>
                      <a:pt x="900" y="0"/>
                    </a:lnTo>
                    <a:close/>
                  </a:path>
                </a:pathLst>
              </a:custGeom>
              <a:solidFill>
                <a:srgbClr val="B55B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41" name="Google Shape;641;p37"/>
              <p:cNvGrpSpPr/>
              <p:nvPr/>
            </p:nvGrpSpPr>
            <p:grpSpPr>
              <a:xfrm>
                <a:off x="482100" y="4612291"/>
                <a:ext cx="467928" cy="137039"/>
                <a:chOff x="1924775" y="4612291"/>
                <a:chExt cx="467928" cy="137039"/>
              </a:xfrm>
            </p:grpSpPr>
            <p:sp>
              <p:nvSpPr>
                <p:cNvPr id="642" name="Google Shape;642;p37"/>
                <p:cNvSpPr/>
                <p:nvPr/>
              </p:nvSpPr>
              <p:spPr>
                <a:xfrm>
                  <a:off x="2158221" y="4612291"/>
                  <a:ext cx="234482" cy="137039"/>
                </a:xfrm>
                <a:custGeom>
                  <a:rect b="b" l="l" r="r" t="t"/>
                  <a:pathLst>
                    <a:path extrusionOk="0" h="1592" w="2724">
                      <a:moveTo>
                        <a:pt x="424" y="1"/>
                      </a:moveTo>
                      <a:cubicBezTo>
                        <a:pt x="397" y="1"/>
                        <a:pt x="377" y="15"/>
                        <a:pt x="366" y="37"/>
                      </a:cubicBezTo>
                      <a:lnTo>
                        <a:pt x="31" y="707"/>
                      </a:lnTo>
                      <a:cubicBezTo>
                        <a:pt x="1" y="784"/>
                        <a:pt x="31" y="875"/>
                        <a:pt x="107" y="921"/>
                      </a:cubicBezTo>
                      <a:lnTo>
                        <a:pt x="153" y="936"/>
                      </a:lnTo>
                      <a:cubicBezTo>
                        <a:pt x="549" y="1027"/>
                        <a:pt x="671" y="1027"/>
                        <a:pt x="1158" y="1180"/>
                      </a:cubicBezTo>
                      <a:cubicBezTo>
                        <a:pt x="1585" y="1317"/>
                        <a:pt x="1600" y="1530"/>
                        <a:pt x="2301" y="1591"/>
                      </a:cubicBezTo>
                      <a:cubicBezTo>
                        <a:pt x="2310" y="1591"/>
                        <a:pt x="2319" y="1592"/>
                        <a:pt x="2328" y="1592"/>
                      </a:cubicBezTo>
                      <a:cubicBezTo>
                        <a:pt x="2723" y="1592"/>
                        <a:pt x="2618" y="1255"/>
                        <a:pt x="2453" y="1225"/>
                      </a:cubicBezTo>
                      <a:cubicBezTo>
                        <a:pt x="1829" y="1088"/>
                        <a:pt x="1753" y="875"/>
                        <a:pt x="1402" y="403"/>
                      </a:cubicBezTo>
                      <a:cubicBezTo>
                        <a:pt x="1326" y="327"/>
                        <a:pt x="1296" y="235"/>
                        <a:pt x="1204" y="220"/>
                      </a:cubicBezTo>
                      <a:lnTo>
                        <a:pt x="458" y="7"/>
                      </a:lnTo>
                      <a:cubicBezTo>
                        <a:pt x="445" y="2"/>
                        <a:pt x="434" y="1"/>
                        <a:pt x="42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1924775" y="4661356"/>
                  <a:ext cx="181112" cy="86596"/>
                </a:xfrm>
                <a:custGeom>
                  <a:rect b="b" l="l" r="r" t="t"/>
                  <a:pathLst>
                    <a:path extrusionOk="0" h="1006" w="2104">
                      <a:moveTo>
                        <a:pt x="199" y="0"/>
                      </a:moveTo>
                      <a:cubicBezTo>
                        <a:pt x="153" y="0"/>
                        <a:pt x="122" y="46"/>
                        <a:pt x="122" y="76"/>
                      </a:cubicBezTo>
                      <a:lnTo>
                        <a:pt x="31" y="823"/>
                      </a:lnTo>
                      <a:cubicBezTo>
                        <a:pt x="1" y="914"/>
                        <a:pt x="77" y="991"/>
                        <a:pt x="153" y="1006"/>
                      </a:cubicBezTo>
                      <a:lnTo>
                        <a:pt x="1676" y="1006"/>
                      </a:lnTo>
                      <a:cubicBezTo>
                        <a:pt x="2103" y="1006"/>
                        <a:pt x="1966" y="686"/>
                        <a:pt x="1798" y="625"/>
                      </a:cubicBezTo>
                      <a:cubicBezTo>
                        <a:pt x="1433" y="549"/>
                        <a:pt x="1341" y="427"/>
                        <a:pt x="1158" y="153"/>
                      </a:cubicBezTo>
                      <a:cubicBezTo>
                        <a:pt x="1128" y="61"/>
                        <a:pt x="1052" y="31"/>
                        <a:pt x="96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8"/>
          <p:cNvSpPr txBox="1"/>
          <p:nvPr>
            <p:ph type="title"/>
          </p:nvPr>
        </p:nvSpPr>
        <p:spPr>
          <a:xfrm>
            <a:off x="720000" y="445025"/>
            <a:ext cx="802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lang="en"/>
              <a:t>A Transformação na Prática (Antes e Depois)</a:t>
            </a:r>
            <a:endParaRPr/>
          </a:p>
        </p:txBody>
      </p:sp>
      <p:sp>
        <p:nvSpPr>
          <p:cNvPr id="649" name="Google Shape;649;p38"/>
          <p:cNvSpPr txBox="1"/>
          <p:nvPr>
            <p:ph idx="2" type="subTitle"/>
          </p:nvPr>
        </p:nvSpPr>
        <p:spPr>
          <a:xfrm>
            <a:off x="812965" y="2317850"/>
            <a:ext cx="3297000" cy="20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1B1C1D"/>
                </a:solidFill>
              </a:rPr>
              <a:t>Smalltalks "Olá, que bom te ter aqui!"</a:t>
            </a:r>
            <a:endParaRPr>
              <a:solidFill>
                <a:srgbClr val="1B1C1D"/>
              </a:solidFill>
            </a:endParaRPr>
          </a:p>
          <a:p>
            <a:pPr indent="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B1C1D"/>
              </a:solidFill>
            </a:endParaRPr>
          </a:p>
          <a:p>
            <a:pPr indent="-31115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Parágrafo longo e narrativo.</a:t>
            </a:r>
            <a:endParaRPr>
              <a:solidFill>
                <a:srgbClr val="000000"/>
              </a:solidFill>
            </a:endParaRPr>
          </a:p>
          <a:p>
            <a:pPr indent="0" lvl="0" marL="3200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311150" lvl="0" marL="32004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"observe no desenho abaixo</a:t>
            </a:r>
            <a:r>
              <a:rPr lang="en">
                <a:solidFill>
                  <a:srgbClr val="000000"/>
                </a:solidFill>
              </a:rPr>
              <a:t>"</a:t>
            </a:r>
            <a:endParaRPr>
              <a:solidFill>
                <a:srgbClr val="000000"/>
              </a:solidFill>
            </a:endParaRPr>
          </a:p>
          <a:p>
            <a:pPr indent="0" lvl="0" marL="3200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-311150" lvl="0" marL="32004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Instruções misturadas.</a:t>
            </a:r>
            <a:endParaRPr>
              <a:solidFill>
                <a:srgbClr val="000000"/>
              </a:solidFill>
            </a:endParaRPr>
          </a:p>
          <a:p>
            <a:pPr indent="0" lvl="0" marL="3200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8"/>
          <p:cNvSpPr txBox="1"/>
          <p:nvPr>
            <p:ph idx="1" type="subTitle"/>
          </p:nvPr>
        </p:nvSpPr>
        <p:spPr>
          <a:xfrm>
            <a:off x="5033980" y="2317850"/>
            <a:ext cx="3297000" cy="20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2004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"/>
              <a:t>Título descritivo e informativo.</a:t>
            </a:r>
            <a:endParaRPr/>
          </a:p>
          <a:p>
            <a:pPr indent="0" lvl="0" marL="3200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"Traga para os títulos o máximo de informação"</a:t>
            </a:r>
            <a:endParaRPr i="1" sz="1000"/>
          </a:p>
          <a:p>
            <a:pPr indent="0" lvl="0" marL="3200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-304800" lvl="0" marL="32004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"/>
              <a:t>Seções claras com listas e marcadores.</a:t>
            </a:r>
            <a:endParaRPr/>
          </a:p>
          <a:p>
            <a:pPr indent="0" lvl="0" marL="3200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"Estruture para leitura rápida"</a:t>
            </a:r>
            <a:endParaRPr i="1" sz="1000"/>
          </a:p>
          <a:p>
            <a:pPr indent="0" lvl="0" marL="3200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-304800" lvl="0" marL="32004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"/>
              <a:t>Informação textualizada e autocontida.</a:t>
            </a:r>
            <a:endParaRPr/>
          </a:p>
          <a:p>
            <a:pPr indent="0" lvl="0" marL="3200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"Garanta que cada artigo seja autocontido"</a:t>
            </a:r>
            <a:endParaRPr i="1" sz="1000"/>
          </a:p>
          <a:p>
            <a:pPr indent="0" lvl="0" marL="3200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-304800" lvl="0" marL="32004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lang="en"/>
              <a:t>Segmentação clara (Operador, Backoffice).</a:t>
            </a:r>
            <a:endParaRPr/>
          </a:p>
          <a:p>
            <a:pPr indent="0" lvl="0" marL="3200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"Traga as instruções apartadas para diferentes segmentações"</a:t>
            </a:r>
            <a:endParaRPr i="1" sz="1000"/>
          </a:p>
          <a:p>
            <a:pPr indent="0" lvl="0" marL="32004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8"/>
          <p:cNvSpPr txBox="1"/>
          <p:nvPr>
            <p:ph idx="3" type="subTitle"/>
          </p:nvPr>
        </p:nvSpPr>
        <p:spPr>
          <a:xfrm>
            <a:off x="812963" y="1797650"/>
            <a:ext cx="32970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Antes no roteiro</a:t>
            </a:r>
            <a:endParaRPr/>
          </a:p>
        </p:txBody>
      </p:sp>
      <p:sp>
        <p:nvSpPr>
          <p:cNvPr id="652" name="Google Shape;652;p38"/>
          <p:cNvSpPr txBox="1"/>
          <p:nvPr>
            <p:ph idx="4" type="subTitle"/>
          </p:nvPr>
        </p:nvSpPr>
        <p:spPr>
          <a:xfrm>
            <a:off x="5034000" y="1797650"/>
            <a:ext cx="3564900" cy="4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Depois e aplicar as boas pr</a:t>
            </a:r>
            <a:r>
              <a:rPr lang="en"/>
              <a:t>áticas</a:t>
            </a:r>
            <a:endParaRPr/>
          </a:p>
        </p:txBody>
      </p:sp>
      <p:sp>
        <p:nvSpPr>
          <p:cNvPr id="653" name="Google Shape;653;p38"/>
          <p:cNvSpPr/>
          <p:nvPr/>
        </p:nvSpPr>
        <p:spPr>
          <a:xfrm>
            <a:off x="914402" y="1274975"/>
            <a:ext cx="5982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654" name="Google Shape;654;p38"/>
          <p:cNvGrpSpPr/>
          <p:nvPr/>
        </p:nvGrpSpPr>
        <p:grpSpPr>
          <a:xfrm>
            <a:off x="1063158" y="1368065"/>
            <a:ext cx="300665" cy="224219"/>
            <a:chOff x="5216456" y="3725484"/>
            <a:chExt cx="356196" cy="265631"/>
          </a:xfrm>
        </p:grpSpPr>
        <p:sp>
          <p:nvSpPr>
            <p:cNvPr id="655" name="Google Shape;655;p38"/>
            <p:cNvSpPr/>
            <p:nvPr/>
          </p:nvSpPr>
          <p:spPr>
            <a:xfrm>
              <a:off x="5216456" y="3814335"/>
              <a:ext cx="296465" cy="176780"/>
            </a:xfrm>
            <a:custGeom>
              <a:rect b="b" l="l" r="r" t="t"/>
              <a:pathLst>
                <a:path extrusionOk="0" h="5567" w="9336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5304925" y="3725484"/>
              <a:ext cx="267726" cy="170715"/>
            </a:xfrm>
            <a:custGeom>
              <a:rect b="b" l="l" r="r" t="t"/>
              <a:pathLst>
                <a:path extrusionOk="0" h="5376" w="8431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38"/>
          <p:cNvSpPr/>
          <p:nvPr/>
        </p:nvSpPr>
        <p:spPr>
          <a:xfrm>
            <a:off x="5138277" y="1274975"/>
            <a:ext cx="598200" cy="41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658" name="Google Shape;658;p38"/>
          <p:cNvGrpSpPr/>
          <p:nvPr/>
        </p:nvGrpSpPr>
        <p:grpSpPr>
          <a:xfrm>
            <a:off x="5303309" y="1345646"/>
            <a:ext cx="268124" cy="269063"/>
            <a:chOff x="5779408" y="3699191"/>
            <a:chExt cx="317645" cy="318757"/>
          </a:xfrm>
        </p:grpSpPr>
        <p:sp>
          <p:nvSpPr>
            <p:cNvPr id="659" name="Google Shape;659;p38"/>
            <p:cNvSpPr/>
            <p:nvPr/>
          </p:nvSpPr>
          <p:spPr>
            <a:xfrm>
              <a:off x="5892837" y="3700334"/>
              <a:ext cx="204216" cy="317614"/>
            </a:xfrm>
            <a:custGeom>
              <a:rect b="b" l="l" r="r" t="t"/>
              <a:pathLst>
                <a:path extrusionOk="0" h="10002" w="6431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5779408" y="3699191"/>
              <a:ext cx="195134" cy="316883"/>
            </a:xfrm>
            <a:custGeom>
              <a:rect b="b" l="l" r="r" t="t"/>
              <a:pathLst>
                <a:path extrusionOk="0" h="9979" w="6145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>
                <a:solidFill>
                  <a:srgbClr val="1B1C1D"/>
                </a:solidFill>
              </a:rPr>
              <a:t>5</a:t>
            </a:r>
            <a:r>
              <a:rPr lang="en">
                <a:solidFill>
                  <a:srgbClr val="1B1C1D"/>
                </a:solidFill>
              </a:rPr>
              <a:t>. Superando as dificuldades</a:t>
            </a:r>
            <a:endParaRPr/>
          </a:p>
        </p:txBody>
      </p:sp>
      <p:sp>
        <p:nvSpPr>
          <p:cNvPr id="666" name="Google Shape;666;p39"/>
          <p:cNvSpPr txBox="1"/>
          <p:nvPr>
            <p:ph idx="1" type="subTitle"/>
          </p:nvPr>
        </p:nvSpPr>
        <p:spPr>
          <a:xfrm>
            <a:off x="675900" y="1347925"/>
            <a:ext cx="4633200" cy="19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Como traduzir o tom amigável sem perder a informação?</a:t>
            </a:r>
            <a:br>
              <a:rPr b="1" lang="en">
                <a:latin typeface="Dosis"/>
                <a:ea typeface="Dosis"/>
                <a:cs typeface="Dosis"/>
                <a:sym typeface="Dosis"/>
              </a:rPr>
            </a:br>
            <a:r>
              <a:rPr lang="en" sz="13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O foco foi transferido da "linguagem amigável" para a "clareza inequívoca". A melhor experiência para o operador vem da precisão da IA, que é alimentada por clareza.</a:t>
            </a:r>
            <a:endParaRPr sz="13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Como garantir que nada importante se perdesse na reestruturação?</a:t>
            </a:r>
            <a:br>
              <a:rPr lang="en" sz="13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" sz="13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Através de um mapeamento cuidadoso, garantindo que cada peça de informação do roteiro original tivesse um lugar lógico e otimizado na nova estrutura.</a:t>
            </a:r>
            <a:r>
              <a:rPr lang="en" sz="130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130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5450135" y="4578680"/>
            <a:ext cx="42372" cy="1710"/>
          </a:xfrm>
          <a:custGeom>
            <a:rect b="b" l="l" r="r" t="t"/>
            <a:pathLst>
              <a:path extrusionOk="0" h="32" w="793">
                <a:moveTo>
                  <a:pt x="0" y="1"/>
                </a:moveTo>
                <a:lnTo>
                  <a:pt x="0" y="31"/>
                </a:lnTo>
                <a:lnTo>
                  <a:pt x="793" y="31"/>
                </a:lnTo>
                <a:lnTo>
                  <a:pt x="793" y="1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8" name="Google Shape;668;p39"/>
          <p:cNvGrpSpPr/>
          <p:nvPr/>
        </p:nvGrpSpPr>
        <p:grpSpPr>
          <a:xfrm>
            <a:off x="4475685" y="2107862"/>
            <a:ext cx="3955207" cy="2412934"/>
            <a:chOff x="5092730" y="2877200"/>
            <a:chExt cx="3399696" cy="1950634"/>
          </a:xfrm>
        </p:grpSpPr>
        <p:sp>
          <p:nvSpPr>
            <p:cNvPr id="669" name="Google Shape;669;p39"/>
            <p:cNvSpPr/>
            <p:nvPr/>
          </p:nvSpPr>
          <p:spPr>
            <a:xfrm>
              <a:off x="5771264" y="4673093"/>
              <a:ext cx="2638497" cy="154741"/>
            </a:xfrm>
            <a:custGeom>
              <a:rect b="b" l="l" r="r" t="t"/>
              <a:pathLst>
                <a:path extrusionOk="0" h="2896" w="49380">
                  <a:moveTo>
                    <a:pt x="24682" y="1"/>
                  </a:moveTo>
                  <a:cubicBezTo>
                    <a:pt x="11061" y="1"/>
                    <a:pt x="0" y="656"/>
                    <a:pt x="0" y="1448"/>
                  </a:cubicBezTo>
                  <a:cubicBezTo>
                    <a:pt x="0" y="2241"/>
                    <a:pt x="11061" y="2896"/>
                    <a:pt x="24682" y="2896"/>
                  </a:cubicBezTo>
                  <a:cubicBezTo>
                    <a:pt x="38319" y="2896"/>
                    <a:pt x="49380" y="2241"/>
                    <a:pt x="49380" y="1448"/>
                  </a:cubicBezTo>
                  <a:cubicBezTo>
                    <a:pt x="49380" y="656"/>
                    <a:pt x="38319" y="1"/>
                    <a:pt x="24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5092730" y="4520866"/>
              <a:ext cx="3399696" cy="1710"/>
            </a:xfrm>
            <a:custGeom>
              <a:rect b="b" l="l" r="r" t="t"/>
              <a:pathLst>
                <a:path extrusionOk="0" h="32" w="63626">
                  <a:moveTo>
                    <a:pt x="1" y="1"/>
                  </a:moveTo>
                  <a:lnTo>
                    <a:pt x="1" y="31"/>
                  </a:lnTo>
                  <a:lnTo>
                    <a:pt x="63626" y="31"/>
                  </a:lnTo>
                  <a:lnTo>
                    <a:pt x="63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1" name="Google Shape;671;p39"/>
            <p:cNvGrpSpPr/>
            <p:nvPr/>
          </p:nvGrpSpPr>
          <p:grpSpPr>
            <a:xfrm>
              <a:off x="6897430" y="2877200"/>
              <a:ext cx="385120" cy="1843864"/>
              <a:chOff x="3832970" y="1727533"/>
              <a:chExt cx="620460" cy="2970621"/>
            </a:xfrm>
          </p:grpSpPr>
          <p:sp>
            <p:nvSpPr>
              <p:cNvPr id="672" name="Google Shape;672;p39"/>
              <p:cNvSpPr/>
              <p:nvPr/>
            </p:nvSpPr>
            <p:spPr>
              <a:xfrm>
                <a:off x="3832970" y="1727533"/>
                <a:ext cx="320132" cy="2970621"/>
              </a:xfrm>
              <a:custGeom>
                <a:rect b="b" l="l" r="r" t="t"/>
                <a:pathLst>
                  <a:path extrusionOk="0" h="34510" w="3719">
                    <a:moveTo>
                      <a:pt x="3353" y="1"/>
                    </a:moveTo>
                    <a:cubicBezTo>
                      <a:pt x="3231" y="1"/>
                      <a:pt x="3124" y="92"/>
                      <a:pt x="3124" y="229"/>
                    </a:cubicBezTo>
                    <a:lnTo>
                      <a:pt x="1" y="34358"/>
                    </a:lnTo>
                    <a:lnTo>
                      <a:pt x="1" y="34373"/>
                    </a:lnTo>
                    <a:cubicBezTo>
                      <a:pt x="1" y="34449"/>
                      <a:pt x="62" y="34510"/>
                      <a:pt x="138" y="34510"/>
                    </a:cubicBezTo>
                    <a:lnTo>
                      <a:pt x="443" y="34510"/>
                    </a:lnTo>
                    <a:cubicBezTo>
                      <a:pt x="519" y="34510"/>
                      <a:pt x="580" y="34449"/>
                      <a:pt x="580" y="34373"/>
                    </a:cubicBezTo>
                    <a:lnTo>
                      <a:pt x="3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39"/>
              <p:cNvSpPr/>
              <p:nvPr/>
            </p:nvSpPr>
            <p:spPr>
              <a:xfrm>
                <a:off x="4133299" y="1727533"/>
                <a:ext cx="320132" cy="2970621"/>
              </a:xfrm>
              <a:custGeom>
                <a:rect b="b" l="l" r="r" t="t"/>
                <a:pathLst>
                  <a:path extrusionOk="0" h="34510" w="3719">
                    <a:moveTo>
                      <a:pt x="1" y="1"/>
                    </a:moveTo>
                    <a:lnTo>
                      <a:pt x="3139" y="34373"/>
                    </a:lnTo>
                    <a:cubicBezTo>
                      <a:pt x="3139" y="34449"/>
                      <a:pt x="3200" y="34510"/>
                      <a:pt x="3277" y="34510"/>
                    </a:cubicBezTo>
                    <a:lnTo>
                      <a:pt x="3581" y="34510"/>
                    </a:lnTo>
                    <a:cubicBezTo>
                      <a:pt x="3657" y="34510"/>
                      <a:pt x="3718" y="34449"/>
                      <a:pt x="3718" y="34373"/>
                    </a:cubicBezTo>
                    <a:lnTo>
                      <a:pt x="3718" y="34358"/>
                    </a:lnTo>
                    <a:lnTo>
                      <a:pt x="595" y="199"/>
                    </a:lnTo>
                    <a:cubicBezTo>
                      <a:pt x="595" y="92"/>
                      <a:pt x="473" y="1"/>
                      <a:pt x="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4" name="Google Shape;674;p39"/>
            <p:cNvGrpSpPr/>
            <p:nvPr/>
          </p:nvGrpSpPr>
          <p:grpSpPr>
            <a:xfrm>
              <a:off x="7286555" y="4566361"/>
              <a:ext cx="864592" cy="65130"/>
              <a:chOff x="4459882" y="4448914"/>
              <a:chExt cx="1392931" cy="104930"/>
            </a:xfrm>
          </p:grpSpPr>
          <p:sp>
            <p:nvSpPr>
              <p:cNvPr id="675" name="Google Shape;675;p39"/>
              <p:cNvSpPr/>
              <p:nvPr/>
            </p:nvSpPr>
            <p:spPr>
              <a:xfrm>
                <a:off x="5565478" y="4549884"/>
                <a:ext cx="287335" cy="3960"/>
              </a:xfrm>
              <a:custGeom>
                <a:rect b="b" l="l" r="r" t="t"/>
                <a:pathLst>
                  <a:path extrusionOk="0" h="46" w="3338">
                    <a:moveTo>
                      <a:pt x="0" y="0"/>
                    </a:moveTo>
                    <a:lnTo>
                      <a:pt x="0" y="46"/>
                    </a:lnTo>
                    <a:lnTo>
                      <a:pt x="3337" y="46"/>
                    </a:lnTo>
                    <a:lnTo>
                      <a:pt x="33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39"/>
              <p:cNvSpPr/>
              <p:nvPr/>
            </p:nvSpPr>
            <p:spPr>
              <a:xfrm>
                <a:off x="4459882" y="4515797"/>
                <a:ext cx="375223" cy="3960"/>
              </a:xfrm>
              <a:custGeom>
                <a:rect b="b" l="l" r="r" t="t"/>
                <a:pathLst>
                  <a:path extrusionOk="0" h="46" w="4359">
                    <a:moveTo>
                      <a:pt x="1" y="0"/>
                    </a:moveTo>
                    <a:lnTo>
                      <a:pt x="1" y="46"/>
                    </a:lnTo>
                    <a:lnTo>
                      <a:pt x="4358" y="46"/>
                    </a:lnTo>
                    <a:lnTo>
                      <a:pt x="43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9"/>
              <p:cNvSpPr/>
              <p:nvPr/>
            </p:nvSpPr>
            <p:spPr>
              <a:xfrm>
                <a:off x="5190347" y="4448914"/>
                <a:ext cx="291295" cy="2668"/>
              </a:xfrm>
              <a:custGeom>
                <a:rect b="b" l="l" r="r" t="t"/>
                <a:pathLst>
                  <a:path extrusionOk="0" h="31" w="3384">
                    <a:moveTo>
                      <a:pt x="1" y="0"/>
                    </a:moveTo>
                    <a:lnTo>
                      <a:pt x="1" y="31"/>
                    </a:lnTo>
                    <a:lnTo>
                      <a:pt x="3383" y="31"/>
                    </a:lnTo>
                    <a:lnTo>
                      <a:pt x="33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39"/>
            <p:cNvGrpSpPr/>
            <p:nvPr/>
          </p:nvGrpSpPr>
          <p:grpSpPr>
            <a:xfrm>
              <a:off x="6257305" y="2899159"/>
              <a:ext cx="1666424" cy="1220338"/>
              <a:chOff x="2801674" y="1762912"/>
              <a:chExt cx="2684749" cy="1966067"/>
            </a:xfrm>
          </p:grpSpPr>
          <p:grpSp>
            <p:nvGrpSpPr>
              <p:cNvPr id="679" name="Google Shape;679;p39"/>
              <p:cNvGrpSpPr/>
              <p:nvPr/>
            </p:nvGrpSpPr>
            <p:grpSpPr>
              <a:xfrm>
                <a:off x="2801674" y="1762912"/>
                <a:ext cx="2684749" cy="1966067"/>
                <a:chOff x="2796912" y="1762912"/>
                <a:chExt cx="2684749" cy="1966067"/>
              </a:xfrm>
            </p:grpSpPr>
            <p:grpSp>
              <p:nvGrpSpPr>
                <p:cNvPr id="680" name="Google Shape;680;p39"/>
                <p:cNvGrpSpPr/>
                <p:nvPr/>
              </p:nvGrpSpPr>
              <p:grpSpPr>
                <a:xfrm>
                  <a:off x="2796912" y="1762912"/>
                  <a:ext cx="2684749" cy="1966067"/>
                  <a:chOff x="2796912" y="1762912"/>
                  <a:chExt cx="2684749" cy="1966067"/>
                </a:xfrm>
              </p:grpSpPr>
              <p:sp>
                <p:nvSpPr>
                  <p:cNvPr id="681" name="Google Shape;681;p39"/>
                  <p:cNvSpPr/>
                  <p:nvPr/>
                </p:nvSpPr>
                <p:spPr>
                  <a:xfrm>
                    <a:off x="2798203" y="1766871"/>
                    <a:ext cx="2683458" cy="1956857"/>
                  </a:xfrm>
                  <a:custGeom>
                    <a:rect b="b" l="l" r="r" t="t"/>
                    <a:pathLst>
                      <a:path extrusionOk="0" h="22733" w="31174">
                        <a:moveTo>
                          <a:pt x="3063" y="1"/>
                        </a:moveTo>
                        <a:cubicBezTo>
                          <a:pt x="2210" y="16"/>
                          <a:pt x="1494" y="671"/>
                          <a:pt x="1418" y="1524"/>
                        </a:cubicBezTo>
                        <a:lnTo>
                          <a:pt x="46" y="21209"/>
                        </a:lnTo>
                        <a:cubicBezTo>
                          <a:pt x="1" y="22001"/>
                          <a:pt x="564" y="22687"/>
                          <a:pt x="1341" y="22733"/>
                        </a:cubicBezTo>
                        <a:lnTo>
                          <a:pt x="28111" y="22733"/>
                        </a:lnTo>
                        <a:cubicBezTo>
                          <a:pt x="28964" y="22717"/>
                          <a:pt x="29665" y="22077"/>
                          <a:pt x="29741" y="21209"/>
                        </a:cubicBezTo>
                        <a:lnTo>
                          <a:pt x="31112" y="1524"/>
                        </a:lnTo>
                        <a:cubicBezTo>
                          <a:pt x="31173" y="747"/>
                          <a:pt x="30594" y="77"/>
                          <a:pt x="2981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2" name="Google Shape;682;p39"/>
                  <p:cNvSpPr/>
                  <p:nvPr/>
                </p:nvSpPr>
                <p:spPr>
                  <a:xfrm>
                    <a:off x="2796912" y="1762912"/>
                    <a:ext cx="2680789" cy="1966067"/>
                  </a:xfrm>
                  <a:custGeom>
                    <a:rect b="b" l="l" r="r" t="t"/>
                    <a:pathLst>
                      <a:path extrusionOk="0" h="22840" w="31143">
                        <a:moveTo>
                          <a:pt x="29832" y="62"/>
                        </a:moveTo>
                        <a:cubicBezTo>
                          <a:pt x="30579" y="123"/>
                          <a:pt x="31127" y="778"/>
                          <a:pt x="31066" y="1525"/>
                        </a:cubicBezTo>
                        <a:lnTo>
                          <a:pt x="29695" y="21225"/>
                        </a:lnTo>
                        <a:cubicBezTo>
                          <a:pt x="29634" y="22063"/>
                          <a:pt x="28949" y="22687"/>
                          <a:pt x="28111" y="22702"/>
                        </a:cubicBezTo>
                        <a:lnTo>
                          <a:pt x="1356" y="22702"/>
                        </a:lnTo>
                        <a:cubicBezTo>
                          <a:pt x="625" y="22657"/>
                          <a:pt x="61" y="21986"/>
                          <a:pt x="122" y="21240"/>
                        </a:cubicBezTo>
                        <a:lnTo>
                          <a:pt x="1494" y="1570"/>
                        </a:lnTo>
                        <a:cubicBezTo>
                          <a:pt x="1554" y="732"/>
                          <a:pt x="2240" y="92"/>
                          <a:pt x="3078" y="77"/>
                        </a:cubicBezTo>
                        <a:lnTo>
                          <a:pt x="29695" y="62"/>
                        </a:lnTo>
                        <a:close/>
                        <a:moveTo>
                          <a:pt x="3048" y="1"/>
                        </a:moveTo>
                        <a:cubicBezTo>
                          <a:pt x="2179" y="1"/>
                          <a:pt x="1448" y="687"/>
                          <a:pt x="1372" y="1570"/>
                        </a:cubicBezTo>
                        <a:lnTo>
                          <a:pt x="0" y="21255"/>
                        </a:lnTo>
                        <a:lnTo>
                          <a:pt x="0" y="21392"/>
                        </a:lnTo>
                        <a:cubicBezTo>
                          <a:pt x="31" y="22205"/>
                          <a:pt x="686" y="22840"/>
                          <a:pt x="1466" y="22840"/>
                        </a:cubicBezTo>
                        <a:cubicBezTo>
                          <a:pt x="1475" y="22840"/>
                          <a:pt x="1484" y="22840"/>
                          <a:pt x="1494" y="22840"/>
                        </a:cubicBezTo>
                        <a:lnTo>
                          <a:pt x="28111" y="22840"/>
                        </a:lnTo>
                        <a:cubicBezTo>
                          <a:pt x="29010" y="22824"/>
                          <a:pt x="29741" y="22139"/>
                          <a:pt x="29802" y="21255"/>
                        </a:cubicBezTo>
                        <a:lnTo>
                          <a:pt x="31143" y="1585"/>
                        </a:lnTo>
                        <a:lnTo>
                          <a:pt x="31143" y="1448"/>
                        </a:lnTo>
                        <a:cubicBezTo>
                          <a:pt x="31143" y="641"/>
                          <a:pt x="30487" y="1"/>
                          <a:pt x="2968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83" name="Google Shape;683;p39"/>
                <p:cNvGrpSpPr/>
                <p:nvPr/>
              </p:nvGrpSpPr>
              <p:grpSpPr>
                <a:xfrm>
                  <a:off x="3173348" y="2422619"/>
                  <a:ext cx="1832191" cy="787018"/>
                  <a:chOff x="3173348" y="2422619"/>
                  <a:chExt cx="1832191" cy="787018"/>
                </a:xfrm>
              </p:grpSpPr>
              <p:sp>
                <p:nvSpPr>
                  <p:cNvPr id="684" name="Google Shape;684;p39"/>
                  <p:cNvSpPr/>
                  <p:nvPr/>
                </p:nvSpPr>
                <p:spPr>
                  <a:xfrm>
                    <a:off x="3173348" y="2460666"/>
                    <a:ext cx="272874" cy="324005"/>
                  </a:xfrm>
                  <a:custGeom>
                    <a:rect b="b" l="l" r="r" t="t"/>
                    <a:pathLst>
                      <a:path extrusionOk="0" h="3764" w="3170">
                        <a:moveTo>
                          <a:pt x="3123" y="0"/>
                        </a:moveTo>
                        <a:cubicBezTo>
                          <a:pt x="2941" y="92"/>
                          <a:pt x="2788" y="183"/>
                          <a:pt x="2636" y="275"/>
                        </a:cubicBezTo>
                        <a:lnTo>
                          <a:pt x="2712" y="397"/>
                        </a:lnTo>
                        <a:lnTo>
                          <a:pt x="3169" y="107"/>
                        </a:lnTo>
                        <a:lnTo>
                          <a:pt x="3123" y="0"/>
                        </a:lnTo>
                        <a:close/>
                        <a:moveTo>
                          <a:pt x="2209" y="625"/>
                        </a:moveTo>
                        <a:cubicBezTo>
                          <a:pt x="2072" y="732"/>
                          <a:pt x="1920" y="854"/>
                          <a:pt x="1783" y="991"/>
                        </a:cubicBezTo>
                        <a:lnTo>
                          <a:pt x="1874" y="1082"/>
                        </a:lnTo>
                        <a:cubicBezTo>
                          <a:pt x="2011" y="945"/>
                          <a:pt x="2148" y="838"/>
                          <a:pt x="2286" y="717"/>
                        </a:cubicBezTo>
                        <a:lnTo>
                          <a:pt x="2209" y="625"/>
                        </a:lnTo>
                        <a:close/>
                        <a:moveTo>
                          <a:pt x="1402" y="1387"/>
                        </a:moveTo>
                        <a:cubicBezTo>
                          <a:pt x="1265" y="1509"/>
                          <a:pt x="1158" y="1646"/>
                          <a:pt x="1036" y="1798"/>
                        </a:cubicBezTo>
                        <a:lnTo>
                          <a:pt x="1143" y="1874"/>
                        </a:lnTo>
                        <a:cubicBezTo>
                          <a:pt x="1249" y="1722"/>
                          <a:pt x="1387" y="1600"/>
                          <a:pt x="1493" y="1463"/>
                        </a:cubicBezTo>
                        <a:lnTo>
                          <a:pt x="1402" y="1387"/>
                        </a:lnTo>
                        <a:close/>
                        <a:moveTo>
                          <a:pt x="716" y="2240"/>
                        </a:moveTo>
                        <a:cubicBezTo>
                          <a:pt x="625" y="2392"/>
                          <a:pt x="533" y="2560"/>
                          <a:pt x="427" y="2712"/>
                        </a:cubicBezTo>
                        <a:lnTo>
                          <a:pt x="549" y="2773"/>
                        </a:lnTo>
                        <a:cubicBezTo>
                          <a:pt x="625" y="2621"/>
                          <a:pt x="716" y="2469"/>
                          <a:pt x="838" y="2316"/>
                        </a:cubicBezTo>
                        <a:lnTo>
                          <a:pt x="716" y="2240"/>
                        </a:lnTo>
                        <a:close/>
                        <a:moveTo>
                          <a:pt x="183" y="3200"/>
                        </a:moveTo>
                        <a:cubicBezTo>
                          <a:pt x="107" y="3368"/>
                          <a:pt x="46" y="3550"/>
                          <a:pt x="0" y="3733"/>
                        </a:cubicBezTo>
                        <a:lnTo>
                          <a:pt x="122" y="3764"/>
                        </a:lnTo>
                        <a:lnTo>
                          <a:pt x="305" y="3246"/>
                        </a:lnTo>
                        <a:lnTo>
                          <a:pt x="183" y="320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5" name="Google Shape;685;p39"/>
                  <p:cNvSpPr/>
                  <p:nvPr/>
                </p:nvSpPr>
                <p:spPr>
                  <a:xfrm>
                    <a:off x="3488052" y="2435703"/>
                    <a:ext cx="22381" cy="18507"/>
                  </a:xfrm>
                  <a:custGeom>
                    <a:rect b="b" l="l" r="r" t="t"/>
                    <a:pathLst>
                      <a:path extrusionOk="0" h="215" w="260">
                        <a:moveTo>
                          <a:pt x="245" y="1"/>
                        </a:moveTo>
                        <a:cubicBezTo>
                          <a:pt x="168" y="16"/>
                          <a:pt x="77" y="62"/>
                          <a:pt x="1" y="77"/>
                        </a:cubicBezTo>
                        <a:lnTo>
                          <a:pt x="31" y="214"/>
                        </a:lnTo>
                        <a:cubicBezTo>
                          <a:pt x="107" y="184"/>
                          <a:pt x="184" y="169"/>
                          <a:pt x="260" y="138"/>
                        </a:cubicBezTo>
                        <a:lnTo>
                          <a:pt x="24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6" name="Google Shape;686;p39"/>
                  <p:cNvSpPr/>
                  <p:nvPr/>
                </p:nvSpPr>
                <p:spPr>
                  <a:xfrm>
                    <a:off x="4991074" y="2736118"/>
                    <a:ext cx="14461" cy="22381"/>
                  </a:xfrm>
                  <a:custGeom>
                    <a:rect b="b" l="l" r="r" t="t"/>
                    <a:pathLst>
                      <a:path extrusionOk="0" h="260" w="168">
                        <a:moveTo>
                          <a:pt x="137" y="0"/>
                        </a:moveTo>
                        <a:lnTo>
                          <a:pt x="0" y="15"/>
                        </a:lnTo>
                        <a:cubicBezTo>
                          <a:pt x="15" y="91"/>
                          <a:pt x="31" y="183"/>
                          <a:pt x="31" y="259"/>
                        </a:cubicBezTo>
                        <a:lnTo>
                          <a:pt x="168" y="244"/>
                        </a:lnTo>
                        <a:cubicBezTo>
                          <a:pt x="152" y="168"/>
                          <a:pt x="152" y="76"/>
                          <a:pt x="13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7" name="Google Shape;687;p39"/>
                  <p:cNvSpPr/>
                  <p:nvPr/>
                </p:nvSpPr>
                <p:spPr>
                  <a:xfrm>
                    <a:off x="4775963" y="2799042"/>
                    <a:ext cx="229575" cy="383056"/>
                  </a:xfrm>
                  <a:custGeom>
                    <a:rect b="b" l="l" r="r" t="t"/>
                    <a:pathLst>
                      <a:path extrusionOk="0" h="4450" w="2667">
                        <a:moveTo>
                          <a:pt x="2530" y="0"/>
                        </a:moveTo>
                        <a:cubicBezTo>
                          <a:pt x="2530" y="183"/>
                          <a:pt x="2514" y="336"/>
                          <a:pt x="2499" y="488"/>
                        </a:cubicBezTo>
                        <a:lnTo>
                          <a:pt x="2636" y="503"/>
                        </a:lnTo>
                        <a:cubicBezTo>
                          <a:pt x="2651" y="336"/>
                          <a:pt x="2667" y="153"/>
                          <a:pt x="2667" y="0"/>
                        </a:cubicBezTo>
                        <a:close/>
                        <a:moveTo>
                          <a:pt x="2408" y="945"/>
                        </a:moveTo>
                        <a:cubicBezTo>
                          <a:pt x="2362" y="1097"/>
                          <a:pt x="2332" y="1250"/>
                          <a:pt x="2271" y="1402"/>
                        </a:cubicBezTo>
                        <a:lnTo>
                          <a:pt x="2408" y="1432"/>
                        </a:lnTo>
                        <a:cubicBezTo>
                          <a:pt x="2453" y="1280"/>
                          <a:pt x="2499" y="1128"/>
                          <a:pt x="2530" y="960"/>
                        </a:cubicBezTo>
                        <a:lnTo>
                          <a:pt x="2408" y="945"/>
                        </a:lnTo>
                        <a:close/>
                        <a:moveTo>
                          <a:pt x="2133" y="1829"/>
                        </a:moveTo>
                        <a:cubicBezTo>
                          <a:pt x="2057" y="1981"/>
                          <a:pt x="1996" y="2133"/>
                          <a:pt x="1920" y="2270"/>
                        </a:cubicBezTo>
                        <a:lnTo>
                          <a:pt x="2042" y="2331"/>
                        </a:lnTo>
                        <a:cubicBezTo>
                          <a:pt x="2118" y="2194"/>
                          <a:pt x="2179" y="2042"/>
                          <a:pt x="2255" y="1890"/>
                        </a:cubicBezTo>
                        <a:lnTo>
                          <a:pt x="2133" y="1829"/>
                        </a:lnTo>
                        <a:close/>
                        <a:moveTo>
                          <a:pt x="1676" y="2697"/>
                        </a:moveTo>
                        <a:cubicBezTo>
                          <a:pt x="1600" y="2819"/>
                          <a:pt x="1509" y="2941"/>
                          <a:pt x="1417" y="3078"/>
                        </a:cubicBezTo>
                        <a:lnTo>
                          <a:pt x="1509" y="3154"/>
                        </a:lnTo>
                        <a:cubicBezTo>
                          <a:pt x="1615" y="3017"/>
                          <a:pt x="1692" y="2880"/>
                          <a:pt x="1798" y="2773"/>
                        </a:cubicBezTo>
                        <a:lnTo>
                          <a:pt x="1676" y="2697"/>
                        </a:lnTo>
                        <a:close/>
                        <a:moveTo>
                          <a:pt x="1128" y="3428"/>
                        </a:moveTo>
                        <a:cubicBezTo>
                          <a:pt x="1006" y="3550"/>
                          <a:pt x="899" y="3657"/>
                          <a:pt x="777" y="3764"/>
                        </a:cubicBezTo>
                        <a:lnTo>
                          <a:pt x="854" y="3855"/>
                        </a:lnTo>
                        <a:cubicBezTo>
                          <a:pt x="976" y="3764"/>
                          <a:pt x="1082" y="3642"/>
                          <a:pt x="1219" y="3535"/>
                        </a:cubicBezTo>
                        <a:lnTo>
                          <a:pt x="1128" y="3428"/>
                        </a:lnTo>
                        <a:close/>
                        <a:moveTo>
                          <a:pt x="397" y="4068"/>
                        </a:moveTo>
                        <a:cubicBezTo>
                          <a:pt x="259" y="4160"/>
                          <a:pt x="138" y="4251"/>
                          <a:pt x="0" y="4327"/>
                        </a:cubicBezTo>
                        <a:lnTo>
                          <a:pt x="61" y="4449"/>
                        </a:lnTo>
                        <a:cubicBezTo>
                          <a:pt x="214" y="4343"/>
                          <a:pt x="351" y="4266"/>
                          <a:pt x="473" y="4160"/>
                        </a:cubicBezTo>
                        <a:lnTo>
                          <a:pt x="397" y="406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8" name="Google Shape;688;p39"/>
                  <p:cNvSpPr/>
                  <p:nvPr/>
                </p:nvSpPr>
                <p:spPr>
                  <a:xfrm>
                    <a:off x="4720873" y="3191131"/>
                    <a:ext cx="23672" cy="18507"/>
                  </a:xfrm>
                  <a:custGeom>
                    <a:rect b="b" l="l" r="r" t="t"/>
                    <a:pathLst>
                      <a:path extrusionOk="0" h="215" w="275">
                        <a:moveTo>
                          <a:pt x="229" y="1"/>
                        </a:moveTo>
                        <a:cubicBezTo>
                          <a:pt x="153" y="16"/>
                          <a:pt x="77" y="62"/>
                          <a:pt x="1" y="92"/>
                        </a:cubicBezTo>
                        <a:lnTo>
                          <a:pt x="46" y="214"/>
                        </a:lnTo>
                        <a:cubicBezTo>
                          <a:pt x="122" y="199"/>
                          <a:pt x="199" y="153"/>
                          <a:pt x="275" y="123"/>
                        </a:cubicBezTo>
                        <a:lnTo>
                          <a:pt x="22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9" name="Google Shape;689;p39"/>
                  <p:cNvSpPr/>
                  <p:nvPr/>
                </p:nvSpPr>
                <p:spPr>
                  <a:xfrm>
                    <a:off x="4097920" y="2422619"/>
                    <a:ext cx="22381" cy="15839"/>
                  </a:xfrm>
                  <a:custGeom>
                    <a:rect b="b" l="l" r="r" t="t"/>
                    <a:pathLst>
                      <a:path extrusionOk="0" h="184" w="260">
                        <a:moveTo>
                          <a:pt x="16" y="1"/>
                        </a:moveTo>
                        <a:lnTo>
                          <a:pt x="0" y="138"/>
                        </a:lnTo>
                        <a:cubicBezTo>
                          <a:pt x="77" y="153"/>
                          <a:pt x="168" y="168"/>
                          <a:pt x="244" y="183"/>
                        </a:cubicBezTo>
                        <a:lnTo>
                          <a:pt x="259" y="62"/>
                        </a:lnTo>
                        <a:cubicBezTo>
                          <a:pt x="183" y="31"/>
                          <a:pt x="92" y="16"/>
                          <a:pt x="16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0" name="Google Shape;690;p39"/>
                  <p:cNvSpPr/>
                  <p:nvPr/>
                </p:nvSpPr>
                <p:spPr>
                  <a:xfrm>
                    <a:off x="4163512" y="2443623"/>
                    <a:ext cx="291209" cy="490570"/>
                  </a:xfrm>
                  <a:custGeom>
                    <a:rect b="b" l="l" r="r" t="t"/>
                    <a:pathLst>
                      <a:path extrusionOk="0" h="5699" w="3383">
                        <a:moveTo>
                          <a:pt x="46" y="0"/>
                        </a:moveTo>
                        <a:lnTo>
                          <a:pt x="0" y="122"/>
                        </a:lnTo>
                        <a:cubicBezTo>
                          <a:pt x="153" y="168"/>
                          <a:pt x="290" y="244"/>
                          <a:pt x="457" y="351"/>
                        </a:cubicBezTo>
                        <a:lnTo>
                          <a:pt x="534" y="244"/>
                        </a:lnTo>
                        <a:cubicBezTo>
                          <a:pt x="381" y="153"/>
                          <a:pt x="229" y="77"/>
                          <a:pt x="46" y="0"/>
                        </a:cubicBezTo>
                        <a:close/>
                        <a:moveTo>
                          <a:pt x="945" y="549"/>
                        </a:moveTo>
                        <a:lnTo>
                          <a:pt x="869" y="656"/>
                        </a:lnTo>
                        <a:lnTo>
                          <a:pt x="1265" y="991"/>
                        </a:lnTo>
                        <a:lnTo>
                          <a:pt x="1341" y="899"/>
                        </a:lnTo>
                        <a:lnTo>
                          <a:pt x="945" y="549"/>
                        </a:lnTo>
                        <a:close/>
                        <a:moveTo>
                          <a:pt x="1722" y="1280"/>
                        </a:moveTo>
                        <a:lnTo>
                          <a:pt x="1631" y="1356"/>
                        </a:lnTo>
                        <a:cubicBezTo>
                          <a:pt x="1752" y="1494"/>
                          <a:pt x="1859" y="1646"/>
                          <a:pt x="1950" y="1768"/>
                        </a:cubicBezTo>
                        <a:lnTo>
                          <a:pt x="2057" y="1692"/>
                        </a:lnTo>
                        <a:cubicBezTo>
                          <a:pt x="1950" y="1539"/>
                          <a:pt x="1844" y="1417"/>
                          <a:pt x="1722" y="1280"/>
                        </a:cubicBezTo>
                        <a:close/>
                        <a:moveTo>
                          <a:pt x="2377" y="2133"/>
                        </a:moveTo>
                        <a:lnTo>
                          <a:pt x="2255" y="2210"/>
                        </a:lnTo>
                        <a:cubicBezTo>
                          <a:pt x="2331" y="2362"/>
                          <a:pt x="2438" y="2514"/>
                          <a:pt x="2514" y="2667"/>
                        </a:cubicBezTo>
                        <a:lnTo>
                          <a:pt x="2636" y="2590"/>
                        </a:lnTo>
                        <a:cubicBezTo>
                          <a:pt x="2560" y="2438"/>
                          <a:pt x="2468" y="2286"/>
                          <a:pt x="2377" y="2133"/>
                        </a:cubicBezTo>
                        <a:close/>
                        <a:moveTo>
                          <a:pt x="2849" y="3093"/>
                        </a:moveTo>
                        <a:lnTo>
                          <a:pt x="2743" y="3139"/>
                        </a:lnTo>
                        <a:cubicBezTo>
                          <a:pt x="2819" y="3322"/>
                          <a:pt x="2865" y="3474"/>
                          <a:pt x="2926" y="3642"/>
                        </a:cubicBezTo>
                        <a:lnTo>
                          <a:pt x="3047" y="3581"/>
                        </a:lnTo>
                        <a:cubicBezTo>
                          <a:pt x="2986" y="3413"/>
                          <a:pt x="2926" y="3261"/>
                          <a:pt x="2849" y="3093"/>
                        </a:cubicBezTo>
                        <a:close/>
                        <a:moveTo>
                          <a:pt x="3200" y="4099"/>
                        </a:moveTo>
                        <a:lnTo>
                          <a:pt x="3063" y="4129"/>
                        </a:lnTo>
                        <a:cubicBezTo>
                          <a:pt x="3124" y="4297"/>
                          <a:pt x="3139" y="4480"/>
                          <a:pt x="3169" y="4647"/>
                        </a:cubicBezTo>
                        <a:lnTo>
                          <a:pt x="3306" y="4617"/>
                        </a:lnTo>
                        <a:lnTo>
                          <a:pt x="3200" y="4099"/>
                        </a:lnTo>
                        <a:close/>
                        <a:moveTo>
                          <a:pt x="3230" y="5165"/>
                        </a:moveTo>
                        <a:cubicBezTo>
                          <a:pt x="3246" y="5272"/>
                          <a:pt x="3246" y="5379"/>
                          <a:pt x="3246" y="5470"/>
                        </a:cubicBezTo>
                        <a:lnTo>
                          <a:pt x="3246" y="5699"/>
                        </a:lnTo>
                        <a:lnTo>
                          <a:pt x="3383" y="5699"/>
                        </a:lnTo>
                        <a:lnTo>
                          <a:pt x="3383" y="5470"/>
                        </a:lnTo>
                        <a:cubicBezTo>
                          <a:pt x="3383" y="5379"/>
                          <a:pt x="3367" y="5257"/>
                          <a:pt x="3367" y="5165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1" name="Google Shape;691;p39"/>
                  <p:cNvSpPr/>
                  <p:nvPr/>
                </p:nvSpPr>
                <p:spPr>
                  <a:xfrm>
                    <a:off x="4432337" y="2976106"/>
                    <a:ext cx="15839" cy="24963"/>
                  </a:xfrm>
                  <a:custGeom>
                    <a:rect b="b" l="l" r="r" t="t"/>
                    <a:pathLst>
                      <a:path extrusionOk="0" h="290" w="184">
                        <a:moveTo>
                          <a:pt x="46" y="0"/>
                        </a:moveTo>
                        <a:cubicBezTo>
                          <a:pt x="31" y="92"/>
                          <a:pt x="16" y="183"/>
                          <a:pt x="1" y="259"/>
                        </a:cubicBezTo>
                        <a:lnTo>
                          <a:pt x="107" y="290"/>
                        </a:lnTo>
                        <a:cubicBezTo>
                          <a:pt x="153" y="213"/>
                          <a:pt x="168" y="137"/>
                          <a:pt x="183" y="15"/>
                        </a:cubicBezTo>
                        <a:lnTo>
                          <a:pt x="4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92" name="Google Shape;692;p39"/>
                <p:cNvGrpSpPr/>
                <p:nvPr/>
              </p:nvGrpSpPr>
              <p:grpSpPr>
                <a:xfrm>
                  <a:off x="3000157" y="1909848"/>
                  <a:ext cx="1841489" cy="338465"/>
                  <a:chOff x="3000157" y="1909848"/>
                  <a:chExt cx="1841489" cy="338465"/>
                </a:xfrm>
              </p:grpSpPr>
              <p:sp>
                <p:nvSpPr>
                  <p:cNvPr id="693" name="Google Shape;693;p39"/>
                  <p:cNvSpPr/>
                  <p:nvPr/>
                </p:nvSpPr>
                <p:spPr>
                  <a:xfrm>
                    <a:off x="3000157" y="2018652"/>
                    <a:ext cx="426354" cy="229661"/>
                  </a:xfrm>
                  <a:custGeom>
                    <a:rect b="b" l="l" r="r" t="t"/>
                    <a:pathLst>
                      <a:path extrusionOk="0" h="2668" w="4953">
                        <a:moveTo>
                          <a:pt x="2500" y="1"/>
                        </a:moveTo>
                        <a:cubicBezTo>
                          <a:pt x="1982" y="1"/>
                          <a:pt x="1525" y="351"/>
                          <a:pt x="1387" y="839"/>
                        </a:cubicBezTo>
                        <a:cubicBezTo>
                          <a:pt x="900" y="885"/>
                          <a:pt x="519" y="1266"/>
                          <a:pt x="473" y="1753"/>
                        </a:cubicBezTo>
                        <a:lnTo>
                          <a:pt x="473" y="1829"/>
                        </a:lnTo>
                        <a:cubicBezTo>
                          <a:pt x="245" y="1829"/>
                          <a:pt x="47" y="2027"/>
                          <a:pt x="16" y="2256"/>
                        </a:cubicBezTo>
                        <a:cubicBezTo>
                          <a:pt x="1" y="2469"/>
                          <a:pt x="153" y="2652"/>
                          <a:pt x="382" y="2667"/>
                        </a:cubicBezTo>
                        <a:lnTo>
                          <a:pt x="4252" y="2667"/>
                        </a:lnTo>
                        <a:cubicBezTo>
                          <a:pt x="4617" y="2667"/>
                          <a:pt x="4922" y="2393"/>
                          <a:pt x="4937" y="2027"/>
                        </a:cubicBezTo>
                        <a:cubicBezTo>
                          <a:pt x="4953" y="1753"/>
                          <a:pt x="4800" y="1509"/>
                          <a:pt x="4557" y="1418"/>
                        </a:cubicBezTo>
                        <a:cubicBezTo>
                          <a:pt x="4587" y="976"/>
                          <a:pt x="4252" y="580"/>
                          <a:pt x="3810" y="534"/>
                        </a:cubicBezTo>
                        <a:lnTo>
                          <a:pt x="3734" y="534"/>
                        </a:lnTo>
                        <a:cubicBezTo>
                          <a:pt x="3627" y="534"/>
                          <a:pt x="3505" y="565"/>
                          <a:pt x="3399" y="595"/>
                        </a:cubicBezTo>
                        <a:cubicBezTo>
                          <a:pt x="3246" y="260"/>
                          <a:pt x="2896" y="1"/>
                          <a:pt x="2500" y="1"/>
                        </a:cubicBezTo>
                        <a:close/>
                      </a:path>
                    </a:pathLst>
                  </a:custGeom>
                  <a:solidFill>
                    <a:srgbClr val="FE8D00">
                      <a:alpha val="368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4" name="Google Shape;694;p39"/>
                  <p:cNvSpPr/>
                  <p:nvPr/>
                </p:nvSpPr>
                <p:spPr>
                  <a:xfrm>
                    <a:off x="4467715" y="2034404"/>
                    <a:ext cx="373932" cy="198156"/>
                  </a:xfrm>
                  <a:custGeom>
                    <a:rect b="b" l="l" r="r" t="t"/>
                    <a:pathLst>
                      <a:path extrusionOk="0" h="2302" w="4344">
                        <a:moveTo>
                          <a:pt x="2195" y="1"/>
                        </a:moveTo>
                        <a:cubicBezTo>
                          <a:pt x="1738" y="1"/>
                          <a:pt x="1357" y="306"/>
                          <a:pt x="1220" y="717"/>
                        </a:cubicBezTo>
                        <a:cubicBezTo>
                          <a:pt x="808" y="763"/>
                          <a:pt x="458" y="1083"/>
                          <a:pt x="428" y="1524"/>
                        </a:cubicBezTo>
                        <a:lnTo>
                          <a:pt x="428" y="1570"/>
                        </a:lnTo>
                        <a:cubicBezTo>
                          <a:pt x="214" y="1570"/>
                          <a:pt x="47" y="1753"/>
                          <a:pt x="16" y="1936"/>
                        </a:cubicBezTo>
                        <a:cubicBezTo>
                          <a:pt x="1" y="2134"/>
                          <a:pt x="138" y="2301"/>
                          <a:pt x="321" y="2301"/>
                        </a:cubicBezTo>
                        <a:lnTo>
                          <a:pt x="3719" y="2301"/>
                        </a:lnTo>
                        <a:cubicBezTo>
                          <a:pt x="4039" y="2301"/>
                          <a:pt x="4282" y="2058"/>
                          <a:pt x="4328" y="1722"/>
                        </a:cubicBezTo>
                        <a:cubicBezTo>
                          <a:pt x="4343" y="1494"/>
                          <a:pt x="4206" y="1296"/>
                          <a:pt x="3978" y="1189"/>
                        </a:cubicBezTo>
                        <a:cubicBezTo>
                          <a:pt x="4023" y="808"/>
                          <a:pt x="3719" y="473"/>
                          <a:pt x="3338" y="427"/>
                        </a:cubicBezTo>
                        <a:lnTo>
                          <a:pt x="3261" y="427"/>
                        </a:lnTo>
                        <a:cubicBezTo>
                          <a:pt x="3170" y="427"/>
                          <a:pt x="3063" y="458"/>
                          <a:pt x="2972" y="488"/>
                        </a:cubicBezTo>
                        <a:cubicBezTo>
                          <a:pt x="2865" y="199"/>
                          <a:pt x="2530" y="1"/>
                          <a:pt x="2195" y="1"/>
                        </a:cubicBezTo>
                        <a:close/>
                      </a:path>
                    </a:pathLst>
                  </a:custGeom>
                  <a:solidFill>
                    <a:srgbClr val="FE8D00">
                      <a:alpha val="368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5" name="Google Shape;695;p39"/>
                  <p:cNvSpPr/>
                  <p:nvPr/>
                </p:nvSpPr>
                <p:spPr>
                  <a:xfrm>
                    <a:off x="4036288" y="1909848"/>
                    <a:ext cx="279416" cy="149607"/>
                  </a:xfrm>
                  <a:custGeom>
                    <a:rect b="b" l="l" r="r" t="t"/>
                    <a:pathLst>
                      <a:path extrusionOk="0" h="1738" w="3246">
                        <a:moveTo>
                          <a:pt x="1813" y="0"/>
                        </a:moveTo>
                        <a:cubicBezTo>
                          <a:pt x="1524" y="0"/>
                          <a:pt x="1280" y="153"/>
                          <a:pt x="1143" y="397"/>
                        </a:cubicBezTo>
                        <a:cubicBezTo>
                          <a:pt x="1067" y="351"/>
                          <a:pt x="1021" y="351"/>
                          <a:pt x="945" y="351"/>
                        </a:cubicBezTo>
                        <a:cubicBezTo>
                          <a:pt x="610" y="351"/>
                          <a:pt x="351" y="595"/>
                          <a:pt x="305" y="930"/>
                        </a:cubicBezTo>
                        <a:cubicBezTo>
                          <a:pt x="137" y="975"/>
                          <a:pt x="31" y="1128"/>
                          <a:pt x="0" y="1326"/>
                        </a:cubicBezTo>
                        <a:lnTo>
                          <a:pt x="0" y="1356"/>
                        </a:lnTo>
                        <a:cubicBezTo>
                          <a:pt x="0" y="1570"/>
                          <a:pt x="183" y="1737"/>
                          <a:pt x="412" y="1737"/>
                        </a:cubicBezTo>
                        <a:lnTo>
                          <a:pt x="2941" y="1737"/>
                        </a:lnTo>
                        <a:cubicBezTo>
                          <a:pt x="3093" y="1737"/>
                          <a:pt x="3230" y="1631"/>
                          <a:pt x="3246" y="1463"/>
                        </a:cubicBezTo>
                        <a:lnTo>
                          <a:pt x="3246" y="1417"/>
                        </a:lnTo>
                        <a:cubicBezTo>
                          <a:pt x="3246" y="1280"/>
                          <a:pt x="3124" y="1174"/>
                          <a:pt x="3002" y="1174"/>
                        </a:cubicBezTo>
                        <a:lnTo>
                          <a:pt x="3002" y="1128"/>
                        </a:lnTo>
                        <a:lnTo>
                          <a:pt x="3002" y="1113"/>
                        </a:lnTo>
                        <a:cubicBezTo>
                          <a:pt x="3017" y="808"/>
                          <a:pt x="2773" y="549"/>
                          <a:pt x="2453" y="534"/>
                        </a:cubicBezTo>
                        <a:cubicBezTo>
                          <a:pt x="2408" y="229"/>
                          <a:pt x="2133" y="0"/>
                          <a:pt x="1813" y="0"/>
                        </a:cubicBezTo>
                        <a:close/>
                      </a:path>
                    </a:pathLst>
                  </a:custGeom>
                  <a:solidFill>
                    <a:srgbClr val="FE8D00">
                      <a:alpha val="36820"/>
                    </a:srgbClr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696" name="Google Shape;696;p39"/>
              <p:cNvGrpSpPr/>
              <p:nvPr/>
            </p:nvGrpSpPr>
            <p:grpSpPr>
              <a:xfrm>
                <a:off x="4189680" y="3062959"/>
                <a:ext cx="456568" cy="410602"/>
                <a:chOff x="4189680" y="3062959"/>
                <a:chExt cx="456568" cy="410602"/>
              </a:xfrm>
            </p:grpSpPr>
            <p:sp>
              <p:nvSpPr>
                <p:cNvPr id="697" name="Google Shape;697;p39"/>
                <p:cNvSpPr/>
                <p:nvPr/>
              </p:nvSpPr>
              <p:spPr>
                <a:xfrm>
                  <a:off x="4189680" y="3062959"/>
                  <a:ext cx="456568" cy="410602"/>
                </a:xfrm>
                <a:custGeom>
                  <a:rect b="b" l="l" r="r" t="t"/>
                  <a:pathLst>
                    <a:path extrusionOk="0" h="4770" w="5304">
                      <a:moveTo>
                        <a:pt x="2825" y="0"/>
                      </a:moveTo>
                      <a:cubicBezTo>
                        <a:pt x="2199" y="0"/>
                        <a:pt x="1559" y="244"/>
                        <a:pt x="1067" y="728"/>
                      </a:cubicBezTo>
                      <a:cubicBezTo>
                        <a:pt x="77" y="1688"/>
                        <a:pt x="1" y="3181"/>
                        <a:pt x="885" y="4095"/>
                      </a:cubicBezTo>
                      <a:cubicBezTo>
                        <a:pt x="1319" y="4545"/>
                        <a:pt x="1909" y="4770"/>
                        <a:pt x="2511" y="4770"/>
                      </a:cubicBezTo>
                      <a:cubicBezTo>
                        <a:pt x="3134" y="4770"/>
                        <a:pt x="3771" y="4530"/>
                        <a:pt x="4267" y="4049"/>
                      </a:cubicBezTo>
                      <a:cubicBezTo>
                        <a:pt x="5227" y="3090"/>
                        <a:pt x="5303" y="1581"/>
                        <a:pt x="4435" y="667"/>
                      </a:cubicBezTo>
                      <a:cubicBezTo>
                        <a:pt x="4004" y="221"/>
                        <a:pt x="3420" y="0"/>
                        <a:pt x="28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39"/>
                <p:cNvSpPr/>
                <p:nvPr/>
              </p:nvSpPr>
              <p:spPr>
                <a:xfrm>
                  <a:off x="4231687" y="3082327"/>
                  <a:ext cx="372554" cy="369972"/>
                </a:xfrm>
                <a:custGeom>
                  <a:rect b="b" l="l" r="r" t="t"/>
                  <a:pathLst>
                    <a:path extrusionOk="0" h="4298" w="4328">
                      <a:moveTo>
                        <a:pt x="2329" y="0"/>
                      </a:moveTo>
                      <a:cubicBezTo>
                        <a:pt x="2320" y="0"/>
                        <a:pt x="2310" y="0"/>
                        <a:pt x="2301" y="0"/>
                      </a:cubicBezTo>
                      <a:cubicBezTo>
                        <a:pt x="1113" y="31"/>
                        <a:pt x="122" y="960"/>
                        <a:pt x="16" y="2164"/>
                      </a:cubicBezTo>
                      <a:cubicBezTo>
                        <a:pt x="1" y="2499"/>
                        <a:pt x="61" y="2849"/>
                        <a:pt x="214" y="3169"/>
                      </a:cubicBezTo>
                      <a:cubicBezTo>
                        <a:pt x="543" y="3858"/>
                        <a:pt x="1241" y="4297"/>
                        <a:pt x="1989" y="4297"/>
                      </a:cubicBezTo>
                      <a:cubicBezTo>
                        <a:pt x="2001" y="4297"/>
                        <a:pt x="2014" y="4297"/>
                        <a:pt x="2027" y="4297"/>
                      </a:cubicBezTo>
                      <a:cubicBezTo>
                        <a:pt x="2819" y="4282"/>
                        <a:pt x="3566" y="3855"/>
                        <a:pt x="3977" y="3169"/>
                      </a:cubicBezTo>
                      <a:cubicBezTo>
                        <a:pt x="4175" y="2865"/>
                        <a:pt x="4282" y="2529"/>
                        <a:pt x="4312" y="2164"/>
                      </a:cubicBezTo>
                      <a:cubicBezTo>
                        <a:pt x="4328" y="2088"/>
                        <a:pt x="4328" y="2027"/>
                        <a:pt x="4312" y="1950"/>
                      </a:cubicBezTo>
                      <a:cubicBezTo>
                        <a:pt x="4282" y="878"/>
                        <a:pt x="3413" y="0"/>
                        <a:pt x="232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39"/>
                <p:cNvSpPr/>
                <p:nvPr/>
              </p:nvSpPr>
              <p:spPr>
                <a:xfrm>
                  <a:off x="4250022" y="3306562"/>
                  <a:ext cx="324091" cy="145647"/>
                </a:xfrm>
                <a:custGeom>
                  <a:rect b="b" l="l" r="r" t="t"/>
                  <a:pathLst>
                    <a:path extrusionOk="0" h="1692" w="3765">
                      <a:moveTo>
                        <a:pt x="1921" y="1"/>
                      </a:moveTo>
                      <a:cubicBezTo>
                        <a:pt x="1235" y="1"/>
                        <a:pt x="565" y="199"/>
                        <a:pt x="1" y="564"/>
                      </a:cubicBezTo>
                      <a:cubicBezTo>
                        <a:pt x="321" y="1250"/>
                        <a:pt x="1006" y="1692"/>
                        <a:pt x="1768" y="1692"/>
                      </a:cubicBezTo>
                      <a:lnTo>
                        <a:pt x="1814" y="1692"/>
                      </a:lnTo>
                      <a:cubicBezTo>
                        <a:pt x="2606" y="1677"/>
                        <a:pt x="3353" y="1250"/>
                        <a:pt x="3764" y="564"/>
                      </a:cubicBezTo>
                      <a:cubicBezTo>
                        <a:pt x="3231" y="199"/>
                        <a:pt x="2591" y="1"/>
                        <a:pt x="1936" y="1"/>
                      </a:cubicBezTo>
                      <a:close/>
                    </a:path>
                  </a:pathLst>
                </a:custGeom>
                <a:solidFill>
                  <a:srgbClr val="FE8D00">
                    <a:alpha val="54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39"/>
                <p:cNvSpPr/>
                <p:nvPr/>
              </p:nvSpPr>
              <p:spPr>
                <a:xfrm>
                  <a:off x="4341868" y="3122956"/>
                  <a:ext cx="163982" cy="164068"/>
                </a:xfrm>
                <a:custGeom>
                  <a:rect b="b" l="l" r="r" t="t"/>
                  <a:pathLst>
                    <a:path extrusionOk="0" h="1906" w="1905">
                      <a:moveTo>
                        <a:pt x="1021" y="1"/>
                      </a:moveTo>
                      <a:cubicBezTo>
                        <a:pt x="473" y="1"/>
                        <a:pt x="31" y="412"/>
                        <a:pt x="0" y="945"/>
                      </a:cubicBezTo>
                      <a:lnTo>
                        <a:pt x="0" y="1037"/>
                      </a:lnTo>
                      <a:cubicBezTo>
                        <a:pt x="0" y="1524"/>
                        <a:pt x="396" y="1905"/>
                        <a:pt x="869" y="1905"/>
                      </a:cubicBezTo>
                      <a:lnTo>
                        <a:pt x="884" y="1905"/>
                      </a:lnTo>
                      <a:cubicBezTo>
                        <a:pt x="1433" y="1905"/>
                        <a:pt x="1859" y="1478"/>
                        <a:pt x="1905" y="945"/>
                      </a:cubicBezTo>
                      <a:lnTo>
                        <a:pt x="1905" y="854"/>
                      </a:lnTo>
                      <a:cubicBezTo>
                        <a:pt x="1890" y="381"/>
                        <a:pt x="1509" y="1"/>
                        <a:pt x="1021" y="1"/>
                      </a:cubicBezTo>
                      <a:close/>
                    </a:path>
                  </a:pathLst>
                </a:custGeom>
                <a:solidFill>
                  <a:srgbClr val="FE8D00">
                    <a:alpha val="54549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1" name="Google Shape;701;p39"/>
              <p:cNvGrpSpPr/>
              <p:nvPr/>
            </p:nvGrpSpPr>
            <p:grpSpPr>
              <a:xfrm>
                <a:off x="3540560" y="2820045"/>
                <a:ext cx="540410" cy="484028"/>
                <a:chOff x="3540560" y="2820045"/>
                <a:chExt cx="540410" cy="484028"/>
              </a:xfrm>
            </p:grpSpPr>
            <p:sp>
              <p:nvSpPr>
                <p:cNvPr id="702" name="Google Shape;702;p39"/>
                <p:cNvSpPr/>
                <p:nvPr/>
              </p:nvSpPr>
              <p:spPr>
                <a:xfrm>
                  <a:off x="3540560" y="2820045"/>
                  <a:ext cx="540410" cy="484028"/>
                </a:xfrm>
                <a:custGeom>
                  <a:rect b="b" l="l" r="r" t="t"/>
                  <a:pathLst>
                    <a:path extrusionOk="0" h="5623" w="6278">
                      <a:moveTo>
                        <a:pt x="3291" y="579"/>
                      </a:moveTo>
                      <a:cubicBezTo>
                        <a:pt x="3855" y="579"/>
                        <a:pt x="4388" y="792"/>
                        <a:pt x="4815" y="1204"/>
                      </a:cubicBezTo>
                      <a:cubicBezTo>
                        <a:pt x="5653" y="2072"/>
                        <a:pt x="5577" y="3489"/>
                        <a:pt x="4647" y="4388"/>
                      </a:cubicBezTo>
                      <a:cubicBezTo>
                        <a:pt x="4160" y="4845"/>
                        <a:pt x="3550" y="5074"/>
                        <a:pt x="2971" y="5074"/>
                      </a:cubicBezTo>
                      <a:cubicBezTo>
                        <a:pt x="2392" y="5074"/>
                        <a:pt x="1859" y="4860"/>
                        <a:pt x="1448" y="4449"/>
                      </a:cubicBezTo>
                      <a:cubicBezTo>
                        <a:pt x="610" y="3596"/>
                        <a:pt x="686" y="2164"/>
                        <a:pt x="1615" y="1265"/>
                      </a:cubicBezTo>
                      <a:cubicBezTo>
                        <a:pt x="2088" y="808"/>
                        <a:pt x="2697" y="579"/>
                        <a:pt x="3291" y="579"/>
                      </a:cubicBezTo>
                      <a:close/>
                      <a:moveTo>
                        <a:pt x="3322" y="0"/>
                      </a:moveTo>
                      <a:cubicBezTo>
                        <a:pt x="2590" y="0"/>
                        <a:pt x="1844" y="290"/>
                        <a:pt x="1250" y="869"/>
                      </a:cubicBezTo>
                      <a:cubicBezTo>
                        <a:pt x="92" y="1996"/>
                        <a:pt x="0" y="3763"/>
                        <a:pt x="1036" y="4845"/>
                      </a:cubicBezTo>
                      <a:cubicBezTo>
                        <a:pt x="1554" y="5378"/>
                        <a:pt x="2240" y="5622"/>
                        <a:pt x="2941" y="5622"/>
                      </a:cubicBezTo>
                      <a:cubicBezTo>
                        <a:pt x="3687" y="5622"/>
                        <a:pt x="4434" y="5348"/>
                        <a:pt x="5028" y="4769"/>
                      </a:cubicBezTo>
                      <a:cubicBezTo>
                        <a:pt x="6186" y="3641"/>
                        <a:pt x="6277" y="1874"/>
                        <a:pt x="5226" y="792"/>
                      </a:cubicBezTo>
                      <a:cubicBezTo>
                        <a:pt x="4723" y="274"/>
                        <a:pt x="4038" y="0"/>
                        <a:pt x="3322" y="0"/>
                      </a:cubicBezTo>
                      <a:close/>
                    </a:path>
                  </a:pathLst>
                </a:custGeom>
                <a:solidFill>
                  <a:srgbClr val="FE8D00">
                    <a:alpha val="368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39"/>
                <p:cNvSpPr/>
                <p:nvPr/>
              </p:nvSpPr>
              <p:spPr>
                <a:xfrm>
                  <a:off x="3591691" y="2868507"/>
                  <a:ext cx="435479" cy="387016"/>
                </a:xfrm>
                <a:custGeom>
                  <a:rect b="b" l="l" r="r" t="t"/>
                  <a:pathLst>
                    <a:path extrusionOk="0" h="4496" w="5059">
                      <a:moveTo>
                        <a:pt x="2667" y="565"/>
                      </a:moveTo>
                      <a:cubicBezTo>
                        <a:pt x="3093" y="565"/>
                        <a:pt x="3505" y="717"/>
                        <a:pt x="3809" y="1052"/>
                      </a:cubicBezTo>
                      <a:cubicBezTo>
                        <a:pt x="4449" y="1692"/>
                        <a:pt x="4388" y="2759"/>
                        <a:pt x="3687" y="3429"/>
                      </a:cubicBezTo>
                      <a:cubicBezTo>
                        <a:pt x="3322" y="3764"/>
                        <a:pt x="2865" y="3947"/>
                        <a:pt x="2423" y="3947"/>
                      </a:cubicBezTo>
                      <a:cubicBezTo>
                        <a:pt x="2012" y="3947"/>
                        <a:pt x="1585" y="3795"/>
                        <a:pt x="1280" y="3459"/>
                      </a:cubicBezTo>
                      <a:cubicBezTo>
                        <a:pt x="656" y="2819"/>
                        <a:pt x="716" y="1753"/>
                        <a:pt x="1417" y="1083"/>
                      </a:cubicBezTo>
                      <a:cubicBezTo>
                        <a:pt x="1783" y="747"/>
                        <a:pt x="2210" y="565"/>
                        <a:pt x="2667" y="565"/>
                      </a:cubicBezTo>
                      <a:close/>
                      <a:moveTo>
                        <a:pt x="2697" y="1"/>
                      </a:moveTo>
                      <a:cubicBezTo>
                        <a:pt x="2103" y="1"/>
                        <a:pt x="1494" y="229"/>
                        <a:pt x="1021" y="686"/>
                      </a:cubicBezTo>
                      <a:cubicBezTo>
                        <a:pt x="77" y="1570"/>
                        <a:pt x="0" y="3002"/>
                        <a:pt x="838" y="3856"/>
                      </a:cubicBezTo>
                      <a:cubicBezTo>
                        <a:pt x="1250" y="4282"/>
                        <a:pt x="1798" y="4495"/>
                        <a:pt x="2362" y="4495"/>
                      </a:cubicBezTo>
                      <a:cubicBezTo>
                        <a:pt x="2956" y="4495"/>
                        <a:pt x="3566" y="4267"/>
                        <a:pt x="4053" y="3810"/>
                      </a:cubicBezTo>
                      <a:cubicBezTo>
                        <a:pt x="4983" y="2911"/>
                        <a:pt x="5059" y="1479"/>
                        <a:pt x="4221" y="625"/>
                      </a:cubicBezTo>
                      <a:cubicBezTo>
                        <a:pt x="3794" y="199"/>
                        <a:pt x="3246" y="1"/>
                        <a:pt x="26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39"/>
                <p:cNvSpPr/>
                <p:nvPr/>
              </p:nvSpPr>
              <p:spPr>
                <a:xfrm>
                  <a:off x="3648073" y="2917056"/>
                  <a:ext cx="322714" cy="291209"/>
                </a:xfrm>
                <a:custGeom>
                  <a:rect b="b" l="l" r="r" t="t"/>
                  <a:pathLst>
                    <a:path extrusionOk="0" h="3383" w="3749">
                      <a:moveTo>
                        <a:pt x="1981" y="580"/>
                      </a:moveTo>
                      <a:cubicBezTo>
                        <a:pt x="2560" y="580"/>
                        <a:pt x="3017" y="1037"/>
                        <a:pt x="3032" y="1600"/>
                      </a:cubicBezTo>
                      <a:lnTo>
                        <a:pt x="3032" y="1707"/>
                      </a:lnTo>
                      <a:cubicBezTo>
                        <a:pt x="2956" y="2332"/>
                        <a:pt x="2438" y="2804"/>
                        <a:pt x="1798" y="2819"/>
                      </a:cubicBezTo>
                      <a:cubicBezTo>
                        <a:pt x="1219" y="2819"/>
                        <a:pt x="762" y="2362"/>
                        <a:pt x="762" y="1798"/>
                      </a:cubicBezTo>
                      <a:lnTo>
                        <a:pt x="762" y="1707"/>
                      </a:lnTo>
                      <a:cubicBezTo>
                        <a:pt x="823" y="1067"/>
                        <a:pt x="1341" y="580"/>
                        <a:pt x="1966" y="580"/>
                      </a:cubicBezTo>
                      <a:close/>
                      <a:moveTo>
                        <a:pt x="1996" y="1"/>
                      </a:moveTo>
                      <a:cubicBezTo>
                        <a:pt x="1570" y="1"/>
                        <a:pt x="1113" y="183"/>
                        <a:pt x="747" y="519"/>
                      </a:cubicBezTo>
                      <a:cubicBezTo>
                        <a:pt x="61" y="1189"/>
                        <a:pt x="1" y="2255"/>
                        <a:pt x="610" y="2895"/>
                      </a:cubicBezTo>
                      <a:cubicBezTo>
                        <a:pt x="915" y="3215"/>
                        <a:pt x="1341" y="3383"/>
                        <a:pt x="1753" y="3383"/>
                      </a:cubicBezTo>
                      <a:cubicBezTo>
                        <a:pt x="2195" y="3383"/>
                        <a:pt x="2652" y="3200"/>
                        <a:pt x="3017" y="2865"/>
                      </a:cubicBezTo>
                      <a:cubicBezTo>
                        <a:pt x="3703" y="2195"/>
                        <a:pt x="3749" y="1128"/>
                        <a:pt x="3139" y="488"/>
                      </a:cubicBezTo>
                      <a:cubicBezTo>
                        <a:pt x="2834" y="153"/>
                        <a:pt x="2423" y="1"/>
                        <a:pt x="1996" y="1"/>
                      </a:cubicBezTo>
                      <a:close/>
                    </a:path>
                  </a:pathLst>
                </a:custGeom>
                <a:solidFill>
                  <a:srgbClr val="FE8D00">
                    <a:alpha val="368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39"/>
                <p:cNvSpPr/>
                <p:nvPr/>
              </p:nvSpPr>
              <p:spPr>
                <a:xfrm>
                  <a:off x="3713665" y="2965604"/>
                  <a:ext cx="194196" cy="192819"/>
                </a:xfrm>
                <a:custGeom>
                  <a:rect b="b" l="l" r="r" t="t"/>
                  <a:pathLst>
                    <a:path extrusionOk="0" h="2240" w="2256">
                      <a:moveTo>
                        <a:pt x="1158" y="549"/>
                      </a:moveTo>
                      <a:cubicBezTo>
                        <a:pt x="1448" y="549"/>
                        <a:pt x="1676" y="777"/>
                        <a:pt x="1676" y="1067"/>
                      </a:cubicBezTo>
                      <a:lnTo>
                        <a:pt x="1676" y="1113"/>
                      </a:lnTo>
                      <a:cubicBezTo>
                        <a:pt x="1661" y="1448"/>
                        <a:pt x="1387" y="1691"/>
                        <a:pt x="1067" y="1691"/>
                      </a:cubicBezTo>
                      <a:cubicBezTo>
                        <a:pt x="777" y="1691"/>
                        <a:pt x="549" y="1463"/>
                        <a:pt x="549" y="1173"/>
                      </a:cubicBezTo>
                      <a:lnTo>
                        <a:pt x="549" y="1113"/>
                      </a:lnTo>
                      <a:cubicBezTo>
                        <a:pt x="579" y="793"/>
                        <a:pt x="838" y="564"/>
                        <a:pt x="1158" y="549"/>
                      </a:cubicBezTo>
                      <a:close/>
                      <a:moveTo>
                        <a:pt x="1219" y="0"/>
                      </a:moveTo>
                      <a:cubicBezTo>
                        <a:pt x="579" y="0"/>
                        <a:pt x="61" y="488"/>
                        <a:pt x="0" y="1113"/>
                      </a:cubicBezTo>
                      <a:lnTo>
                        <a:pt x="0" y="1219"/>
                      </a:lnTo>
                      <a:cubicBezTo>
                        <a:pt x="0" y="1783"/>
                        <a:pt x="473" y="2240"/>
                        <a:pt x="1036" y="2240"/>
                      </a:cubicBezTo>
                      <a:lnTo>
                        <a:pt x="1052" y="2240"/>
                      </a:lnTo>
                      <a:cubicBezTo>
                        <a:pt x="1676" y="2240"/>
                        <a:pt x="2210" y="1752"/>
                        <a:pt x="2255" y="1113"/>
                      </a:cubicBezTo>
                      <a:lnTo>
                        <a:pt x="2255" y="1021"/>
                      </a:lnTo>
                      <a:cubicBezTo>
                        <a:pt x="2255" y="457"/>
                        <a:pt x="1768" y="0"/>
                        <a:pt x="121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39"/>
                <p:cNvSpPr/>
                <p:nvPr/>
              </p:nvSpPr>
              <p:spPr>
                <a:xfrm>
                  <a:off x="3760836" y="3014153"/>
                  <a:ext cx="97184" cy="98389"/>
                </a:xfrm>
                <a:custGeom>
                  <a:rect b="b" l="l" r="r" t="t"/>
                  <a:pathLst>
                    <a:path extrusionOk="0" h="1143" w="1129">
                      <a:moveTo>
                        <a:pt x="610" y="0"/>
                      </a:moveTo>
                      <a:cubicBezTo>
                        <a:pt x="290" y="0"/>
                        <a:pt x="31" y="244"/>
                        <a:pt x="1" y="579"/>
                      </a:cubicBezTo>
                      <a:lnTo>
                        <a:pt x="1" y="625"/>
                      </a:lnTo>
                      <a:cubicBezTo>
                        <a:pt x="1" y="914"/>
                        <a:pt x="229" y="1143"/>
                        <a:pt x="519" y="1143"/>
                      </a:cubicBezTo>
                      <a:cubicBezTo>
                        <a:pt x="839" y="1143"/>
                        <a:pt x="1098" y="899"/>
                        <a:pt x="1128" y="579"/>
                      </a:cubicBezTo>
                      <a:lnTo>
                        <a:pt x="1128" y="518"/>
                      </a:lnTo>
                      <a:cubicBezTo>
                        <a:pt x="1128" y="229"/>
                        <a:pt x="900" y="0"/>
                        <a:pt x="610" y="0"/>
                      </a:cubicBezTo>
                      <a:close/>
                    </a:path>
                  </a:pathLst>
                </a:custGeom>
                <a:solidFill>
                  <a:srgbClr val="FE8D00">
                    <a:alpha val="368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7" name="Google Shape;707;p39"/>
              <p:cNvGrpSpPr/>
              <p:nvPr/>
            </p:nvGrpSpPr>
            <p:grpSpPr>
              <a:xfrm>
                <a:off x="4681535" y="2223605"/>
                <a:ext cx="518115" cy="483680"/>
                <a:chOff x="4681535" y="2223605"/>
                <a:chExt cx="518115" cy="483680"/>
              </a:xfrm>
            </p:grpSpPr>
            <p:grpSp>
              <p:nvGrpSpPr>
                <p:cNvPr id="708" name="Google Shape;708;p39"/>
                <p:cNvGrpSpPr/>
                <p:nvPr/>
              </p:nvGrpSpPr>
              <p:grpSpPr>
                <a:xfrm>
                  <a:off x="4681535" y="2363483"/>
                  <a:ext cx="363341" cy="343802"/>
                  <a:chOff x="4681535" y="2363483"/>
                  <a:chExt cx="363341" cy="343802"/>
                </a:xfrm>
              </p:grpSpPr>
              <p:sp>
                <p:nvSpPr>
                  <p:cNvPr id="709" name="Google Shape;709;p39"/>
                  <p:cNvSpPr/>
                  <p:nvPr/>
                </p:nvSpPr>
                <p:spPr>
                  <a:xfrm>
                    <a:off x="4705120" y="2496045"/>
                    <a:ext cx="179821" cy="183695"/>
                  </a:xfrm>
                  <a:custGeom>
                    <a:rect b="b" l="l" r="r" t="t"/>
                    <a:pathLst>
                      <a:path extrusionOk="0" h="2134" w="2089">
                        <a:moveTo>
                          <a:pt x="854" y="1"/>
                        </a:moveTo>
                        <a:lnTo>
                          <a:pt x="1" y="519"/>
                        </a:lnTo>
                        <a:lnTo>
                          <a:pt x="1494" y="2134"/>
                        </a:lnTo>
                        <a:lnTo>
                          <a:pt x="2088" y="1311"/>
                        </a:lnTo>
                        <a:lnTo>
                          <a:pt x="85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0" name="Google Shape;710;p39"/>
                  <p:cNvSpPr/>
                  <p:nvPr/>
                </p:nvSpPr>
                <p:spPr>
                  <a:xfrm>
                    <a:off x="4720873" y="2510506"/>
                    <a:ext cx="148316" cy="153567"/>
                  </a:xfrm>
                  <a:custGeom>
                    <a:rect b="b" l="l" r="r" t="t"/>
                    <a:pathLst>
                      <a:path extrusionOk="0" h="1784" w="1723">
                        <a:moveTo>
                          <a:pt x="945" y="0"/>
                        </a:moveTo>
                        <a:lnTo>
                          <a:pt x="1" y="732"/>
                        </a:lnTo>
                        <a:lnTo>
                          <a:pt x="960" y="1783"/>
                        </a:lnTo>
                        <a:lnTo>
                          <a:pt x="1722" y="869"/>
                        </a:lnTo>
                        <a:lnTo>
                          <a:pt x="94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1" name="Google Shape;711;p39"/>
                  <p:cNvSpPr/>
                  <p:nvPr/>
                </p:nvSpPr>
                <p:spPr>
                  <a:xfrm>
                    <a:off x="4681535" y="2363483"/>
                    <a:ext cx="213823" cy="119565"/>
                  </a:xfrm>
                  <a:custGeom>
                    <a:rect b="b" l="l" r="r" t="t"/>
                    <a:pathLst>
                      <a:path extrusionOk="0" h="1389" w="2484">
                        <a:moveTo>
                          <a:pt x="1919" y="0"/>
                        </a:moveTo>
                        <a:cubicBezTo>
                          <a:pt x="911" y="0"/>
                          <a:pt x="417" y="972"/>
                          <a:pt x="0" y="1388"/>
                        </a:cubicBezTo>
                        <a:cubicBezTo>
                          <a:pt x="0" y="1388"/>
                          <a:pt x="444" y="1225"/>
                          <a:pt x="748" y="1225"/>
                        </a:cubicBezTo>
                        <a:cubicBezTo>
                          <a:pt x="792" y="1225"/>
                          <a:pt x="833" y="1228"/>
                          <a:pt x="869" y="1236"/>
                        </a:cubicBezTo>
                        <a:cubicBezTo>
                          <a:pt x="893" y="1238"/>
                          <a:pt x="917" y="1239"/>
                          <a:pt x="941" y="1239"/>
                        </a:cubicBezTo>
                        <a:cubicBezTo>
                          <a:pt x="1108" y="1239"/>
                          <a:pt x="1251" y="1191"/>
                          <a:pt x="1372" y="1084"/>
                        </a:cubicBezTo>
                        <a:lnTo>
                          <a:pt x="2484" y="93"/>
                        </a:lnTo>
                        <a:cubicBezTo>
                          <a:pt x="2279" y="29"/>
                          <a:pt x="2092" y="0"/>
                          <a:pt x="191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2" name="Google Shape;712;p39"/>
                  <p:cNvSpPr/>
                  <p:nvPr/>
                </p:nvSpPr>
                <p:spPr>
                  <a:xfrm>
                    <a:off x="4891395" y="2501295"/>
                    <a:ext cx="153481" cy="205989"/>
                  </a:xfrm>
                  <a:custGeom>
                    <a:rect b="b" l="l" r="r" t="t"/>
                    <a:pathLst>
                      <a:path extrusionOk="0" h="2393" w="1783">
                        <a:moveTo>
                          <a:pt x="1448" y="1"/>
                        </a:moveTo>
                        <a:lnTo>
                          <a:pt x="396" y="1037"/>
                        </a:lnTo>
                        <a:cubicBezTo>
                          <a:pt x="259" y="1159"/>
                          <a:pt x="183" y="1342"/>
                          <a:pt x="198" y="1524"/>
                        </a:cubicBezTo>
                        <a:cubicBezTo>
                          <a:pt x="244" y="1829"/>
                          <a:pt x="0" y="2393"/>
                          <a:pt x="0" y="2393"/>
                        </a:cubicBezTo>
                        <a:cubicBezTo>
                          <a:pt x="533" y="1936"/>
                          <a:pt x="1783" y="1448"/>
                          <a:pt x="144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13" name="Google Shape;713;p39"/>
                <p:cNvSpPr/>
                <p:nvPr/>
              </p:nvSpPr>
              <p:spPr>
                <a:xfrm>
                  <a:off x="4756251" y="2229028"/>
                  <a:ext cx="436856" cy="398636"/>
                </a:xfrm>
                <a:custGeom>
                  <a:rect b="b" l="l" r="r" t="t"/>
                  <a:pathLst>
                    <a:path extrusionOk="0" h="4631" w="5075">
                      <a:moveTo>
                        <a:pt x="4213" y="0"/>
                      </a:moveTo>
                      <a:cubicBezTo>
                        <a:pt x="3754" y="0"/>
                        <a:pt x="3112" y="279"/>
                        <a:pt x="2484" y="802"/>
                      </a:cubicBezTo>
                      <a:lnTo>
                        <a:pt x="214" y="2707"/>
                      </a:lnTo>
                      <a:cubicBezTo>
                        <a:pt x="16" y="2844"/>
                        <a:pt x="1" y="3103"/>
                        <a:pt x="138" y="3301"/>
                      </a:cubicBezTo>
                      <a:lnTo>
                        <a:pt x="153" y="3316"/>
                      </a:lnTo>
                      <a:lnTo>
                        <a:pt x="1281" y="4505"/>
                      </a:lnTo>
                      <a:cubicBezTo>
                        <a:pt x="1365" y="4588"/>
                        <a:pt x="1467" y="4630"/>
                        <a:pt x="1572" y="4630"/>
                      </a:cubicBezTo>
                      <a:cubicBezTo>
                        <a:pt x="1677" y="4630"/>
                        <a:pt x="1784" y="4588"/>
                        <a:pt x="1875" y="4505"/>
                      </a:cubicBezTo>
                      <a:lnTo>
                        <a:pt x="1890" y="4489"/>
                      </a:lnTo>
                      <a:lnTo>
                        <a:pt x="3932" y="2356"/>
                      </a:lnTo>
                      <a:cubicBezTo>
                        <a:pt x="4739" y="1503"/>
                        <a:pt x="5074" y="574"/>
                        <a:pt x="4709" y="178"/>
                      </a:cubicBezTo>
                      <a:cubicBezTo>
                        <a:pt x="4594" y="58"/>
                        <a:pt x="4423" y="0"/>
                        <a:pt x="42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39"/>
                <p:cNvSpPr/>
                <p:nvPr/>
              </p:nvSpPr>
              <p:spPr>
                <a:xfrm>
                  <a:off x="4753669" y="2223605"/>
                  <a:ext cx="445980" cy="410257"/>
                </a:xfrm>
                <a:custGeom>
                  <a:rect b="b" l="l" r="r" t="t"/>
                  <a:pathLst>
                    <a:path extrusionOk="0" h="4766" w="5181">
                      <a:moveTo>
                        <a:pt x="4236" y="119"/>
                      </a:moveTo>
                      <a:cubicBezTo>
                        <a:pt x="4419" y="119"/>
                        <a:pt x="4571" y="180"/>
                        <a:pt x="4678" y="286"/>
                      </a:cubicBezTo>
                      <a:cubicBezTo>
                        <a:pt x="5028" y="652"/>
                        <a:pt x="4678" y="1566"/>
                        <a:pt x="3901" y="2389"/>
                      </a:cubicBezTo>
                      <a:lnTo>
                        <a:pt x="1844" y="4522"/>
                      </a:lnTo>
                      <a:cubicBezTo>
                        <a:pt x="1783" y="4598"/>
                        <a:pt x="1676" y="4628"/>
                        <a:pt x="1570" y="4628"/>
                      </a:cubicBezTo>
                      <a:cubicBezTo>
                        <a:pt x="1494" y="4628"/>
                        <a:pt x="1402" y="4598"/>
                        <a:pt x="1341" y="4537"/>
                      </a:cubicBezTo>
                      <a:lnTo>
                        <a:pt x="229" y="3333"/>
                      </a:lnTo>
                      <a:cubicBezTo>
                        <a:pt x="168" y="3257"/>
                        <a:pt x="153" y="3181"/>
                        <a:pt x="153" y="3090"/>
                      </a:cubicBezTo>
                      <a:cubicBezTo>
                        <a:pt x="153" y="2998"/>
                        <a:pt x="198" y="2876"/>
                        <a:pt x="275" y="2831"/>
                      </a:cubicBezTo>
                      <a:lnTo>
                        <a:pt x="2545" y="926"/>
                      </a:lnTo>
                      <a:cubicBezTo>
                        <a:pt x="3154" y="408"/>
                        <a:pt x="3809" y="119"/>
                        <a:pt x="4236" y="119"/>
                      </a:cubicBezTo>
                      <a:close/>
                      <a:moveTo>
                        <a:pt x="4242" y="1"/>
                      </a:moveTo>
                      <a:cubicBezTo>
                        <a:pt x="3764" y="1"/>
                        <a:pt x="3102" y="290"/>
                        <a:pt x="2469" y="820"/>
                      </a:cubicBezTo>
                      <a:lnTo>
                        <a:pt x="198" y="2724"/>
                      </a:lnTo>
                      <a:cubicBezTo>
                        <a:pt x="92" y="2831"/>
                        <a:pt x="16" y="2953"/>
                        <a:pt x="16" y="3090"/>
                      </a:cubicBezTo>
                      <a:cubicBezTo>
                        <a:pt x="0" y="3227"/>
                        <a:pt x="46" y="3333"/>
                        <a:pt x="122" y="3440"/>
                      </a:cubicBezTo>
                      <a:lnTo>
                        <a:pt x="1250" y="4628"/>
                      </a:lnTo>
                      <a:cubicBezTo>
                        <a:pt x="1326" y="4705"/>
                        <a:pt x="1463" y="4766"/>
                        <a:pt x="1570" y="4766"/>
                      </a:cubicBezTo>
                      <a:cubicBezTo>
                        <a:pt x="1707" y="4766"/>
                        <a:pt x="1844" y="4705"/>
                        <a:pt x="1935" y="4613"/>
                      </a:cubicBezTo>
                      <a:lnTo>
                        <a:pt x="3992" y="2465"/>
                      </a:lnTo>
                      <a:cubicBezTo>
                        <a:pt x="4830" y="1612"/>
                        <a:pt x="5181" y="621"/>
                        <a:pt x="4769" y="195"/>
                      </a:cubicBezTo>
                      <a:cubicBezTo>
                        <a:pt x="4648" y="64"/>
                        <a:pt x="4465" y="1"/>
                        <a:pt x="42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39"/>
                <p:cNvSpPr/>
                <p:nvPr/>
              </p:nvSpPr>
              <p:spPr>
                <a:xfrm>
                  <a:off x="4953027" y="2313127"/>
                  <a:ext cx="136437" cy="123611"/>
                </a:xfrm>
                <a:custGeom>
                  <a:rect b="b" l="l" r="r" t="t"/>
                  <a:pathLst>
                    <a:path extrusionOk="0" h="1436" w="1585">
                      <a:moveTo>
                        <a:pt x="787" y="0"/>
                      </a:moveTo>
                      <a:cubicBezTo>
                        <a:pt x="630" y="0"/>
                        <a:pt x="473" y="51"/>
                        <a:pt x="351" y="160"/>
                      </a:cubicBezTo>
                      <a:cubicBezTo>
                        <a:pt x="46" y="419"/>
                        <a:pt x="0" y="876"/>
                        <a:pt x="244" y="1181"/>
                      </a:cubicBezTo>
                      <a:cubicBezTo>
                        <a:pt x="388" y="1350"/>
                        <a:pt x="593" y="1435"/>
                        <a:pt x="799" y="1435"/>
                      </a:cubicBezTo>
                      <a:cubicBezTo>
                        <a:pt x="964" y="1435"/>
                        <a:pt x="1129" y="1381"/>
                        <a:pt x="1265" y="1273"/>
                      </a:cubicBezTo>
                      <a:cubicBezTo>
                        <a:pt x="1570" y="998"/>
                        <a:pt x="1585" y="526"/>
                        <a:pt x="1311" y="221"/>
                      </a:cubicBezTo>
                      <a:cubicBezTo>
                        <a:pt x="1176" y="78"/>
                        <a:pt x="981" y="0"/>
                        <a:pt x="7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39"/>
                <p:cNvSpPr/>
                <p:nvPr/>
              </p:nvSpPr>
              <p:spPr>
                <a:xfrm>
                  <a:off x="4972653" y="2332151"/>
                  <a:ext cx="93225" cy="86596"/>
                </a:xfrm>
                <a:custGeom>
                  <a:rect b="b" l="l" r="r" t="t"/>
                  <a:pathLst>
                    <a:path extrusionOk="0" h="1006" w="1083">
                      <a:moveTo>
                        <a:pt x="549" y="0"/>
                      </a:moveTo>
                      <a:cubicBezTo>
                        <a:pt x="443" y="0"/>
                        <a:pt x="321" y="46"/>
                        <a:pt x="245" y="122"/>
                      </a:cubicBezTo>
                      <a:cubicBezTo>
                        <a:pt x="31" y="290"/>
                        <a:pt x="1" y="595"/>
                        <a:pt x="168" y="823"/>
                      </a:cubicBezTo>
                      <a:cubicBezTo>
                        <a:pt x="275" y="930"/>
                        <a:pt x="427" y="1006"/>
                        <a:pt x="549" y="1006"/>
                      </a:cubicBezTo>
                      <a:cubicBezTo>
                        <a:pt x="671" y="1006"/>
                        <a:pt x="778" y="975"/>
                        <a:pt x="854" y="899"/>
                      </a:cubicBezTo>
                      <a:cubicBezTo>
                        <a:pt x="1067" y="701"/>
                        <a:pt x="1083" y="381"/>
                        <a:pt x="900" y="168"/>
                      </a:cubicBezTo>
                      <a:cubicBezTo>
                        <a:pt x="824" y="61"/>
                        <a:pt x="686" y="0"/>
                        <a:pt x="5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7" name="Google Shape;717;p39"/>
              <p:cNvGrpSpPr/>
              <p:nvPr/>
            </p:nvGrpSpPr>
            <p:grpSpPr>
              <a:xfrm>
                <a:off x="3561477" y="2249859"/>
                <a:ext cx="459147" cy="437887"/>
                <a:chOff x="3561477" y="2249859"/>
                <a:chExt cx="459147" cy="437887"/>
              </a:xfrm>
            </p:grpSpPr>
            <p:sp>
              <p:nvSpPr>
                <p:cNvPr id="718" name="Google Shape;718;p39"/>
                <p:cNvSpPr/>
                <p:nvPr/>
              </p:nvSpPr>
              <p:spPr>
                <a:xfrm>
                  <a:off x="3793632" y="2342652"/>
                  <a:ext cx="226993" cy="335798"/>
                </a:xfrm>
                <a:custGeom>
                  <a:rect b="b" l="l" r="r" t="t"/>
                  <a:pathLst>
                    <a:path extrusionOk="0" h="3901" w="2637">
                      <a:moveTo>
                        <a:pt x="2195" y="0"/>
                      </a:moveTo>
                      <a:lnTo>
                        <a:pt x="1" y="1448"/>
                      </a:lnTo>
                      <a:lnTo>
                        <a:pt x="504" y="3901"/>
                      </a:lnTo>
                      <a:cubicBezTo>
                        <a:pt x="732" y="3840"/>
                        <a:pt x="945" y="3748"/>
                        <a:pt x="1128" y="3642"/>
                      </a:cubicBezTo>
                      <a:cubicBezTo>
                        <a:pt x="1341" y="3535"/>
                        <a:pt x="1509" y="3398"/>
                        <a:pt x="1677" y="3245"/>
                      </a:cubicBezTo>
                      <a:cubicBezTo>
                        <a:pt x="2134" y="2834"/>
                        <a:pt x="2438" y="2286"/>
                        <a:pt x="2545" y="1676"/>
                      </a:cubicBezTo>
                      <a:cubicBezTo>
                        <a:pt x="2637" y="1082"/>
                        <a:pt x="2515" y="488"/>
                        <a:pt x="21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39"/>
                <p:cNvSpPr/>
                <p:nvPr/>
              </p:nvSpPr>
              <p:spPr>
                <a:xfrm>
                  <a:off x="3796300" y="2342652"/>
                  <a:ext cx="224324" cy="337089"/>
                </a:xfrm>
                <a:custGeom>
                  <a:rect b="b" l="l" r="r" t="t"/>
                  <a:pathLst>
                    <a:path extrusionOk="0" h="3916" w="2606">
                      <a:moveTo>
                        <a:pt x="2133" y="183"/>
                      </a:moveTo>
                      <a:cubicBezTo>
                        <a:pt x="2377" y="640"/>
                        <a:pt x="2468" y="1158"/>
                        <a:pt x="2377" y="1676"/>
                      </a:cubicBezTo>
                      <a:cubicBezTo>
                        <a:pt x="2286" y="2240"/>
                        <a:pt x="1996" y="2773"/>
                        <a:pt x="1569" y="3169"/>
                      </a:cubicBezTo>
                      <a:cubicBezTo>
                        <a:pt x="1417" y="3322"/>
                        <a:pt x="1234" y="3459"/>
                        <a:pt x="1036" y="3550"/>
                      </a:cubicBezTo>
                      <a:cubicBezTo>
                        <a:pt x="884" y="3626"/>
                        <a:pt x="732" y="3703"/>
                        <a:pt x="564" y="3763"/>
                      </a:cubicBezTo>
                      <a:lnTo>
                        <a:pt x="122" y="1539"/>
                      </a:lnTo>
                      <a:lnTo>
                        <a:pt x="2133" y="183"/>
                      </a:lnTo>
                      <a:close/>
                      <a:moveTo>
                        <a:pt x="2179" y="0"/>
                      </a:moveTo>
                      <a:lnTo>
                        <a:pt x="0" y="1463"/>
                      </a:lnTo>
                      <a:lnTo>
                        <a:pt x="488" y="3916"/>
                      </a:lnTo>
                      <a:cubicBezTo>
                        <a:pt x="716" y="3855"/>
                        <a:pt x="930" y="3763"/>
                        <a:pt x="1112" y="3672"/>
                      </a:cubicBezTo>
                      <a:cubicBezTo>
                        <a:pt x="1326" y="3550"/>
                        <a:pt x="1493" y="3413"/>
                        <a:pt x="1676" y="3261"/>
                      </a:cubicBezTo>
                      <a:cubicBezTo>
                        <a:pt x="2133" y="2849"/>
                        <a:pt x="2407" y="2301"/>
                        <a:pt x="2514" y="1691"/>
                      </a:cubicBezTo>
                      <a:cubicBezTo>
                        <a:pt x="2606" y="1097"/>
                        <a:pt x="2484" y="488"/>
                        <a:pt x="217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39"/>
                <p:cNvSpPr/>
                <p:nvPr/>
              </p:nvSpPr>
              <p:spPr>
                <a:xfrm>
                  <a:off x="3603484" y="2249859"/>
                  <a:ext cx="379096" cy="218729"/>
                </a:xfrm>
                <a:custGeom>
                  <a:rect b="b" l="l" r="r" t="t"/>
                  <a:pathLst>
                    <a:path extrusionOk="0" h="2541" w="4404">
                      <a:moveTo>
                        <a:pt x="2402" y="0"/>
                      </a:moveTo>
                      <a:cubicBezTo>
                        <a:pt x="1749" y="0"/>
                        <a:pt x="1082" y="248"/>
                        <a:pt x="564" y="743"/>
                      </a:cubicBezTo>
                      <a:cubicBezTo>
                        <a:pt x="336" y="956"/>
                        <a:pt x="153" y="1200"/>
                        <a:pt x="1" y="1474"/>
                      </a:cubicBezTo>
                      <a:lnTo>
                        <a:pt x="2240" y="2541"/>
                      </a:lnTo>
                      <a:lnTo>
                        <a:pt x="4404" y="1093"/>
                      </a:lnTo>
                      <a:cubicBezTo>
                        <a:pt x="4328" y="956"/>
                        <a:pt x="4251" y="850"/>
                        <a:pt x="4160" y="743"/>
                      </a:cubicBezTo>
                      <a:cubicBezTo>
                        <a:pt x="3695" y="248"/>
                        <a:pt x="3055" y="0"/>
                        <a:pt x="24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39"/>
                <p:cNvSpPr/>
                <p:nvPr/>
              </p:nvSpPr>
              <p:spPr>
                <a:xfrm>
                  <a:off x="3561477" y="2376739"/>
                  <a:ext cx="276833" cy="311007"/>
                </a:xfrm>
                <a:custGeom>
                  <a:rect b="b" l="l" r="r" t="t"/>
                  <a:pathLst>
                    <a:path extrusionOk="0" h="3613" w="3216">
                      <a:moveTo>
                        <a:pt x="519" y="0"/>
                      </a:moveTo>
                      <a:lnTo>
                        <a:pt x="519" y="0"/>
                      </a:lnTo>
                      <a:cubicBezTo>
                        <a:pt x="1" y="960"/>
                        <a:pt x="108" y="2103"/>
                        <a:pt x="824" y="2865"/>
                      </a:cubicBezTo>
                      <a:cubicBezTo>
                        <a:pt x="1278" y="3353"/>
                        <a:pt x="1909" y="3612"/>
                        <a:pt x="2555" y="3612"/>
                      </a:cubicBezTo>
                      <a:cubicBezTo>
                        <a:pt x="2776" y="3612"/>
                        <a:pt x="2998" y="3582"/>
                        <a:pt x="3216" y="3520"/>
                      </a:cubicBezTo>
                      <a:lnTo>
                        <a:pt x="2728" y="1067"/>
                      </a:lnTo>
                      <a:lnTo>
                        <a:pt x="51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2" name="Google Shape;722;p39"/>
              <p:cNvGrpSpPr/>
              <p:nvPr/>
            </p:nvGrpSpPr>
            <p:grpSpPr>
              <a:xfrm>
                <a:off x="2943936" y="2926180"/>
                <a:ext cx="397431" cy="578536"/>
                <a:chOff x="2943936" y="2926180"/>
                <a:chExt cx="397431" cy="578536"/>
              </a:xfrm>
            </p:grpSpPr>
            <p:grpSp>
              <p:nvGrpSpPr>
                <p:cNvPr id="723" name="Google Shape;723;p39"/>
                <p:cNvGrpSpPr/>
                <p:nvPr/>
              </p:nvGrpSpPr>
              <p:grpSpPr>
                <a:xfrm>
                  <a:off x="2943936" y="2926180"/>
                  <a:ext cx="397431" cy="578536"/>
                  <a:chOff x="2952986" y="2926180"/>
                  <a:chExt cx="397431" cy="578536"/>
                </a:xfrm>
              </p:grpSpPr>
              <p:grpSp>
                <p:nvGrpSpPr>
                  <p:cNvPr id="724" name="Google Shape;724;p39"/>
                  <p:cNvGrpSpPr/>
                  <p:nvPr/>
                </p:nvGrpSpPr>
                <p:grpSpPr>
                  <a:xfrm>
                    <a:off x="2952986" y="2926180"/>
                    <a:ext cx="397431" cy="560120"/>
                    <a:chOff x="2952986" y="2926180"/>
                    <a:chExt cx="397431" cy="560120"/>
                  </a:xfrm>
                </p:grpSpPr>
                <p:sp>
                  <p:nvSpPr>
                    <p:cNvPr id="725" name="Google Shape;725;p39"/>
                    <p:cNvSpPr/>
                    <p:nvPr/>
                  </p:nvSpPr>
                  <p:spPr>
                    <a:xfrm>
                      <a:off x="2952986" y="2926180"/>
                      <a:ext cx="397431" cy="494616"/>
                    </a:xfrm>
                    <a:custGeom>
                      <a:rect b="b" l="l" r="r" t="t"/>
                      <a:pathLst>
                        <a:path extrusionOk="0" h="5746" w="4617">
                          <a:moveTo>
                            <a:pt x="2667" y="108"/>
                          </a:moveTo>
                          <a:cubicBezTo>
                            <a:pt x="3779" y="199"/>
                            <a:pt x="4571" y="1174"/>
                            <a:pt x="4480" y="2256"/>
                          </a:cubicBezTo>
                          <a:cubicBezTo>
                            <a:pt x="4404" y="2927"/>
                            <a:pt x="4160" y="3551"/>
                            <a:pt x="3733" y="4069"/>
                          </a:cubicBezTo>
                          <a:cubicBezTo>
                            <a:pt x="3444" y="4450"/>
                            <a:pt x="3246" y="4892"/>
                            <a:pt x="3109" y="5364"/>
                          </a:cubicBezTo>
                          <a:cubicBezTo>
                            <a:pt x="3063" y="5517"/>
                            <a:pt x="2941" y="5608"/>
                            <a:pt x="2789" y="5608"/>
                          </a:cubicBezTo>
                          <a:lnTo>
                            <a:pt x="1372" y="5608"/>
                          </a:lnTo>
                          <a:cubicBezTo>
                            <a:pt x="1235" y="5608"/>
                            <a:pt x="1128" y="5517"/>
                            <a:pt x="1113" y="5379"/>
                          </a:cubicBezTo>
                          <a:cubicBezTo>
                            <a:pt x="1052" y="4922"/>
                            <a:pt x="899" y="4496"/>
                            <a:pt x="656" y="4084"/>
                          </a:cubicBezTo>
                          <a:cubicBezTo>
                            <a:pt x="305" y="3551"/>
                            <a:pt x="138" y="2911"/>
                            <a:pt x="153" y="2287"/>
                          </a:cubicBezTo>
                          <a:cubicBezTo>
                            <a:pt x="275" y="1052"/>
                            <a:pt x="1265" y="123"/>
                            <a:pt x="2484" y="108"/>
                          </a:cubicBezTo>
                          <a:close/>
                          <a:moveTo>
                            <a:pt x="2509" y="0"/>
                          </a:moveTo>
                          <a:cubicBezTo>
                            <a:pt x="2490" y="0"/>
                            <a:pt x="2472" y="1"/>
                            <a:pt x="2453" y="1"/>
                          </a:cubicBezTo>
                          <a:cubicBezTo>
                            <a:pt x="1174" y="16"/>
                            <a:pt x="122" y="1007"/>
                            <a:pt x="16" y="2287"/>
                          </a:cubicBezTo>
                          <a:cubicBezTo>
                            <a:pt x="0" y="2942"/>
                            <a:pt x="168" y="3612"/>
                            <a:pt x="534" y="4161"/>
                          </a:cubicBezTo>
                          <a:cubicBezTo>
                            <a:pt x="762" y="4526"/>
                            <a:pt x="915" y="4968"/>
                            <a:pt x="976" y="5410"/>
                          </a:cubicBezTo>
                          <a:cubicBezTo>
                            <a:pt x="991" y="5593"/>
                            <a:pt x="1158" y="5745"/>
                            <a:pt x="1372" y="5745"/>
                          </a:cubicBezTo>
                          <a:lnTo>
                            <a:pt x="2789" y="5745"/>
                          </a:lnTo>
                          <a:cubicBezTo>
                            <a:pt x="2987" y="5745"/>
                            <a:pt x="3185" y="5608"/>
                            <a:pt x="3246" y="5440"/>
                          </a:cubicBezTo>
                          <a:cubicBezTo>
                            <a:pt x="3352" y="4983"/>
                            <a:pt x="3566" y="4542"/>
                            <a:pt x="3855" y="4191"/>
                          </a:cubicBezTo>
                          <a:cubicBezTo>
                            <a:pt x="4267" y="3627"/>
                            <a:pt x="4541" y="2987"/>
                            <a:pt x="4617" y="2302"/>
                          </a:cubicBezTo>
                          <a:lnTo>
                            <a:pt x="4617" y="2089"/>
                          </a:lnTo>
                          <a:cubicBezTo>
                            <a:pt x="4587" y="934"/>
                            <a:pt x="3657" y="0"/>
                            <a:pt x="2509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26" name="Google Shape;726;p39"/>
                    <p:cNvSpPr/>
                    <p:nvPr/>
                  </p:nvSpPr>
                  <p:spPr>
                    <a:xfrm>
                      <a:off x="3019869" y="3087578"/>
                      <a:ext cx="254539" cy="398723"/>
                    </a:xfrm>
                    <a:custGeom>
                      <a:rect b="b" l="l" r="r" t="t"/>
                      <a:pathLst>
                        <a:path extrusionOk="0" h="4632" w="2957">
                          <a:moveTo>
                            <a:pt x="1524" y="107"/>
                          </a:moveTo>
                          <a:cubicBezTo>
                            <a:pt x="1524" y="107"/>
                            <a:pt x="1600" y="137"/>
                            <a:pt x="1585" y="579"/>
                          </a:cubicBezTo>
                          <a:cubicBezTo>
                            <a:pt x="1600" y="838"/>
                            <a:pt x="1539" y="1112"/>
                            <a:pt x="1433" y="1356"/>
                          </a:cubicBezTo>
                          <a:cubicBezTo>
                            <a:pt x="1372" y="1250"/>
                            <a:pt x="1341" y="1112"/>
                            <a:pt x="1341" y="975"/>
                          </a:cubicBezTo>
                          <a:cubicBezTo>
                            <a:pt x="1326" y="564"/>
                            <a:pt x="1463" y="137"/>
                            <a:pt x="1524" y="107"/>
                          </a:cubicBezTo>
                          <a:close/>
                          <a:moveTo>
                            <a:pt x="320" y="533"/>
                          </a:moveTo>
                          <a:cubicBezTo>
                            <a:pt x="442" y="533"/>
                            <a:pt x="534" y="579"/>
                            <a:pt x="595" y="671"/>
                          </a:cubicBezTo>
                          <a:cubicBezTo>
                            <a:pt x="701" y="808"/>
                            <a:pt x="808" y="1052"/>
                            <a:pt x="838" y="1524"/>
                          </a:cubicBezTo>
                          <a:cubicBezTo>
                            <a:pt x="488" y="1371"/>
                            <a:pt x="122" y="945"/>
                            <a:pt x="122" y="686"/>
                          </a:cubicBezTo>
                          <a:cubicBezTo>
                            <a:pt x="122" y="625"/>
                            <a:pt x="138" y="564"/>
                            <a:pt x="290" y="533"/>
                          </a:cubicBezTo>
                          <a:close/>
                          <a:moveTo>
                            <a:pt x="2773" y="579"/>
                          </a:moveTo>
                          <a:cubicBezTo>
                            <a:pt x="2804" y="610"/>
                            <a:pt x="2850" y="808"/>
                            <a:pt x="2789" y="1036"/>
                          </a:cubicBezTo>
                          <a:cubicBezTo>
                            <a:pt x="2713" y="1326"/>
                            <a:pt x="2484" y="1554"/>
                            <a:pt x="2194" y="1630"/>
                          </a:cubicBezTo>
                          <a:cubicBezTo>
                            <a:pt x="2271" y="1326"/>
                            <a:pt x="2408" y="1036"/>
                            <a:pt x="2560" y="747"/>
                          </a:cubicBezTo>
                          <a:cubicBezTo>
                            <a:pt x="2636" y="610"/>
                            <a:pt x="2713" y="579"/>
                            <a:pt x="2743" y="579"/>
                          </a:cubicBezTo>
                          <a:close/>
                          <a:moveTo>
                            <a:pt x="1524" y="0"/>
                          </a:moveTo>
                          <a:cubicBezTo>
                            <a:pt x="1357" y="0"/>
                            <a:pt x="1235" y="442"/>
                            <a:pt x="1204" y="732"/>
                          </a:cubicBezTo>
                          <a:cubicBezTo>
                            <a:pt x="1158" y="975"/>
                            <a:pt x="1204" y="1250"/>
                            <a:pt x="1341" y="1478"/>
                          </a:cubicBezTo>
                          <a:cubicBezTo>
                            <a:pt x="1265" y="1554"/>
                            <a:pt x="1189" y="1585"/>
                            <a:pt x="1082" y="1585"/>
                          </a:cubicBezTo>
                          <a:cubicBezTo>
                            <a:pt x="1037" y="1585"/>
                            <a:pt x="991" y="1585"/>
                            <a:pt x="930" y="1570"/>
                          </a:cubicBezTo>
                          <a:cubicBezTo>
                            <a:pt x="915" y="1097"/>
                            <a:pt x="823" y="762"/>
                            <a:pt x="671" y="594"/>
                          </a:cubicBezTo>
                          <a:cubicBezTo>
                            <a:pt x="589" y="499"/>
                            <a:pt x="470" y="440"/>
                            <a:pt x="336" y="440"/>
                          </a:cubicBezTo>
                          <a:cubicBezTo>
                            <a:pt x="321" y="440"/>
                            <a:pt x="306" y="441"/>
                            <a:pt x="290" y="442"/>
                          </a:cubicBezTo>
                          <a:cubicBezTo>
                            <a:pt x="46" y="457"/>
                            <a:pt x="1" y="640"/>
                            <a:pt x="1" y="716"/>
                          </a:cubicBezTo>
                          <a:cubicBezTo>
                            <a:pt x="1" y="1021"/>
                            <a:pt x="397" y="1509"/>
                            <a:pt x="838" y="1661"/>
                          </a:cubicBezTo>
                          <a:cubicBezTo>
                            <a:pt x="854" y="2255"/>
                            <a:pt x="808" y="3169"/>
                            <a:pt x="534" y="4571"/>
                          </a:cubicBezTo>
                          <a:lnTo>
                            <a:pt x="534" y="4632"/>
                          </a:lnTo>
                          <a:lnTo>
                            <a:pt x="656" y="4632"/>
                          </a:lnTo>
                          <a:lnTo>
                            <a:pt x="656" y="4601"/>
                          </a:lnTo>
                          <a:cubicBezTo>
                            <a:pt x="884" y="3352"/>
                            <a:pt x="976" y="2392"/>
                            <a:pt x="960" y="1707"/>
                          </a:cubicBezTo>
                          <a:cubicBezTo>
                            <a:pt x="981" y="1707"/>
                            <a:pt x="1015" y="1713"/>
                            <a:pt x="1044" y="1713"/>
                          </a:cubicBezTo>
                          <a:cubicBezTo>
                            <a:pt x="1059" y="1713"/>
                            <a:pt x="1072" y="1712"/>
                            <a:pt x="1082" y="1707"/>
                          </a:cubicBezTo>
                          <a:cubicBezTo>
                            <a:pt x="1204" y="1707"/>
                            <a:pt x="1311" y="1646"/>
                            <a:pt x="1417" y="1570"/>
                          </a:cubicBezTo>
                          <a:cubicBezTo>
                            <a:pt x="1524" y="1707"/>
                            <a:pt x="1692" y="1783"/>
                            <a:pt x="1875" y="1783"/>
                          </a:cubicBezTo>
                          <a:lnTo>
                            <a:pt x="2027" y="1783"/>
                          </a:lnTo>
                          <a:cubicBezTo>
                            <a:pt x="1753" y="2773"/>
                            <a:pt x="1616" y="4038"/>
                            <a:pt x="1829" y="4617"/>
                          </a:cubicBezTo>
                          <a:lnTo>
                            <a:pt x="1966" y="4617"/>
                          </a:lnTo>
                          <a:cubicBezTo>
                            <a:pt x="1737" y="4099"/>
                            <a:pt x="1875" y="2773"/>
                            <a:pt x="2149" y="1752"/>
                          </a:cubicBezTo>
                          <a:cubicBezTo>
                            <a:pt x="2514" y="1676"/>
                            <a:pt x="2804" y="1417"/>
                            <a:pt x="2895" y="1067"/>
                          </a:cubicBezTo>
                          <a:cubicBezTo>
                            <a:pt x="2956" y="792"/>
                            <a:pt x="2926" y="533"/>
                            <a:pt x="2789" y="488"/>
                          </a:cubicBezTo>
                          <a:cubicBezTo>
                            <a:pt x="2768" y="480"/>
                            <a:pt x="2745" y="474"/>
                            <a:pt x="2718" y="474"/>
                          </a:cubicBezTo>
                          <a:cubicBezTo>
                            <a:pt x="2645" y="474"/>
                            <a:pt x="2550" y="518"/>
                            <a:pt x="2438" y="686"/>
                          </a:cubicBezTo>
                          <a:cubicBezTo>
                            <a:pt x="2271" y="991"/>
                            <a:pt x="2134" y="1295"/>
                            <a:pt x="2042" y="1646"/>
                          </a:cubicBezTo>
                          <a:lnTo>
                            <a:pt x="1875" y="1646"/>
                          </a:lnTo>
                          <a:cubicBezTo>
                            <a:pt x="1722" y="1646"/>
                            <a:pt x="1585" y="1570"/>
                            <a:pt x="1463" y="1448"/>
                          </a:cubicBezTo>
                          <a:cubicBezTo>
                            <a:pt x="1585" y="1295"/>
                            <a:pt x="1676" y="1021"/>
                            <a:pt x="1676" y="579"/>
                          </a:cubicBezTo>
                          <a:cubicBezTo>
                            <a:pt x="1676" y="183"/>
                            <a:pt x="1646" y="0"/>
                            <a:pt x="1524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727" name="Google Shape;727;p39"/>
                  <p:cNvSpPr/>
                  <p:nvPr/>
                </p:nvSpPr>
                <p:spPr>
                  <a:xfrm>
                    <a:off x="3040873" y="3446871"/>
                    <a:ext cx="174484" cy="57846"/>
                  </a:xfrm>
                  <a:custGeom>
                    <a:rect b="b" l="l" r="r" t="t"/>
                    <a:pathLst>
                      <a:path extrusionOk="0" h="672" w="2027">
                        <a:moveTo>
                          <a:pt x="1798" y="153"/>
                        </a:moveTo>
                        <a:cubicBezTo>
                          <a:pt x="1844" y="153"/>
                          <a:pt x="1859" y="168"/>
                          <a:pt x="1874" y="184"/>
                        </a:cubicBezTo>
                        <a:cubicBezTo>
                          <a:pt x="1890" y="214"/>
                          <a:pt x="1890" y="245"/>
                          <a:pt x="1890" y="275"/>
                        </a:cubicBezTo>
                        <a:lnTo>
                          <a:pt x="1874" y="458"/>
                        </a:lnTo>
                        <a:cubicBezTo>
                          <a:pt x="1874" y="519"/>
                          <a:pt x="1813" y="565"/>
                          <a:pt x="1768" y="565"/>
                        </a:cubicBezTo>
                        <a:lnTo>
                          <a:pt x="244" y="565"/>
                        </a:lnTo>
                        <a:cubicBezTo>
                          <a:pt x="198" y="565"/>
                          <a:pt x="183" y="549"/>
                          <a:pt x="168" y="534"/>
                        </a:cubicBezTo>
                        <a:cubicBezTo>
                          <a:pt x="137" y="519"/>
                          <a:pt x="137" y="473"/>
                          <a:pt x="137" y="458"/>
                        </a:cubicBezTo>
                        <a:lnTo>
                          <a:pt x="168" y="275"/>
                        </a:lnTo>
                        <a:cubicBezTo>
                          <a:pt x="168" y="214"/>
                          <a:pt x="214" y="153"/>
                          <a:pt x="275" y="153"/>
                        </a:cubicBezTo>
                        <a:close/>
                        <a:moveTo>
                          <a:pt x="275" y="1"/>
                        </a:moveTo>
                        <a:cubicBezTo>
                          <a:pt x="137" y="1"/>
                          <a:pt x="46" y="92"/>
                          <a:pt x="31" y="229"/>
                        </a:cubicBezTo>
                        <a:lnTo>
                          <a:pt x="0" y="427"/>
                        </a:lnTo>
                        <a:cubicBezTo>
                          <a:pt x="0" y="473"/>
                          <a:pt x="31" y="549"/>
                          <a:pt x="61" y="595"/>
                        </a:cubicBezTo>
                        <a:cubicBezTo>
                          <a:pt x="122" y="656"/>
                          <a:pt x="183" y="671"/>
                          <a:pt x="244" y="671"/>
                        </a:cubicBezTo>
                        <a:lnTo>
                          <a:pt x="1768" y="671"/>
                        </a:lnTo>
                        <a:cubicBezTo>
                          <a:pt x="1890" y="671"/>
                          <a:pt x="2011" y="580"/>
                          <a:pt x="2011" y="443"/>
                        </a:cubicBezTo>
                        <a:lnTo>
                          <a:pt x="2027" y="245"/>
                        </a:lnTo>
                        <a:cubicBezTo>
                          <a:pt x="2027" y="199"/>
                          <a:pt x="2011" y="123"/>
                          <a:pt x="1966" y="77"/>
                        </a:cubicBezTo>
                        <a:cubicBezTo>
                          <a:pt x="1905" y="16"/>
                          <a:pt x="1859" y="1"/>
                          <a:pt x="17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28" name="Google Shape;728;p39"/>
                <p:cNvSpPr/>
                <p:nvPr/>
              </p:nvSpPr>
              <p:spPr>
                <a:xfrm>
                  <a:off x="3047415" y="3453499"/>
                  <a:ext cx="162691" cy="45967"/>
                </a:xfrm>
                <a:custGeom>
                  <a:rect b="b" l="l" r="r" t="t"/>
                  <a:pathLst>
                    <a:path extrusionOk="0" h="534" w="1890">
                      <a:moveTo>
                        <a:pt x="214" y="0"/>
                      </a:moveTo>
                      <a:cubicBezTo>
                        <a:pt x="122" y="0"/>
                        <a:pt x="31" y="76"/>
                        <a:pt x="31" y="168"/>
                      </a:cubicBezTo>
                      <a:lnTo>
                        <a:pt x="0" y="366"/>
                      </a:lnTo>
                      <a:lnTo>
                        <a:pt x="0" y="381"/>
                      </a:lnTo>
                      <a:cubicBezTo>
                        <a:pt x="0" y="457"/>
                        <a:pt x="61" y="533"/>
                        <a:pt x="168" y="533"/>
                      </a:cubicBezTo>
                      <a:lnTo>
                        <a:pt x="1692" y="533"/>
                      </a:lnTo>
                      <a:cubicBezTo>
                        <a:pt x="1783" y="533"/>
                        <a:pt x="1874" y="457"/>
                        <a:pt x="1874" y="366"/>
                      </a:cubicBezTo>
                      <a:lnTo>
                        <a:pt x="1890" y="168"/>
                      </a:lnTo>
                      <a:lnTo>
                        <a:pt x="1890" y="152"/>
                      </a:lnTo>
                      <a:cubicBezTo>
                        <a:pt x="1890" y="76"/>
                        <a:pt x="1829" y="0"/>
                        <a:pt x="173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29" name="Google Shape;729;p39"/>
            <p:cNvSpPr/>
            <p:nvPr/>
          </p:nvSpPr>
          <p:spPr>
            <a:xfrm>
              <a:off x="5552724" y="4578680"/>
              <a:ext cx="293932" cy="1710"/>
            </a:xfrm>
            <a:custGeom>
              <a:rect b="b" l="l" r="r" t="t"/>
              <a:pathLst>
                <a:path extrusionOk="0" h="32" w="5501">
                  <a:moveTo>
                    <a:pt x="0" y="1"/>
                  </a:moveTo>
                  <a:lnTo>
                    <a:pt x="0" y="31"/>
                  </a:lnTo>
                  <a:lnTo>
                    <a:pt x="5500" y="31"/>
                  </a:lnTo>
                  <a:lnTo>
                    <a:pt x="550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5986589" y="4607159"/>
              <a:ext cx="382684" cy="1710"/>
            </a:xfrm>
            <a:custGeom>
              <a:rect b="b" l="l" r="r" t="t"/>
              <a:pathLst>
                <a:path extrusionOk="0" h="32" w="7162">
                  <a:moveTo>
                    <a:pt x="1" y="1"/>
                  </a:moveTo>
                  <a:lnTo>
                    <a:pt x="1" y="31"/>
                  </a:lnTo>
                  <a:lnTo>
                    <a:pt x="7162" y="31"/>
                  </a:lnTo>
                  <a:lnTo>
                    <a:pt x="716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1" name="Google Shape;731;p39"/>
            <p:cNvGrpSpPr/>
            <p:nvPr/>
          </p:nvGrpSpPr>
          <p:grpSpPr>
            <a:xfrm>
              <a:off x="7956103" y="3063614"/>
              <a:ext cx="34248" cy="394896"/>
              <a:chOff x="5406749" y="2027862"/>
              <a:chExt cx="55177" cy="636211"/>
            </a:xfrm>
          </p:grpSpPr>
          <p:sp>
            <p:nvSpPr>
              <p:cNvPr id="732" name="Google Shape;732;p39"/>
              <p:cNvSpPr/>
              <p:nvPr/>
            </p:nvSpPr>
            <p:spPr>
              <a:xfrm>
                <a:off x="5406749" y="2490794"/>
                <a:ext cx="23758" cy="173279"/>
              </a:xfrm>
              <a:custGeom>
                <a:rect b="b" l="l" r="r" t="t"/>
                <a:pathLst>
                  <a:path extrusionOk="0" h="2013" w="276">
                    <a:moveTo>
                      <a:pt x="214" y="1"/>
                    </a:moveTo>
                    <a:cubicBezTo>
                      <a:pt x="169" y="1"/>
                      <a:pt x="138" y="16"/>
                      <a:pt x="138" y="62"/>
                    </a:cubicBezTo>
                    <a:lnTo>
                      <a:pt x="1" y="1921"/>
                    </a:lnTo>
                    <a:cubicBezTo>
                      <a:pt x="1" y="1966"/>
                      <a:pt x="31" y="2012"/>
                      <a:pt x="62" y="2012"/>
                    </a:cubicBezTo>
                    <a:cubicBezTo>
                      <a:pt x="108" y="2012"/>
                      <a:pt x="123" y="1966"/>
                      <a:pt x="138" y="1951"/>
                    </a:cubicBezTo>
                    <a:lnTo>
                      <a:pt x="275" y="77"/>
                    </a:lnTo>
                    <a:cubicBezTo>
                      <a:pt x="275" y="47"/>
                      <a:pt x="245" y="1"/>
                      <a:pt x="2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39"/>
              <p:cNvSpPr/>
              <p:nvPr/>
            </p:nvSpPr>
            <p:spPr>
              <a:xfrm>
                <a:off x="5425169" y="2027862"/>
                <a:ext cx="36756" cy="367562"/>
              </a:xfrm>
              <a:custGeom>
                <a:rect b="b" l="l" r="r" t="t"/>
                <a:pathLst>
                  <a:path extrusionOk="0" h="4270" w="427">
                    <a:moveTo>
                      <a:pt x="366" y="1"/>
                    </a:moveTo>
                    <a:cubicBezTo>
                      <a:pt x="320" y="1"/>
                      <a:pt x="290" y="16"/>
                      <a:pt x="290" y="46"/>
                    </a:cubicBezTo>
                    <a:lnTo>
                      <a:pt x="0" y="4190"/>
                    </a:lnTo>
                    <a:cubicBezTo>
                      <a:pt x="0" y="4221"/>
                      <a:pt x="15" y="4267"/>
                      <a:pt x="61" y="4267"/>
                    </a:cubicBezTo>
                    <a:cubicBezTo>
                      <a:pt x="65" y="4269"/>
                      <a:pt x="70" y="4270"/>
                      <a:pt x="74" y="4270"/>
                    </a:cubicBezTo>
                    <a:cubicBezTo>
                      <a:pt x="103" y="4270"/>
                      <a:pt x="137" y="4232"/>
                      <a:pt x="137" y="4206"/>
                    </a:cubicBezTo>
                    <a:lnTo>
                      <a:pt x="427" y="77"/>
                    </a:lnTo>
                    <a:cubicBezTo>
                      <a:pt x="427" y="31"/>
                      <a:pt x="396" y="1"/>
                      <a:pt x="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4" name="Google Shape;734;p39"/>
            <p:cNvSpPr/>
            <p:nvPr/>
          </p:nvSpPr>
          <p:spPr>
            <a:xfrm>
              <a:off x="7253295" y="3887593"/>
              <a:ext cx="104247" cy="60218"/>
            </a:xfrm>
            <a:custGeom>
              <a:rect b="b" l="l" r="r" t="t"/>
              <a:pathLst>
                <a:path extrusionOk="0" h="1127" w="1951">
                  <a:moveTo>
                    <a:pt x="1951" y="0"/>
                  </a:moveTo>
                  <a:cubicBezTo>
                    <a:pt x="1539" y="685"/>
                    <a:pt x="793" y="1112"/>
                    <a:pt x="1" y="1127"/>
                  </a:cubicBezTo>
                  <a:cubicBezTo>
                    <a:pt x="793" y="1127"/>
                    <a:pt x="1539" y="685"/>
                    <a:pt x="1951" y="0"/>
                  </a:cubicBezTo>
                  <a:close/>
                </a:path>
              </a:pathLst>
            </a:custGeom>
            <a:solidFill>
              <a:srgbClr val="FE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483985" y="3561072"/>
              <a:ext cx="6572" cy="13892"/>
            </a:xfrm>
            <a:custGeom>
              <a:rect b="b" l="l" r="r" t="t"/>
              <a:pathLst>
                <a:path extrusionOk="0" h="260" w="123">
                  <a:moveTo>
                    <a:pt x="1" y="1"/>
                  </a:moveTo>
                  <a:lnTo>
                    <a:pt x="1" y="260"/>
                  </a:lnTo>
                  <a:lnTo>
                    <a:pt x="123" y="245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rgbClr val="FE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e referências</a:t>
            </a:r>
            <a:endParaRPr/>
          </a:p>
        </p:txBody>
      </p:sp>
      <p:sp>
        <p:nvSpPr>
          <p:cNvPr id="741" name="Google Shape;741;p40"/>
          <p:cNvSpPr txBox="1"/>
          <p:nvPr>
            <p:ph idx="1" type="body"/>
          </p:nvPr>
        </p:nvSpPr>
        <p:spPr>
          <a:xfrm>
            <a:off x="720000" y="1139550"/>
            <a:ext cx="5709300" cy="20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Boas Práticas para KB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Adicionar fontes de conhecimento a um agente - workshop online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Notebook LM - Teste e aprimoramento da KB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Gemini - Revisão e insights para KB</a:t>
            </a:r>
            <a:endParaRPr/>
          </a:p>
        </p:txBody>
      </p:sp>
      <p:sp>
        <p:nvSpPr>
          <p:cNvPr id="742" name="Google Shape;742;p4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743" name="Google Shape;743;p40"/>
          <p:cNvGrpSpPr/>
          <p:nvPr/>
        </p:nvGrpSpPr>
        <p:grpSpPr>
          <a:xfrm>
            <a:off x="6201587" y="3495752"/>
            <a:ext cx="2164988" cy="1305895"/>
            <a:chOff x="6201587" y="3495752"/>
            <a:chExt cx="2164988" cy="1305895"/>
          </a:xfrm>
        </p:grpSpPr>
        <p:grpSp>
          <p:nvGrpSpPr>
            <p:cNvPr id="744" name="Google Shape;744;p40"/>
            <p:cNvGrpSpPr/>
            <p:nvPr/>
          </p:nvGrpSpPr>
          <p:grpSpPr>
            <a:xfrm>
              <a:off x="7068399" y="3495752"/>
              <a:ext cx="1298175" cy="1187986"/>
              <a:chOff x="265389" y="1692780"/>
              <a:chExt cx="790221" cy="723147"/>
            </a:xfrm>
          </p:grpSpPr>
          <p:sp>
            <p:nvSpPr>
              <p:cNvPr id="745" name="Google Shape;745;p40"/>
              <p:cNvSpPr/>
              <p:nvPr/>
            </p:nvSpPr>
            <p:spPr>
              <a:xfrm>
                <a:off x="265389" y="1915808"/>
                <a:ext cx="790221" cy="500119"/>
              </a:xfrm>
              <a:custGeom>
                <a:rect b="b" l="l" r="r" t="t"/>
                <a:pathLst>
                  <a:path extrusionOk="0" h="5227" w="8259">
                    <a:moveTo>
                      <a:pt x="488" y="0"/>
                    </a:moveTo>
                    <a:cubicBezTo>
                      <a:pt x="290" y="0"/>
                      <a:pt x="122" y="137"/>
                      <a:pt x="46" y="305"/>
                    </a:cubicBezTo>
                    <a:cubicBezTo>
                      <a:pt x="31" y="366"/>
                      <a:pt x="1" y="427"/>
                      <a:pt x="1" y="488"/>
                    </a:cubicBezTo>
                    <a:lnTo>
                      <a:pt x="1" y="4754"/>
                    </a:lnTo>
                    <a:cubicBezTo>
                      <a:pt x="1" y="5013"/>
                      <a:pt x="214" y="5226"/>
                      <a:pt x="488" y="5226"/>
                    </a:cubicBezTo>
                    <a:lnTo>
                      <a:pt x="7771" y="5226"/>
                    </a:lnTo>
                    <a:cubicBezTo>
                      <a:pt x="8045" y="5226"/>
                      <a:pt x="8258" y="5013"/>
                      <a:pt x="8258" y="4754"/>
                    </a:cubicBezTo>
                    <a:lnTo>
                      <a:pt x="8258" y="488"/>
                    </a:lnTo>
                    <a:cubicBezTo>
                      <a:pt x="8258" y="427"/>
                      <a:pt x="8228" y="366"/>
                      <a:pt x="8213" y="305"/>
                    </a:cubicBezTo>
                    <a:cubicBezTo>
                      <a:pt x="8137" y="122"/>
                      <a:pt x="7969" y="0"/>
                      <a:pt x="7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40"/>
              <p:cNvSpPr/>
              <p:nvPr/>
            </p:nvSpPr>
            <p:spPr>
              <a:xfrm>
                <a:off x="271226" y="1918678"/>
                <a:ext cx="779983" cy="344161"/>
              </a:xfrm>
              <a:custGeom>
                <a:rect b="b" l="l" r="r" t="t"/>
                <a:pathLst>
                  <a:path extrusionOk="0" h="3597" w="8152">
                    <a:moveTo>
                      <a:pt x="442" y="1"/>
                    </a:moveTo>
                    <a:cubicBezTo>
                      <a:pt x="244" y="1"/>
                      <a:pt x="77" y="107"/>
                      <a:pt x="1" y="305"/>
                    </a:cubicBezTo>
                    <a:lnTo>
                      <a:pt x="3886" y="3520"/>
                    </a:lnTo>
                    <a:cubicBezTo>
                      <a:pt x="3947" y="3551"/>
                      <a:pt x="4023" y="3596"/>
                      <a:pt x="4084" y="3596"/>
                    </a:cubicBezTo>
                    <a:cubicBezTo>
                      <a:pt x="4129" y="3596"/>
                      <a:pt x="4206" y="3581"/>
                      <a:pt x="4267" y="3520"/>
                    </a:cubicBezTo>
                    <a:lnTo>
                      <a:pt x="8152" y="275"/>
                    </a:lnTo>
                    <a:cubicBezTo>
                      <a:pt x="8137" y="244"/>
                      <a:pt x="8121" y="199"/>
                      <a:pt x="8076" y="168"/>
                    </a:cubicBezTo>
                    <a:cubicBezTo>
                      <a:pt x="7999" y="62"/>
                      <a:pt x="7862" y="1"/>
                      <a:pt x="7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40"/>
              <p:cNvSpPr/>
              <p:nvPr/>
            </p:nvSpPr>
            <p:spPr>
              <a:xfrm>
                <a:off x="411204" y="1700052"/>
                <a:ext cx="500119" cy="560589"/>
              </a:xfrm>
              <a:custGeom>
                <a:rect b="b" l="l" r="r" t="t"/>
                <a:pathLst>
                  <a:path extrusionOk="0" h="5859" w="5227">
                    <a:moveTo>
                      <a:pt x="0" y="0"/>
                    </a:moveTo>
                    <a:lnTo>
                      <a:pt x="0" y="3779"/>
                    </a:lnTo>
                    <a:lnTo>
                      <a:pt x="2423" y="5790"/>
                    </a:lnTo>
                    <a:cubicBezTo>
                      <a:pt x="2484" y="5836"/>
                      <a:pt x="2552" y="5858"/>
                      <a:pt x="2619" y="5858"/>
                    </a:cubicBezTo>
                    <a:cubicBezTo>
                      <a:pt x="2686" y="5858"/>
                      <a:pt x="2750" y="5836"/>
                      <a:pt x="2804" y="5790"/>
                    </a:cubicBezTo>
                    <a:lnTo>
                      <a:pt x="5226" y="3779"/>
                    </a:lnTo>
                    <a:lnTo>
                      <a:pt x="5226" y="853"/>
                    </a:lnTo>
                    <a:lnTo>
                      <a:pt x="3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40"/>
              <p:cNvSpPr/>
              <p:nvPr/>
            </p:nvSpPr>
            <p:spPr>
              <a:xfrm>
                <a:off x="405368" y="1692780"/>
                <a:ext cx="513228" cy="575898"/>
              </a:xfrm>
              <a:custGeom>
                <a:rect b="b" l="l" r="r" t="t"/>
                <a:pathLst>
                  <a:path extrusionOk="0" h="6019" w="5364">
                    <a:moveTo>
                      <a:pt x="3901" y="152"/>
                    </a:moveTo>
                    <a:lnTo>
                      <a:pt x="5196" y="975"/>
                    </a:lnTo>
                    <a:lnTo>
                      <a:pt x="5196" y="3840"/>
                    </a:lnTo>
                    <a:lnTo>
                      <a:pt x="2804" y="5820"/>
                    </a:lnTo>
                    <a:cubicBezTo>
                      <a:pt x="2758" y="5858"/>
                      <a:pt x="2708" y="5877"/>
                      <a:pt x="2657" y="5877"/>
                    </a:cubicBezTo>
                    <a:cubicBezTo>
                      <a:pt x="2606" y="5877"/>
                      <a:pt x="2552" y="5858"/>
                      <a:pt x="2499" y="5820"/>
                    </a:cubicBezTo>
                    <a:lnTo>
                      <a:pt x="122" y="3840"/>
                    </a:lnTo>
                    <a:lnTo>
                      <a:pt x="122" y="152"/>
                    </a:lnTo>
                    <a:close/>
                    <a:moveTo>
                      <a:pt x="76" y="0"/>
                    </a:moveTo>
                    <a:cubicBezTo>
                      <a:pt x="46" y="0"/>
                      <a:pt x="0" y="31"/>
                      <a:pt x="0" y="76"/>
                    </a:cubicBezTo>
                    <a:lnTo>
                      <a:pt x="0" y="3885"/>
                    </a:lnTo>
                    <a:cubicBezTo>
                      <a:pt x="0" y="3900"/>
                      <a:pt x="0" y="3916"/>
                      <a:pt x="31" y="3946"/>
                    </a:cubicBezTo>
                    <a:lnTo>
                      <a:pt x="2453" y="5942"/>
                    </a:lnTo>
                    <a:cubicBezTo>
                      <a:pt x="2499" y="5973"/>
                      <a:pt x="2575" y="6018"/>
                      <a:pt x="2682" y="6018"/>
                    </a:cubicBezTo>
                    <a:cubicBezTo>
                      <a:pt x="2758" y="6018"/>
                      <a:pt x="2834" y="5973"/>
                      <a:pt x="2910" y="5927"/>
                    </a:cubicBezTo>
                    <a:lnTo>
                      <a:pt x="5348" y="3916"/>
                    </a:lnTo>
                    <a:cubicBezTo>
                      <a:pt x="5363" y="3900"/>
                      <a:pt x="5363" y="3885"/>
                      <a:pt x="5363" y="3855"/>
                    </a:cubicBezTo>
                    <a:lnTo>
                      <a:pt x="5363" y="914"/>
                    </a:lnTo>
                    <a:cubicBezTo>
                      <a:pt x="5363" y="899"/>
                      <a:pt x="5348" y="869"/>
                      <a:pt x="5318" y="853"/>
                    </a:cubicBezTo>
                    <a:lnTo>
                      <a:pt x="3977" y="15"/>
                    </a:lnTo>
                    <a:cubicBezTo>
                      <a:pt x="3946" y="0"/>
                      <a:pt x="3946" y="0"/>
                      <a:pt x="39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>
                <a:off x="781482" y="1700052"/>
                <a:ext cx="128307" cy="107927"/>
              </a:xfrm>
              <a:custGeom>
                <a:rect b="b" l="l" r="r" t="t"/>
                <a:pathLst>
                  <a:path extrusionOk="0" h="1128" w="1341">
                    <a:moveTo>
                      <a:pt x="0" y="0"/>
                    </a:moveTo>
                    <a:lnTo>
                      <a:pt x="442" y="1128"/>
                    </a:lnTo>
                    <a:lnTo>
                      <a:pt x="1341" y="8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773390" y="1693686"/>
                <a:ext cx="144477" cy="120652"/>
              </a:xfrm>
              <a:custGeom>
                <a:rect b="b" l="l" r="r" t="t"/>
                <a:pathLst>
                  <a:path extrusionOk="0" h="1261" w="1510">
                    <a:moveTo>
                      <a:pt x="214" y="225"/>
                    </a:moveTo>
                    <a:lnTo>
                      <a:pt x="1266" y="895"/>
                    </a:lnTo>
                    <a:lnTo>
                      <a:pt x="549" y="1109"/>
                    </a:lnTo>
                    <a:lnTo>
                      <a:pt x="214" y="225"/>
                    </a:lnTo>
                    <a:close/>
                    <a:moveTo>
                      <a:pt x="79" y="0"/>
                    </a:moveTo>
                    <a:cubicBezTo>
                      <a:pt x="66" y="0"/>
                      <a:pt x="54" y="4"/>
                      <a:pt x="47" y="12"/>
                    </a:cubicBezTo>
                    <a:cubicBezTo>
                      <a:pt x="16" y="27"/>
                      <a:pt x="1" y="72"/>
                      <a:pt x="16" y="88"/>
                    </a:cubicBezTo>
                    <a:lnTo>
                      <a:pt x="458" y="1215"/>
                    </a:lnTo>
                    <a:cubicBezTo>
                      <a:pt x="458" y="1230"/>
                      <a:pt x="504" y="1261"/>
                      <a:pt x="519" y="1261"/>
                    </a:cubicBezTo>
                    <a:lnTo>
                      <a:pt x="549" y="1261"/>
                    </a:lnTo>
                    <a:lnTo>
                      <a:pt x="1464" y="987"/>
                    </a:lnTo>
                    <a:cubicBezTo>
                      <a:pt x="1494" y="971"/>
                      <a:pt x="1509" y="941"/>
                      <a:pt x="1509" y="926"/>
                    </a:cubicBezTo>
                    <a:cubicBezTo>
                      <a:pt x="1509" y="895"/>
                      <a:pt x="1494" y="865"/>
                      <a:pt x="1464" y="850"/>
                    </a:cubicBezTo>
                    <a:lnTo>
                      <a:pt x="123" y="12"/>
                    </a:lnTo>
                    <a:cubicBezTo>
                      <a:pt x="108" y="4"/>
                      <a:pt x="92" y="0"/>
                      <a:pt x="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530707" y="1839934"/>
                <a:ext cx="263981" cy="266947"/>
              </a:xfrm>
              <a:custGeom>
                <a:rect b="b" l="l" r="r" t="t"/>
                <a:pathLst>
                  <a:path extrusionOk="0" h="2790" w="2759">
                    <a:moveTo>
                      <a:pt x="1387" y="885"/>
                    </a:moveTo>
                    <a:cubicBezTo>
                      <a:pt x="1463" y="885"/>
                      <a:pt x="1539" y="915"/>
                      <a:pt x="1570" y="976"/>
                    </a:cubicBezTo>
                    <a:cubicBezTo>
                      <a:pt x="1631" y="1052"/>
                      <a:pt x="1646" y="1128"/>
                      <a:pt x="1631" y="1220"/>
                    </a:cubicBezTo>
                    <a:cubicBezTo>
                      <a:pt x="1631" y="1311"/>
                      <a:pt x="1585" y="1433"/>
                      <a:pt x="1555" y="1524"/>
                    </a:cubicBezTo>
                    <a:cubicBezTo>
                      <a:pt x="1524" y="1601"/>
                      <a:pt x="1463" y="1692"/>
                      <a:pt x="1402" y="1768"/>
                    </a:cubicBezTo>
                    <a:cubicBezTo>
                      <a:pt x="1357" y="1814"/>
                      <a:pt x="1326" y="1844"/>
                      <a:pt x="1280" y="1875"/>
                    </a:cubicBezTo>
                    <a:cubicBezTo>
                      <a:pt x="1250" y="1890"/>
                      <a:pt x="1189" y="1905"/>
                      <a:pt x="1143" y="1905"/>
                    </a:cubicBezTo>
                    <a:cubicBezTo>
                      <a:pt x="1082" y="1905"/>
                      <a:pt x="1006" y="1875"/>
                      <a:pt x="960" y="1814"/>
                    </a:cubicBezTo>
                    <a:cubicBezTo>
                      <a:pt x="915" y="1738"/>
                      <a:pt x="884" y="1646"/>
                      <a:pt x="915" y="1540"/>
                    </a:cubicBezTo>
                    <a:cubicBezTo>
                      <a:pt x="915" y="1433"/>
                      <a:pt x="945" y="1342"/>
                      <a:pt x="976" y="1235"/>
                    </a:cubicBezTo>
                    <a:cubicBezTo>
                      <a:pt x="1006" y="1144"/>
                      <a:pt x="1082" y="1052"/>
                      <a:pt x="1158" y="976"/>
                    </a:cubicBezTo>
                    <a:cubicBezTo>
                      <a:pt x="1204" y="915"/>
                      <a:pt x="1280" y="885"/>
                      <a:pt x="1387" y="885"/>
                    </a:cubicBezTo>
                    <a:close/>
                    <a:moveTo>
                      <a:pt x="1616" y="1"/>
                    </a:moveTo>
                    <a:cubicBezTo>
                      <a:pt x="1341" y="1"/>
                      <a:pt x="1082" y="62"/>
                      <a:pt x="823" y="168"/>
                    </a:cubicBezTo>
                    <a:cubicBezTo>
                      <a:pt x="579" y="306"/>
                      <a:pt x="397" y="473"/>
                      <a:pt x="260" y="702"/>
                    </a:cubicBezTo>
                    <a:cubicBezTo>
                      <a:pt x="107" y="930"/>
                      <a:pt x="31" y="1205"/>
                      <a:pt x="16" y="1464"/>
                    </a:cubicBezTo>
                    <a:cubicBezTo>
                      <a:pt x="1" y="1692"/>
                      <a:pt x="31" y="1951"/>
                      <a:pt x="122" y="2149"/>
                    </a:cubicBezTo>
                    <a:cubicBezTo>
                      <a:pt x="229" y="2362"/>
                      <a:pt x="397" y="2530"/>
                      <a:pt x="610" y="2637"/>
                    </a:cubicBezTo>
                    <a:cubicBezTo>
                      <a:pt x="854" y="2743"/>
                      <a:pt x="1113" y="2789"/>
                      <a:pt x="1402" y="2789"/>
                    </a:cubicBezTo>
                    <a:cubicBezTo>
                      <a:pt x="1692" y="2789"/>
                      <a:pt x="1981" y="2728"/>
                      <a:pt x="2240" y="2591"/>
                    </a:cubicBezTo>
                    <a:cubicBezTo>
                      <a:pt x="2438" y="2500"/>
                      <a:pt x="2606" y="2332"/>
                      <a:pt x="2713" y="2134"/>
                    </a:cubicBezTo>
                    <a:lnTo>
                      <a:pt x="2408" y="2134"/>
                    </a:lnTo>
                    <a:cubicBezTo>
                      <a:pt x="2301" y="2271"/>
                      <a:pt x="2149" y="2362"/>
                      <a:pt x="2027" y="2408"/>
                    </a:cubicBezTo>
                    <a:cubicBezTo>
                      <a:pt x="1844" y="2484"/>
                      <a:pt x="1646" y="2500"/>
                      <a:pt x="1433" y="2500"/>
                    </a:cubicBezTo>
                    <a:cubicBezTo>
                      <a:pt x="1204" y="2500"/>
                      <a:pt x="1006" y="2454"/>
                      <a:pt x="808" y="2378"/>
                    </a:cubicBezTo>
                    <a:cubicBezTo>
                      <a:pt x="640" y="2302"/>
                      <a:pt x="503" y="2195"/>
                      <a:pt x="412" y="2027"/>
                    </a:cubicBezTo>
                    <a:cubicBezTo>
                      <a:pt x="320" y="1844"/>
                      <a:pt x="275" y="1662"/>
                      <a:pt x="290" y="1464"/>
                    </a:cubicBezTo>
                    <a:cubicBezTo>
                      <a:pt x="320" y="1235"/>
                      <a:pt x="397" y="1052"/>
                      <a:pt x="488" y="854"/>
                    </a:cubicBezTo>
                    <a:cubicBezTo>
                      <a:pt x="579" y="686"/>
                      <a:pt x="732" y="519"/>
                      <a:pt x="930" y="427"/>
                    </a:cubicBezTo>
                    <a:cubicBezTo>
                      <a:pt x="1113" y="321"/>
                      <a:pt x="1357" y="275"/>
                      <a:pt x="1585" y="275"/>
                    </a:cubicBezTo>
                    <a:cubicBezTo>
                      <a:pt x="1617" y="272"/>
                      <a:pt x="1648" y="270"/>
                      <a:pt x="1678" y="270"/>
                    </a:cubicBezTo>
                    <a:cubicBezTo>
                      <a:pt x="1915" y="270"/>
                      <a:pt x="2126" y="371"/>
                      <a:pt x="2301" y="519"/>
                    </a:cubicBezTo>
                    <a:cubicBezTo>
                      <a:pt x="2454" y="671"/>
                      <a:pt x="2530" y="885"/>
                      <a:pt x="2499" y="1113"/>
                    </a:cubicBezTo>
                    <a:cubicBezTo>
                      <a:pt x="2484" y="1235"/>
                      <a:pt x="2454" y="1372"/>
                      <a:pt x="2377" y="1494"/>
                    </a:cubicBezTo>
                    <a:cubicBezTo>
                      <a:pt x="2301" y="1601"/>
                      <a:pt x="2225" y="1692"/>
                      <a:pt x="2103" y="1768"/>
                    </a:cubicBezTo>
                    <a:cubicBezTo>
                      <a:pt x="2042" y="1814"/>
                      <a:pt x="1996" y="1844"/>
                      <a:pt x="1920" y="1844"/>
                    </a:cubicBezTo>
                    <a:cubicBezTo>
                      <a:pt x="1890" y="1844"/>
                      <a:pt x="1890" y="1844"/>
                      <a:pt x="1875" y="1829"/>
                    </a:cubicBezTo>
                    <a:cubicBezTo>
                      <a:pt x="1859" y="1814"/>
                      <a:pt x="1859" y="1799"/>
                      <a:pt x="1859" y="1768"/>
                    </a:cubicBezTo>
                    <a:cubicBezTo>
                      <a:pt x="1875" y="1753"/>
                      <a:pt x="1875" y="1692"/>
                      <a:pt x="1890" y="1646"/>
                    </a:cubicBezTo>
                    <a:lnTo>
                      <a:pt x="2195" y="610"/>
                    </a:lnTo>
                    <a:lnTo>
                      <a:pt x="1814" y="610"/>
                    </a:lnTo>
                    <a:lnTo>
                      <a:pt x="1768" y="763"/>
                    </a:lnTo>
                    <a:cubicBezTo>
                      <a:pt x="1703" y="646"/>
                      <a:pt x="1594" y="573"/>
                      <a:pt x="1469" y="573"/>
                    </a:cubicBezTo>
                    <a:cubicBezTo>
                      <a:pt x="1447" y="573"/>
                      <a:pt x="1425" y="575"/>
                      <a:pt x="1402" y="580"/>
                    </a:cubicBezTo>
                    <a:cubicBezTo>
                      <a:pt x="1143" y="580"/>
                      <a:pt x="915" y="702"/>
                      <a:pt x="778" y="915"/>
                    </a:cubicBezTo>
                    <a:cubicBezTo>
                      <a:pt x="640" y="1113"/>
                      <a:pt x="564" y="1311"/>
                      <a:pt x="549" y="1540"/>
                    </a:cubicBezTo>
                    <a:cubicBezTo>
                      <a:pt x="534" y="1692"/>
                      <a:pt x="579" y="1875"/>
                      <a:pt x="686" y="1982"/>
                    </a:cubicBezTo>
                    <a:cubicBezTo>
                      <a:pt x="778" y="2103"/>
                      <a:pt x="915" y="2149"/>
                      <a:pt x="1067" y="2149"/>
                    </a:cubicBezTo>
                    <a:cubicBezTo>
                      <a:pt x="1219" y="2149"/>
                      <a:pt x="1341" y="2073"/>
                      <a:pt x="1463" y="1982"/>
                    </a:cubicBezTo>
                    <a:cubicBezTo>
                      <a:pt x="1478" y="2042"/>
                      <a:pt x="1494" y="2073"/>
                      <a:pt x="1539" y="2119"/>
                    </a:cubicBezTo>
                    <a:cubicBezTo>
                      <a:pt x="1585" y="2134"/>
                      <a:pt x="1646" y="2149"/>
                      <a:pt x="1707" y="2149"/>
                    </a:cubicBezTo>
                    <a:cubicBezTo>
                      <a:pt x="2012" y="2149"/>
                      <a:pt x="2301" y="1997"/>
                      <a:pt x="2469" y="1768"/>
                    </a:cubicBezTo>
                    <a:cubicBezTo>
                      <a:pt x="2636" y="1585"/>
                      <a:pt x="2728" y="1357"/>
                      <a:pt x="2758" y="1113"/>
                    </a:cubicBezTo>
                    <a:cubicBezTo>
                      <a:pt x="2758" y="915"/>
                      <a:pt x="2728" y="702"/>
                      <a:pt x="2636" y="534"/>
                    </a:cubicBezTo>
                    <a:cubicBezTo>
                      <a:pt x="2545" y="367"/>
                      <a:pt x="2408" y="229"/>
                      <a:pt x="2240" y="138"/>
                    </a:cubicBezTo>
                    <a:cubicBezTo>
                      <a:pt x="2042" y="47"/>
                      <a:pt x="1844" y="1"/>
                      <a:pt x="16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2" name="Google Shape;752;p40"/>
            <p:cNvGrpSpPr/>
            <p:nvPr/>
          </p:nvGrpSpPr>
          <p:grpSpPr>
            <a:xfrm>
              <a:off x="6201587" y="4228939"/>
              <a:ext cx="592790" cy="572708"/>
              <a:chOff x="4733194" y="3380593"/>
              <a:chExt cx="438324" cy="423475"/>
            </a:xfrm>
          </p:grpSpPr>
          <p:sp>
            <p:nvSpPr>
              <p:cNvPr id="753" name="Google Shape;753;p40"/>
              <p:cNvSpPr/>
              <p:nvPr/>
            </p:nvSpPr>
            <p:spPr>
              <a:xfrm>
                <a:off x="4852579" y="3441877"/>
                <a:ext cx="100722" cy="99500"/>
              </a:xfrm>
              <a:custGeom>
                <a:rect b="b" l="l" r="r" t="t"/>
                <a:pathLst>
                  <a:path extrusionOk="0" h="2687" w="2720">
                    <a:moveTo>
                      <a:pt x="1041" y="0"/>
                    </a:moveTo>
                    <a:cubicBezTo>
                      <a:pt x="956" y="0"/>
                      <a:pt x="870" y="33"/>
                      <a:pt x="804" y="99"/>
                    </a:cubicBezTo>
                    <a:lnTo>
                      <a:pt x="0" y="902"/>
                    </a:lnTo>
                    <a:lnTo>
                      <a:pt x="1785" y="2687"/>
                    </a:lnTo>
                    <a:lnTo>
                      <a:pt x="2589" y="1883"/>
                    </a:lnTo>
                    <a:cubicBezTo>
                      <a:pt x="2719" y="1753"/>
                      <a:pt x="2719" y="1540"/>
                      <a:pt x="2589" y="1409"/>
                    </a:cubicBezTo>
                    <a:lnTo>
                      <a:pt x="1278" y="99"/>
                    </a:lnTo>
                    <a:cubicBezTo>
                      <a:pt x="1212" y="33"/>
                      <a:pt x="1127" y="0"/>
                      <a:pt x="10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4733194" y="3492831"/>
                <a:ext cx="326605" cy="311237"/>
              </a:xfrm>
              <a:custGeom>
                <a:rect b="b" l="l" r="r" t="t"/>
                <a:pathLst>
                  <a:path extrusionOk="0" h="8405" w="8820">
                    <a:moveTo>
                      <a:pt x="2750" y="1"/>
                    </a:moveTo>
                    <a:lnTo>
                      <a:pt x="1672" y="1078"/>
                    </a:lnTo>
                    <a:cubicBezTo>
                      <a:pt x="0" y="2751"/>
                      <a:pt x="0" y="5473"/>
                      <a:pt x="1672" y="7146"/>
                    </a:cubicBezTo>
                    <a:cubicBezTo>
                      <a:pt x="2511" y="7985"/>
                      <a:pt x="3610" y="8405"/>
                      <a:pt x="4708" y="8405"/>
                    </a:cubicBezTo>
                    <a:cubicBezTo>
                      <a:pt x="5806" y="8405"/>
                      <a:pt x="6903" y="7985"/>
                      <a:pt x="7742" y="7146"/>
                    </a:cubicBezTo>
                    <a:lnTo>
                      <a:pt x="8820" y="6068"/>
                    </a:lnTo>
                    <a:lnTo>
                      <a:pt x="7035" y="4284"/>
                    </a:lnTo>
                    <a:lnTo>
                      <a:pt x="6107" y="5214"/>
                    </a:lnTo>
                    <a:cubicBezTo>
                      <a:pt x="5760" y="5560"/>
                      <a:pt x="5308" y="5732"/>
                      <a:pt x="4856" y="5732"/>
                    </a:cubicBezTo>
                    <a:cubicBezTo>
                      <a:pt x="4403" y="5732"/>
                      <a:pt x="3952" y="5560"/>
                      <a:pt x="3606" y="5214"/>
                    </a:cubicBezTo>
                    <a:cubicBezTo>
                      <a:pt x="2917" y="4525"/>
                      <a:pt x="2917" y="3404"/>
                      <a:pt x="3606" y="2714"/>
                    </a:cubicBezTo>
                    <a:lnTo>
                      <a:pt x="4535" y="1785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5011253" y="3600625"/>
                <a:ext cx="100722" cy="99463"/>
              </a:xfrm>
              <a:custGeom>
                <a:rect b="b" l="l" r="r" t="t"/>
                <a:pathLst>
                  <a:path extrusionOk="0" h="2686" w="2720">
                    <a:moveTo>
                      <a:pt x="1042" y="1"/>
                    </a:moveTo>
                    <a:cubicBezTo>
                      <a:pt x="956" y="1"/>
                      <a:pt x="870" y="33"/>
                      <a:pt x="804" y="98"/>
                    </a:cubicBezTo>
                    <a:lnTo>
                      <a:pt x="0" y="901"/>
                    </a:lnTo>
                    <a:lnTo>
                      <a:pt x="1785" y="2686"/>
                    </a:lnTo>
                    <a:lnTo>
                      <a:pt x="2589" y="1881"/>
                    </a:lnTo>
                    <a:cubicBezTo>
                      <a:pt x="2719" y="1750"/>
                      <a:pt x="2719" y="1539"/>
                      <a:pt x="2589" y="1407"/>
                    </a:cubicBezTo>
                    <a:lnTo>
                      <a:pt x="1278" y="98"/>
                    </a:lnTo>
                    <a:cubicBezTo>
                      <a:pt x="1213" y="33"/>
                      <a:pt x="1127" y="1"/>
                      <a:pt x="1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4968187" y="3380593"/>
                <a:ext cx="91538" cy="92723"/>
              </a:xfrm>
              <a:custGeom>
                <a:rect b="b" l="l" r="r" t="t"/>
                <a:pathLst>
                  <a:path extrusionOk="0" h="2504" w="2472">
                    <a:moveTo>
                      <a:pt x="2093" y="1"/>
                    </a:moveTo>
                    <a:cubicBezTo>
                      <a:pt x="2053" y="1"/>
                      <a:pt x="2014" y="7"/>
                      <a:pt x="1975" y="22"/>
                    </a:cubicBezTo>
                    <a:lnTo>
                      <a:pt x="678" y="507"/>
                    </a:lnTo>
                    <a:cubicBezTo>
                      <a:pt x="450" y="594"/>
                      <a:pt x="387" y="886"/>
                      <a:pt x="558" y="1058"/>
                    </a:cubicBezTo>
                    <a:lnTo>
                      <a:pt x="1092" y="1592"/>
                    </a:lnTo>
                    <a:lnTo>
                      <a:pt x="277" y="1846"/>
                    </a:lnTo>
                    <a:cubicBezTo>
                      <a:pt x="100" y="1901"/>
                      <a:pt x="1" y="2089"/>
                      <a:pt x="56" y="2265"/>
                    </a:cubicBezTo>
                    <a:cubicBezTo>
                      <a:pt x="103" y="2411"/>
                      <a:pt x="236" y="2503"/>
                      <a:pt x="379" y="2503"/>
                    </a:cubicBezTo>
                    <a:cubicBezTo>
                      <a:pt x="412" y="2503"/>
                      <a:pt x="445" y="2498"/>
                      <a:pt x="479" y="2488"/>
                    </a:cubicBezTo>
                    <a:lnTo>
                      <a:pt x="1824" y="2070"/>
                    </a:lnTo>
                    <a:cubicBezTo>
                      <a:pt x="2064" y="1995"/>
                      <a:pt x="2140" y="1691"/>
                      <a:pt x="1961" y="1513"/>
                    </a:cubicBezTo>
                    <a:lnTo>
                      <a:pt x="1401" y="954"/>
                    </a:lnTo>
                    <a:lnTo>
                      <a:pt x="2211" y="649"/>
                    </a:lnTo>
                    <a:cubicBezTo>
                      <a:pt x="2384" y="585"/>
                      <a:pt x="2472" y="391"/>
                      <a:pt x="2406" y="218"/>
                    </a:cubicBezTo>
                    <a:cubicBezTo>
                      <a:pt x="2357" y="83"/>
                      <a:pt x="2229" y="1"/>
                      <a:pt x="20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40"/>
              <p:cNvSpPr/>
              <p:nvPr/>
            </p:nvSpPr>
            <p:spPr>
              <a:xfrm>
                <a:off x="5080017" y="3492349"/>
                <a:ext cx="91501" cy="92649"/>
              </a:xfrm>
              <a:custGeom>
                <a:rect b="b" l="l" r="r" t="t"/>
                <a:pathLst>
                  <a:path extrusionOk="0" h="2502" w="2471">
                    <a:moveTo>
                      <a:pt x="2091" y="0"/>
                    </a:moveTo>
                    <a:cubicBezTo>
                      <a:pt x="2052" y="0"/>
                      <a:pt x="2013" y="7"/>
                      <a:pt x="1974" y="21"/>
                    </a:cubicBezTo>
                    <a:lnTo>
                      <a:pt x="676" y="509"/>
                    </a:lnTo>
                    <a:cubicBezTo>
                      <a:pt x="449" y="594"/>
                      <a:pt x="385" y="888"/>
                      <a:pt x="557" y="1058"/>
                    </a:cubicBezTo>
                    <a:lnTo>
                      <a:pt x="1091" y="1593"/>
                    </a:lnTo>
                    <a:lnTo>
                      <a:pt x="275" y="1847"/>
                    </a:lnTo>
                    <a:cubicBezTo>
                      <a:pt x="99" y="1903"/>
                      <a:pt x="0" y="2089"/>
                      <a:pt x="55" y="2267"/>
                    </a:cubicBezTo>
                    <a:cubicBezTo>
                      <a:pt x="100" y="2410"/>
                      <a:pt x="233" y="2502"/>
                      <a:pt x="375" y="2502"/>
                    </a:cubicBezTo>
                    <a:cubicBezTo>
                      <a:pt x="381" y="2502"/>
                      <a:pt x="386" y="2502"/>
                      <a:pt x="391" y="2502"/>
                    </a:cubicBezTo>
                    <a:cubicBezTo>
                      <a:pt x="441" y="2502"/>
                      <a:pt x="489" y="2483"/>
                      <a:pt x="1819" y="2068"/>
                    </a:cubicBezTo>
                    <a:cubicBezTo>
                      <a:pt x="2059" y="1993"/>
                      <a:pt x="2134" y="1689"/>
                      <a:pt x="1956" y="1511"/>
                    </a:cubicBezTo>
                    <a:lnTo>
                      <a:pt x="1397" y="952"/>
                    </a:lnTo>
                    <a:lnTo>
                      <a:pt x="2207" y="648"/>
                    </a:lnTo>
                    <a:cubicBezTo>
                      <a:pt x="2382" y="584"/>
                      <a:pt x="2470" y="391"/>
                      <a:pt x="2406" y="218"/>
                    </a:cubicBezTo>
                    <a:cubicBezTo>
                      <a:pt x="2356" y="83"/>
                      <a:pt x="2228" y="0"/>
                      <a:pt x="20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5075166" y="3380593"/>
                <a:ext cx="91501" cy="92723"/>
              </a:xfrm>
              <a:custGeom>
                <a:rect b="b" l="l" r="r" t="t"/>
                <a:pathLst>
                  <a:path extrusionOk="0" h="2504" w="2471">
                    <a:moveTo>
                      <a:pt x="2093" y="1"/>
                    </a:moveTo>
                    <a:cubicBezTo>
                      <a:pt x="2053" y="1"/>
                      <a:pt x="2014" y="7"/>
                      <a:pt x="1975" y="22"/>
                    </a:cubicBezTo>
                    <a:lnTo>
                      <a:pt x="678" y="507"/>
                    </a:lnTo>
                    <a:cubicBezTo>
                      <a:pt x="449" y="594"/>
                      <a:pt x="386" y="886"/>
                      <a:pt x="558" y="1058"/>
                    </a:cubicBezTo>
                    <a:lnTo>
                      <a:pt x="1091" y="1592"/>
                    </a:lnTo>
                    <a:lnTo>
                      <a:pt x="275" y="1846"/>
                    </a:lnTo>
                    <a:cubicBezTo>
                      <a:pt x="100" y="1901"/>
                      <a:pt x="1" y="2089"/>
                      <a:pt x="56" y="2265"/>
                    </a:cubicBezTo>
                    <a:cubicBezTo>
                      <a:pt x="102" y="2411"/>
                      <a:pt x="234" y="2503"/>
                      <a:pt x="377" y="2503"/>
                    </a:cubicBezTo>
                    <a:cubicBezTo>
                      <a:pt x="410" y="2503"/>
                      <a:pt x="444" y="2498"/>
                      <a:pt x="478" y="2488"/>
                    </a:cubicBezTo>
                    <a:lnTo>
                      <a:pt x="1822" y="2070"/>
                    </a:lnTo>
                    <a:cubicBezTo>
                      <a:pt x="2063" y="1995"/>
                      <a:pt x="2138" y="1691"/>
                      <a:pt x="1959" y="1513"/>
                    </a:cubicBezTo>
                    <a:lnTo>
                      <a:pt x="1400" y="954"/>
                    </a:lnTo>
                    <a:lnTo>
                      <a:pt x="2210" y="649"/>
                    </a:lnTo>
                    <a:cubicBezTo>
                      <a:pt x="2384" y="585"/>
                      <a:pt x="2471" y="391"/>
                      <a:pt x="2406" y="218"/>
                    </a:cubicBezTo>
                    <a:cubicBezTo>
                      <a:pt x="2356" y="83"/>
                      <a:pt x="2229" y="1"/>
                      <a:pt x="20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9" name="Google Shape;759;p40"/>
            <p:cNvGrpSpPr/>
            <p:nvPr/>
          </p:nvGrpSpPr>
          <p:grpSpPr>
            <a:xfrm>
              <a:off x="6521109" y="3559112"/>
              <a:ext cx="423475" cy="423512"/>
              <a:chOff x="5478534" y="1987487"/>
              <a:chExt cx="423475" cy="423512"/>
            </a:xfrm>
          </p:grpSpPr>
          <p:sp>
            <p:nvSpPr>
              <p:cNvPr id="760" name="Google Shape;760;p40"/>
              <p:cNvSpPr/>
              <p:nvPr/>
            </p:nvSpPr>
            <p:spPr>
              <a:xfrm>
                <a:off x="5524859" y="2160788"/>
                <a:ext cx="96722" cy="76430"/>
              </a:xfrm>
              <a:custGeom>
                <a:rect b="b" l="l" r="r" t="t"/>
                <a:pathLst>
                  <a:path extrusionOk="0" h="2064" w="2612">
                    <a:moveTo>
                      <a:pt x="157" y="0"/>
                    </a:moveTo>
                    <a:cubicBezTo>
                      <a:pt x="23" y="558"/>
                      <a:pt x="1" y="1135"/>
                      <a:pt x="84" y="1688"/>
                    </a:cubicBezTo>
                    <a:cubicBezTo>
                      <a:pt x="237" y="1643"/>
                      <a:pt x="401" y="1618"/>
                      <a:pt x="570" y="1618"/>
                    </a:cubicBezTo>
                    <a:cubicBezTo>
                      <a:pt x="1015" y="1618"/>
                      <a:pt x="1420" y="1788"/>
                      <a:pt x="1725" y="2064"/>
                    </a:cubicBezTo>
                    <a:lnTo>
                      <a:pt x="2612" y="2064"/>
                    </a:lnTo>
                    <a:cubicBezTo>
                      <a:pt x="2556" y="1388"/>
                      <a:pt x="2556" y="678"/>
                      <a:pt x="26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5600733" y="2262065"/>
                <a:ext cx="50879" cy="96759"/>
              </a:xfrm>
              <a:custGeom>
                <a:rect b="b" l="l" r="r" t="t"/>
                <a:pathLst>
                  <a:path extrusionOk="0" h="2613" w="1374">
                    <a:moveTo>
                      <a:pt x="129" y="0"/>
                    </a:moveTo>
                    <a:cubicBezTo>
                      <a:pt x="199" y="187"/>
                      <a:pt x="236" y="390"/>
                      <a:pt x="236" y="600"/>
                    </a:cubicBezTo>
                    <a:cubicBezTo>
                      <a:pt x="236" y="916"/>
                      <a:pt x="151" y="1212"/>
                      <a:pt x="1" y="1466"/>
                    </a:cubicBezTo>
                    <a:cubicBezTo>
                      <a:pt x="334" y="1713"/>
                      <a:pt x="604" y="2043"/>
                      <a:pt x="780" y="2423"/>
                    </a:cubicBezTo>
                    <a:cubicBezTo>
                      <a:pt x="972" y="2500"/>
                      <a:pt x="1169" y="2564"/>
                      <a:pt x="1374" y="2612"/>
                    </a:cubicBezTo>
                    <a:cubicBezTo>
                      <a:pt x="1235" y="2392"/>
                      <a:pt x="1109" y="2124"/>
                      <a:pt x="998" y="1810"/>
                    </a:cubicBezTo>
                    <a:cubicBezTo>
                      <a:pt x="806" y="1261"/>
                      <a:pt x="647" y="74"/>
                      <a:pt x="647" y="74"/>
                    </a:cubicBezTo>
                    <a:cubicBezTo>
                      <a:pt x="643" y="49"/>
                      <a:pt x="641" y="26"/>
                      <a:pt x="6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5538671" y="2039329"/>
                <a:ext cx="113016" cy="96796"/>
              </a:xfrm>
              <a:custGeom>
                <a:rect b="b" l="l" r="r" t="t"/>
                <a:pathLst>
                  <a:path extrusionOk="0" h="2614" w="3052">
                    <a:moveTo>
                      <a:pt x="3052" y="1"/>
                    </a:moveTo>
                    <a:lnTo>
                      <a:pt x="3052" y="1"/>
                    </a:lnTo>
                    <a:cubicBezTo>
                      <a:pt x="1670" y="336"/>
                      <a:pt x="539" y="1322"/>
                      <a:pt x="1" y="2614"/>
                    </a:cubicBezTo>
                    <a:lnTo>
                      <a:pt x="2313" y="2614"/>
                    </a:lnTo>
                    <a:cubicBezTo>
                      <a:pt x="2313" y="2611"/>
                      <a:pt x="2323" y="2538"/>
                      <a:pt x="2323" y="2538"/>
                    </a:cubicBezTo>
                    <a:cubicBezTo>
                      <a:pt x="2323" y="2538"/>
                      <a:pt x="2481" y="1351"/>
                      <a:pt x="2676" y="804"/>
                    </a:cubicBezTo>
                    <a:cubicBezTo>
                      <a:pt x="2786" y="489"/>
                      <a:pt x="2913" y="221"/>
                      <a:pt x="30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5649391" y="2037478"/>
                <a:ext cx="82281" cy="98574"/>
              </a:xfrm>
              <a:custGeom>
                <a:rect b="b" l="l" r="r" t="t"/>
                <a:pathLst>
                  <a:path extrusionOk="0" h="2662" w="2222">
                    <a:moveTo>
                      <a:pt x="1111" y="0"/>
                    </a:moveTo>
                    <a:cubicBezTo>
                      <a:pt x="921" y="0"/>
                      <a:pt x="600" y="281"/>
                      <a:pt x="317" y="1076"/>
                    </a:cubicBezTo>
                    <a:cubicBezTo>
                      <a:pt x="181" y="1461"/>
                      <a:pt x="74" y="2172"/>
                      <a:pt x="1" y="2662"/>
                    </a:cubicBezTo>
                    <a:lnTo>
                      <a:pt x="2222" y="2662"/>
                    </a:lnTo>
                    <a:cubicBezTo>
                      <a:pt x="2148" y="2172"/>
                      <a:pt x="2040" y="1462"/>
                      <a:pt x="1904" y="1076"/>
                    </a:cubicBezTo>
                    <a:cubicBezTo>
                      <a:pt x="1624" y="281"/>
                      <a:pt x="1302" y="0"/>
                      <a:pt x="1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5649354" y="2262065"/>
                <a:ext cx="82244" cy="98611"/>
              </a:xfrm>
              <a:custGeom>
                <a:rect b="b" l="l" r="r" t="t"/>
                <a:pathLst>
                  <a:path extrusionOk="0" h="2663" w="2221">
                    <a:moveTo>
                      <a:pt x="0" y="0"/>
                    </a:moveTo>
                    <a:cubicBezTo>
                      <a:pt x="74" y="490"/>
                      <a:pt x="182" y="1200"/>
                      <a:pt x="317" y="1586"/>
                    </a:cubicBezTo>
                    <a:cubicBezTo>
                      <a:pt x="597" y="2381"/>
                      <a:pt x="920" y="2663"/>
                      <a:pt x="1111" y="2663"/>
                    </a:cubicBezTo>
                    <a:cubicBezTo>
                      <a:pt x="1302" y="2663"/>
                      <a:pt x="1624" y="2381"/>
                      <a:pt x="1904" y="1586"/>
                    </a:cubicBezTo>
                    <a:cubicBezTo>
                      <a:pt x="2041" y="1201"/>
                      <a:pt x="2147" y="490"/>
                      <a:pt x="22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5644281" y="2160862"/>
                <a:ext cx="92464" cy="76430"/>
              </a:xfrm>
              <a:custGeom>
                <a:rect b="b" l="l" r="r" t="t"/>
                <a:pathLst>
                  <a:path extrusionOk="0" h="2064" w="2497">
                    <a:moveTo>
                      <a:pt x="59" y="0"/>
                    </a:moveTo>
                    <a:cubicBezTo>
                      <a:pt x="1" y="671"/>
                      <a:pt x="1" y="1391"/>
                      <a:pt x="59" y="2064"/>
                    </a:cubicBezTo>
                    <a:lnTo>
                      <a:pt x="2439" y="2064"/>
                    </a:lnTo>
                    <a:cubicBezTo>
                      <a:pt x="2497" y="1392"/>
                      <a:pt x="2497" y="672"/>
                      <a:pt x="24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5729338" y="2039329"/>
                <a:ext cx="48435" cy="56175"/>
              </a:xfrm>
              <a:custGeom>
                <a:rect b="b" l="l" r="r" t="t"/>
                <a:pathLst>
                  <a:path extrusionOk="0" h="1517" w="1308">
                    <a:moveTo>
                      <a:pt x="1" y="1"/>
                    </a:moveTo>
                    <a:lnTo>
                      <a:pt x="1" y="1"/>
                    </a:lnTo>
                    <a:cubicBezTo>
                      <a:pt x="343" y="542"/>
                      <a:pt x="479" y="1108"/>
                      <a:pt x="559" y="1517"/>
                    </a:cubicBezTo>
                    <a:cubicBezTo>
                      <a:pt x="726" y="1137"/>
                      <a:pt x="985" y="806"/>
                      <a:pt x="1307" y="553"/>
                    </a:cubicBezTo>
                    <a:cubicBezTo>
                      <a:pt x="911" y="304"/>
                      <a:pt x="469" y="11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5729375" y="2262065"/>
                <a:ext cx="113090" cy="96722"/>
              </a:xfrm>
              <a:custGeom>
                <a:rect b="b" l="l" r="r" t="t"/>
                <a:pathLst>
                  <a:path extrusionOk="0" h="2612" w="3054">
                    <a:moveTo>
                      <a:pt x="740" y="0"/>
                    </a:moveTo>
                    <a:cubicBezTo>
                      <a:pt x="674" y="476"/>
                      <a:pt x="537" y="1354"/>
                      <a:pt x="376" y="1808"/>
                    </a:cubicBezTo>
                    <a:cubicBezTo>
                      <a:pt x="266" y="2123"/>
                      <a:pt x="139" y="2391"/>
                      <a:pt x="1" y="2611"/>
                    </a:cubicBezTo>
                    <a:cubicBezTo>
                      <a:pt x="1383" y="2275"/>
                      <a:pt x="2515" y="1291"/>
                      <a:pt x="30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5759481" y="2169416"/>
                <a:ext cx="96722" cy="67802"/>
              </a:xfrm>
              <a:custGeom>
                <a:rect b="b" l="l" r="r" t="t"/>
                <a:pathLst>
                  <a:path extrusionOk="0" h="1831" w="2612">
                    <a:moveTo>
                      <a:pt x="18" y="1"/>
                    </a:moveTo>
                    <a:lnTo>
                      <a:pt x="18" y="1"/>
                    </a:lnTo>
                    <a:cubicBezTo>
                      <a:pt x="55" y="597"/>
                      <a:pt x="50" y="1228"/>
                      <a:pt x="1" y="1831"/>
                    </a:cubicBezTo>
                    <a:lnTo>
                      <a:pt x="2457" y="1831"/>
                    </a:lnTo>
                    <a:cubicBezTo>
                      <a:pt x="2593" y="1264"/>
                      <a:pt x="2612" y="682"/>
                      <a:pt x="2529" y="134"/>
                    </a:cubicBezTo>
                    <a:lnTo>
                      <a:pt x="509" y="134"/>
                    </a:lnTo>
                    <a:lnTo>
                      <a:pt x="509" y="135"/>
                    </a:lnTo>
                    <a:cubicBezTo>
                      <a:pt x="330" y="135"/>
                      <a:pt x="162" y="86"/>
                      <a:pt x="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5478534" y="2322942"/>
                <a:ext cx="134863" cy="88057"/>
              </a:xfrm>
              <a:custGeom>
                <a:rect b="b" l="l" r="r" t="t"/>
                <a:pathLst>
                  <a:path extrusionOk="0" h="2378" w="3642">
                    <a:moveTo>
                      <a:pt x="1821" y="1"/>
                    </a:moveTo>
                    <a:cubicBezTo>
                      <a:pt x="818" y="1"/>
                      <a:pt x="0" y="817"/>
                      <a:pt x="0" y="1821"/>
                    </a:cubicBezTo>
                    <a:lnTo>
                      <a:pt x="0" y="2074"/>
                    </a:lnTo>
                    <a:cubicBezTo>
                      <a:pt x="0" y="2241"/>
                      <a:pt x="136" y="2377"/>
                      <a:pt x="303" y="2377"/>
                    </a:cubicBezTo>
                    <a:lnTo>
                      <a:pt x="3340" y="2377"/>
                    </a:lnTo>
                    <a:cubicBezTo>
                      <a:pt x="3506" y="2377"/>
                      <a:pt x="3642" y="2241"/>
                      <a:pt x="3642" y="2074"/>
                    </a:cubicBezTo>
                    <a:lnTo>
                      <a:pt x="3642" y="1821"/>
                    </a:lnTo>
                    <a:cubicBezTo>
                      <a:pt x="3642" y="819"/>
                      <a:pt x="2825" y="1"/>
                      <a:pt x="18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5507232" y="2245475"/>
                <a:ext cx="77504" cy="77504"/>
              </a:xfrm>
              <a:custGeom>
                <a:rect b="b" l="l" r="r" t="t"/>
                <a:pathLst>
                  <a:path extrusionOk="0" h="2093" w="2093">
                    <a:moveTo>
                      <a:pt x="1046" y="1"/>
                    </a:moveTo>
                    <a:cubicBezTo>
                      <a:pt x="469" y="1"/>
                      <a:pt x="1" y="469"/>
                      <a:pt x="1" y="1047"/>
                    </a:cubicBezTo>
                    <a:cubicBezTo>
                      <a:pt x="1" y="1624"/>
                      <a:pt x="469" y="2093"/>
                      <a:pt x="1046" y="2093"/>
                    </a:cubicBezTo>
                    <a:cubicBezTo>
                      <a:pt x="1624" y="2093"/>
                      <a:pt x="2093" y="1624"/>
                      <a:pt x="2093" y="1047"/>
                    </a:cubicBezTo>
                    <a:cubicBezTo>
                      <a:pt x="2093" y="771"/>
                      <a:pt x="1982" y="503"/>
                      <a:pt x="1787" y="307"/>
                    </a:cubicBezTo>
                    <a:cubicBezTo>
                      <a:pt x="1590" y="111"/>
                      <a:pt x="1324" y="1"/>
                      <a:pt x="10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5767146" y="2065028"/>
                <a:ext cx="134863" cy="84577"/>
              </a:xfrm>
              <a:custGeom>
                <a:rect b="b" l="l" r="r" t="t"/>
                <a:pathLst>
                  <a:path extrusionOk="0" h="2284" w="3642">
                    <a:moveTo>
                      <a:pt x="1820" y="0"/>
                    </a:moveTo>
                    <a:cubicBezTo>
                      <a:pt x="816" y="0"/>
                      <a:pt x="0" y="816"/>
                      <a:pt x="0" y="1821"/>
                    </a:cubicBezTo>
                    <a:lnTo>
                      <a:pt x="0" y="1981"/>
                    </a:lnTo>
                    <a:cubicBezTo>
                      <a:pt x="0" y="2148"/>
                      <a:pt x="136" y="2284"/>
                      <a:pt x="302" y="2284"/>
                    </a:cubicBezTo>
                    <a:lnTo>
                      <a:pt x="3339" y="2284"/>
                    </a:lnTo>
                    <a:cubicBezTo>
                      <a:pt x="3506" y="2284"/>
                      <a:pt x="3642" y="2148"/>
                      <a:pt x="3642" y="1981"/>
                    </a:cubicBezTo>
                    <a:lnTo>
                      <a:pt x="3642" y="1821"/>
                    </a:lnTo>
                    <a:cubicBezTo>
                      <a:pt x="3642" y="816"/>
                      <a:pt x="2824" y="0"/>
                      <a:pt x="18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0"/>
              <p:cNvSpPr/>
              <p:nvPr/>
            </p:nvSpPr>
            <p:spPr>
              <a:xfrm>
                <a:off x="5795659" y="1987487"/>
                <a:ext cx="77578" cy="77541"/>
              </a:xfrm>
              <a:custGeom>
                <a:rect b="b" l="l" r="r" t="t"/>
                <a:pathLst>
                  <a:path extrusionOk="0" h="2094" w="2095">
                    <a:moveTo>
                      <a:pt x="1050" y="0"/>
                    </a:moveTo>
                    <a:cubicBezTo>
                      <a:pt x="472" y="0"/>
                      <a:pt x="3" y="468"/>
                      <a:pt x="3" y="1045"/>
                    </a:cubicBezTo>
                    <a:cubicBezTo>
                      <a:pt x="1" y="1622"/>
                      <a:pt x="468" y="2092"/>
                      <a:pt x="1046" y="2093"/>
                    </a:cubicBezTo>
                    <a:cubicBezTo>
                      <a:pt x="1047" y="2093"/>
                      <a:pt x="1047" y="2093"/>
                      <a:pt x="1048" y="2093"/>
                    </a:cubicBezTo>
                    <a:cubicBezTo>
                      <a:pt x="1625" y="2093"/>
                      <a:pt x="2094" y="1626"/>
                      <a:pt x="2095" y="1050"/>
                    </a:cubicBezTo>
                    <a:cubicBezTo>
                      <a:pt x="2095" y="472"/>
                      <a:pt x="1627" y="2"/>
                      <a:pt x="10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1"/>
          <p:cNvSpPr txBox="1"/>
          <p:nvPr>
            <p:ph type="title"/>
          </p:nvPr>
        </p:nvSpPr>
        <p:spPr>
          <a:xfrm>
            <a:off x="713275" y="764650"/>
            <a:ext cx="37497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778" name="Google Shape;778;p41"/>
          <p:cNvSpPr txBox="1"/>
          <p:nvPr>
            <p:ph idx="1" type="subTitle"/>
          </p:nvPr>
        </p:nvSpPr>
        <p:spPr>
          <a:xfrm>
            <a:off x="713225" y="1619775"/>
            <a:ext cx="37497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lucaas.nf@gmail.com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19 936203278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github.com/luxasfn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https://www.linkedin.com/in/luxasfn/</a:t>
            </a:r>
            <a:endParaRPr/>
          </a:p>
        </p:txBody>
      </p:sp>
      <p:pic>
        <p:nvPicPr>
          <p:cNvPr id="779" name="Google Shape;77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543" y="3259988"/>
            <a:ext cx="2718551" cy="196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0" name="Google Shape;780;p41"/>
          <p:cNvGrpSpPr/>
          <p:nvPr/>
        </p:nvGrpSpPr>
        <p:grpSpPr>
          <a:xfrm>
            <a:off x="4571969" y="729574"/>
            <a:ext cx="4311356" cy="3207918"/>
            <a:chOff x="4962543" y="1432385"/>
            <a:chExt cx="3951747" cy="2940347"/>
          </a:xfrm>
        </p:grpSpPr>
        <p:grpSp>
          <p:nvGrpSpPr>
            <p:cNvPr id="781" name="Google Shape;781;p41"/>
            <p:cNvGrpSpPr/>
            <p:nvPr/>
          </p:nvGrpSpPr>
          <p:grpSpPr>
            <a:xfrm>
              <a:off x="4962543" y="4019863"/>
              <a:ext cx="3951747" cy="128487"/>
              <a:chOff x="1319825" y="3973447"/>
              <a:chExt cx="5244522" cy="170520"/>
            </a:xfrm>
          </p:grpSpPr>
          <p:grpSp>
            <p:nvGrpSpPr>
              <p:cNvPr id="782" name="Google Shape;782;p41"/>
              <p:cNvGrpSpPr/>
              <p:nvPr/>
            </p:nvGrpSpPr>
            <p:grpSpPr>
              <a:xfrm>
                <a:off x="1319825" y="3973447"/>
                <a:ext cx="5244522" cy="170520"/>
                <a:chOff x="1319825" y="3973447"/>
                <a:chExt cx="5244522" cy="170520"/>
              </a:xfrm>
            </p:grpSpPr>
            <p:sp>
              <p:nvSpPr>
                <p:cNvPr id="783" name="Google Shape;783;p41"/>
                <p:cNvSpPr/>
                <p:nvPr/>
              </p:nvSpPr>
              <p:spPr>
                <a:xfrm>
                  <a:off x="1319825" y="3973447"/>
                  <a:ext cx="5244522" cy="2589"/>
                </a:xfrm>
                <a:custGeom>
                  <a:rect b="b" l="l" r="r" t="t"/>
                  <a:pathLst>
                    <a:path extrusionOk="0" h="31" w="62803">
                      <a:moveTo>
                        <a:pt x="0" y="0"/>
                      </a:moveTo>
                      <a:lnTo>
                        <a:pt x="0" y="31"/>
                      </a:lnTo>
                      <a:lnTo>
                        <a:pt x="62803" y="31"/>
                      </a:lnTo>
                      <a:lnTo>
                        <a:pt x="6280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41"/>
                <p:cNvSpPr/>
                <p:nvPr/>
              </p:nvSpPr>
              <p:spPr>
                <a:xfrm>
                  <a:off x="5691383" y="4141378"/>
                  <a:ext cx="347475" cy="2589"/>
                </a:xfrm>
                <a:custGeom>
                  <a:rect b="b" l="l" r="r" t="t"/>
                  <a:pathLst>
                    <a:path extrusionOk="0" h="31" w="4161">
                      <a:moveTo>
                        <a:pt x="1" y="0"/>
                      </a:moveTo>
                      <a:lnTo>
                        <a:pt x="1" y="31"/>
                      </a:lnTo>
                      <a:lnTo>
                        <a:pt x="4160" y="31"/>
                      </a:lnTo>
                      <a:lnTo>
                        <a:pt x="416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41"/>
                <p:cNvSpPr/>
                <p:nvPr/>
              </p:nvSpPr>
              <p:spPr>
                <a:xfrm>
                  <a:off x="5477690" y="4044677"/>
                  <a:ext cx="202339" cy="2589"/>
                </a:xfrm>
                <a:custGeom>
                  <a:rect b="b" l="l" r="r" t="t"/>
                  <a:pathLst>
                    <a:path extrusionOk="0" h="31" w="2423">
                      <a:moveTo>
                        <a:pt x="0" y="0"/>
                      </a:moveTo>
                      <a:lnTo>
                        <a:pt x="0" y="31"/>
                      </a:lnTo>
                      <a:lnTo>
                        <a:pt x="2423" y="31"/>
                      </a:lnTo>
                      <a:lnTo>
                        <a:pt x="242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86" name="Google Shape;786;p41"/>
              <p:cNvGrpSpPr/>
              <p:nvPr/>
            </p:nvGrpSpPr>
            <p:grpSpPr>
              <a:xfrm>
                <a:off x="1869464" y="4061212"/>
                <a:ext cx="612019" cy="3925"/>
                <a:chOff x="1869464" y="4061212"/>
                <a:chExt cx="612019" cy="3925"/>
              </a:xfrm>
            </p:grpSpPr>
            <p:sp>
              <p:nvSpPr>
                <p:cNvPr id="787" name="Google Shape;787;p41"/>
                <p:cNvSpPr/>
                <p:nvPr/>
              </p:nvSpPr>
              <p:spPr>
                <a:xfrm>
                  <a:off x="1869464" y="4062464"/>
                  <a:ext cx="454281" cy="2672"/>
                </a:xfrm>
                <a:custGeom>
                  <a:rect b="b" l="l" r="r" t="t"/>
                  <a:pathLst>
                    <a:path extrusionOk="0" h="32" w="5440">
                      <a:moveTo>
                        <a:pt x="0" y="1"/>
                      </a:moveTo>
                      <a:lnTo>
                        <a:pt x="0" y="31"/>
                      </a:lnTo>
                      <a:lnTo>
                        <a:pt x="5439" y="31"/>
                      </a:lnTo>
                      <a:lnTo>
                        <a:pt x="543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8" name="Google Shape;788;p41"/>
                <p:cNvSpPr/>
                <p:nvPr/>
              </p:nvSpPr>
              <p:spPr>
                <a:xfrm>
                  <a:off x="2415261" y="4061212"/>
                  <a:ext cx="66221" cy="3925"/>
                </a:xfrm>
                <a:custGeom>
                  <a:rect b="b" l="l" r="r" t="t"/>
                  <a:pathLst>
                    <a:path extrusionOk="0" h="47" w="793">
                      <a:moveTo>
                        <a:pt x="0" y="1"/>
                      </a:moveTo>
                      <a:lnTo>
                        <a:pt x="0" y="46"/>
                      </a:lnTo>
                      <a:lnTo>
                        <a:pt x="793" y="46"/>
                      </a:lnTo>
                      <a:lnTo>
                        <a:pt x="793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89" name="Google Shape;789;p41"/>
            <p:cNvGrpSpPr/>
            <p:nvPr/>
          </p:nvGrpSpPr>
          <p:grpSpPr>
            <a:xfrm>
              <a:off x="5263562" y="1432385"/>
              <a:ext cx="3327654" cy="2234770"/>
              <a:chOff x="1719319" y="539500"/>
              <a:chExt cx="4416263" cy="2965852"/>
            </a:xfrm>
          </p:grpSpPr>
          <p:sp>
            <p:nvSpPr>
              <p:cNvPr id="790" name="Google Shape;790;p41"/>
              <p:cNvSpPr/>
              <p:nvPr/>
            </p:nvSpPr>
            <p:spPr>
              <a:xfrm>
                <a:off x="1719319" y="539500"/>
                <a:ext cx="2146477" cy="2965852"/>
              </a:xfrm>
              <a:custGeom>
                <a:rect b="b" l="l" r="r" t="t"/>
                <a:pathLst>
                  <a:path extrusionOk="0" h="35516" w="25704">
                    <a:moveTo>
                      <a:pt x="24987" y="16"/>
                    </a:moveTo>
                    <a:cubicBezTo>
                      <a:pt x="25368" y="16"/>
                      <a:pt x="25673" y="320"/>
                      <a:pt x="25673" y="701"/>
                    </a:cubicBezTo>
                    <a:lnTo>
                      <a:pt x="25673" y="34799"/>
                    </a:lnTo>
                    <a:cubicBezTo>
                      <a:pt x="25673" y="35180"/>
                      <a:pt x="25368" y="35485"/>
                      <a:pt x="24987" y="35485"/>
                    </a:cubicBezTo>
                    <a:lnTo>
                      <a:pt x="716" y="35485"/>
                    </a:lnTo>
                    <a:cubicBezTo>
                      <a:pt x="336" y="35485"/>
                      <a:pt x="31" y="35180"/>
                      <a:pt x="31" y="34799"/>
                    </a:cubicBezTo>
                    <a:lnTo>
                      <a:pt x="31" y="701"/>
                    </a:lnTo>
                    <a:cubicBezTo>
                      <a:pt x="31" y="320"/>
                      <a:pt x="336" y="16"/>
                      <a:pt x="716" y="16"/>
                    </a:cubicBezTo>
                    <a:close/>
                    <a:moveTo>
                      <a:pt x="716" y="1"/>
                    </a:moveTo>
                    <a:cubicBezTo>
                      <a:pt x="320" y="1"/>
                      <a:pt x="0" y="305"/>
                      <a:pt x="0" y="701"/>
                    </a:cubicBezTo>
                    <a:lnTo>
                      <a:pt x="0" y="34799"/>
                    </a:lnTo>
                    <a:cubicBezTo>
                      <a:pt x="0" y="35195"/>
                      <a:pt x="320" y="35515"/>
                      <a:pt x="716" y="35515"/>
                    </a:cubicBezTo>
                    <a:lnTo>
                      <a:pt x="24987" y="35515"/>
                    </a:lnTo>
                    <a:cubicBezTo>
                      <a:pt x="25383" y="35515"/>
                      <a:pt x="25703" y="35195"/>
                      <a:pt x="25703" y="34815"/>
                    </a:cubicBezTo>
                    <a:lnTo>
                      <a:pt x="25703" y="717"/>
                    </a:lnTo>
                    <a:cubicBezTo>
                      <a:pt x="25703" y="320"/>
                      <a:pt x="25383" y="1"/>
                      <a:pt x="249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3987770" y="539500"/>
                <a:ext cx="2147813" cy="2965852"/>
              </a:xfrm>
              <a:custGeom>
                <a:rect b="b" l="l" r="r" t="t"/>
                <a:pathLst>
                  <a:path extrusionOk="0" h="35516" w="25720">
                    <a:moveTo>
                      <a:pt x="24988" y="16"/>
                    </a:moveTo>
                    <a:cubicBezTo>
                      <a:pt x="25369" y="16"/>
                      <a:pt x="25674" y="320"/>
                      <a:pt x="25674" y="701"/>
                    </a:cubicBezTo>
                    <a:lnTo>
                      <a:pt x="25674" y="34799"/>
                    </a:lnTo>
                    <a:cubicBezTo>
                      <a:pt x="25674" y="35180"/>
                      <a:pt x="25369" y="35485"/>
                      <a:pt x="24988" y="35485"/>
                    </a:cubicBezTo>
                    <a:lnTo>
                      <a:pt x="732" y="35485"/>
                    </a:lnTo>
                    <a:cubicBezTo>
                      <a:pt x="351" y="35485"/>
                      <a:pt x="47" y="35180"/>
                      <a:pt x="47" y="34799"/>
                    </a:cubicBezTo>
                    <a:lnTo>
                      <a:pt x="47" y="701"/>
                    </a:lnTo>
                    <a:cubicBezTo>
                      <a:pt x="47" y="320"/>
                      <a:pt x="351" y="16"/>
                      <a:pt x="732" y="16"/>
                    </a:cubicBezTo>
                    <a:close/>
                    <a:moveTo>
                      <a:pt x="732" y="1"/>
                    </a:moveTo>
                    <a:cubicBezTo>
                      <a:pt x="336" y="1"/>
                      <a:pt x="1" y="305"/>
                      <a:pt x="1" y="701"/>
                    </a:cubicBezTo>
                    <a:lnTo>
                      <a:pt x="1" y="34799"/>
                    </a:lnTo>
                    <a:cubicBezTo>
                      <a:pt x="1" y="35195"/>
                      <a:pt x="336" y="35515"/>
                      <a:pt x="732" y="35515"/>
                    </a:cubicBezTo>
                    <a:lnTo>
                      <a:pt x="24988" y="35515"/>
                    </a:lnTo>
                    <a:cubicBezTo>
                      <a:pt x="25369" y="35515"/>
                      <a:pt x="25704" y="35195"/>
                      <a:pt x="25719" y="34799"/>
                    </a:cubicBezTo>
                    <a:lnTo>
                      <a:pt x="25719" y="701"/>
                    </a:lnTo>
                    <a:cubicBezTo>
                      <a:pt x="25704" y="320"/>
                      <a:pt x="25399" y="1"/>
                      <a:pt x="249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41"/>
            <p:cNvGrpSpPr/>
            <p:nvPr/>
          </p:nvGrpSpPr>
          <p:grpSpPr>
            <a:xfrm>
              <a:off x="6047759" y="2963403"/>
              <a:ext cx="1820611" cy="1192632"/>
              <a:chOff x="2760059" y="2571376"/>
              <a:chExt cx="2416206" cy="1582790"/>
            </a:xfrm>
          </p:grpSpPr>
          <p:sp>
            <p:nvSpPr>
              <p:cNvPr id="793" name="Google Shape;793;p41"/>
              <p:cNvSpPr/>
              <p:nvPr/>
            </p:nvSpPr>
            <p:spPr>
              <a:xfrm>
                <a:off x="2760059" y="3357671"/>
                <a:ext cx="2416206" cy="796495"/>
              </a:xfrm>
              <a:custGeom>
                <a:rect b="b" l="l" r="r" t="t"/>
                <a:pathLst>
                  <a:path extrusionOk="0" h="9538" w="28934">
                    <a:moveTo>
                      <a:pt x="0" y="0"/>
                    </a:moveTo>
                    <a:lnTo>
                      <a:pt x="0" y="9538"/>
                    </a:lnTo>
                    <a:lnTo>
                      <a:pt x="28933" y="9538"/>
                    </a:lnTo>
                    <a:lnTo>
                      <a:pt x="289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3413998" y="2571376"/>
                <a:ext cx="1048437" cy="795242"/>
              </a:xfrm>
              <a:custGeom>
                <a:rect b="b" l="l" r="r" t="t"/>
                <a:pathLst>
                  <a:path extrusionOk="0" h="9523" w="12555">
                    <a:moveTo>
                      <a:pt x="1" y="0"/>
                    </a:moveTo>
                    <a:lnTo>
                      <a:pt x="1" y="9523"/>
                    </a:lnTo>
                    <a:lnTo>
                      <a:pt x="12555" y="9523"/>
                    </a:lnTo>
                    <a:lnTo>
                      <a:pt x="125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5" name="Google Shape;795;p41"/>
            <p:cNvGrpSpPr/>
            <p:nvPr/>
          </p:nvGrpSpPr>
          <p:grpSpPr>
            <a:xfrm>
              <a:off x="6044290" y="2961874"/>
              <a:ext cx="1825393" cy="1193576"/>
              <a:chOff x="2760059" y="2571376"/>
              <a:chExt cx="2422553" cy="1584043"/>
            </a:xfrm>
          </p:grpSpPr>
          <p:sp>
            <p:nvSpPr>
              <p:cNvPr id="796" name="Google Shape;796;p41"/>
              <p:cNvSpPr/>
              <p:nvPr/>
            </p:nvSpPr>
            <p:spPr>
              <a:xfrm>
                <a:off x="2760059" y="3357671"/>
                <a:ext cx="2422553" cy="797747"/>
              </a:xfrm>
              <a:custGeom>
                <a:rect b="b" l="l" r="r" t="t"/>
                <a:pathLst>
                  <a:path extrusionOk="0" h="9553" w="29010">
                    <a:moveTo>
                      <a:pt x="7771" y="2925"/>
                    </a:moveTo>
                    <a:cubicBezTo>
                      <a:pt x="7758" y="2940"/>
                      <a:pt x="7745" y="2956"/>
                      <a:pt x="7733" y="2971"/>
                    </a:cubicBezTo>
                    <a:lnTo>
                      <a:pt x="7733" y="2971"/>
                    </a:lnTo>
                    <a:cubicBezTo>
                      <a:pt x="7745" y="2955"/>
                      <a:pt x="7758" y="2940"/>
                      <a:pt x="7771" y="2925"/>
                    </a:cubicBezTo>
                    <a:close/>
                    <a:moveTo>
                      <a:pt x="7733" y="2971"/>
                    </a:moveTo>
                    <a:cubicBezTo>
                      <a:pt x="7659" y="3067"/>
                      <a:pt x="7601" y="3175"/>
                      <a:pt x="7588" y="3306"/>
                    </a:cubicBezTo>
                    <a:cubicBezTo>
                      <a:pt x="7601" y="3199"/>
                      <a:pt x="7650" y="3081"/>
                      <a:pt x="7733" y="2971"/>
                    </a:cubicBezTo>
                    <a:close/>
                    <a:moveTo>
                      <a:pt x="11580" y="8852"/>
                    </a:moveTo>
                    <a:lnTo>
                      <a:pt x="11534" y="9538"/>
                    </a:lnTo>
                    <a:lnTo>
                      <a:pt x="15724" y="9538"/>
                    </a:lnTo>
                    <a:lnTo>
                      <a:pt x="15724" y="8852"/>
                    </a:lnTo>
                    <a:close/>
                    <a:moveTo>
                      <a:pt x="0" y="0"/>
                    </a:moveTo>
                    <a:lnTo>
                      <a:pt x="0" y="8029"/>
                    </a:lnTo>
                    <a:lnTo>
                      <a:pt x="137" y="8029"/>
                    </a:lnTo>
                    <a:lnTo>
                      <a:pt x="122" y="8989"/>
                    </a:lnTo>
                    <a:lnTo>
                      <a:pt x="122" y="9538"/>
                    </a:lnTo>
                    <a:lnTo>
                      <a:pt x="6902" y="9538"/>
                    </a:lnTo>
                    <a:lnTo>
                      <a:pt x="7070" y="7572"/>
                    </a:lnTo>
                    <a:lnTo>
                      <a:pt x="5851" y="7603"/>
                    </a:lnTo>
                    <a:cubicBezTo>
                      <a:pt x="5820" y="7603"/>
                      <a:pt x="5820" y="7496"/>
                      <a:pt x="5820" y="7374"/>
                    </a:cubicBezTo>
                    <a:cubicBezTo>
                      <a:pt x="5820" y="7070"/>
                      <a:pt x="5897" y="6475"/>
                      <a:pt x="6019" y="5805"/>
                    </a:cubicBezTo>
                    <a:cubicBezTo>
                      <a:pt x="6217" y="4845"/>
                      <a:pt x="6445" y="4083"/>
                      <a:pt x="6552" y="4083"/>
                    </a:cubicBezTo>
                    <a:lnTo>
                      <a:pt x="6582" y="4083"/>
                    </a:lnTo>
                    <a:lnTo>
                      <a:pt x="7375" y="4434"/>
                    </a:lnTo>
                    <a:lnTo>
                      <a:pt x="7466" y="3321"/>
                    </a:lnTo>
                    <a:cubicBezTo>
                      <a:pt x="7512" y="2925"/>
                      <a:pt x="7832" y="2621"/>
                      <a:pt x="8228" y="2621"/>
                    </a:cubicBezTo>
                    <a:lnTo>
                      <a:pt x="11564" y="2621"/>
                    </a:lnTo>
                    <a:cubicBezTo>
                      <a:pt x="11884" y="2666"/>
                      <a:pt x="12143" y="2925"/>
                      <a:pt x="12143" y="3261"/>
                    </a:cubicBezTo>
                    <a:lnTo>
                      <a:pt x="12143" y="3321"/>
                    </a:lnTo>
                    <a:lnTo>
                      <a:pt x="12098" y="3748"/>
                    </a:lnTo>
                    <a:lnTo>
                      <a:pt x="21133" y="3748"/>
                    </a:lnTo>
                    <a:lnTo>
                      <a:pt x="21133" y="8867"/>
                    </a:lnTo>
                    <a:lnTo>
                      <a:pt x="16912" y="8867"/>
                    </a:lnTo>
                    <a:lnTo>
                      <a:pt x="16912" y="9142"/>
                    </a:lnTo>
                    <a:lnTo>
                      <a:pt x="16912" y="9553"/>
                    </a:lnTo>
                    <a:lnTo>
                      <a:pt x="29010" y="9553"/>
                    </a:lnTo>
                    <a:lnTo>
                      <a:pt x="29010" y="9401"/>
                    </a:lnTo>
                    <a:lnTo>
                      <a:pt x="28918" y="8913"/>
                    </a:lnTo>
                    <a:lnTo>
                      <a:pt x="28918" y="8898"/>
                    </a:lnTo>
                    <a:cubicBezTo>
                      <a:pt x="28918" y="8822"/>
                      <a:pt x="28949" y="8761"/>
                      <a:pt x="29010" y="8715"/>
                    </a:cubicBezTo>
                    <a:lnTo>
                      <a:pt x="29010" y="8090"/>
                    </a:lnTo>
                    <a:lnTo>
                      <a:pt x="28568" y="8090"/>
                    </a:lnTo>
                    <a:lnTo>
                      <a:pt x="28385" y="7374"/>
                    </a:lnTo>
                    <a:lnTo>
                      <a:pt x="28872" y="7313"/>
                    </a:lnTo>
                    <a:lnTo>
                      <a:pt x="28415" y="4754"/>
                    </a:lnTo>
                    <a:cubicBezTo>
                      <a:pt x="28248" y="3794"/>
                      <a:pt x="27989" y="3062"/>
                      <a:pt x="28156" y="2087"/>
                    </a:cubicBezTo>
                    <a:lnTo>
                      <a:pt x="28156" y="2087"/>
                    </a:lnTo>
                    <a:cubicBezTo>
                      <a:pt x="28156" y="2087"/>
                      <a:pt x="26191" y="2590"/>
                      <a:pt x="24576" y="2590"/>
                    </a:cubicBezTo>
                    <a:cubicBezTo>
                      <a:pt x="23646" y="2590"/>
                      <a:pt x="22824" y="2423"/>
                      <a:pt x="22595" y="1859"/>
                    </a:cubicBezTo>
                    <a:cubicBezTo>
                      <a:pt x="22473" y="1615"/>
                      <a:pt x="22428" y="1326"/>
                      <a:pt x="22428" y="1067"/>
                    </a:cubicBezTo>
                    <a:lnTo>
                      <a:pt x="22428" y="1006"/>
                    </a:lnTo>
                    <a:cubicBezTo>
                      <a:pt x="22428" y="869"/>
                      <a:pt x="22458" y="762"/>
                      <a:pt x="22504" y="640"/>
                    </a:cubicBezTo>
                    <a:cubicBezTo>
                      <a:pt x="22534" y="549"/>
                      <a:pt x="22580" y="472"/>
                      <a:pt x="22656" y="411"/>
                    </a:cubicBezTo>
                    <a:cubicBezTo>
                      <a:pt x="22519" y="244"/>
                      <a:pt x="22473" y="137"/>
                      <a:pt x="22458" y="0"/>
                    </a:cubicBezTo>
                    <a:lnTo>
                      <a:pt x="20386" y="0"/>
                    </a:lnTo>
                    <a:lnTo>
                      <a:pt x="20386" y="107"/>
                    </a:lnTo>
                    <a:lnTo>
                      <a:pt x="7832" y="107"/>
                    </a:lnTo>
                    <a:lnTo>
                      <a:pt x="7832" y="0"/>
                    </a:lnTo>
                    <a:close/>
                  </a:path>
                </a:pathLst>
              </a:custGeom>
              <a:solidFill>
                <a:srgbClr val="FE8D00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1"/>
              <p:cNvSpPr/>
              <p:nvPr/>
            </p:nvSpPr>
            <p:spPr>
              <a:xfrm>
                <a:off x="3413998" y="2571376"/>
                <a:ext cx="1048437" cy="795242"/>
              </a:xfrm>
              <a:custGeom>
                <a:rect b="b" l="l" r="r" t="t"/>
                <a:pathLst>
                  <a:path extrusionOk="0" h="9523" w="12555">
                    <a:moveTo>
                      <a:pt x="1" y="0"/>
                    </a:moveTo>
                    <a:lnTo>
                      <a:pt x="1" y="9523"/>
                    </a:lnTo>
                    <a:lnTo>
                      <a:pt x="12555" y="9523"/>
                    </a:lnTo>
                    <a:lnTo>
                      <a:pt x="12555" y="9416"/>
                    </a:lnTo>
                    <a:lnTo>
                      <a:pt x="12555" y="0"/>
                    </a:lnTo>
                    <a:close/>
                  </a:path>
                </a:pathLst>
              </a:custGeom>
              <a:solidFill>
                <a:srgbClr val="FE8D00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8" name="Google Shape;798;p41"/>
            <p:cNvGrpSpPr/>
            <p:nvPr/>
          </p:nvGrpSpPr>
          <p:grpSpPr>
            <a:xfrm>
              <a:off x="7374855" y="2790808"/>
              <a:ext cx="780424" cy="1354712"/>
              <a:chOff x="4524716" y="2342318"/>
              <a:chExt cx="1035732" cy="1797892"/>
            </a:xfrm>
          </p:grpSpPr>
          <p:sp>
            <p:nvSpPr>
              <p:cNvPr id="799" name="Google Shape;799;p41"/>
              <p:cNvSpPr/>
              <p:nvPr/>
            </p:nvSpPr>
            <p:spPr>
              <a:xfrm>
                <a:off x="4852979" y="2776217"/>
                <a:ext cx="370356" cy="322673"/>
              </a:xfrm>
              <a:custGeom>
                <a:rect b="b" l="l" r="r" t="t"/>
                <a:pathLst>
                  <a:path extrusionOk="0" h="3864" w="4435">
                    <a:moveTo>
                      <a:pt x="1158" y="0"/>
                    </a:moveTo>
                    <a:lnTo>
                      <a:pt x="0" y="290"/>
                    </a:lnTo>
                    <a:cubicBezTo>
                      <a:pt x="46" y="427"/>
                      <a:pt x="61" y="549"/>
                      <a:pt x="107" y="655"/>
                    </a:cubicBezTo>
                    <a:cubicBezTo>
                      <a:pt x="138" y="777"/>
                      <a:pt x="183" y="884"/>
                      <a:pt x="214" y="1021"/>
                    </a:cubicBezTo>
                    <a:cubicBezTo>
                      <a:pt x="290" y="1250"/>
                      <a:pt x="381" y="1493"/>
                      <a:pt x="488" y="1722"/>
                    </a:cubicBezTo>
                    <a:cubicBezTo>
                      <a:pt x="671" y="2225"/>
                      <a:pt x="945" y="2667"/>
                      <a:pt x="1265" y="3093"/>
                    </a:cubicBezTo>
                    <a:cubicBezTo>
                      <a:pt x="1356" y="3215"/>
                      <a:pt x="1448" y="3322"/>
                      <a:pt x="1570" y="3413"/>
                    </a:cubicBezTo>
                    <a:cubicBezTo>
                      <a:pt x="1692" y="3535"/>
                      <a:pt x="1829" y="3626"/>
                      <a:pt x="1981" y="3703"/>
                    </a:cubicBezTo>
                    <a:cubicBezTo>
                      <a:pt x="2214" y="3813"/>
                      <a:pt x="2466" y="3864"/>
                      <a:pt x="2730" y="3864"/>
                    </a:cubicBezTo>
                    <a:cubicBezTo>
                      <a:pt x="2795" y="3864"/>
                      <a:pt x="2860" y="3861"/>
                      <a:pt x="2926" y="3855"/>
                    </a:cubicBezTo>
                    <a:cubicBezTo>
                      <a:pt x="3200" y="3840"/>
                      <a:pt x="3474" y="3764"/>
                      <a:pt x="3733" y="3642"/>
                    </a:cubicBezTo>
                    <a:cubicBezTo>
                      <a:pt x="3855" y="3581"/>
                      <a:pt x="3977" y="3535"/>
                      <a:pt x="4099" y="3459"/>
                    </a:cubicBezTo>
                    <a:lnTo>
                      <a:pt x="4266" y="3337"/>
                    </a:lnTo>
                    <a:cubicBezTo>
                      <a:pt x="4327" y="3306"/>
                      <a:pt x="4358" y="3261"/>
                      <a:pt x="4434" y="3200"/>
                    </a:cubicBezTo>
                    <a:lnTo>
                      <a:pt x="4129" y="2712"/>
                    </a:lnTo>
                    <a:lnTo>
                      <a:pt x="3977" y="2743"/>
                    </a:lnTo>
                    <a:lnTo>
                      <a:pt x="3825" y="2788"/>
                    </a:lnTo>
                    <a:cubicBezTo>
                      <a:pt x="3718" y="2804"/>
                      <a:pt x="3627" y="2849"/>
                      <a:pt x="3505" y="2865"/>
                    </a:cubicBezTo>
                    <a:cubicBezTo>
                      <a:pt x="3322" y="2895"/>
                      <a:pt x="3109" y="2895"/>
                      <a:pt x="2910" y="2895"/>
                    </a:cubicBezTo>
                    <a:cubicBezTo>
                      <a:pt x="2758" y="2880"/>
                      <a:pt x="2606" y="2849"/>
                      <a:pt x="2484" y="2743"/>
                    </a:cubicBezTo>
                    <a:cubicBezTo>
                      <a:pt x="2423" y="2712"/>
                      <a:pt x="2362" y="2667"/>
                      <a:pt x="2332" y="2621"/>
                    </a:cubicBezTo>
                    <a:cubicBezTo>
                      <a:pt x="2271" y="2560"/>
                      <a:pt x="2210" y="2484"/>
                      <a:pt x="2149" y="2408"/>
                    </a:cubicBezTo>
                    <a:cubicBezTo>
                      <a:pt x="2042" y="2240"/>
                      <a:pt x="1951" y="2057"/>
                      <a:pt x="1844" y="1874"/>
                    </a:cubicBezTo>
                    <a:cubicBezTo>
                      <a:pt x="1753" y="1676"/>
                      <a:pt x="1676" y="1478"/>
                      <a:pt x="1585" y="1265"/>
                    </a:cubicBezTo>
                    <a:lnTo>
                      <a:pt x="1356" y="640"/>
                    </a:lnTo>
                    <a:lnTo>
                      <a:pt x="1265" y="305"/>
                    </a:lnTo>
                    <a:cubicBezTo>
                      <a:pt x="1219" y="198"/>
                      <a:pt x="1189" y="76"/>
                      <a:pt x="1158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4804629" y="2715591"/>
                <a:ext cx="231650" cy="268059"/>
              </a:xfrm>
              <a:custGeom>
                <a:rect b="b" l="l" r="r" t="t"/>
                <a:pathLst>
                  <a:path extrusionOk="0" h="3210" w="2774">
                    <a:moveTo>
                      <a:pt x="1123" y="0"/>
                    </a:moveTo>
                    <a:cubicBezTo>
                      <a:pt x="892" y="0"/>
                      <a:pt x="670" y="124"/>
                      <a:pt x="488" y="376"/>
                    </a:cubicBezTo>
                    <a:cubicBezTo>
                      <a:pt x="0" y="1046"/>
                      <a:pt x="549" y="2280"/>
                      <a:pt x="1067" y="3210"/>
                    </a:cubicBezTo>
                    <a:lnTo>
                      <a:pt x="2773" y="2539"/>
                    </a:lnTo>
                    <a:cubicBezTo>
                      <a:pt x="2621" y="1991"/>
                      <a:pt x="2408" y="1442"/>
                      <a:pt x="2164" y="924"/>
                    </a:cubicBezTo>
                    <a:cubicBezTo>
                      <a:pt x="1883" y="315"/>
                      <a:pt x="1492" y="0"/>
                      <a:pt x="1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5181243" y="2963187"/>
                <a:ext cx="68810" cy="88601"/>
              </a:xfrm>
              <a:custGeom>
                <a:rect b="b" l="l" r="r" t="t"/>
                <a:pathLst>
                  <a:path extrusionOk="0" h="1061" w="824">
                    <a:moveTo>
                      <a:pt x="671" y="1"/>
                    </a:moveTo>
                    <a:lnTo>
                      <a:pt x="290" y="229"/>
                    </a:lnTo>
                    <a:cubicBezTo>
                      <a:pt x="137" y="336"/>
                      <a:pt x="16" y="534"/>
                      <a:pt x="16" y="717"/>
                    </a:cubicBezTo>
                    <a:lnTo>
                      <a:pt x="0" y="946"/>
                    </a:lnTo>
                    <a:cubicBezTo>
                      <a:pt x="51" y="1030"/>
                      <a:pt x="137" y="1061"/>
                      <a:pt x="235" y="1061"/>
                    </a:cubicBezTo>
                    <a:cubicBezTo>
                      <a:pt x="489" y="1061"/>
                      <a:pt x="823" y="854"/>
                      <a:pt x="823" y="854"/>
                    </a:cubicBezTo>
                    <a:lnTo>
                      <a:pt x="671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5234687" y="2958093"/>
                <a:ext cx="70063" cy="76493"/>
              </a:xfrm>
              <a:custGeom>
                <a:rect b="b" l="l" r="r" t="t"/>
                <a:pathLst>
                  <a:path extrusionOk="0" h="916" w="839">
                    <a:moveTo>
                      <a:pt x="488" y="1"/>
                    </a:moveTo>
                    <a:lnTo>
                      <a:pt x="0" y="62"/>
                    </a:lnTo>
                    <a:lnTo>
                      <a:pt x="168" y="915"/>
                    </a:lnTo>
                    <a:lnTo>
                      <a:pt x="838" y="687"/>
                    </a:lnTo>
                    <a:lnTo>
                      <a:pt x="488" y="1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4604882" y="2692209"/>
                <a:ext cx="349980" cy="565012"/>
              </a:xfrm>
              <a:custGeom>
                <a:rect b="b" l="l" r="r" t="t"/>
                <a:pathLst>
                  <a:path extrusionOk="0" h="6766" w="4191">
                    <a:moveTo>
                      <a:pt x="1951" y="1"/>
                    </a:moveTo>
                    <a:lnTo>
                      <a:pt x="838" y="138"/>
                    </a:lnTo>
                    <a:cubicBezTo>
                      <a:pt x="503" y="184"/>
                      <a:pt x="214" y="443"/>
                      <a:pt x="183" y="793"/>
                    </a:cubicBezTo>
                    <a:cubicBezTo>
                      <a:pt x="77" y="1600"/>
                      <a:pt x="31" y="2423"/>
                      <a:pt x="31" y="3246"/>
                    </a:cubicBezTo>
                    <a:cubicBezTo>
                      <a:pt x="0" y="4175"/>
                      <a:pt x="153" y="5531"/>
                      <a:pt x="351" y="6765"/>
                    </a:cubicBezTo>
                    <a:lnTo>
                      <a:pt x="4038" y="6186"/>
                    </a:lnTo>
                    <a:cubicBezTo>
                      <a:pt x="3992" y="2956"/>
                      <a:pt x="4190" y="1951"/>
                      <a:pt x="4190" y="1067"/>
                    </a:cubicBezTo>
                    <a:cubicBezTo>
                      <a:pt x="4190" y="732"/>
                      <a:pt x="3962" y="427"/>
                      <a:pt x="3642" y="336"/>
                    </a:cubicBezTo>
                    <a:lnTo>
                      <a:pt x="2850" y="107"/>
                    </a:lnTo>
                    <a:lnTo>
                      <a:pt x="19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4607387" y="2730372"/>
                <a:ext cx="103215" cy="253278"/>
              </a:xfrm>
              <a:custGeom>
                <a:rect b="b" l="l" r="r" t="t"/>
                <a:pathLst>
                  <a:path extrusionOk="0" h="3033" w="1236">
                    <a:moveTo>
                      <a:pt x="580" y="1"/>
                    </a:moveTo>
                    <a:cubicBezTo>
                      <a:pt x="549" y="1"/>
                      <a:pt x="534" y="1"/>
                      <a:pt x="488" y="31"/>
                    </a:cubicBezTo>
                    <a:cubicBezTo>
                      <a:pt x="336" y="123"/>
                      <a:pt x="229" y="260"/>
                      <a:pt x="123" y="412"/>
                    </a:cubicBezTo>
                    <a:cubicBezTo>
                      <a:pt x="47" y="1098"/>
                      <a:pt x="1" y="1783"/>
                      <a:pt x="1" y="2469"/>
                    </a:cubicBezTo>
                    <a:cubicBezTo>
                      <a:pt x="77" y="2698"/>
                      <a:pt x="168" y="2865"/>
                      <a:pt x="275" y="2941"/>
                    </a:cubicBezTo>
                    <a:cubicBezTo>
                      <a:pt x="351" y="2972"/>
                      <a:pt x="488" y="3033"/>
                      <a:pt x="626" y="3033"/>
                    </a:cubicBezTo>
                    <a:cubicBezTo>
                      <a:pt x="763" y="3033"/>
                      <a:pt x="885" y="2972"/>
                      <a:pt x="930" y="2804"/>
                    </a:cubicBezTo>
                    <a:cubicBezTo>
                      <a:pt x="1235" y="1585"/>
                      <a:pt x="1235" y="1"/>
                      <a:pt x="5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4538745" y="2908574"/>
                <a:ext cx="358832" cy="254447"/>
              </a:xfrm>
              <a:custGeom>
                <a:rect b="b" l="l" r="r" t="t"/>
                <a:pathLst>
                  <a:path extrusionOk="0" h="3047" w="4297">
                    <a:moveTo>
                      <a:pt x="222" y="0"/>
                    </a:moveTo>
                    <a:cubicBezTo>
                      <a:pt x="146" y="0"/>
                      <a:pt x="80" y="14"/>
                      <a:pt x="31" y="45"/>
                    </a:cubicBezTo>
                    <a:cubicBezTo>
                      <a:pt x="15" y="914"/>
                      <a:pt x="0" y="2133"/>
                      <a:pt x="335" y="2407"/>
                    </a:cubicBezTo>
                    <a:cubicBezTo>
                      <a:pt x="716" y="2697"/>
                      <a:pt x="1524" y="2803"/>
                      <a:pt x="1996" y="2849"/>
                    </a:cubicBezTo>
                    <a:cubicBezTo>
                      <a:pt x="2666" y="2895"/>
                      <a:pt x="3337" y="2971"/>
                      <a:pt x="3992" y="3047"/>
                    </a:cubicBezTo>
                    <a:cubicBezTo>
                      <a:pt x="4099" y="2864"/>
                      <a:pt x="4190" y="2712"/>
                      <a:pt x="4297" y="2544"/>
                    </a:cubicBezTo>
                    <a:lnTo>
                      <a:pt x="4297" y="2544"/>
                    </a:lnTo>
                    <a:cubicBezTo>
                      <a:pt x="4293" y="2550"/>
                      <a:pt x="4281" y="2553"/>
                      <a:pt x="4261" y="2553"/>
                    </a:cubicBezTo>
                    <a:cubicBezTo>
                      <a:pt x="3958" y="2553"/>
                      <a:pt x="1911" y="1936"/>
                      <a:pt x="1539" y="1721"/>
                    </a:cubicBezTo>
                    <a:cubicBezTo>
                      <a:pt x="1143" y="1493"/>
                      <a:pt x="1371" y="1097"/>
                      <a:pt x="1310" y="365"/>
                    </a:cubicBezTo>
                    <a:cubicBezTo>
                      <a:pt x="1310" y="365"/>
                      <a:pt x="623" y="0"/>
                      <a:pt x="222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4524716" y="2702564"/>
                <a:ext cx="184385" cy="262047"/>
              </a:xfrm>
              <a:custGeom>
                <a:rect b="b" l="l" r="r" t="t"/>
                <a:pathLst>
                  <a:path extrusionOk="0" h="3138" w="2208">
                    <a:moveTo>
                      <a:pt x="1495" y="0"/>
                    </a:moveTo>
                    <a:cubicBezTo>
                      <a:pt x="1399" y="0"/>
                      <a:pt x="1292" y="19"/>
                      <a:pt x="1174" y="60"/>
                    </a:cubicBezTo>
                    <a:cubicBezTo>
                      <a:pt x="412" y="319"/>
                      <a:pt x="122" y="1659"/>
                      <a:pt x="1" y="2680"/>
                    </a:cubicBezTo>
                    <a:lnTo>
                      <a:pt x="1600" y="3137"/>
                    </a:lnTo>
                    <a:cubicBezTo>
                      <a:pt x="1783" y="2589"/>
                      <a:pt x="1936" y="2025"/>
                      <a:pt x="2027" y="1461"/>
                    </a:cubicBezTo>
                    <a:cubicBezTo>
                      <a:pt x="2207" y="573"/>
                      <a:pt x="2018" y="0"/>
                      <a:pt x="14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4715528" y="2668911"/>
                <a:ext cx="190982" cy="125178"/>
              </a:xfrm>
              <a:custGeom>
                <a:rect b="b" l="l" r="r" t="t"/>
                <a:pathLst>
                  <a:path extrusionOk="0" h="1499" w="2287">
                    <a:moveTo>
                      <a:pt x="626" y="1"/>
                    </a:moveTo>
                    <a:cubicBezTo>
                      <a:pt x="344" y="1"/>
                      <a:pt x="44" y="128"/>
                      <a:pt x="16" y="417"/>
                    </a:cubicBezTo>
                    <a:cubicBezTo>
                      <a:pt x="1" y="569"/>
                      <a:pt x="47" y="737"/>
                      <a:pt x="153" y="874"/>
                    </a:cubicBezTo>
                    <a:cubicBezTo>
                      <a:pt x="245" y="1011"/>
                      <a:pt x="351" y="1118"/>
                      <a:pt x="489" y="1224"/>
                    </a:cubicBezTo>
                    <a:cubicBezTo>
                      <a:pt x="633" y="1340"/>
                      <a:pt x="819" y="1469"/>
                      <a:pt x="993" y="1469"/>
                    </a:cubicBezTo>
                    <a:cubicBezTo>
                      <a:pt x="1003" y="1469"/>
                      <a:pt x="1012" y="1469"/>
                      <a:pt x="1022" y="1468"/>
                    </a:cubicBezTo>
                    <a:cubicBezTo>
                      <a:pt x="1235" y="1422"/>
                      <a:pt x="1311" y="1331"/>
                      <a:pt x="1387" y="1102"/>
                    </a:cubicBezTo>
                    <a:cubicBezTo>
                      <a:pt x="1555" y="1346"/>
                      <a:pt x="1555" y="1483"/>
                      <a:pt x="1753" y="1499"/>
                    </a:cubicBezTo>
                    <a:cubicBezTo>
                      <a:pt x="1860" y="1483"/>
                      <a:pt x="1982" y="1422"/>
                      <a:pt x="2027" y="1331"/>
                    </a:cubicBezTo>
                    <a:cubicBezTo>
                      <a:pt x="2164" y="1224"/>
                      <a:pt x="2241" y="1072"/>
                      <a:pt x="2241" y="889"/>
                    </a:cubicBezTo>
                    <a:cubicBezTo>
                      <a:pt x="2286" y="569"/>
                      <a:pt x="1997" y="264"/>
                      <a:pt x="1692" y="173"/>
                    </a:cubicBezTo>
                    <a:cubicBezTo>
                      <a:pt x="1372" y="82"/>
                      <a:pt x="1037" y="21"/>
                      <a:pt x="717" y="5"/>
                    </a:cubicBezTo>
                    <a:cubicBezTo>
                      <a:pt x="687" y="2"/>
                      <a:pt x="656" y="1"/>
                      <a:pt x="6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4748680" y="2571376"/>
                <a:ext cx="126764" cy="184802"/>
              </a:xfrm>
              <a:custGeom>
                <a:rect b="b" l="l" r="r" t="t"/>
                <a:pathLst>
                  <a:path extrusionOk="0" h="2213" w="1518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81" y="488"/>
                      <a:pt x="381" y="1097"/>
                      <a:pt x="92" y="1509"/>
                    </a:cubicBezTo>
                    <a:cubicBezTo>
                      <a:pt x="0" y="1661"/>
                      <a:pt x="15" y="1737"/>
                      <a:pt x="137" y="1874"/>
                    </a:cubicBezTo>
                    <a:cubicBezTo>
                      <a:pt x="335" y="2103"/>
                      <a:pt x="640" y="2209"/>
                      <a:pt x="975" y="2209"/>
                    </a:cubicBezTo>
                    <a:cubicBezTo>
                      <a:pt x="1002" y="2212"/>
                      <a:pt x="1028" y="2213"/>
                      <a:pt x="1052" y="2213"/>
                    </a:cubicBezTo>
                    <a:cubicBezTo>
                      <a:pt x="1518" y="2213"/>
                      <a:pt x="1459" y="1811"/>
                      <a:pt x="1387" y="1768"/>
                    </a:cubicBezTo>
                    <a:cubicBezTo>
                      <a:pt x="1219" y="1676"/>
                      <a:pt x="1143" y="1463"/>
                      <a:pt x="1219" y="1295"/>
                    </a:cubicBezTo>
                    <a:cubicBezTo>
                      <a:pt x="1249" y="1219"/>
                      <a:pt x="1265" y="1143"/>
                      <a:pt x="1326" y="1067"/>
                    </a:cubicBezTo>
                    <a:lnTo>
                      <a:pt x="762" y="457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4813564" y="2614632"/>
                <a:ext cx="44593" cy="68810"/>
              </a:xfrm>
              <a:custGeom>
                <a:rect b="b" l="l" r="r" t="t"/>
                <a:pathLst>
                  <a:path extrusionOk="0" h="824" w="534">
                    <a:moveTo>
                      <a:pt x="46" y="0"/>
                    </a:moveTo>
                    <a:cubicBezTo>
                      <a:pt x="15" y="61"/>
                      <a:pt x="15" y="137"/>
                      <a:pt x="15" y="198"/>
                    </a:cubicBezTo>
                    <a:cubicBezTo>
                      <a:pt x="0" y="427"/>
                      <a:pt x="229" y="701"/>
                      <a:pt x="442" y="823"/>
                    </a:cubicBezTo>
                    <a:lnTo>
                      <a:pt x="442" y="808"/>
                    </a:lnTo>
                    <a:lnTo>
                      <a:pt x="442" y="777"/>
                    </a:lnTo>
                    <a:cubicBezTo>
                      <a:pt x="457" y="732"/>
                      <a:pt x="472" y="671"/>
                      <a:pt x="503" y="625"/>
                    </a:cubicBezTo>
                    <a:cubicBezTo>
                      <a:pt x="518" y="610"/>
                      <a:pt x="518" y="594"/>
                      <a:pt x="533" y="579"/>
                    </a:cubicBez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4889889" y="2443193"/>
                <a:ext cx="87432" cy="115491"/>
              </a:xfrm>
              <a:custGeom>
                <a:rect b="b" l="l" r="r" t="t"/>
                <a:pathLst>
                  <a:path extrusionOk="0" h="1383" w="1047">
                    <a:moveTo>
                      <a:pt x="645" y="1"/>
                    </a:moveTo>
                    <a:cubicBezTo>
                      <a:pt x="628" y="1"/>
                      <a:pt x="610" y="4"/>
                      <a:pt x="594" y="12"/>
                    </a:cubicBezTo>
                    <a:cubicBezTo>
                      <a:pt x="275" y="377"/>
                      <a:pt x="320" y="743"/>
                      <a:pt x="0" y="1383"/>
                    </a:cubicBezTo>
                    <a:cubicBezTo>
                      <a:pt x="0" y="1383"/>
                      <a:pt x="655" y="1352"/>
                      <a:pt x="853" y="804"/>
                    </a:cubicBezTo>
                    <a:cubicBezTo>
                      <a:pt x="1047" y="321"/>
                      <a:pt x="815" y="1"/>
                      <a:pt x="6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4768972" y="2414300"/>
                <a:ext cx="194739" cy="249270"/>
              </a:xfrm>
              <a:custGeom>
                <a:rect b="b" l="l" r="r" t="t"/>
                <a:pathLst>
                  <a:path extrusionOk="0" h="2985" w="2332">
                    <a:moveTo>
                      <a:pt x="1146" y="0"/>
                    </a:moveTo>
                    <a:cubicBezTo>
                      <a:pt x="767" y="0"/>
                      <a:pt x="396" y="207"/>
                      <a:pt x="214" y="571"/>
                    </a:cubicBezTo>
                    <a:cubicBezTo>
                      <a:pt x="153" y="723"/>
                      <a:pt x="123" y="860"/>
                      <a:pt x="92" y="1028"/>
                    </a:cubicBezTo>
                    <a:cubicBezTo>
                      <a:pt x="62" y="1790"/>
                      <a:pt x="1" y="2232"/>
                      <a:pt x="351" y="2628"/>
                    </a:cubicBezTo>
                    <a:cubicBezTo>
                      <a:pt x="542" y="2873"/>
                      <a:pt x="808" y="2984"/>
                      <a:pt x="1077" y="2984"/>
                    </a:cubicBezTo>
                    <a:cubicBezTo>
                      <a:pt x="1493" y="2984"/>
                      <a:pt x="1915" y="2716"/>
                      <a:pt x="2073" y="2262"/>
                    </a:cubicBezTo>
                    <a:cubicBezTo>
                      <a:pt x="2301" y="1622"/>
                      <a:pt x="2332" y="495"/>
                      <a:pt x="1616" y="114"/>
                    </a:cubicBezTo>
                    <a:cubicBezTo>
                      <a:pt x="1467" y="37"/>
                      <a:pt x="1306" y="0"/>
                      <a:pt x="1146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4725715" y="2430083"/>
                <a:ext cx="145136" cy="146472"/>
              </a:xfrm>
              <a:custGeom>
                <a:rect b="b" l="l" r="r" t="t"/>
                <a:pathLst>
                  <a:path extrusionOk="0" h="1754" w="1738">
                    <a:moveTo>
                      <a:pt x="587" y="0"/>
                    </a:moveTo>
                    <a:cubicBezTo>
                      <a:pt x="486" y="0"/>
                      <a:pt x="182" y="248"/>
                      <a:pt x="138" y="352"/>
                    </a:cubicBezTo>
                    <a:cubicBezTo>
                      <a:pt x="1" y="656"/>
                      <a:pt x="62" y="991"/>
                      <a:pt x="275" y="1235"/>
                    </a:cubicBezTo>
                    <a:cubicBezTo>
                      <a:pt x="351" y="1342"/>
                      <a:pt x="443" y="1418"/>
                      <a:pt x="534" y="1509"/>
                    </a:cubicBezTo>
                    <a:lnTo>
                      <a:pt x="1144" y="1753"/>
                    </a:lnTo>
                    <a:lnTo>
                      <a:pt x="991" y="1083"/>
                    </a:lnTo>
                    <a:lnTo>
                      <a:pt x="1342" y="900"/>
                    </a:lnTo>
                    <a:lnTo>
                      <a:pt x="1738" y="291"/>
                    </a:lnTo>
                    <a:cubicBezTo>
                      <a:pt x="1738" y="291"/>
                      <a:pt x="869" y="16"/>
                      <a:pt x="595" y="1"/>
                    </a:cubicBezTo>
                    <a:cubicBezTo>
                      <a:pt x="592" y="1"/>
                      <a:pt x="590" y="0"/>
                      <a:pt x="5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4742250" y="2342318"/>
                <a:ext cx="259708" cy="127516"/>
              </a:xfrm>
              <a:custGeom>
                <a:rect b="b" l="l" r="r" t="t"/>
                <a:pathLst>
                  <a:path extrusionOk="0" h="1527" w="3110">
                    <a:moveTo>
                      <a:pt x="2591" y="1"/>
                    </a:moveTo>
                    <a:lnTo>
                      <a:pt x="2591" y="1"/>
                    </a:lnTo>
                    <a:cubicBezTo>
                      <a:pt x="2652" y="168"/>
                      <a:pt x="2591" y="382"/>
                      <a:pt x="2423" y="473"/>
                    </a:cubicBezTo>
                    <a:cubicBezTo>
                      <a:pt x="2326" y="532"/>
                      <a:pt x="2209" y="559"/>
                      <a:pt x="2090" y="559"/>
                    </a:cubicBezTo>
                    <a:cubicBezTo>
                      <a:pt x="2023" y="559"/>
                      <a:pt x="1956" y="550"/>
                      <a:pt x="1890" y="534"/>
                    </a:cubicBezTo>
                    <a:cubicBezTo>
                      <a:pt x="1677" y="504"/>
                      <a:pt x="1479" y="443"/>
                      <a:pt x="1281" y="366"/>
                    </a:cubicBezTo>
                    <a:cubicBezTo>
                      <a:pt x="1126" y="311"/>
                      <a:pt x="963" y="240"/>
                      <a:pt x="810" y="240"/>
                    </a:cubicBezTo>
                    <a:cubicBezTo>
                      <a:pt x="752" y="240"/>
                      <a:pt x="695" y="250"/>
                      <a:pt x="641" y="275"/>
                    </a:cubicBezTo>
                    <a:cubicBezTo>
                      <a:pt x="62" y="565"/>
                      <a:pt x="1" y="1083"/>
                      <a:pt x="290" y="1220"/>
                    </a:cubicBezTo>
                    <a:cubicBezTo>
                      <a:pt x="565" y="1357"/>
                      <a:pt x="1022" y="1372"/>
                      <a:pt x="1326" y="1433"/>
                    </a:cubicBezTo>
                    <a:cubicBezTo>
                      <a:pt x="1555" y="1494"/>
                      <a:pt x="1784" y="1524"/>
                      <a:pt x="2043" y="1524"/>
                    </a:cubicBezTo>
                    <a:cubicBezTo>
                      <a:pt x="2062" y="1526"/>
                      <a:pt x="2081" y="1526"/>
                      <a:pt x="2100" y="1526"/>
                    </a:cubicBezTo>
                    <a:cubicBezTo>
                      <a:pt x="2312" y="1526"/>
                      <a:pt x="2530" y="1451"/>
                      <a:pt x="2698" y="1311"/>
                    </a:cubicBezTo>
                    <a:cubicBezTo>
                      <a:pt x="2774" y="1265"/>
                      <a:pt x="2835" y="1189"/>
                      <a:pt x="2896" y="1083"/>
                    </a:cubicBezTo>
                    <a:cubicBezTo>
                      <a:pt x="3109" y="702"/>
                      <a:pt x="2972" y="214"/>
                      <a:pt x="25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4745172" y="2515677"/>
                <a:ext cx="54447" cy="70313"/>
              </a:xfrm>
              <a:custGeom>
                <a:rect b="b" l="l" r="r" t="t"/>
                <a:pathLst>
                  <a:path extrusionOk="0" h="842" w="652">
                    <a:moveTo>
                      <a:pt x="266" y="0"/>
                    </a:moveTo>
                    <a:cubicBezTo>
                      <a:pt x="100" y="0"/>
                      <a:pt x="0" y="162"/>
                      <a:pt x="27" y="347"/>
                    </a:cubicBezTo>
                    <a:cubicBezTo>
                      <a:pt x="42" y="515"/>
                      <a:pt x="118" y="667"/>
                      <a:pt x="255" y="789"/>
                    </a:cubicBezTo>
                    <a:cubicBezTo>
                      <a:pt x="299" y="825"/>
                      <a:pt x="344" y="841"/>
                      <a:pt x="387" y="841"/>
                    </a:cubicBezTo>
                    <a:cubicBezTo>
                      <a:pt x="508" y="841"/>
                      <a:pt x="614" y="714"/>
                      <a:pt x="636" y="545"/>
                    </a:cubicBezTo>
                    <a:cubicBezTo>
                      <a:pt x="652" y="347"/>
                      <a:pt x="530" y="88"/>
                      <a:pt x="347" y="12"/>
                    </a:cubicBezTo>
                    <a:cubicBezTo>
                      <a:pt x="318" y="4"/>
                      <a:pt x="292" y="0"/>
                      <a:pt x="266" y="0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4872019" y="2525531"/>
                <a:ext cx="15365" cy="19207"/>
              </a:xfrm>
              <a:custGeom>
                <a:rect b="b" l="l" r="r" t="t"/>
                <a:pathLst>
                  <a:path extrusionOk="0" h="230" w="184">
                    <a:moveTo>
                      <a:pt x="108" y="1"/>
                    </a:moveTo>
                    <a:cubicBezTo>
                      <a:pt x="62" y="1"/>
                      <a:pt x="31" y="46"/>
                      <a:pt x="1" y="92"/>
                    </a:cubicBezTo>
                    <a:cubicBezTo>
                      <a:pt x="1" y="153"/>
                      <a:pt x="31" y="214"/>
                      <a:pt x="62" y="229"/>
                    </a:cubicBezTo>
                    <a:cubicBezTo>
                      <a:pt x="108" y="229"/>
                      <a:pt x="138" y="199"/>
                      <a:pt x="153" y="138"/>
                    </a:cubicBezTo>
                    <a:cubicBezTo>
                      <a:pt x="184" y="77"/>
                      <a:pt x="153" y="46"/>
                      <a:pt x="1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1"/>
              <p:cNvSpPr/>
              <p:nvPr/>
            </p:nvSpPr>
            <p:spPr>
              <a:xfrm>
                <a:off x="4929304" y="2536971"/>
                <a:ext cx="16618" cy="19207"/>
              </a:xfrm>
              <a:custGeom>
                <a:rect b="b" l="l" r="r" t="t"/>
                <a:pathLst>
                  <a:path extrusionOk="0" h="230" w="199">
                    <a:moveTo>
                      <a:pt x="122" y="1"/>
                    </a:moveTo>
                    <a:cubicBezTo>
                      <a:pt x="62" y="1"/>
                      <a:pt x="31" y="31"/>
                      <a:pt x="31" y="92"/>
                    </a:cubicBezTo>
                    <a:cubicBezTo>
                      <a:pt x="1" y="153"/>
                      <a:pt x="46" y="229"/>
                      <a:pt x="77" y="229"/>
                    </a:cubicBezTo>
                    <a:cubicBezTo>
                      <a:pt x="122" y="229"/>
                      <a:pt x="153" y="184"/>
                      <a:pt x="183" y="138"/>
                    </a:cubicBezTo>
                    <a:cubicBezTo>
                      <a:pt x="199" y="77"/>
                      <a:pt x="153" y="16"/>
                      <a:pt x="1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1"/>
              <p:cNvSpPr/>
              <p:nvPr/>
            </p:nvSpPr>
            <p:spPr>
              <a:xfrm>
                <a:off x="4902582" y="2544654"/>
                <a:ext cx="22965" cy="44677"/>
              </a:xfrm>
              <a:custGeom>
                <a:rect b="b" l="l" r="r" t="t"/>
                <a:pathLst>
                  <a:path extrusionOk="0" h="535" w="275">
                    <a:moveTo>
                      <a:pt x="123" y="0"/>
                    </a:moveTo>
                    <a:lnTo>
                      <a:pt x="1" y="488"/>
                    </a:lnTo>
                    <a:cubicBezTo>
                      <a:pt x="60" y="517"/>
                      <a:pt x="125" y="534"/>
                      <a:pt x="184" y="534"/>
                    </a:cubicBezTo>
                    <a:cubicBezTo>
                      <a:pt x="217" y="534"/>
                      <a:pt x="248" y="529"/>
                      <a:pt x="275" y="518"/>
                    </a:cubicBezTo>
                    <a:cubicBezTo>
                      <a:pt x="199" y="351"/>
                      <a:pt x="138" y="168"/>
                      <a:pt x="123" y="0"/>
                    </a:cubicBezTo>
                    <a:close/>
                  </a:path>
                </a:pathLst>
              </a:custGeom>
              <a:solidFill>
                <a:srgbClr val="F6B2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1"/>
              <p:cNvSpPr/>
              <p:nvPr/>
            </p:nvSpPr>
            <p:spPr>
              <a:xfrm>
                <a:off x="4863167" y="2595509"/>
                <a:ext cx="35658" cy="20459"/>
              </a:xfrm>
              <a:custGeom>
                <a:rect b="b" l="l" r="r" t="t"/>
                <a:pathLst>
                  <a:path extrusionOk="0" h="245" w="427">
                    <a:moveTo>
                      <a:pt x="0" y="1"/>
                    </a:moveTo>
                    <a:lnTo>
                      <a:pt x="0" y="16"/>
                    </a:lnTo>
                    <a:cubicBezTo>
                      <a:pt x="76" y="153"/>
                      <a:pt x="214" y="229"/>
                      <a:pt x="366" y="245"/>
                    </a:cubicBezTo>
                    <a:lnTo>
                      <a:pt x="412" y="245"/>
                    </a:lnTo>
                    <a:lnTo>
                      <a:pt x="427" y="229"/>
                    </a:lnTo>
                    <a:lnTo>
                      <a:pt x="412" y="214"/>
                    </a:lnTo>
                    <a:cubicBezTo>
                      <a:pt x="259" y="214"/>
                      <a:pt x="107" y="138"/>
                      <a:pt x="1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1"/>
              <p:cNvSpPr/>
              <p:nvPr/>
            </p:nvSpPr>
            <p:spPr>
              <a:xfrm>
                <a:off x="4861914" y="2499811"/>
                <a:ext cx="30564" cy="13612"/>
              </a:xfrm>
              <a:custGeom>
                <a:rect b="b" l="l" r="r" t="t"/>
                <a:pathLst>
                  <a:path extrusionOk="0" h="163" w="366">
                    <a:moveTo>
                      <a:pt x="280" y="0"/>
                    </a:moveTo>
                    <a:cubicBezTo>
                      <a:pt x="185" y="0"/>
                      <a:pt x="79" y="32"/>
                      <a:pt x="15" y="95"/>
                    </a:cubicBezTo>
                    <a:cubicBezTo>
                      <a:pt x="0" y="95"/>
                      <a:pt x="0" y="141"/>
                      <a:pt x="31" y="156"/>
                    </a:cubicBezTo>
                    <a:cubicBezTo>
                      <a:pt x="35" y="161"/>
                      <a:pt x="38" y="163"/>
                      <a:pt x="41" y="163"/>
                    </a:cubicBezTo>
                    <a:cubicBezTo>
                      <a:pt x="47" y="163"/>
                      <a:pt x="50" y="152"/>
                      <a:pt x="61" y="141"/>
                    </a:cubicBezTo>
                    <a:cubicBezTo>
                      <a:pt x="108" y="82"/>
                      <a:pt x="183" y="60"/>
                      <a:pt x="257" y="60"/>
                    </a:cubicBezTo>
                    <a:cubicBezTo>
                      <a:pt x="278" y="60"/>
                      <a:pt x="299" y="62"/>
                      <a:pt x="320" y="65"/>
                    </a:cubicBezTo>
                    <a:cubicBezTo>
                      <a:pt x="325" y="69"/>
                      <a:pt x="329" y="71"/>
                      <a:pt x="333" y="71"/>
                    </a:cubicBezTo>
                    <a:cubicBezTo>
                      <a:pt x="343" y="71"/>
                      <a:pt x="351" y="61"/>
                      <a:pt x="351" y="50"/>
                    </a:cubicBezTo>
                    <a:cubicBezTo>
                      <a:pt x="366" y="19"/>
                      <a:pt x="351" y="4"/>
                      <a:pt x="335" y="4"/>
                    </a:cubicBezTo>
                    <a:cubicBezTo>
                      <a:pt x="317" y="2"/>
                      <a:pt x="299" y="0"/>
                      <a:pt x="2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1"/>
              <p:cNvSpPr/>
              <p:nvPr/>
            </p:nvSpPr>
            <p:spPr>
              <a:xfrm>
                <a:off x="4935650" y="2507243"/>
                <a:ext cx="24301" cy="22213"/>
              </a:xfrm>
              <a:custGeom>
                <a:rect b="b" l="l" r="r" t="t"/>
                <a:pathLst>
                  <a:path extrusionOk="0" h="266" w="291">
                    <a:moveTo>
                      <a:pt x="33" y="1"/>
                    </a:moveTo>
                    <a:cubicBezTo>
                      <a:pt x="18" y="1"/>
                      <a:pt x="1" y="18"/>
                      <a:pt x="1" y="52"/>
                    </a:cubicBezTo>
                    <a:cubicBezTo>
                      <a:pt x="31" y="52"/>
                      <a:pt x="31" y="67"/>
                      <a:pt x="1" y="67"/>
                    </a:cubicBezTo>
                    <a:cubicBezTo>
                      <a:pt x="107" y="83"/>
                      <a:pt x="184" y="159"/>
                      <a:pt x="214" y="235"/>
                    </a:cubicBezTo>
                    <a:cubicBezTo>
                      <a:pt x="214" y="265"/>
                      <a:pt x="229" y="265"/>
                      <a:pt x="260" y="265"/>
                    </a:cubicBezTo>
                    <a:cubicBezTo>
                      <a:pt x="275" y="265"/>
                      <a:pt x="290" y="235"/>
                      <a:pt x="290" y="220"/>
                    </a:cubicBezTo>
                    <a:cubicBezTo>
                      <a:pt x="245" y="128"/>
                      <a:pt x="153" y="37"/>
                      <a:pt x="46" y="6"/>
                    </a:cubicBezTo>
                    <a:cubicBezTo>
                      <a:pt x="43" y="3"/>
                      <a:pt x="38" y="1"/>
                      <a:pt x="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1" name="Google Shape;821;p41"/>
              <p:cNvGrpSpPr/>
              <p:nvPr/>
            </p:nvGrpSpPr>
            <p:grpSpPr>
              <a:xfrm>
                <a:off x="4612481" y="3209030"/>
                <a:ext cx="947967" cy="931180"/>
                <a:chOff x="4612481" y="3209030"/>
                <a:chExt cx="947967" cy="931180"/>
              </a:xfrm>
            </p:grpSpPr>
            <p:sp>
              <p:nvSpPr>
                <p:cNvPr id="822" name="Google Shape;822;p41"/>
                <p:cNvSpPr/>
                <p:nvPr/>
              </p:nvSpPr>
              <p:spPr>
                <a:xfrm>
                  <a:off x="4623921" y="3389403"/>
                  <a:ext cx="551066" cy="640085"/>
                </a:xfrm>
                <a:custGeom>
                  <a:rect b="b" l="l" r="r" t="t"/>
                  <a:pathLst>
                    <a:path extrusionOk="0" h="7665" w="6599">
                      <a:moveTo>
                        <a:pt x="230" y="1"/>
                      </a:moveTo>
                      <a:cubicBezTo>
                        <a:pt x="184" y="62"/>
                        <a:pt x="123" y="153"/>
                        <a:pt x="77" y="229"/>
                      </a:cubicBezTo>
                      <a:cubicBezTo>
                        <a:pt x="47" y="336"/>
                        <a:pt x="31" y="473"/>
                        <a:pt x="1" y="595"/>
                      </a:cubicBezTo>
                      <a:lnTo>
                        <a:pt x="1" y="641"/>
                      </a:lnTo>
                      <a:cubicBezTo>
                        <a:pt x="1" y="915"/>
                        <a:pt x="62" y="1205"/>
                        <a:pt x="184" y="1448"/>
                      </a:cubicBezTo>
                      <a:cubicBezTo>
                        <a:pt x="412" y="1997"/>
                        <a:pt x="1220" y="2164"/>
                        <a:pt x="2164" y="2164"/>
                      </a:cubicBezTo>
                      <a:cubicBezTo>
                        <a:pt x="3764" y="2164"/>
                        <a:pt x="5745" y="1677"/>
                        <a:pt x="5745" y="1677"/>
                      </a:cubicBezTo>
                      <a:lnTo>
                        <a:pt x="5745" y="1677"/>
                      </a:lnTo>
                      <a:cubicBezTo>
                        <a:pt x="5562" y="2652"/>
                        <a:pt x="5821" y="3368"/>
                        <a:pt x="6004" y="4343"/>
                      </a:cubicBezTo>
                      <a:lnTo>
                        <a:pt x="6461" y="6888"/>
                      </a:lnTo>
                      <a:lnTo>
                        <a:pt x="5973" y="6949"/>
                      </a:lnTo>
                      <a:lnTo>
                        <a:pt x="6156" y="7665"/>
                      </a:lnTo>
                      <a:lnTo>
                        <a:pt x="6598" y="7665"/>
                      </a:lnTo>
                      <a:lnTo>
                        <a:pt x="6598" y="7025"/>
                      </a:lnTo>
                      <a:lnTo>
                        <a:pt x="6598" y="6994"/>
                      </a:lnTo>
                      <a:lnTo>
                        <a:pt x="6598" y="4937"/>
                      </a:lnTo>
                      <a:cubicBezTo>
                        <a:pt x="6400" y="3749"/>
                        <a:pt x="6172" y="2225"/>
                        <a:pt x="6141" y="930"/>
                      </a:cubicBezTo>
                      <a:cubicBezTo>
                        <a:pt x="5288" y="1067"/>
                        <a:pt x="3917" y="1296"/>
                        <a:pt x="2713" y="1296"/>
                      </a:cubicBezTo>
                      <a:cubicBezTo>
                        <a:pt x="1890" y="1296"/>
                        <a:pt x="1174" y="1205"/>
                        <a:pt x="763" y="915"/>
                      </a:cubicBezTo>
                      <a:cubicBezTo>
                        <a:pt x="504" y="671"/>
                        <a:pt x="336" y="336"/>
                        <a:pt x="23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41"/>
                <p:cNvSpPr/>
                <p:nvPr/>
              </p:nvSpPr>
              <p:spPr>
                <a:xfrm>
                  <a:off x="5372055" y="3874158"/>
                  <a:ext cx="71315" cy="159165"/>
                </a:xfrm>
                <a:custGeom>
                  <a:rect b="b" l="l" r="r" t="t"/>
                  <a:pathLst>
                    <a:path extrusionOk="0" h="1906" w="854">
                      <a:moveTo>
                        <a:pt x="854" y="1"/>
                      </a:moveTo>
                      <a:lnTo>
                        <a:pt x="77" y="77"/>
                      </a:lnTo>
                      <a:lnTo>
                        <a:pt x="1" y="1905"/>
                      </a:lnTo>
                      <a:lnTo>
                        <a:pt x="1" y="1905"/>
                      </a:lnTo>
                      <a:lnTo>
                        <a:pt x="778" y="1814"/>
                      </a:lnTo>
                      <a:lnTo>
                        <a:pt x="854" y="1"/>
                      </a:lnTo>
                      <a:close/>
                    </a:path>
                  </a:pathLst>
                </a:custGeom>
                <a:solidFill>
                  <a:srgbClr val="F9CB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41"/>
                <p:cNvSpPr/>
                <p:nvPr/>
              </p:nvSpPr>
              <p:spPr>
                <a:xfrm>
                  <a:off x="5374643" y="3903468"/>
                  <a:ext cx="1336" cy="48434"/>
                </a:xfrm>
                <a:custGeom>
                  <a:rect b="b" l="l" r="r" t="t"/>
                  <a:pathLst>
                    <a:path extrusionOk="0" h="580" w="16">
                      <a:moveTo>
                        <a:pt x="15" y="0"/>
                      </a:moveTo>
                      <a:lnTo>
                        <a:pt x="15" y="0"/>
                      </a:lnTo>
                      <a:lnTo>
                        <a:pt x="0" y="579"/>
                      </a:lnTo>
                      <a:lnTo>
                        <a:pt x="0" y="579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5" name="Google Shape;825;p41"/>
                <p:cNvSpPr/>
                <p:nvPr/>
              </p:nvSpPr>
              <p:spPr>
                <a:xfrm>
                  <a:off x="5374643" y="3889439"/>
                  <a:ext cx="67474" cy="62464"/>
                </a:xfrm>
                <a:custGeom>
                  <a:rect b="b" l="l" r="r" t="t"/>
                  <a:pathLst>
                    <a:path extrusionOk="0" h="748" w="808">
                      <a:moveTo>
                        <a:pt x="808" y="1"/>
                      </a:moveTo>
                      <a:lnTo>
                        <a:pt x="15" y="168"/>
                      </a:lnTo>
                      <a:lnTo>
                        <a:pt x="0" y="747"/>
                      </a:lnTo>
                      <a:lnTo>
                        <a:pt x="777" y="702"/>
                      </a:lnTo>
                      <a:lnTo>
                        <a:pt x="808" y="1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41"/>
                <p:cNvSpPr/>
                <p:nvPr/>
              </p:nvSpPr>
              <p:spPr>
                <a:xfrm>
                  <a:off x="4686300" y="3209030"/>
                  <a:ext cx="776202" cy="697037"/>
                </a:xfrm>
                <a:custGeom>
                  <a:rect b="b" l="l" r="r" t="t"/>
                  <a:pathLst>
                    <a:path extrusionOk="0" h="8347" w="9295">
                      <a:moveTo>
                        <a:pt x="3427" y="0"/>
                      </a:moveTo>
                      <a:cubicBezTo>
                        <a:pt x="3016" y="0"/>
                        <a:pt x="2758" y="13"/>
                        <a:pt x="2758" y="13"/>
                      </a:cubicBezTo>
                      <a:lnTo>
                        <a:pt x="122" y="470"/>
                      </a:lnTo>
                      <a:cubicBezTo>
                        <a:pt x="122" y="470"/>
                        <a:pt x="1" y="1079"/>
                        <a:pt x="579" y="2070"/>
                      </a:cubicBezTo>
                      <a:cubicBezTo>
                        <a:pt x="901" y="2620"/>
                        <a:pt x="2000" y="2753"/>
                        <a:pt x="3261" y="2753"/>
                      </a:cubicBezTo>
                      <a:cubicBezTo>
                        <a:pt x="3851" y="2753"/>
                        <a:pt x="4476" y="2723"/>
                        <a:pt x="5074" y="2694"/>
                      </a:cubicBezTo>
                      <a:cubicBezTo>
                        <a:pt x="5663" y="2654"/>
                        <a:pt x="6225" y="2626"/>
                        <a:pt x="6692" y="2626"/>
                      </a:cubicBezTo>
                      <a:cubicBezTo>
                        <a:pt x="6926" y="2626"/>
                        <a:pt x="7136" y="2633"/>
                        <a:pt x="7314" y="2649"/>
                      </a:cubicBezTo>
                      <a:cubicBezTo>
                        <a:pt x="7222" y="4538"/>
                        <a:pt x="8076" y="8347"/>
                        <a:pt x="8076" y="8347"/>
                      </a:cubicBezTo>
                      <a:lnTo>
                        <a:pt x="9188" y="8133"/>
                      </a:lnTo>
                      <a:cubicBezTo>
                        <a:pt x="9294" y="6061"/>
                        <a:pt x="9264" y="3989"/>
                        <a:pt x="9066" y="1917"/>
                      </a:cubicBezTo>
                      <a:cubicBezTo>
                        <a:pt x="8752" y="181"/>
                        <a:pt x="4986" y="0"/>
                        <a:pt x="342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41"/>
                <p:cNvSpPr/>
                <p:nvPr/>
              </p:nvSpPr>
              <p:spPr>
                <a:xfrm>
                  <a:off x="5326293" y="3877999"/>
                  <a:ext cx="153988" cy="58622"/>
                </a:xfrm>
                <a:custGeom>
                  <a:rect b="b" l="l" r="r" t="t"/>
                  <a:pathLst>
                    <a:path extrusionOk="0" h="702" w="1844">
                      <a:moveTo>
                        <a:pt x="1844" y="1"/>
                      </a:moveTo>
                      <a:lnTo>
                        <a:pt x="0" y="46"/>
                      </a:lnTo>
                      <a:lnTo>
                        <a:pt x="46" y="701"/>
                      </a:lnTo>
                      <a:lnTo>
                        <a:pt x="1722" y="625"/>
                      </a:lnTo>
                      <a:lnTo>
                        <a:pt x="184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8" name="Google Shape;828;p41"/>
                <p:cNvSpPr/>
                <p:nvPr/>
              </p:nvSpPr>
              <p:spPr>
                <a:xfrm>
                  <a:off x="5330051" y="3758418"/>
                  <a:ext cx="2672" cy="9019"/>
                </a:xfrm>
                <a:custGeom>
                  <a:rect b="b" l="l" r="r" t="t"/>
                  <a:pathLst>
                    <a:path extrusionOk="0" h="108" w="32">
                      <a:moveTo>
                        <a:pt x="1" y="0"/>
                      </a:moveTo>
                      <a:lnTo>
                        <a:pt x="1" y="107"/>
                      </a:lnTo>
                      <a:cubicBezTo>
                        <a:pt x="1" y="92"/>
                        <a:pt x="31" y="77"/>
                        <a:pt x="31" y="77"/>
                      </a:cubicBezTo>
                      <a:cubicBezTo>
                        <a:pt x="31" y="31"/>
                        <a:pt x="31" y="16"/>
                        <a:pt x="1" y="0"/>
                      </a:cubicBez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9" name="Google Shape;829;p41"/>
                <p:cNvSpPr/>
                <p:nvPr/>
              </p:nvSpPr>
              <p:spPr>
                <a:xfrm>
                  <a:off x="5234687" y="3307985"/>
                  <a:ext cx="146389" cy="454364"/>
                </a:xfrm>
                <a:custGeom>
                  <a:rect b="b" l="l" r="r" t="t"/>
                  <a:pathLst>
                    <a:path extrusionOk="0" h="5441" w="1753">
                      <a:moveTo>
                        <a:pt x="640" y="1"/>
                      </a:moveTo>
                      <a:cubicBezTo>
                        <a:pt x="305" y="1"/>
                        <a:pt x="31" y="77"/>
                        <a:pt x="0" y="77"/>
                      </a:cubicBezTo>
                      <a:cubicBezTo>
                        <a:pt x="549" y="367"/>
                        <a:pt x="914" y="702"/>
                        <a:pt x="930" y="1128"/>
                      </a:cubicBezTo>
                      <a:cubicBezTo>
                        <a:pt x="1143" y="2515"/>
                        <a:pt x="1189" y="4115"/>
                        <a:pt x="1143" y="5379"/>
                      </a:cubicBezTo>
                      <a:cubicBezTo>
                        <a:pt x="1143" y="5394"/>
                        <a:pt x="1143" y="5410"/>
                        <a:pt x="1173" y="5440"/>
                      </a:cubicBezTo>
                      <a:cubicBezTo>
                        <a:pt x="1493" y="4358"/>
                        <a:pt x="1752" y="1159"/>
                        <a:pt x="1509" y="473"/>
                      </a:cubicBezTo>
                      <a:cubicBezTo>
                        <a:pt x="1371" y="92"/>
                        <a:pt x="975" y="1"/>
                        <a:pt x="640" y="1"/>
                      </a:cubicBezTo>
                      <a:close/>
                    </a:path>
                  </a:pathLst>
                </a:custGeom>
                <a:solidFill>
                  <a:srgbClr val="191919">
                    <a:alpha val="827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0" name="Google Shape;830;p41"/>
                <p:cNvSpPr/>
                <p:nvPr/>
              </p:nvSpPr>
              <p:spPr>
                <a:xfrm>
                  <a:off x="5232098" y="3928854"/>
                  <a:ext cx="68810" cy="154071"/>
                </a:xfrm>
                <a:custGeom>
                  <a:rect b="b" l="l" r="r" t="t"/>
                  <a:pathLst>
                    <a:path extrusionOk="0" h="1845" w="824">
                      <a:moveTo>
                        <a:pt x="763" y="1"/>
                      </a:moveTo>
                      <a:lnTo>
                        <a:pt x="1" y="16"/>
                      </a:lnTo>
                      <a:lnTo>
                        <a:pt x="62" y="1845"/>
                      </a:lnTo>
                      <a:lnTo>
                        <a:pt x="823" y="1814"/>
                      </a:lnTo>
                      <a:lnTo>
                        <a:pt x="763" y="1"/>
                      </a:lnTo>
                      <a:close/>
                    </a:path>
                  </a:pathLst>
                </a:custGeom>
                <a:solidFill>
                  <a:srgbClr val="F9CB9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31" name="Google Shape;831;p41"/>
                <p:cNvGrpSpPr/>
                <p:nvPr/>
              </p:nvGrpSpPr>
              <p:grpSpPr>
                <a:xfrm>
                  <a:off x="5223246" y="3979793"/>
                  <a:ext cx="337201" cy="160417"/>
                  <a:chOff x="5223246" y="3979793"/>
                  <a:chExt cx="337201" cy="160417"/>
                </a:xfrm>
              </p:grpSpPr>
              <p:sp>
                <p:nvSpPr>
                  <p:cNvPr id="832" name="Google Shape;832;p41"/>
                  <p:cNvSpPr/>
                  <p:nvPr/>
                </p:nvSpPr>
                <p:spPr>
                  <a:xfrm>
                    <a:off x="5360614" y="3996327"/>
                    <a:ext cx="199833" cy="73904"/>
                  </a:xfrm>
                  <a:custGeom>
                    <a:rect b="b" l="l" r="r" t="t"/>
                    <a:pathLst>
                      <a:path extrusionOk="0" h="885" w="2393">
                        <a:moveTo>
                          <a:pt x="122" y="0"/>
                        </a:moveTo>
                        <a:cubicBezTo>
                          <a:pt x="77" y="0"/>
                          <a:pt x="62" y="31"/>
                          <a:pt x="62" y="61"/>
                        </a:cubicBezTo>
                        <a:lnTo>
                          <a:pt x="1" y="747"/>
                        </a:lnTo>
                        <a:cubicBezTo>
                          <a:pt x="1" y="823"/>
                          <a:pt x="62" y="884"/>
                          <a:pt x="138" y="884"/>
                        </a:cubicBezTo>
                        <a:cubicBezTo>
                          <a:pt x="442" y="884"/>
                          <a:pt x="564" y="869"/>
                          <a:pt x="945" y="838"/>
                        </a:cubicBezTo>
                        <a:cubicBezTo>
                          <a:pt x="1174" y="823"/>
                          <a:pt x="1753" y="793"/>
                          <a:pt x="2073" y="732"/>
                        </a:cubicBezTo>
                        <a:cubicBezTo>
                          <a:pt x="2393" y="671"/>
                          <a:pt x="2316" y="351"/>
                          <a:pt x="2195" y="351"/>
                        </a:cubicBezTo>
                        <a:cubicBezTo>
                          <a:pt x="1844" y="351"/>
                          <a:pt x="1326" y="229"/>
                          <a:pt x="1128" y="61"/>
                        </a:cubicBezTo>
                        <a:cubicBezTo>
                          <a:pt x="1082" y="46"/>
                          <a:pt x="1037" y="31"/>
                          <a:pt x="991" y="31"/>
                        </a:cubicBezTo>
                        <a:lnTo>
                          <a:pt x="1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3" name="Google Shape;833;p41"/>
                  <p:cNvSpPr/>
                  <p:nvPr/>
                </p:nvSpPr>
                <p:spPr>
                  <a:xfrm>
                    <a:off x="5223246" y="4062464"/>
                    <a:ext cx="195992" cy="77745"/>
                  </a:xfrm>
                  <a:custGeom>
                    <a:rect b="b" l="l" r="r" t="t"/>
                    <a:pathLst>
                      <a:path extrusionOk="0" h="931" w="2347">
                        <a:moveTo>
                          <a:pt x="945" y="1"/>
                        </a:moveTo>
                        <a:lnTo>
                          <a:pt x="61" y="46"/>
                        </a:lnTo>
                        <a:cubicBezTo>
                          <a:pt x="31" y="46"/>
                          <a:pt x="0" y="77"/>
                          <a:pt x="0" y="107"/>
                        </a:cubicBezTo>
                        <a:lnTo>
                          <a:pt x="0" y="793"/>
                        </a:lnTo>
                        <a:cubicBezTo>
                          <a:pt x="0" y="869"/>
                          <a:pt x="76" y="930"/>
                          <a:pt x="152" y="930"/>
                        </a:cubicBezTo>
                        <a:cubicBezTo>
                          <a:pt x="472" y="884"/>
                          <a:pt x="594" y="869"/>
                          <a:pt x="990" y="854"/>
                        </a:cubicBezTo>
                        <a:cubicBezTo>
                          <a:pt x="1341" y="854"/>
                          <a:pt x="1676" y="808"/>
                          <a:pt x="2026" y="763"/>
                        </a:cubicBezTo>
                        <a:cubicBezTo>
                          <a:pt x="2346" y="686"/>
                          <a:pt x="2270" y="382"/>
                          <a:pt x="2118" y="382"/>
                        </a:cubicBezTo>
                        <a:cubicBezTo>
                          <a:pt x="1752" y="351"/>
                          <a:pt x="1402" y="245"/>
                          <a:pt x="1097" y="31"/>
                        </a:cubicBezTo>
                        <a:cubicBezTo>
                          <a:pt x="1021" y="1"/>
                          <a:pt x="975" y="1"/>
                          <a:pt x="94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34" name="Google Shape;834;p41"/>
                  <p:cNvGrpSpPr/>
                  <p:nvPr/>
                </p:nvGrpSpPr>
                <p:grpSpPr>
                  <a:xfrm>
                    <a:off x="5302076" y="3979793"/>
                    <a:ext cx="179456" cy="91690"/>
                    <a:chOff x="5302076" y="3979793"/>
                    <a:chExt cx="179456" cy="91690"/>
                  </a:xfrm>
                </p:grpSpPr>
                <p:sp>
                  <p:nvSpPr>
                    <p:cNvPr id="835" name="Google Shape;835;p41"/>
                    <p:cNvSpPr/>
                    <p:nvPr/>
                  </p:nvSpPr>
                  <p:spPr>
                    <a:xfrm>
                      <a:off x="5448379" y="3993071"/>
                      <a:ext cx="33152" cy="18622"/>
                    </a:xfrm>
                    <a:custGeom>
                      <a:rect b="b" l="l" r="r" t="t"/>
                      <a:pathLst>
                        <a:path extrusionOk="0" h="223" w="397">
                          <a:moveTo>
                            <a:pt x="300" y="37"/>
                          </a:moveTo>
                          <a:cubicBezTo>
                            <a:pt x="307" y="37"/>
                            <a:pt x="314" y="38"/>
                            <a:pt x="321" y="39"/>
                          </a:cubicBezTo>
                          <a:cubicBezTo>
                            <a:pt x="336" y="39"/>
                            <a:pt x="336" y="70"/>
                            <a:pt x="336" y="70"/>
                          </a:cubicBezTo>
                          <a:cubicBezTo>
                            <a:pt x="336" y="85"/>
                            <a:pt x="336" y="100"/>
                            <a:pt x="321" y="116"/>
                          </a:cubicBezTo>
                          <a:cubicBezTo>
                            <a:pt x="301" y="145"/>
                            <a:pt x="252" y="155"/>
                            <a:pt x="179" y="155"/>
                          </a:cubicBezTo>
                          <a:cubicBezTo>
                            <a:pt x="137" y="155"/>
                            <a:pt x="87" y="152"/>
                            <a:pt x="31" y="146"/>
                          </a:cubicBezTo>
                          <a:cubicBezTo>
                            <a:pt x="140" y="92"/>
                            <a:pt x="237" y="37"/>
                            <a:pt x="300" y="37"/>
                          </a:cubicBezTo>
                          <a:close/>
                          <a:moveTo>
                            <a:pt x="295" y="1"/>
                          </a:moveTo>
                          <a:cubicBezTo>
                            <a:pt x="189" y="1"/>
                            <a:pt x="14" y="120"/>
                            <a:pt x="1" y="146"/>
                          </a:cubicBezTo>
                          <a:lnTo>
                            <a:pt x="1" y="161"/>
                          </a:lnTo>
                          <a:lnTo>
                            <a:pt x="16" y="177"/>
                          </a:lnTo>
                          <a:cubicBezTo>
                            <a:pt x="92" y="192"/>
                            <a:pt x="153" y="192"/>
                            <a:pt x="229" y="222"/>
                          </a:cubicBezTo>
                          <a:cubicBezTo>
                            <a:pt x="260" y="222"/>
                            <a:pt x="321" y="192"/>
                            <a:pt x="367" y="161"/>
                          </a:cubicBezTo>
                          <a:cubicBezTo>
                            <a:pt x="382" y="146"/>
                            <a:pt x="397" y="100"/>
                            <a:pt x="382" y="70"/>
                          </a:cubicBezTo>
                          <a:cubicBezTo>
                            <a:pt x="382" y="39"/>
                            <a:pt x="367" y="24"/>
                            <a:pt x="336" y="9"/>
                          </a:cubicBezTo>
                          <a:cubicBezTo>
                            <a:pt x="324" y="3"/>
                            <a:pt x="310" y="1"/>
                            <a:pt x="295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6" name="Google Shape;836;p41"/>
                    <p:cNvSpPr/>
                    <p:nvPr/>
                  </p:nvSpPr>
                  <p:spPr>
                    <a:xfrm>
                      <a:off x="5447127" y="3979793"/>
                      <a:ext cx="19207" cy="28059"/>
                    </a:xfrm>
                    <a:custGeom>
                      <a:rect b="b" l="l" r="r" t="t"/>
                      <a:pathLst>
                        <a:path extrusionOk="0" h="336" w="230">
                          <a:moveTo>
                            <a:pt x="123" y="16"/>
                          </a:moveTo>
                          <a:cubicBezTo>
                            <a:pt x="153" y="16"/>
                            <a:pt x="168" y="31"/>
                            <a:pt x="168" y="31"/>
                          </a:cubicBezTo>
                          <a:cubicBezTo>
                            <a:pt x="183" y="92"/>
                            <a:pt x="107" y="198"/>
                            <a:pt x="31" y="259"/>
                          </a:cubicBezTo>
                          <a:cubicBezTo>
                            <a:pt x="16" y="168"/>
                            <a:pt x="31" y="92"/>
                            <a:pt x="92" y="16"/>
                          </a:cubicBezTo>
                          <a:close/>
                          <a:moveTo>
                            <a:pt x="138" y="0"/>
                          </a:moveTo>
                          <a:cubicBezTo>
                            <a:pt x="107" y="0"/>
                            <a:pt x="92" y="0"/>
                            <a:pt x="77" y="16"/>
                          </a:cubicBezTo>
                          <a:cubicBezTo>
                            <a:pt x="1" y="92"/>
                            <a:pt x="16" y="320"/>
                            <a:pt x="16" y="320"/>
                          </a:cubicBezTo>
                          <a:lnTo>
                            <a:pt x="31" y="336"/>
                          </a:lnTo>
                          <a:cubicBezTo>
                            <a:pt x="107" y="305"/>
                            <a:pt x="229" y="122"/>
                            <a:pt x="199" y="46"/>
                          </a:cubicBezTo>
                          <a:cubicBezTo>
                            <a:pt x="199" y="16"/>
                            <a:pt x="168" y="0"/>
                            <a:pt x="138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7" name="Google Shape;837;p41"/>
                    <p:cNvSpPr/>
                    <p:nvPr/>
                  </p:nvSpPr>
                  <p:spPr>
                    <a:xfrm>
                      <a:off x="5308423" y="4053279"/>
                      <a:ext cx="31900" cy="18205"/>
                    </a:xfrm>
                    <a:custGeom>
                      <a:rect b="b" l="l" r="r" t="t"/>
                      <a:pathLst>
                        <a:path extrusionOk="0" h="218" w="382">
                          <a:moveTo>
                            <a:pt x="288" y="48"/>
                          </a:moveTo>
                          <a:cubicBezTo>
                            <a:pt x="294" y="48"/>
                            <a:pt x="300" y="48"/>
                            <a:pt x="306" y="50"/>
                          </a:cubicBezTo>
                          <a:cubicBezTo>
                            <a:pt x="321" y="50"/>
                            <a:pt x="321" y="65"/>
                            <a:pt x="321" y="65"/>
                          </a:cubicBezTo>
                          <a:lnTo>
                            <a:pt x="321" y="126"/>
                          </a:lnTo>
                          <a:cubicBezTo>
                            <a:pt x="299" y="148"/>
                            <a:pt x="235" y="162"/>
                            <a:pt x="143" y="162"/>
                          </a:cubicBezTo>
                          <a:cubicBezTo>
                            <a:pt x="110" y="162"/>
                            <a:pt x="72" y="161"/>
                            <a:pt x="31" y="156"/>
                          </a:cubicBezTo>
                          <a:cubicBezTo>
                            <a:pt x="129" y="115"/>
                            <a:pt x="226" y="48"/>
                            <a:pt x="288" y="48"/>
                          </a:cubicBezTo>
                          <a:close/>
                          <a:moveTo>
                            <a:pt x="296" y="0"/>
                          </a:moveTo>
                          <a:cubicBezTo>
                            <a:pt x="195" y="0"/>
                            <a:pt x="15" y="142"/>
                            <a:pt x="1" y="156"/>
                          </a:cubicBezTo>
                          <a:lnTo>
                            <a:pt x="1" y="187"/>
                          </a:lnTo>
                          <a:lnTo>
                            <a:pt x="16" y="202"/>
                          </a:lnTo>
                          <a:cubicBezTo>
                            <a:pt x="92" y="217"/>
                            <a:pt x="153" y="217"/>
                            <a:pt x="229" y="217"/>
                          </a:cubicBezTo>
                          <a:cubicBezTo>
                            <a:pt x="245" y="217"/>
                            <a:pt x="306" y="202"/>
                            <a:pt x="336" y="156"/>
                          </a:cubicBezTo>
                          <a:cubicBezTo>
                            <a:pt x="367" y="141"/>
                            <a:pt x="382" y="111"/>
                            <a:pt x="367" y="65"/>
                          </a:cubicBezTo>
                          <a:cubicBezTo>
                            <a:pt x="367" y="50"/>
                            <a:pt x="336" y="19"/>
                            <a:pt x="321" y="4"/>
                          </a:cubicBezTo>
                          <a:cubicBezTo>
                            <a:pt x="313" y="2"/>
                            <a:pt x="305" y="0"/>
                            <a:pt x="296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38" name="Google Shape;838;p41"/>
                    <p:cNvSpPr/>
                    <p:nvPr/>
                  </p:nvSpPr>
                  <p:spPr>
                    <a:xfrm>
                      <a:off x="5302076" y="4039584"/>
                      <a:ext cx="20459" cy="30647"/>
                    </a:xfrm>
                    <a:custGeom>
                      <a:rect b="b" l="l" r="r" t="t"/>
                      <a:pathLst>
                        <a:path extrusionOk="0" h="367" w="245">
                          <a:moveTo>
                            <a:pt x="168" y="46"/>
                          </a:moveTo>
                          <a:cubicBezTo>
                            <a:pt x="184" y="46"/>
                            <a:pt x="214" y="61"/>
                            <a:pt x="214" y="61"/>
                          </a:cubicBezTo>
                          <a:cubicBezTo>
                            <a:pt x="229" y="107"/>
                            <a:pt x="153" y="244"/>
                            <a:pt x="92" y="305"/>
                          </a:cubicBezTo>
                          <a:cubicBezTo>
                            <a:pt x="77" y="229"/>
                            <a:pt x="92" y="138"/>
                            <a:pt x="123" y="61"/>
                          </a:cubicBezTo>
                          <a:cubicBezTo>
                            <a:pt x="123" y="61"/>
                            <a:pt x="153" y="46"/>
                            <a:pt x="168" y="46"/>
                          </a:cubicBezTo>
                          <a:close/>
                          <a:moveTo>
                            <a:pt x="153" y="1"/>
                          </a:moveTo>
                          <a:cubicBezTo>
                            <a:pt x="107" y="1"/>
                            <a:pt x="92" y="1"/>
                            <a:pt x="77" y="46"/>
                          </a:cubicBezTo>
                          <a:cubicBezTo>
                            <a:pt x="1" y="122"/>
                            <a:pt x="31" y="351"/>
                            <a:pt x="31" y="351"/>
                          </a:cubicBezTo>
                          <a:lnTo>
                            <a:pt x="62" y="366"/>
                          </a:lnTo>
                          <a:lnTo>
                            <a:pt x="77" y="366"/>
                          </a:lnTo>
                          <a:cubicBezTo>
                            <a:pt x="153" y="305"/>
                            <a:pt x="244" y="138"/>
                            <a:pt x="229" y="61"/>
                          </a:cubicBezTo>
                          <a:cubicBezTo>
                            <a:pt x="229" y="16"/>
                            <a:pt x="184" y="1"/>
                            <a:pt x="153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39" name="Google Shape;839;p41"/>
                <p:cNvSpPr/>
                <p:nvPr/>
              </p:nvSpPr>
              <p:spPr>
                <a:xfrm>
                  <a:off x="5296982" y="3942883"/>
                  <a:ext cx="84" cy="59875"/>
                </a:xfrm>
                <a:custGeom>
                  <a:rect b="b" l="l" r="r" t="t"/>
                  <a:pathLst>
                    <a:path extrusionOk="0" h="717" w="1">
                      <a:moveTo>
                        <a:pt x="1" y="397"/>
                      </a:moveTo>
                      <a:lnTo>
                        <a:pt x="1" y="397"/>
                      </a:lnTo>
                      <a:lnTo>
                        <a:pt x="1" y="717"/>
                      </a:lnTo>
                      <a:lnTo>
                        <a:pt x="1" y="397"/>
                      </a:lnTo>
                      <a:close/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366"/>
                      </a:lnTo>
                      <a:lnTo>
                        <a:pt x="1" y="36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41"/>
                <p:cNvSpPr/>
                <p:nvPr/>
              </p:nvSpPr>
              <p:spPr>
                <a:xfrm>
                  <a:off x="5296982" y="3973447"/>
                  <a:ext cx="84" cy="2589"/>
                </a:xfrm>
                <a:custGeom>
                  <a:rect b="b" l="l" r="r" t="t"/>
                  <a:pathLst>
                    <a:path extrusionOk="0" h="31"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31"/>
                      </a:lnTo>
                      <a:lnTo>
                        <a:pt x="1" y="3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CBC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41"/>
                <p:cNvSpPr/>
                <p:nvPr/>
              </p:nvSpPr>
              <p:spPr>
                <a:xfrm>
                  <a:off x="5233351" y="3942883"/>
                  <a:ext cx="63716" cy="76409"/>
                </a:xfrm>
                <a:custGeom>
                  <a:rect b="b" l="l" r="r" t="t"/>
                  <a:pathLst>
                    <a:path extrusionOk="0" h="915" w="763">
                      <a:moveTo>
                        <a:pt x="748" y="1"/>
                      </a:moveTo>
                      <a:lnTo>
                        <a:pt x="1" y="153"/>
                      </a:lnTo>
                      <a:lnTo>
                        <a:pt x="1" y="366"/>
                      </a:lnTo>
                      <a:lnTo>
                        <a:pt x="1" y="397"/>
                      </a:lnTo>
                      <a:lnTo>
                        <a:pt x="16" y="778"/>
                      </a:lnTo>
                      <a:lnTo>
                        <a:pt x="47" y="915"/>
                      </a:lnTo>
                      <a:lnTo>
                        <a:pt x="763" y="823"/>
                      </a:lnTo>
                      <a:lnTo>
                        <a:pt x="763" y="701"/>
                      </a:lnTo>
                      <a:lnTo>
                        <a:pt x="763" y="397"/>
                      </a:lnTo>
                      <a:lnTo>
                        <a:pt x="763" y="366"/>
                      </a:lnTo>
                      <a:lnTo>
                        <a:pt x="748" y="1"/>
                      </a:ln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41"/>
                <p:cNvSpPr/>
                <p:nvPr/>
              </p:nvSpPr>
              <p:spPr>
                <a:xfrm>
                  <a:off x="4612481" y="3224061"/>
                  <a:ext cx="736787" cy="735451"/>
                </a:xfrm>
                <a:custGeom>
                  <a:rect b="b" l="l" r="r" t="t"/>
                  <a:pathLst>
                    <a:path extrusionOk="0" h="8807" w="8823">
                      <a:moveTo>
                        <a:pt x="2484" y="0"/>
                      </a:moveTo>
                      <a:lnTo>
                        <a:pt x="275" y="335"/>
                      </a:lnTo>
                      <a:cubicBezTo>
                        <a:pt x="275" y="335"/>
                        <a:pt x="1" y="2027"/>
                        <a:pt x="930" y="2849"/>
                      </a:cubicBezTo>
                      <a:cubicBezTo>
                        <a:pt x="1342" y="3149"/>
                        <a:pt x="2077" y="3252"/>
                        <a:pt x="2899" y="3252"/>
                      </a:cubicBezTo>
                      <a:cubicBezTo>
                        <a:pt x="4083" y="3252"/>
                        <a:pt x="5448" y="3039"/>
                        <a:pt x="6293" y="2895"/>
                      </a:cubicBezTo>
                      <a:cubicBezTo>
                        <a:pt x="6385" y="5409"/>
                        <a:pt x="7116" y="8807"/>
                        <a:pt x="7116" y="8807"/>
                      </a:cubicBezTo>
                      <a:lnTo>
                        <a:pt x="8502" y="8532"/>
                      </a:lnTo>
                      <a:cubicBezTo>
                        <a:pt x="8502" y="8532"/>
                        <a:pt x="8822" y="4891"/>
                        <a:pt x="8381" y="2133"/>
                      </a:cubicBezTo>
                      <a:cubicBezTo>
                        <a:pt x="8320" y="442"/>
                        <a:pt x="2484" y="0"/>
                        <a:pt x="248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41"/>
                <p:cNvSpPr/>
                <p:nvPr/>
              </p:nvSpPr>
              <p:spPr>
                <a:xfrm>
                  <a:off x="5183748" y="3926349"/>
                  <a:ext cx="156577" cy="73904"/>
                </a:xfrm>
                <a:custGeom>
                  <a:rect b="b" l="l" r="r" t="t"/>
                  <a:pathLst>
                    <a:path extrusionOk="0" h="885" w="1875">
                      <a:moveTo>
                        <a:pt x="1875" y="1"/>
                      </a:moveTo>
                      <a:lnTo>
                        <a:pt x="1" y="199"/>
                      </a:lnTo>
                      <a:lnTo>
                        <a:pt x="123" y="884"/>
                      </a:lnTo>
                      <a:lnTo>
                        <a:pt x="1829" y="747"/>
                      </a:lnTo>
                      <a:lnTo>
                        <a:pt x="18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44" name="Google Shape;844;p41"/>
              <p:cNvGrpSpPr/>
              <p:nvPr/>
            </p:nvGrpSpPr>
            <p:grpSpPr>
              <a:xfrm>
                <a:off x="4846633" y="2840850"/>
                <a:ext cx="180710" cy="369267"/>
                <a:chOff x="4846633" y="2840850"/>
                <a:chExt cx="180710" cy="369267"/>
              </a:xfrm>
            </p:grpSpPr>
            <p:sp>
              <p:nvSpPr>
                <p:cNvPr id="845" name="Google Shape;845;p41"/>
                <p:cNvSpPr/>
                <p:nvPr/>
              </p:nvSpPr>
              <p:spPr>
                <a:xfrm>
                  <a:off x="4846633" y="2840850"/>
                  <a:ext cx="180710" cy="219124"/>
                </a:xfrm>
                <a:custGeom>
                  <a:rect b="b" l="l" r="r" t="t"/>
                  <a:pathLst>
                    <a:path extrusionOk="0" h="2624" w="2164">
                      <a:moveTo>
                        <a:pt x="1354" y="150"/>
                      </a:moveTo>
                      <a:cubicBezTo>
                        <a:pt x="1375" y="150"/>
                        <a:pt x="1396" y="152"/>
                        <a:pt x="1417" y="156"/>
                      </a:cubicBezTo>
                      <a:cubicBezTo>
                        <a:pt x="1752" y="217"/>
                        <a:pt x="1905" y="796"/>
                        <a:pt x="1783" y="1451"/>
                      </a:cubicBezTo>
                      <a:cubicBezTo>
                        <a:pt x="1641" y="2045"/>
                        <a:pt x="1303" y="2495"/>
                        <a:pt x="987" y="2495"/>
                      </a:cubicBezTo>
                      <a:cubicBezTo>
                        <a:pt x="962" y="2495"/>
                        <a:pt x="938" y="2492"/>
                        <a:pt x="914" y="2487"/>
                      </a:cubicBezTo>
                      <a:cubicBezTo>
                        <a:pt x="594" y="2411"/>
                        <a:pt x="442" y="1847"/>
                        <a:pt x="579" y="1192"/>
                      </a:cubicBezTo>
                      <a:cubicBezTo>
                        <a:pt x="708" y="590"/>
                        <a:pt x="1025" y="150"/>
                        <a:pt x="1354" y="150"/>
                      </a:cubicBezTo>
                      <a:close/>
                      <a:moveTo>
                        <a:pt x="1199" y="0"/>
                      </a:moveTo>
                      <a:cubicBezTo>
                        <a:pt x="734" y="0"/>
                        <a:pt x="290" y="472"/>
                        <a:pt x="153" y="1116"/>
                      </a:cubicBezTo>
                      <a:cubicBezTo>
                        <a:pt x="0" y="1847"/>
                        <a:pt x="305" y="2517"/>
                        <a:pt x="823" y="2609"/>
                      </a:cubicBezTo>
                      <a:cubicBezTo>
                        <a:pt x="871" y="2618"/>
                        <a:pt x="919" y="2623"/>
                        <a:pt x="966" y="2623"/>
                      </a:cubicBezTo>
                      <a:cubicBezTo>
                        <a:pt x="1436" y="2623"/>
                        <a:pt x="1888" y="2160"/>
                        <a:pt x="2027" y="1496"/>
                      </a:cubicBezTo>
                      <a:cubicBezTo>
                        <a:pt x="2164" y="796"/>
                        <a:pt x="1874" y="125"/>
                        <a:pt x="1356" y="19"/>
                      </a:cubicBezTo>
                      <a:cubicBezTo>
                        <a:pt x="1304" y="6"/>
                        <a:pt x="1252" y="0"/>
                        <a:pt x="119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41"/>
                <p:cNvSpPr/>
                <p:nvPr/>
              </p:nvSpPr>
              <p:spPr>
                <a:xfrm>
                  <a:off x="4941997" y="2942895"/>
                  <a:ext cx="53528" cy="90355"/>
                </a:xfrm>
                <a:custGeom>
                  <a:rect b="b" l="l" r="r" t="t"/>
                  <a:pathLst>
                    <a:path extrusionOk="0" h="1082" w="641">
                      <a:moveTo>
                        <a:pt x="641" y="0"/>
                      </a:moveTo>
                      <a:lnTo>
                        <a:pt x="31" y="229"/>
                      </a:lnTo>
                      <a:cubicBezTo>
                        <a:pt x="31" y="412"/>
                        <a:pt x="1" y="625"/>
                        <a:pt x="1" y="838"/>
                      </a:cubicBezTo>
                      <a:cubicBezTo>
                        <a:pt x="62" y="899"/>
                        <a:pt x="123" y="1006"/>
                        <a:pt x="184" y="1082"/>
                      </a:cubicBezTo>
                      <a:cubicBezTo>
                        <a:pt x="229" y="1021"/>
                        <a:pt x="290" y="945"/>
                        <a:pt x="351" y="853"/>
                      </a:cubicBezTo>
                      <a:cubicBezTo>
                        <a:pt x="443" y="686"/>
                        <a:pt x="534" y="457"/>
                        <a:pt x="580" y="229"/>
                      </a:cubicBezTo>
                      <a:cubicBezTo>
                        <a:pt x="610" y="153"/>
                        <a:pt x="641" y="76"/>
                        <a:pt x="641" y="0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41"/>
                <p:cNvSpPr/>
                <p:nvPr/>
              </p:nvSpPr>
              <p:spPr>
                <a:xfrm>
                  <a:off x="4945838" y="2853794"/>
                  <a:ext cx="52276" cy="108226"/>
                </a:xfrm>
                <a:custGeom>
                  <a:rect b="b" l="l" r="r" t="t"/>
                  <a:pathLst>
                    <a:path extrusionOk="0" h="1296" w="626">
                      <a:moveTo>
                        <a:pt x="77" y="1"/>
                      </a:moveTo>
                      <a:cubicBezTo>
                        <a:pt x="77" y="92"/>
                        <a:pt x="62" y="199"/>
                        <a:pt x="62" y="336"/>
                      </a:cubicBezTo>
                      <a:cubicBezTo>
                        <a:pt x="183" y="564"/>
                        <a:pt x="305" y="854"/>
                        <a:pt x="382" y="1143"/>
                      </a:cubicBezTo>
                      <a:lnTo>
                        <a:pt x="1" y="1296"/>
                      </a:lnTo>
                      <a:lnTo>
                        <a:pt x="1" y="1296"/>
                      </a:lnTo>
                      <a:lnTo>
                        <a:pt x="610" y="1067"/>
                      </a:lnTo>
                      <a:cubicBezTo>
                        <a:pt x="625" y="854"/>
                        <a:pt x="625" y="641"/>
                        <a:pt x="580" y="473"/>
                      </a:cubicBezTo>
                      <a:cubicBezTo>
                        <a:pt x="534" y="229"/>
                        <a:pt x="397" y="46"/>
                        <a:pt x="229" y="16"/>
                      </a:cubicBezTo>
                      <a:cubicBezTo>
                        <a:pt x="183" y="16"/>
                        <a:pt x="168" y="1"/>
                        <a:pt x="153" y="1"/>
                      </a:cubicBezTo>
                      <a:close/>
                    </a:path>
                  </a:pathLst>
                </a:custGeom>
                <a:solidFill>
                  <a:srgbClr val="FFF3E5">
                    <a:alpha val="80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41"/>
                <p:cNvSpPr/>
                <p:nvPr/>
              </p:nvSpPr>
              <p:spPr>
                <a:xfrm>
                  <a:off x="4945838" y="2881769"/>
                  <a:ext cx="31900" cy="80251"/>
                </a:xfrm>
                <a:custGeom>
                  <a:rect b="b" l="l" r="r" t="t"/>
                  <a:pathLst>
                    <a:path extrusionOk="0" h="961" w="382">
                      <a:moveTo>
                        <a:pt x="62" y="1"/>
                      </a:moveTo>
                      <a:cubicBezTo>
                        <a:pt x="31" y="260"/>
                        <a:pt x="16" y="580"/>
                        <a:pt x="1" y="961"/>
                      </a:cubicBezTo>
                      <a:lnTo>
                        <a:pt x="382" y="808"/>
                      </a:lnTo>
                      <a:cubicBezTo>
                        <a:pt x="290" y="519"/>
                        <a:pt x="168" y="245"/>
                        <a:pt x="62" y="1"/>
                      </a:cubicBezTo>
                      <a:close/>
                    </a:path>
                  </a:pathLst>
                </a:custGeom>
                <a:solidFill>
                  <a:srgbClr val="E6E6E6">
                    <a:alpha val="7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41"/>
                <p:cNvSpPr/>
                <p:nvPr/>
              </p:nvSpPr>
              <p:spPr>
                <a:xfrm>
                  <a:off x="4884795" y="2855047"/>
                  <a:ext cx="67474" cy="193487"/>
                </a:xfrm>
                <a:custGeom>
                  <a:rect b="b" l="l" r="r" t="t"/>
                  <a:pathLst>
                    <a:path extrusionOk="0" h="2317" w="808">
                      <a:moveTo>
                        <a:pt x="808" y="1"/>
                      </a:moveTo>
                      <a:cubicBezTo>
                        <a:pt x="518" y="62"/>
                        <a:pt x="214" y="473"/>
                        <a:pt x="107" y="1052"/>
                      </a:cubicBezTo>
                      <a:cubicBezTo>
                        <a:pt x="0" y="1509"/>
                        <a:pt x="61" y="1921"/>
                        <a:pt x="214" y="2149"/>
                      </a:cubicBezTo>
                      <a:cubicBezTo>
                        <a:pt x="275" y="2241"/>
                        <a:pt x="366" y="2301"/>
                        <a:pt x="457" y="2317"/>
                      </a:cubicBezTo>
                      <a:lnTo>
                        <a:pt x="518" y="2317"/>
                      </a:lnTo>
                      <a:cubicBezTo>
                        <a:pt x="564" y="2317"/>
                        <a:pt x="595" y="2317"/>
                        <a:pt x="640" y="2301"/>
                      </a:cubicBezTo>
                      <a:cubicBezTo>
                        <a:pt x="655" y="2301"/>
                        <a:pt x="671" y="2286"/>
                        <a:pt x="686" y="2286"/>
                      </a:cubicBezTo>
                      <a:cubicBezTo>
                        <a:pt x="716" y="1220"/>
                        <a:pt x="762" y="534"/>
                        <a:pt x="808" y="1"/>
                      </a:cubicBezTo>
                      <a:close/>
                    </a:path>
                  </a:pathLst>
                </a:custGeom>
                <a:solidFill>
                  <a:srgbClr val="FFF3E5">
                    <a:alpha val="8045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41"/>
                <p:cNvSpPr/>
                <p:nvPr/>
              </p:nvSpPr>
              <p:spPr>
                <a:xfrm>
                  <a:off x="4852979" y="3053541"/>
                  <a:ext cx="61127" cy="156577"/>
                </a:xfrm>
                <a:custGeom>
                  <a:rect b="b" l="l" r="r" t="t"/>
                  <a:pathLst>
                    <a:path extrusionOk="0" h="1875" w="732">
                      <a:moveTo>
                        <a:pt x="564" y="1"/>
                      </a:moveTo>
                      <a:lnTo>
                        <a:pt x="0" y="1738"/>
                      </a:lnTo>
                      <a:cubicBezTo>
                        <a:pt x="0" y="1738"/>
                        <a:pt x="30" y="1874"/>
                        <a:pt x="166" y="1874"/>
                      </a:cubicBezTo>
                      <a:cubicBezTo>
                        <a:pt x="200" y="1874"/>
                        <a:pt x="241" y="1866"/>
                        <a:pt x="290" y="1844"/>
                      </a:cubicBezTo>
                      <a:cubicBezTo>
                        <a:pt x="534" y="1738"/>
                        <a:pt x="732" y="62"/>
                        <a:pt x="732" y="62"/>
                      </a:cubicBez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1" name="Google Shape;851;p41"/>
              <p:cNvSpPr/>
              <p:nvPr/>
            </p:nvSpPr>
            <p:spPr>
              <a:xfrm>
                <a:off x="4808470" y="3082852"/>
                <a:ext cx="76409" cy="85679"/>
              </a:xfrm>
              <a:custGeom>
                <a:rect b="b" l="l" r="r" t="t"/>
                <a:pathLst>
                  <a:path extrusionOk="0" h="1026" w="915">
                    <a:moveTo>
                      <a:pt x="914" y="0"/>
                    </a:moveTo>
                    <a:lnTo>
                      <a:pt x="533" y="122"/>
                    </a:lnTo>
                    <a:cubicBezTo>
                      <a:pt x="335" y="183"/>
                      <a:pt x="213" y="411"/>
                      <a:pt x="107" y="579"/>
                    </a:cubicBezTo>
                    <a:lnTo>
                      <a:pt x="0" y="792"/>
                    </a:lnTo>
                    <a:cubicBezTo>
                      <a:pt x="36" y="976"/>
                      <a:pt x="235" y="1026"/>
                      <a:pt x="439" y="1026"/>
                    </a:cubicBezTo>
                    <a:cubicBezTo>
                      <a:pt x="674" y="1026"/>
                      <a:pt x="914" y="960"/>
                      <a:pt x="914" y="960"/>
                    </a:cubicBezTo>
                    <a:lnTo>
                      <a:pt x="914" y="0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1"/>
              <p:cNvSpPr/>
              <p:nvPr/>
            </p:nvSpPr>
            <p:spPr>
              <a:xfrm>
                <a:off x="4881273" y="3084100"/>
                <a:ext cx="54450" cy="78924"/>
              </a:xfrm>
              <a:custGeom>
                <a:rect b="b" l="l" r="r" t="t"/>
                <a:pathLst>
                  <a:path extrusionOk="0" h="945" w="580">
                    <a:moveTo>
                      <a:pt x="1" y="0"/>
                    </a:moveTo>
                    <a:lnTo>
                      <a:pt x="1" y="945"/>
                    </a:lnTo>
                    <a:lnTo>
                      <a:pt x="488" y="777"/>
                    </a:lnTo>
                    <a:lnTo>
                      <a:pt x="580" y="2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3" name="Google Shape;853;p41"/>
            <p:cNvGrpSpPr/>
            <p:nvPr/>
          </p:nvGrpSpPr>
          <p:grpSpPr>
            <a:xfrm>
              <a:off x="5312452" y="2658546"/>
              <a:ext cx="654838" cy="749216"/>
              <a:chOff x="1784204" y="2166788"/>
              <a:chExt cx="869061" cy="994315"/>
            </a:xfrm>
          </p:grpSpPr>
          <p:grpSp>
            <p:nvGrpSpPr>
              <p:cNvPr id="854" name="Google Shape;854;p41"/>
              <p:cNvGrpSpPr/>
              <p:nvPr/>
            </p:nvGrpSpPr>
            <p:grpSpPr>
              <a:xfrm>
                <a:off x="2079399" y="2811289"/>
                <a:ext cx="520419" cy="349813"/>
                <a:chOff x="2079399" y="2811289"/>
                <a:chExt cx="520419" cy="349813"/>
              </a:xfrm>
            </p:grpSpPr>
            <p:sp>
              <p:nvSpPr>
                <p:cNvPr id="855" name="Google Shape;855;p41"/>
                <p:cNvSpPr/>
                <p:nvPr/>
              </p:nvSpPr>
              <p:spPr>
                <a:xfrm>
                  <a:off x="2079399" y="2811289"/>
                  <a:ext cx="520419" cy="349813"/>
                </a:xfrm>
                <a:custGeom>
                  <a:rect b="b" l="l" r="r" t="t"/>
                  <a:pathLst>
                    <a:path extrusionOk="0" h="4189" w="6232">
                      <a:moveTo>
                        <a:pt x="4591" y="0"/>
                      </a:moveTo>
                      <a:cubicBezTo>
                        <a:pt x="4421" y="0"/>
                        <a:pt x="4249" y="32"/>
                        <a:pt x="4083" y="98"/>
                      </a:cubicBezTo>
                      <a:lnTo>
                        <a:pt x="1036" y="1378"/>
                      </a:lnTo>
                      <a:cubicBezTo>
                        <a:pt x="335" y="1668"/>
                        <a:pt x="0" y="2460"/>
                        <a:pt x="305" y="3145"/>
                      </a:cubicBezTo>
                      <a:lnTo>
                        <a:pt x="411" y="3359"/>
                      </a:lnTo>
                      <a:cubicBezTo>
                        <a:pt x="619" y="3878"/>
                        <a:pt x="1134" y="4188"/>
                        <a:pt x="1669" y="4188"/>
                      </a:cubicBezTo>
                      <a:cubicBezTo>
                        <a:pt x="1840" y="4188"/>
                        <a:pt x="2013" y="4156"/>
                        <a:pt x="2179" y="4090"/>
                      </a:cubicBezTo>
                      <a:lnTo>
                        <a:pt x="5226" y="2810"/>
                      </a:lnTo>
                      <a:cubicBezTo>
                        <a:pt x="5912" y="2521"/>
                        <a:pt x="6232" y="1729"/>
                        <a:pt x="5942" y="1043"/>
                      </a:cubicBezTo>
                      <a:lnTo>
                        <a:pt x="5851" y="830"/>
                      </a:lnTo>
                      <a:cubicBezTo>
                        <a:pt x="5631" y="310"/>
                        <a:pt x="5123" y="0"/>
                        <a:pt x="45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56" name="Google Shape;856;p41"/>
                <p:cNvGrpSpPr/>
                <p:nvPr/>
              </p:nvGrpSpPr>
              <p:grpSpPr>
                <a:xfrm>
                  <a:off x="2193886" y="2913584"/>
                  <a:ext cx="296532" cy="156575"/>
                  <a:chOff x="2193886" y="2913584"/>
                  <a:chExt cx="296532" cy="156575"/>
                </a:xfrm>
              </p:grpSpPr>
              <p:sp>
                <p:nvSpPr>
                  <p:cNvPr id="857" name="Google Shape;857;p41"/>
                  <p:cNvSpPr/>
                  <p:nvPr/>
                </p:nvSpPr>
                <p:spPr>
                  <a:xfrm>
                    <a:off x="2193886" y="2996339"/>
                    <a:ext cx="59875" cy="73821"/>
                  </a:xfrm>
                  <a:custGeom>
                    <a:rect b="b" l="l" r="r" t="t"/>
                    <a:pathLst>
                      <a:path extrusionOk="0" h="884" w="717">
                        <a:moveTo>
                          <a:pt x="625" y="0"/>
                        </a:moveTo>
                        <a:lnTo>
                          <a:pt x="0" y="274"/>
                        </a:lnTo>
                        <a:lnTo>
                          <a:pt x="61" y="396"/>
                        </a:lnTo>
                        <a:lnTo>
                          <a:pt x="290" y="305"/>
                        </a:lnTo>
                        <a:lnTo>
                          <a:pt x="534" y="884"/>
                        </a:lnTo>
                        <a:lnTo>
                          <a:pt x="716" y="808"/>
                        </a:lnTo>
                        <a:lnTo>
                          <a:pt x="457" y="229"/>
                        </a:lnTo>
                        <a:lnTo>
                          <a:pt x="686" y="137"/>
                        </a:lnTo>
                        <a:lnTo>
                          <a:pt x="62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58" name="Google Shape;858;p41"/>
                  <p:cNvSpPr/>
                  <p:nvPr/>
                </p:nvSpPr>
                <p:spPr>
                  <a:xfrm>
                    <a:off x="2249835" y="2977216"/>
                    <a:ext cx="82839" cy="71315"/>
                  </a:xfrm>
                  <a:custGeom>
                    <a:rect b="b" l="l" r="r" t="t"/>
                    <a:pathLst>
                      <a:path extrusionOk="0" h="854" w="992">
                        <a:moveTo>
                          <a:pt x="961" y="1"/>
                        </a:moveTo>
                        <a:lnTo>
                          <a:pt x="823" y="61"/>
                        </a:lnTo>
                        <a:lnTo>
                          <a:pt x="839" y="503"/>
                        </a:lnTo>
                        <a:lnTo>
                          <a:pt x="839" y="503"/>
                        </a:lnTo>
                        <a:lnTo>
                          <a:pt x="549" y="168"/>
                        </a:lnTo>
                        <a:lnTo>
                          <a:pt x="427" y="229"/>
                        </a:lnTo>
                        <a:lnTo>
                          <a:pt x="443" y="656"/>
                        </a:lnTo>
                        <a:lnTo>
                          <a:pt x="443" y="656"/>
                        </a:lnTo>
                        <a:lnTo>
                          <a:pt x="153" y="320"/>
                        </a:lnTo>
                        <a:lnTo>
                          <a:pt x="1" y="397"/>
                        </a:lnTo>
                        <a:lnTo>
                          <a:pt x="443" y="854"/>
                        </a:lnTo>
                        <a:lnTo>
                          <a:pt x="595" y="808"/>
                        </a:lnTo>
                        <a:lnTo>
                          <a:pt x="580" y="397"/>
                        </a:lnTo>
                        <a:lnTo>
                          <a:pt x="839" y="686"/>
                        </a:lnTo>
                        <a:lnTo>
                          <a:pt x="991" y="625"/>
                        </a:lnTo>
                        <a:lnTo>
                          <a:pt x="961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59" name="Google Shape;859;p41"/>
                  <p:cNvSpPr/>
                  <p:nvPr/>
                </p:nvSpPr>
                <p:spPr>
                  <a:xfrm>
                    <a:off x="2337601" y="2961768"/>
                    <a:ext cx="54864" cy="51107"/>
                  </a:xfrm>
                  <a:custGeom>
                    <a:rect b="b" l="l" r="r" t="t"/>
                    <a:pathLst>
                      <a:path extrusionOk="0" h="612" w="657">
                        <a:moveTo>
                          <a:pt x="305" y="149"/>
                        </a:moveTo>
                        <a:cubicBezTo>
                          <a:pt x="360" y="149"/>
                          <a:pt x="412" y="179"/>
                          <a:pt x="443" y="231"/>
                        </a:cubicBezTo>
                        <a:lnTo>
                          <a:pt x="169" y="338"/>
                        </a:lnTo>
                        <a:cubicBezTo>
                          <a:pt x="169" y="277"/>
                          <a:pt x="184" y="201"/>
                          <a:pt x="230" y="170"/>
                        </a:cubicBezTo>
                        <a:cubicBezTo>
                          <a:pt x="254" y="156"/>
                          <a:pt x="280" y="149"/>
                          <a:pt x="305" y="149"/>
                        </a:cubicBezTo>
                        <a:close/>
                        <a:moveTo>
                          <a:pt x="364" y="0"/>
                        </a:moveTo>
                        <a:cubicBezTo>
                          <a:pt x="320" y="0"/>
                          <a:pt x="274" y="11"/>
                          <a:pt x="230" y="33"/>
                        </a:cubicBezTo>
                        <a:lnTo>
                          <a:pt x="199" y="33"/>
                        </a:lnTo>
                        <a:cubicBezTo>
                          <a:pt x="47" y="109"/>
                          <a:pt x="1" y="277"/>
                          <a:pt x="47" y="429"/>
                        </a:cubicBezTo>
                        <a:cubicBezTo>
                          <a:pt x="77" y="505"/>
                          <a:pt x="123" y="551"/>
                          <a:pt x="199" y="582"/>
                        </a:cubicBezTo>
                        <a:cubicBezTo>
                          <a:pt x="247" y="602"/>
                          <a:pt x="297" y="611"/>
                          <a:pt x="344" y="611"/>
                        </a:cubicBezTo>
                        <a:cubicBezTo>
                          <a:pt x="478" y="611"/>
                          <a:pt x="600" y="537"/>
                          <a:pt x="656" y="414"/>
                        </a:cubicBezTo>
                        <a:lnTo>
                          <a:pt x="534" y="353"/>
                        </a:lnTo>
                        <a:cubicBezTo>
                          <a:pt x="504" y="414"/>
                          <a:pt x="473" y="445"/>
                          <a:pt x="412" y="475"/>
                        </a:cubicBezTo>
                        <a:cubicBezTo>
                          <a:pt x="387" y="485"/>
                          <a:pt x="360" y="490"/>
                          <a:pt x="333" y="490"/>
                        </a:cubicBezTo>
                        <a:cubicBezTo>
                          <a:pt x="280" y="490"/>
                          <a:pt x="230" y="470"/>
                          <a:pt x="199" y="429"/>
                        </a:cubicBezTo>
                        <a:lnTo>
                          <a:pt x="626" y="262"/>
                        </a:lnTo>
                        <a:cubicBezTo>
                          <a:pt x="626" y="246"/>
                          <a:pt x="626" y="231"/>
                          <a:pt x="641" y="186"/>
                        </a:cubicBezTo>
                        <a:lnTo>
                          <a:pt x="626" y="170"/>
                        </a:lnTo>
                        <a:cubicBezTo>
                          <a:pt x="572" y="62"/>
                          <a:pt x="472" y="0"/>
                          <a:pt x="36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0" name="Google Shape;860;p41"/>
                  <p:cNvSpPr/>
                  <p:nvPr/>
                </p:nvSpPr>
                <p:spPr>
                  <a:xfrm>
                    <a:off x="2389792" y="2941142"/>
                    <a:ext cx="57370" cy="50606"/>
                  </a:xfrm>
                  <a:custGeom>
                    <a:rect b="b" l="l" r="r" t="t"/>
                    <a:pathLst>
                      <a:path extrusionOk="0" h="606" w="687">
                        <a:moveTo>
                          <a:pt x="335" y="131"/>
                        </a:moveTo>
                        <a:cubicBezTo>
                          <a:pt x="389" y="131"/>
                          <a:pt x="435" y="159"/>
                          <a:pt x="458" y="204"/>
                        </a:cubicBezTo>
                        <a:lnTo>
                          <a:pt x="199" y="326"/>
                        </a:lnTo>
                        <a:cubicBezTo>
                          <a:pt x="168" y="250"/>
                          <a:pt x="214" y="174"/>
                          <a:pt x="275" y="143"/>
                        </a:cubicBezTo>
                        <a:cubicBezTo>
                          <a:pt x="295" y="135"/>
                          <a:pt x="316" y="131"/>
                          <a:pt x="335" y="131"/>
                        </a:cubicBezTo>
                        <a:close/>
                        <a:moveTo>
                          <a:pt x="376" y="0"/>
                        </a:moveTo>
                        <a:cubicBezTo>
                          <a:pt x="328" y="0"/>
                          <a:pt x="278" y="12"/>
                          <a:pt x="229" y="36"/>
                        </a:cubicBezTo>
                        <a:lnTo>
                          <a:pt x="214" y="36"/>
                        </a:lnTo>
                        <a:cubicBezTo>
                          <a:pt x="62" y="113"/>
                          <a:pt x="1" y="280"/>
                          <a:pt x="62" y="433"/>
                        </a:cubicBezTo>
                        <a:cubicBezTo>
                          <a:pt x="92" y="509"/>
                          <a:pt x="153" y="539"/>
                          <a:pt x="229" y="585"/>
                        </a:cubicBezTo>
                        <a:cubicBezTo>
                          <a:pt x="267" y="599"/>
                          <a:pt x="308" y="606"/>
                          <a:pt x="349" y="606"/>
                        </a:cubicBezTo>
                        <a:cubicBezTo>
                          <a:pt x="487" y="606"/>
                          <a:pt x="627" y="528"/>
                          <a:pt x="686" y="387"/>
                        </a:cubicBezTo>
                        <a:lnTo>
                          <a:pt x="549" y="341"/>
                        </a:lnTo>
                        <a:cubicBezTo>
                          <a:pt x="534" y="387"/>
                          <a:pt x="488" y="433"/>
                          <a:pt x="442" y="448"/>
                        </a:cubicBezTo>
                        <a:cubicBezTo>
                          <a:pt x="412" y="466"/>
                          <a:pt x="380" y="474"/>
                          <a:pt x="349" y="474"/>
                        </a:cubicBezTo>
                        <a:cubicBezTo>
                          <a:pt x="301" y="474"/>
                          <a:pt x="257" y="454"/>
                          <a:pt x="229" y="417"/>
                        </a:cubicBezTo>
                        <a:lnTo>
                          <a:pt x="656" y="250"/>
                        </a:lnTo>
                        <a:lnTo>
                          <a:pt x="641" y="189"/>
                        </a:lnTo>
                        <a:lnTo>
                          <a:pt x="625" y="158"/>
                        </a:lnTo>
                        <a:cubicBezTo>
                          <a:pt x="573" y="54"/>
                          <a:pt x="479" y="0"/>
                          <a:pt x="37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1" name="Google Shape;861;p41"/>
                  <p:cNvSpPr/>
                  <p:nvPr/>
                </p:nvSpPr>
                <p:spPr>
                  <a:xfrm>
                    <a:off x="2438142" y="2913584"/>
                    <a:ext cx="52276" cy="58372"/>
                  </a:xfrm>
                  <a:custGeom>
                    <a:rect b="b" l="l" r="r" t="t"/>
                    <a:pathLst>
                      <a:path extrusionOk="0" h="699" w="626">
                        <a:moveTo>
                          <a:pt x="168" y="1"/>
                        </a:moveTo>
                        <a:lnTo>
                          <a:pt x="16" y="62"/>
                        </a:lnTo>
                        <a:lnTo>
                          <a:pt x="77" y="199"/>
                        </a:lnTo>
                        <a:lnTo>
                          <a:pt x="1" y="229"/>
                        </a:lnTo>
                        <a:lnTo>
                          <a:pt x="46" y="366"/>
                        </a:lnTo>
                        <a:lnTo>
                          <a:pt x="123" y="321"/>
                        </a:lnTo>
                        <a:lnTo>
                          <a:pt x="229" y="549"/>
                        </a:lnTo>
                        <a:cubicBezTo>
                          <a:pt x="229" y="580"/>
                          <a:pt x="244" y="580"/>
                          <a:pt x="244" y="595"/>
                        </a:cubicBezTo>
                        <a:cubicBezTo>
                          <a:pt x="286" y="658"/>
                          <a:pt x="350" y="699"/>
                          <a:pt x="415" y="699"/>
                        </a:cubicBezTo>
                        <a:cubicBezTo>
                          <a:pt x="445" y="699"/>
                          <a:pt x="475" y="690"/>
                          <a:pt x="503" y="671"/>
                        </a:cubicBezTo>
                        <a:cubicBezTo>
                          <a:pt x="549" y="641"/>
                          <a:pt x="580" y="610"/>
                          <a:pt x="625" y="580"/>
                        </a:cubicBezTo>
                        <a:lnTo>
                          <a:pt x="534" y="519"/>
                        </a:lnTo>
                        <a:cubicBezTo>
                          <a:pt x="503" y="534"/>
                          <a:pt x="488" y="534"/>
                          <a:pt x="473" y="549"/>
                        </a:cubicBezTo>
                        <a:lnTo>
                          <a:pt x="458" y="549"/>
                        </a:lnTo>
                        <a:cubicBezTo>
                          <a:pt x="412" y="549"/>
                          <a:pt x="382" y="534"/>
                          <a:pt x="382" y="504"/>
                        </a:cubicBezTo>
                        <a:lnTo>
                          <a:pt x="275" y="275"/>
                        </a:lnTo>
                        <a:lnTo>
                          <a:pt x="412" y="214"/>
                        </a:lnTo>
                        <a:lnTo>
                          <a:pt x="351" y="77"/>
                        </a:lnTo>
                        <a:lnTo>
                          <a:pt x="229" y="138"/>
                        </a:lnTo>
                        <a:lnTo>
                          <a:pt x="16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62" name="Google Shape;862;p41"/>
              <p:cNvGrpSpPr/>
              <p:nvPr/>
            </p:nvGrpSpPr>
            <p:grpSpPr>
              <a:xfrm>
                <a:off x="1784204" y="2595258"/>
                <a:ext cx="801588" cy="317412"/>
                <a:chOff x="1784204" y="2595258"/>
                <a:chExt cx="801588" cy="317412"/>
              </a:xfrm>
            </p:grpSpPr>
            <p:sp>
              <p:nvSpPr>
                <p:cNvPr id="863" name="Google Shape;863;p41"/>
                <p:cNvSpPr/>
                <p:nvPr/>
              </p:nvSpPr>
              <p:spPr>
                <a:xfrm>
                  <a:off x="1784204" y="2595258"/>
                  <a:ext cx="801588" cy="317412"/>
                </a:xfrm>
                <a:custGeom>
                  <a:rect b="b" l="l" r="r" t="t"/>
                  <a:pathLst>
                    <a:path extrusionOk="0" h="3801" w="9599">
                      <a:moveTo>
                        <a:pt x="761" y="0"/>
                      </a:moveTo>
                      <a:cubicBezTo>
                        <a:pt x="499" y="0"/>
                        <a:pt x="288" y="176"/>
                        <a:pt x="259" y="430"/>
                      </a:cubicBezTo>
                      <a:lnTo>
                        <a:pt x="31" y="2198"/>
                      </a:lnTo>
                      <a:cubicBezTo>
                        <a:pt x="0" y="2457"/>
                        <a:pt x="183" y="2716"/>
                        <a:pt x="457" y="2746"/>
                      </a:cubicBezTo>
                      <a:lnTo>
                        <a:pt x="8776" y="3797"/>
                      </a:lnTo>
                      <a:cubicBezTo>
                        <a:pt x="8796" y="3800"/>
                        <a:pt x="8816" y="3801"/>
                        <a:pt x="8836" y="3801"/>
                      </a:cubicBezTo>
                      <a:cubicBezTo>
                        <a:pt x="9085" y="3801"/>
                        <a:pt x="9296" y="3625"/>
                        <a:pt x="9325" y="3371"/>
                      </a:cubicBezTo>
                      <a:lnTo>
                        <a:pt x="9553" y="1604"/>
                      </a:lnTo>
                      <a:cubicBezTo>
                        <a:pt x="9599" y="1345"/>
                        <a:pt x="9401" y="1086"/>
                        <a:pt x="9142" y="1055"/>
                      </a:cubicBezTo>
                      <a:lnTo>
                        <a:pt x="823" y="4"/>
                      </a:lnTo>
                      <a:cubicBezTo>
                        <a:pt x="802" y="2"/>
                        <a:pt x="781" y="0"/>
                        <a:pt x="76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64" name="Google Shape;864;p41"/>
                <p:cNvGrpSpPr/>
                <p:nvPr/>
              </p:nvGrpSpPr>
              <p:grpSpPr>
                <a:xfrm>
                  <a:off x="2001738" y="2690957"/>
                  <a:ext cx="367763" cy="118413"/>
                  <a:chOff x="2001738" y="2690957"/>
                  <a:chExt cx="367763" cy="118413"/>
                </a:xfrm>
              </p:grpSpPr>
              <p:sp>
                <p:nvSpPr>
                  <p:cNvPr id="865" name="Google Shape;865;p41"/>
                  <p:cNvSpPr/>
                  <p:nvPr/>
                </p:nvSpPr>
                <p:spPr>
                  <a:xfrm>
                    <a:off x="2001738" y="2690957"/>
                    <a:ext cx="67558" cy="76409"/>
                  </a:xfrm>
                  <a:custGeom>
                    <a:rect b="b" l="l" r="r" t="t"/>
                    <a:pathLst>
                      <a:path extrusionOk="0" h="915" w="809">
                        <a:moveTo>
                          <a:pt x="123" y="0"/>
                        </a:moveTo>
                        <a:lnTo>
                          <a:pt x="1" y="899"/>
                        </a:lnTo>
                        <a:lnTo>
                          <a:pt x="214" y="915"/>
                        </a:lnTo>
                        <a:lnTo>
                          <a:pt x="244" y="595"/>
                        </a:lnTo>
                        <a:lnTo>
                          <a:pt x="671" y="656"/>
                        </a:lnTo>
                        <a:lnTo>
                          <a:pt x="686" y="473"/>
                        </a:lnTo>
                        <a:lnTo>
                          <a:pt x="275" y="442"/>
                        </a:lnTo>
                        <a:lnTo>
                          <a:pt x="305" y="199"/>
                        </a:lnTo>
                        <a:lnTo>
                          <a:pt x="778" y="244"/>
                        </a:lnTo>
                        <a:lnTo>
                          <a:pt x="808" y="92"/>
                        </a:lnTo>
                        <a:lnTo>
                          <a:pt x="123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6" name="Google Shape;866;p41"/>
                  <p:cNvSpPr/>
                  <p:nvPr/>
                </p:nvSpPr>
                <p:spPr>
                  <a:xfrm>
                    <a:off x="2066622" y="2716343"/>
                    <a:ext cx="63716" cy="62547"/>
                  </a:xfrm>
                  <a:custGeom>
                    <a:rect b="b" l="l" r="r" t="t"/>
                    <a:pathLst>
                      <a:path extrusionOk="0" h="749" w="763">
                        <a:moveTo>
                          <a:pt x="427" y="199"/>
                        </a:moveTo>
                        <a:cubicBezTo>
                          <a:pt x="519" y="214"/>
                          <a:pt x="580" y="306"/>
                          <a:pt x="564" y="397"/>
                        </a:cubicBezTo>
                        <a:cubicBezTo>
                          <a:pt x="540" y="495"/>
                          <a:pt x="486" y="563"/>
                          <a:pt x="411" y="563"/>
                        </a:cubicBezTo>
                        <a:cubicBezTo>
                          <a:pt x="393" y="563"/>
                          <a:pt x="372" y="559"/>
                          <a:pt x="351" y="550"/>
                        </a:cubicBezTo>
                        <a:cubicBezTo>
                          <a:pt x="275" y="534"/>
                          <a:pt x="214" y="458"/>
                          <a:pt x="214" y="382"/>
                        </a:cubicBezTo>
                        <a:cubicBezTo>
                          <a:pt x="214" y="291"/>
                          <a:pt x="290" y="199"/>
                          <a:pt x="412" y="199"/>
                        </a:cubicBezTo>
                        <a:close/>
                        <a:moveTo>
                          <a:pt x="383" y="0"/>
                        </a:moveTo>
                        <a:cubicBezTo>
                          <a:pt x="184" y="0"/>
                          <a:pt x="30" y="148"/>
                          <a:pt x="1" y="352"/>
                        </a:cubicBezTo>
                        <a:lnTo>
                          <a:pt x="1" y="367"/>
                        </a:lnTo>
                        <a:cubicBezTo>
                          <a:pt x="1" y="580"/>
                          <a:pt x="153" y="748"/>
                          <a:pt x="351" y="748"/>
                        </a:cubicBezTo>
                        <a:cubicBezTo>
                          <a:pt x="361" y="748"/>
                          <a:pt x="371" y="749"/>
                          <a:pt x="380" y="749"/>
                        </a:cubicBezTo>
                        <a:cubicBezTo>
                          <a:pt x="580" y="749"/>
                          <a:pt x="733" y="601"/>
                          <a:pt x="747" y="397"/>
                        </a:cubicBezTo>
                        <a:cubicBezTo>
                          <a:pt x="763" y="199"/>
                          <a:pt x="610" y="16"/>
                          <a:pt x="412" y="1"/>
                        </a:cubicBezTo>
                        <a:cubicBezTo>
                          <a:pt x="402" y="0"/>
                          <a:pt x="393" y="0"/>
                          <a:pt x="38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7" name="Google Shape;867;p41"/>
                  <p:cNvSpPr/>
                  <p:nvPr/>
                </p:nvSpPr>
                <p:spPr>
                  <a:xfrm>
                    <a:off x="2136601" y="2703650"/>
                    <a:ext cx="28059" cy="81503"/>
                  </a:xfrm>
                  <a:custGeom>
                    <a:rect b="b" l="l" r="r" t="t"/>
                    <a:pathLst>
                      <a:path extrusionOk="0" h="976" w="336">
                        <a:moveTo>
                          <a:pt x="138" y="1"/>
                        </a:moveTo>
                        <a:lnTo>
                          <a:pt x="1" y="961"/>
                        </a:lnTo>
                        <a:lnTo>
                          <a:pt x="214" y="976"/>
                        </a:lnTo>
                        <a:lnTo>
                          <a:pt x="336" y="16"/>
                        </a:lnTo>
                        <a:lnTo>
                          <a:pt x="13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8" name="Google Shape;868;p41"/>
                  <p:cNvSpPr/>
                  <p:nvPr/>
                </p:nvSpPr>
                <p:spPr>
                  <a:xfrm>
                    <a:off x="2168417" y="2708743"/>
                    <a:ext cx="28059" cy="81503"/>
                  </a:xfrm>
                  <a:custGeom>
                    <a:rect b="b" l="l" r="r" t="t"/>
                    <a:pathLst>
                      <a:path extrusionOk="0" h="976" w="336">
                        <a:moveTo>
                          <a:pt x="138" y="1"/>
                        </a:moveTo>
                        <a:lnTo>
                          <a:pt x="1" y="930"/>
                        </a:lnTo>
                        <a:lnTo>
                          <a:pt x="199" y="976"/>
                        </a:lnTo>
                        <a:lnTo>
                          <a:pt x="336" y="16"/>
                        </a:lnTo>
                        <a:lnTo>
                          <a:pt x="13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9" name="Google Shape;869;p41"/>
                  <p:cNvSpPr/>
                  <p:nvPr/>
                </p:nvSpPr>
                <p:spPr>
                  <a:xfrm>
                    <a:off x="2198980" y="2732626"/>
                    <a:ext cx="64969" cy="61796"/>
                  </a:xfrm>
                  <a:custGeom>
                    <a:rect b="b" l="l" r="r" t="t"/>
                    <a:pathLst>
                      <a:path extrusionOk="0" h="740" w="778">
                        <a:moveTo>
                          <a:pt x="396" y="233"/>
                        </a:moveTo>
                        <a:cubicBezTo>
                          <a:pt x="488" y="233"/>
                          <a:pt x="564" y="324"/>
                          <a:pt x="564" y="416"/>
                        </a:cubicBezTo>
                        <a:lnTo>
                          <a:pt x="549" y="431"/>
                        </a:lnTo>
                        <a:cubicBezTo>
                          <a:pt x="549" y="510"/>
                          <a:pt x="480" y="589"/>
                          <a:pt x="402" y="589"/>
                        </a:cubicBezTo>
                        <a:cubicBezTo>
                          <a:pt x="390" y="589"/>
                          <a:pt x="378" y="587"/>
                          <a:pt x="366" y="583"/>
                        </a:cubicBezTo>
                        <a:cubicBezTo>
                          <a:pt x="259" y="568"/>
                          <a:pt x="214" y="492"/>
                          <a:pt x="214" y="400"/>
                        </a:cubicBezTo>
                        <a:cubicBezTo>
                          <a:pt x="214" y="309"/>
                          <a:pt x="305" y="233"/>
                          <a:pt x="396" y="233"/>
                        </a:cubicBezTo>
                        <a:close/>
                        <a:moveTo>
                          <a:pt x="373" y="0"/>
                        </a:moveTo>
                        <a:cubicBezTo>
                          <a:pt x="186" y="0"/>
                          <a:pt x="43" y="144"/>
                          <a:pt x="16" y="339"/>
                        </a:cubicBezTo>
                        <a:lnTo>
                          <a:pt x="0" y="355"/>
                        </a:lnTo>
                        <a:cubicBezTo>
                          <a:pt x="0" y="568"/>
                          <a:pt x="153" y="720"/>
                          <a:pt x="351" y="736"/>
                        </a:cubicBezTo>
                        <a:lnTo>
                          <a:pt x="366" y="736"/>
                        </a:lnTo>
                        <a:cubicBezTo>
                          <a:pt x="383" y="738"/>
                          <a:pt x="400" y="739"/>
                          <a:pt x="416" y="739"/>
                        </a:cubicBezTo>
                        <a:cubicBezTo>
                          <a:pt x="594" y="739"/>
                          <a:pt x="748" y="595"/>
                          <a:pt x="762" y="400"/>
                        </a:cubicBezTo>
                        <a:cubicBezTo>
                          <a:pt x="777" y="187"/>
                          <a:pt x="625" y="19"/>
                          <a:pt x="427" y="4"/>
                        </a:cubicBezTo>
                        <a:cubicBezTo>
                          <a:pt x="409" y="2"/>
                          <a:pt x="391" y="0"/>
                          <a:pt x="37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0" name="Google Shape;870;p41"/>
                  <p:cNvSpPr/>
                  <p:nvPr/>
                </p:nvSpPr>
                <p:spPr>
                  <a:xfrm>
                    <a:off x="2270211" y="2741812"/>
                    <a:ext cx="99290" cy="67558"/>
                  </a:xfrm>
                  <a:custGeom>
                    <a:rect b="b" l="l" r="r" t="t"/>
                    <a:pathLst>
                      <a:path extrusionOk="0" h="809" w="1189">
                        <a:moveTo>
                          <a:pt x="0" y="1"/>
                        </a:moveTo>
                        <a:lnTo>
                          <a:pt x="153" y="702"/>
                        </a:lnTo>
                        <a:lnTo>
                          <a:pt x="351" y="747"/>
                        </a:lnTo>
                        <a:lnTo>
                          <a:pt x="564" y="321"/>
                        </a:lnTo>
                        <a:lnTo>
                          <a:pt x="671" y="778"/>
                        </a:lnTo>
                        <a:lnTo>
                          <a:pt x="854" y="808"/>
                        </a:lnTo>
                        <a:lnTo>
                          <a:pt x="1189" y="153"/>
                        </a:lnTo>
                        <a:lnTo>
                          <a:pt x="1021" y="123"/>
                        </a:lnTo>
                        <a:lnTo>
                          <a:pt x="793" y="580"/>
                        </a:lnTo>
                        <a:lnTo>
                          <a:pt x="686" y="77"/>
                        </a:lnTo>
                        <a:lnTo>
                          <a:pt x="519" y="62"/>
                        </a:lnTo>
                        <a:lnTo>
                          <a:pt x="290" y="504"/>
                        </a:lnTo>
                        <a:lnTo>
                          <a:pt x="183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871" name="Google Shape;871;p41"/>
              <p:cNvGrpSpPr/>
              <p:nvPr/>
            </p:nvGrpSpPr>
            <p:grpSpPr>
              <a:xfrm>
                <a:off x="1889756" y="2166788"/>
                <a:ext cx="763509" cy="657872"/>
                <a:chOff x="1889756" y="2166788"/>
                <a:chExt cx="763509" cy="657872"/>
              </a:xfrm>
            </p:grpSpPr>
            <p:sp>
              <p:nvSpPr>
                <p:cNvPr id="872" name="Google Shape;872;p41"/>
                <p:cNvSpPr/>
                <p:nvPr/>
              </p:nvSpPr>
              <p:spPr>
                <a:xfrm>
                  <a:off x="1889756" y="2166788"/>
                  <a:ext cx="763509" cy="657872"/>
                </a:xfrm>
                <a:custGeom>
                  <a:rect b="b" l="l" r="r" t="t"/>
                  <a:pathLst>
                    <a:path extrusionOk="0" h="7878" w="9143">
                      <a:moveTo>
                        <a:pt x="1677" y="0"/>
                      </a:moveTo>
                      <a:lnTo>
                        <a:pt x="1" y="2209"/>
                      </a:lnTo>
                      <a:lnTo>
                        <a:pt x="7467" y="7877"/>
                      </a:lnTo>
                      <a:lnTo>
                        <a:pt x="9142" y="5668"/>
                      </a:lnTo>
                      <a:lnTo>
                        <a:pt x="16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41"/>
                <p:cNvGrpSpPr/>
                <p:nvPr/>
              </p:nvGrpSpPr>
              <p:grpSpPr>
                <a:xfrm>
                  <a:off x="1999233" y="2274761"/>
                  <a:ext cx="550976" cy="441750"/>
                  <a:chOff x="1999233" y="2274761"/>
                  <a:chExt cx="550976" cy="441750"/>
                </a:xfrm>
              </p:grpSpPr>
              <p:sp>
                <p:nvSpPr>
                  <p:cNvPr id="874" name="Google Shape;874;p41"/>
                  <p:cNvSpPr/>
                  <p:nvPr/>
                </p:nvSpPr>
                <p:spPr>
                  <a:xfrm>
                    <a:off x="1999233" y="2274761"/>
                    <a:ext cx="84009" cy="80585"/>
                  </a:xfrm>
                  <a:custGeom>
                    <a:rect b="b" l="l" r="r" t="t"/>
                    <a:pathLst>
                      <a:path extrusionOk="0" h="965" w="1006">
                        <a:moveTo>
                          <a:pt x="517" y="0"/>
                        </a:moveTo>
                        <a:cubicBezTo>
                          <a:pt x="434" y="0"/>
                          <a:pt x="367" y="39"/>
                          <a:pt x="320" y="109"/>
                        </a:cubicBezTo>
                        <a:cubicBezTo>
                          <a:pt x="122" y="383"/>
                          <a:pt x="610" y="612"/>
                          <a:pt x="503" y="734"/>
                        </a:cubicBezTo>
                        <a:cubicBezTo>
                          <a:pt x="496" y="762"/>
                          <a:pt x="475" y="778"/>
                          <a:pt x="445" y="778"/>
                        </a:cubicBezTo>
                        <a:cubicBezTo>
                          <a:pt x="412" y="778"/>
                          <a:pt x="368" y="759"/>
                          <a:pt x="320" y="718"/>
                        </a:cubicBezTo>
                        <a:cubicBezTo>
                          <a:pt x="244" y="657"/>
                          <a:pt x="183" y="566"/>
                          <a:pt x="153" y="475"/>
                        </a:cubicBezTo>
                        <a:lnTo>
                          <a:pt x="0" y="551"/>
                        </a:lnTo>
                        <a:cubicBezTo>
                          <a:pt x="31" y="688"/>
                          <a:pt x="107" y="779"/>
                          <a:pt x="229" y="856"/>
                        </a:cubicBezTo>
                        <a:cubicBezTo>
                          <a:pt x="325" y="930"/>
                          <a:pt x="418" y="964"/>
                          <a:pt x="498" y="964"/>
                        </a:cubicBezTo>
                        <a:cubicBezTo>
                          <a:pt x="583" y="964"/>
                          <a:pt x="654" y="926"/>
                          <a:pt x="701" y="856"/>
                        </a:cubicBezTo>
                        <a:cubicBezTo>
                          <a:pt x="884" y="581"/>
                          <a:pt x="412" y="353"/>
                          <a:pt x="503" y="231"/>
                        </a:cubicBezTo>
                        <a:cubicBezTo>
                          <a:pt x="518" y="208"/>
                          <a:pt x="545" y="193"/>
                          <a:pt x="579" y="193"/>
                        </a:cubicBezTo>
                        <a:cubicBezTo>
                          <a:pt x="613" y="193"/>
                          <a:pt x="655" y="208"/>
                          <a:pt x="701" y="246"/>
                        </a:cubicBezTo>
                        <a:cubicBezTo>
                          <a:pt x="762" y="307"/>
                          <a:pt x="808" y="383"/>
                          <a:pt x="853" y="459"/>
                        </a:cubicBezTo>
                        <a:lnTo>
                          <a:pt x="1006" y="353"/>
                        </a:lnTo>
                        <a:cubicBezTo>
                          <a:pt x="945" y="261"/>
                          <a:pt x="884" y="170"/>
                          <a:pt x="792" y="109"/>
                        </a:cubicBezTo>
                        <a:cubicBezTo>
                          <a:pt x="689" y="35"/>
                          <a:pt x="596" y="0"/>
                          <a:pt x="51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41"/>
                  <p:cNvSpPr/>
                  <p:nvPr/>
                </p:nvSpPr>
                <p:spPr>
                  <a:xfrm>
                    <a:off x="2060276" y="2313091"/>
                    <a:ext cx="94280" cy="87349"/>
                  </a:xfrm>
                  <a:custGeom>
                    <a:rect b="b" l="l" r="r" t="t"/>
                    <a:pathLst>
                      <a:path extrusionOk="0" h="1046" w="1129">
                        <a:moveTo>
                          <a:pt x="458" y="0"/>
                        </a:moveTo>
                        <a:lnTo>
                          <a:pt x="153" y="397"/>
                        </a:lnTo>
                        <a:cubicBezTo>
                          <a:pt x="1" y="564"/>
                          <a:pt x="77" y="823"/>
                          <a:pt x="260" y="960"/>
                        </a:cubicBezTo>
                        <a:cubicBezTo>
                          <a:pt x="329" y="1017"/>
                          <a:pt x="415" y="1045"/>
                          <a:pt x="501" y="1045"/>
                        </a:cubicBezTo>
                        <a:cubicBezTo>
                          <a:pt x="622" y="1045"/>
                          <a:pt x="743" y="991"/>
                          <a:pt x="823" y="884"/>
                        </a:cubicBezTo>
                        <a:lnTo>
                          <a:pt x="1128" y="488"/>
                        </a:lnTo>
                        <a:lnTo>
                          <a:pt x="960" y="351"/>
                        </a:lnTo>
                        <a:lnTo>
                          <a:pt x="656" y="762"/>
                        </a:lnTo>
                        <a:cubicBezTo>
                          <a:pt x="598" y="839"/>
                          <a:pt x="534" y="880"/>
                          <a:pt x="468" y="880"/>
                        </a:cubicBezTo>
                        <a:cubicBezTo>
                          <a:pt x="429" y="880"/>
                          <a:pt x="390" y="866"/>
                          <a:pt x="351" y="838"/>
                        </a:cubicBezTo>
                        <a:cubicBezTo>
                          <a:pt x="229" y="762"/>
                          <a:pt x="229" y="656"/>
                          <a:pt x="336" y="534"/>
                        </a:cubicBezTo>
                        <a:lnTo>
                          <a:pt x="640" y="122"/>
                        </a:lnTo>
                        <a:lnTo>
                          <a:pt x="45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6" name="Google Shape;876;p41"/>
                  <p:cNvSpPr/>
                  <p:nvPr/>
                </p:nvSpPr>
                <p:spPr>
                  <a:xfrm>
                    <a:off x="2120066" y="2362693"/>
                    <a:ext cx="91691" cy="95032"/>
                  </a:xfrm>
                  <a:custGeom>
                    <a:rect b="b" l="l" r="r" t="t"/>
                    <a:pathLst>
                      <a:path extrusionOk="0" h="1138" w="1098">
                        <a:moveTo>
                          <a:pt x="625" y="260"/>
                        </a:moveTo>
                        <a:lnTo>
                          <a:pt x="793" y="412"/>
                        </a:lnTo>
                        <a:cubicBezTo>
                          <a:pt x="869" y="473"/>
                          <a:pt x="884" y="549"/>
                          <a:pt x="854" y="580"/>
                        </a:cubicBezTo>
                        <a:cubicBezTo>
                          <a:pt x="833" y="601"/>
                          <a:pt x="805" y="612"/>
                          <a:pt x="774" y="612"/>
                        </a:cubicBezTo>
                        <a:cubicBezTo>
                          <a:pt x="737" y="612"/>
                          <a:pt x="697" y="597"/>
                          <a:pt x="656" y="564"/>
                        </a:cubicBezTo>
                        <a:lnTo>
                          <a:pt x="488" y="427"/>
                        </a:lnTo>
                        <a:lnTo>
                          <a:pt x="625" y="260"/>
                        </a:lnTo>
                        <a:close/>
                        <a:moveTo>
                          <a:pt x="412" y="549"/>
                        </a:moveTo>
                        <a:lnTo>
                          <a:pt x="610" y="701"/>
                        </a:lnTo>
                        <a:cubicBezTo>
                          <a:pt x="671" y="747"/>
                          <a:pt x="701" y="823"/>
                          <a:pt x="656" y="884"/>
                        </a:cubicBezTo>
                        <a:cubicBezTo>
                          <a:pt x="641" y="913"/>
                          <a:pt x="617" y="928"/>
                          <a:pt x="587" y="928"/>
                        </a:cubicBezTo>
                        <a:cubicBezTo>
                          <a:pt x="553" y="928"/>
                          <a:pt x="513" y="909"/>
                          <a:pt x="473" y="869"/>
                        </a:cubicBezTo>
                        <a:lnTo>
                          <a:pt x="275" y="717"/>
                        </a:lnTo>
                        <a:lnTo>
                          <a:pt x="412" y="549"/>
                        </a:lnTo>
                        <a:close/>
                        <a:moveTo>
                          <a:pt x="549" y="1"/>
                        </a:moveTo>
                        <a:lnTo>
                          <a:pt x="1" y="732"/>
                        </a:lnTo>
                        <a:lnTo>
                          <a:pt x="382" y="1021"/>
                        </a:lnTo>
                        <a:cubicBezTo>
                          <a:pt x="475" y="1100"/>
                          <a:pt x="561" y="1138"/>
                          <a:pt x="635" y="1138"/>
                        </a:cubicBezTo>
                        <a:cubicBezTo>
                          <a:pt x="705" y="1138"/>
                          <a:pt x="764" y="1103"/>
                          <a:pt x="808" y="1037"/>
                        </a:cubicBezTo>
                        <a:cubicBezTo>
                          <a:pt x="884" y="945"/>
                          <a:pt x="869" y="823"/>
                          <a:pt x="808" y="747"/>
                        </a:cubicBezTo>
                        <a:lnTo>
                          <a:pt x="808" y="747"/>
                        </a:lnTo>
                        <a:cubicBezTo>
                          <a:pt x="825" y="751"/>
                          <a:pt x="842" y="752"/>
                          <a:pt x="859" y="752"/>
                        </a:cubicBezTo>
                        <a:cubicBezTo>
                          <a:pt x="918" y="752"/>
                          <a:pt x="974" y="730"/>
                          <a:pt x="1021" y="671"/>
                        </a:cubicBezTo>
                        <a:cubicBezTo>
                          <a:pt x="1098" y="564"/>
                          <a:pt x="1067" y="412"/>
                          <a:pt x="884" y="275"/>
                        </a:cubicBezTo>
                        <a:lnTo>
                          <a:pt x="54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7" name="Google Shape;877;p41"/>
                  <p:cNvSpPr/>
                  <p:nvPr/>
                </p:nvSpPr>
                <p:spPr>
                  <a:xfrm>
                    <a:off x="2186203" y="2418476"/>
                    <a:ext cx="84092" cy="78664"/>
                  </a:xfrm>
                  <a:custGeom>
                    <a:rect b="b" l="l" r="r" t="t"/>
                    <a:pathLst>
                      <a:path extrusionOk="0" h="942" w="1007">
                        <a:moveTo>
                          <a:pt x="531" y="1"/>
                        </a:moveTo>
                        <a:cubicBezTo>
                          <a:pt x="446" y="1"/>
                          <a:pt x="376" y="39"/>
                          <a:pt x="321" y="110"/>
                        </a:cubicBezTo>
                        <a:cubicBezTo>
                          <a:pt x="138" y="369"/>
                          <a:pt x="610" y="597"/>
                          <a:pt x="519" y="734"/>
                        </a:cubicBezTo>
                        <a:cubicBezTo>
                          <a:pt x="512" y="763"/>
                          <a:pt x="491" y="778"/>
                          <a:pt x="460" y="778"/>
                        </a:cubicBezTo>
                        <a:cubicBezTo>
                          <a:pt x="425" y="778"/>
                          <a:pt x="377" y="759"/>
                          <a:pt x="321" y="719"/>
                        </a:cubicBezTo>
                        <a:cubicBezTo>
                          <a:pt x="245" y="658"/>
                          <a:pt x="199" y="567"/>
                          <a:pt x="153" y="460"/>
                        </a:cubicBezTo>
                        <a:lnTo>
                          <a:pt x="1" y="536"/>
                        </a:lnTo>
                        <a:cubicBezTo>
                          <a:pt x="47" y="658"/>
                          <a:pt x="123" y="765"/>
                          <a:pt x="229" y="826"/>
                        </a:cubicBezTo>
                        <a:cubicBezTo>
                          <a:pt x="333" y="907"/>
                          <a:pt x="426" y="942"/>
                          <a:pt x="505" y="942"/>
                        </a:cubicBezTo>
                        <a:cubicBezTo>
                          <a:pt x="588" y="942"/>
                          <a:pt x="655" y="903"/>
                          <a:pt x="702" y="841"/>
                        </a:cubicBezTo>
                        <a:cubicBezTo>
                          <a:pt x="900" y="582"/>
                          <a:pt x="428" y="353"/>
                          <a:pt x="519" y="216"/>
                        </a:cubicBezTo>
                        <a:cubicBezTo>
                          <a:pt x="527" y="200"/>
                          <a:pt x="553" y="184"/>
                          <a:pt x="589" y="184"/>
                        </a:cubicBezTo>
                        <a:cubicBezTo>
                          <a:pt x="620" y="184"/>
                          <a:pt x="659" y="196"/>
                          <a:pt x="702" y="231"/>
                        </a:cubicBezTo>
                        <a:cubicBezTo>
                          <a:pt x="763" y="292"/>
                          <a:pt x="824" y="369"/>
                          <a:pt x="854" y="445"/>
                        </a:cubicBezTo>
                        <a:lnTo>
                          <a:pt x="1006" y="353"/>
                        </a:lnTo>
                        <a:cubicBezTo>
                          <a:pt x="961" y="262"/>
                          <a:pt x="900" y="155"/>
                          <a:pt x="808" y="110"/>
                        </a:cubicBezTo>
                        <a:cubicBezTo>
                          <a:pt x="705" y="35"/>
                          <a:pt x="612" y="1"/>
                          <a:pt x="53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8" name="Google Shape;878;p41"/>
                  <p:cNvSpPr/>
                  <p:nvPr/>
                </p:nvSpPr>
                <p:spPr>
                  <a:xfrm>
                    <a:off x="2253677" y="2467076"/>
                    <a:ext cx="77662" cy="79499"/>
                  </a:xfrm>
                  <a:custGeom>
                    <a:rect b="b" l="l" r="r" t="t"/>
                    <a:pathLst>
                      <a:path extrusionOk="0" h="952" w="930">
                        <a:moveTo>
                          <a:pt x="441" y="1"/>
                        </a:moveTo>
                        <a:cubicBezTo>
                          <a:pt x="302" y="1"/>
                          <a:pt x="167" y="65"/>
                          <a:pt x="77" y="183"/>
                        </a:cubicBezTo>
                        <a:cubicBezTo>
                          <a:pt x="16" y="289"/>
                          <a:pt x="0" y="396"/>
                          <a:pt x="0" y="533"/>
                        </a:cubicBezTo>
                        <a:cubicBezTo>
                          <a:pt x="28" y="767"/>
                          <a:pt x="254" y="951"/>
                          <a:pt x="488" y="951"/>
                        </a:cubicBezTo>
                        <a:cubicBezTo>
                          <a:pt x="514" y="951"/>
                          <a:pt x="539" y="949"/>
                          <a:pt x="564" y="945"/>
                        </a:cubicBezTo>
                        <a:lnTo>
                          <a:pt x="534" y="777"/>
                        </a:lnTo>
                        <a:cubicBezTo>
                          <a:pt x="516" y="781"/>
                          <a:pt x="496" y="782"/>
                          <a:pt x="475" y="782"/>
                        </a:cubicBezTo>
                        <a:cubicBezTo>
                          <a:pt x="409" y="782"/>
                          <a:pt x="333" y="763"/>
                          <a:pt x="275" y="716"/>
                        </a:cubicBezTo>
                        <a:lnTo>
                          <a:pt x="259" y="701"/>
                        </a:lnTo>
                        <a:cubicBezTo>
                          <a:pt x="153" y="609"/>
                          <a:pt x="122" y="411"/>
                          <a:pt x="229" y="305"/>
                        </a:cubicBezTo>
                        <a:cubicBezTo>
                          <a:pt x="281" y="235"/>
                          <a:pt x="363" y="200"/>
                          <a:pt x="447" y="200"/>
                        </a:cubicBezTo>
                        <a:cubicBezTo>
                          <a:pt x="509" y="200"/>
                          <a:pt x="573" y="220"/>
                          <a:pt x="625" y="259"/>
                        </a:cubicBezTo>
                        <a:cubicBezTo>
                          <a:pt x="701" y="320"/>
                          <a:pt x="732" y="396"/>
                          <a:pt x="732" y="487"/>
                        </a:cubicBezTo>
                        <a:lnTo>
                          <a:pt x="930" y="472"/>
                        </a:lnTo>
                        <a:cubicBezTo>
                          <a:pt x="930" y="320"/>
                          <a:pt x="854" y="183"/>
                          <a:pt x="732" y="107"/>
                        </a:cubicBezTo>
                        <a:lnTo>
                          <a:pt x="717" y="91"/>
                        </a:lnTo>
                        <a:cubicBezTo>
                          <a:pt x="630" y="30"/>
                          <a:pt x="534" y="1"/>
                          <a:pt x="4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9" name="Google Shape;879;p41"/>
                  <p:cNvSpPr/>
                  <p:nvPr/>
                </p:nvSpPr>
                <p:spPr>
                  <a:xfrm>
                    <a:off x="2303279" y="2500145"/>
                    <a:ext cx="91691" cy="100543"/>
                  </a:xfrm>
                  <a:custGeom>
                    <a:rect b="b" l="l" r="r" t="t"/>
                    <a:pathLst>
                      <a:path extrusionOk="0" h="1204" w="1098">
                        <a:moveTo>
                          <a:pt x="610" y="305"/>
                        </a:moveTo>
                        <a:lnTo>
                          <a:pt x="747" y="396"/>
                        </a:lnTo>
                        <a:cubicBezTo>
                          <a:pt x="839" y="472"/>
                          <a:pt x="884" y="549"/>
                          <a:pt x="808" y="655"/>
                        </a:cubicBezTo>
                        <a:cubicBezTo>
                          <a:pt x="778" y="693"/>
                          <a:pt x="740" y="712"/>
                          <a:pt x="698" y="712"/>
                        </a:cubicBezTo>
                        <a:cubicBezTo>
                          <a:pt x="656" y="712"/>
                          <a:pt x="610" y="693"/>
                          <a:pt x="564" y="655"/>
                        </a:cubicBezTo>
                        <a:lnTo>
                          <a:pt x="427" y="549"/>
                        </a:lnTo>
                        <a:lnTo>
                          <a:pt x="610" y="305"/>
                        </a:lnTo>
                        <a:close/>
                        <a:moveTo>
                          <a:pt x="564" y="0"/>
                        </a:moveTo>
                        <a:lnTo>
                          <a:pt x="1" y="731"/>
                        </a:lnTo>
                        <a:lnTo>
                          <a:pt x="183" y="853"/>
                        </a:lnTo>
                        <a:lnTo>
                          <a:pt x="336" y="670"/>
                        </a:lnTo>
                        <a:lnTo>
                          <a:pt x="488" y="777"/>
                        </a:lnTo>
                        <a:lnTo>
                          <a:pt x="458" y="1082"/>
                        </a:lnTo>
                        <a:lnTo>
                          <a:pt x="641" y="1204"/>
                        </a:lnTo>
                        <a:lnTo>
                          <a:pt x="656" y="838"/>
                        </a:lnTo>
                        <a:cubicBezTo>
                          <a:pt x="681" y="849"/>
                          <a:pt x="707" y="854"/>
                          <a:pt x="734" y="854"/>
                        </a:cubicBezTo>
                        <a:cubicBezTo>
                          <a:pt x="823" y="854"/>
                          <a:pt x="917" y="801"/>
                          <a:pt x="976" y="731"/>
                        </a:cubicBezTo>
                        <a:cubicBezTo>
                          <a:pt x="1098" y="579"/>
                          <a:pt x="1052" y="381"/>
                          <a:pt x="869" y="229"/>
                        </a:cubicBezTo>
                        <a:lnTo>
                          <a:pt x="56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0" name="Google Shape;880;p41"/>
                  <p:cNvSpPr/>
                  <p:nvPr/>
                </p:nvSpPr>
                <p:spPr>
                  <a:xfrm>
                    <a:off x="2365659" y="2551000"/>
                    <a:ext cx="59875" cy="70063"/>
                  </a:xfrm>
                  <a:custGeom>
                    <a:rect b="b" l="l" r="r" t="t"/>
                    <a:pathLst>
                      <a:path extrusionOk="0" h="839" w="717">
                        <a:moveTo>
                          <a:pt x="549" y="0"/>
                        </a:moveTo>
                        <a:lnTo>
                          <a:pt x="0" y="717"/>
                        </a:lnTo>
                        <a:lnTo>
                          <a:pt x="168" y="838"/>
                        </a:lnTo>
                        <a:lnTo>
                          <a:pt x="716" y="138"/>
                        </a:lnTo>
                        <a:lnTo>
                          <a:pt x="54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1" name="Google Shape;881;p41"/>
                  <p:cNvSpPr/>
                  <p:nvPr/>
                </p:nvSpPr>
                <p:spPr>
                  <a:xfrm>
                    <a:off x="2394886" y="2571376"/>
                    <a:ext cx="91691" cy="95032"/>
                  </a:xfrm>
                  <a:custGeom>
                    <a:rect b="b" l="l" r="r" t="t"/>
                    <a:pathLst>
                      <a:path extrusionOk="0" h="1138" w="1098">
                        <a:moveTo>
                          <a:pt x="625" y="259"/>
                        </a:moveTo>
                        <a:lnTo>
                          <a:pt x="793" y="412"/>
                        </a:lnTo>
                        <a:cubicBezTo>
                          <a:pt x="869" y="457"/>
                          <a:pt x="900" y="518"/>
                          <a:pt x="854" y="579"/>
                        </a:cubicBezTo>
                        <a:cubicBezTo>
                          <a:pt x="841" y="592"/>
                          <a:pt x="821" y="599"/>
                          <a:pt x="796" y="599"/>
                        </a:cubicBezTo>
                        <a:cubicBezTo>
                          <a:pt x="760" y="599"/>
                          <a:pt x="716" y="584"/>
                          <a:pt x="671" y="549"/>
                        </a:cubicBezTo>
                        <a:lnTo>
                          <a:pt x="488" y="427"/>
                        </a:lnTo>
                        <a:lnTo>
                          <a:pt x="625" y="259"/>
                        </a:lnTo>
                        <a:close/>
                        <a:moveTo>
                          <a:pt x="412" y="534"/>
                        </a:moveTo>
                        <a:lnTo>
                          <a:pt x="610" y="686"/>
                        </a:lnTo>
                        <a:cubicBezTo>
                          <a:pt x="686" y="747"/>
                          <a:pt x="701" y="823"/>
                          <a:pt x="671" y="884"/>
                        </a:cubicBezTo>
                        <a:cubicBezTo>
                          <a:pt x="642" y="913"/>
                          <a:pt x="613" y="928"/>
                          <a:pt x="583" y="928"/>
                        </a:cubicBezTo>
                        <a:cubicBezTo>
                          <a:pt x="549" y="928"/>
                          <a:pt x="513" y="909"/>
                          <a:pt x="473" y="869"/>
                        </a:cubicBezTo>
                        <a:lnTo>
                          <a:pt x="290" y="716"/>
                        </a:lnTo>
                        <a:lnTo>
                          <a:pt x="412" y="534"/>
                        </a:lnTo>
                        <a:close/>
                        <a:moveTo>
                          <a:pt x="549" y="0"/>
                        </a:moveTo>
                        <a:lnTo>
                          <a:pt x="1" y="732"/>
                        </a:lnTo>
                        <a:lnTo>
                          <a:pt x="381" y="1021"/>
                        </a:lnTo>
                        <a:cubicBezTo>
                          <a:pt x="475" y="1099"/>
                          <a:pt x="561" y="1137"/>
                          <a:pt x="637" y="1137"/>
                        </a:cubicBezTo>
                        <a:cubicBezTo>
                          <a:pt x="709" y="1137"/>
                          <a:pt x="771" y="1103"/>
                          <a:pt x="823" y="1036"/>
                        </a:cubicBezTo>
                        <a:cubicBezTo>
                          <a:pt x="869" y="945"/>
                          <a:pt x="869" y="823"/>
                          <a:pt x="823" y="762"/>
                        </a:cubicBezTo>
                        <a:cubicBezTo>
                          <a:pt x="900" y="762"/>
                          <a:pt x="976" y="747"/>
                          <a:pt x="1021" y="671"/>
                        </a:cubicBezTo>
                        <a:cubicBezTo>
                          <a:pt x="1098" y="549"/>
                          <a:pt x="1067" y="396"/>
                          <a:pt x="900" y="275"/>
                        </a:cubicBezTo>
                        <a:lnTo>
                          <a:pt x="54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2" name="Google Shape;882;p41"/>
                  <p:cNvSpPr/>
                  <p:nvPr/>
                </p:nvSpPr>
                <p:spPr>
                  <a:xfrm>
                    <a:off x="2459770" y="2620978"/>
                    <a:ext cx="90439" cy="95533"/>
                  </a:xfrm>
                  <a:custGeom>
                    <a:rect b="b" l="l" r="r" t="t"/>
                    <a:pathLst>
                      <a:path extrusionOk="0" h="1144" w="1083">
                        <a:moveTo>
                          <a:pt x="549" y="0"/>
                        </a:moveTo>
                        <a:lnTo>
                          <a:pt x="1" y="732"/>
                        </a:lnTo>
                        <a:lnTo>
                          <a:pt x="549" y="1143"/>
                        </a:lnTo>
                        <a:lnTo>
                          <a:pt x="671" y="1006"/>
                        </a:lnTo>
                        <a:lnTo>
                          <a:pt x="275" y="701"/>
                        </a:lnTo>
                        <a:lnTo>
                          <a:pt x="397" y="549"/>
                        </a:lnTo>
                        <a:lnTo>
                          <a:pt x="732" y="808"/>
                        </a:lnTo>
                        <a:lnTo>
                          <a:pt x="823" y="671"/>
                        </a:lnTo>
                        <a:lnTo>
                          <a:pt x="503" y="427"/>
                        </a:lnTo>
                        <a:lnTo>
                          <a:pt x="610" y="275"/>
                        </a:lnTo>
                        <a:lnTo>
                          <a:pt x="991" y="549"/>
                        </a:lnTo>
                        <a:lnTo>
                          <a:pt x="1082" y="427"/>
                        </a:lnTo>
                        <a:lnTo>
                          <a:pt x="549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883" name="Google Shape;883;p41"/>
            <p:cNvSpPr/>
            <p:nvPr/>
          </p:nvSpPr>
          <p:spPr>
            <a:xfrm>
              <a:off x="7511641" y="4168422"/>
              <a:ext cx="68145" cy="2014"/>
            </a:xfrm>
            <a:custGeom>
              <a:rect b="b" l="l" r="r" t="t"/>
              <a:pathLst>
                <a:path extrusionOk="0" h="32" w="1083">
                  <a:moveTo>
                    <a:pt x="1" y="1"/>
                  </a:moveTo>
                  <a:lnTo>
                    <a:pt x="1" y="31"/>
                  </a:lnTo>
                  <a:lnTo>
                    <a:pt x="1082" y="31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6001700" y="4120539"/>
              <a:ext cx="740220" cy="1951"/>
            </a:xfrm>
            <a:custGeom>
              <a:rect b="b" l="l" r="r" t="t"/>
              <a:pathLst>
                <a:path extrusionOk="0" h="31" w="11764">
                  <a:moveTo>
                    <a:pt x="1" y="0"/>
                  </a:moveTo>
                  <a:lnTo>
                    <a:pt x="1" y="30"/>
                  </a:lnTo>
                  <a:lnTo>
                    <a:pt x="11763" y="30"/>
                  </a:lnTo>
                  <a:lnTo>
                    <a:pt x="1176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5" name="Google Shape;885;p41"/>
            <p:cNvGrpSpPr/>
            <p:nvPr/>
          </p:nvGrpSpPr>
          <p:grpSpPr>
            <a:xfrm>
              <a:off x="7992931" y="2895070"/>
              <a:ext cx="526350" cy="334876"/>
              <a:chOff x="5341575" y="2480688"/>
              <a:chExt cx="698540" cy="444427"/>
            </a:xfrm>
          </p:grpSpPr>
          <p:sp>
            <p:nvSpPr>
              <p:cNvPr id="886" name="Google Shape;886;p41"/>
              <p:cNvSpPr/>
              <p:nvPr/>
            </p:nvSpPr>
            <p:spPr>
              <a:xfrm>
                <a:off x="5341575" y="2480688"/>
                <a:ext cx="698540" cy="444427"/>
              </a:xfrm>
              <a:custGeom>
                <a:rect b="b" l="l" r="r" t="t"/>
                <a:pathLst>
                  <a:path extrusionOk="0" h="5322" w="8365">
                    <a:moveTo>
                      <a:pt x="2196" y="1"/>
                    </a:moveTo>
                    <a:cubicBezTo>
                      <a:pt x="1782" y="1"/>
                      <a:pt x="1356" y="219"/>
                      <a:pt x="960" y="842"/>
                    </a:cubicBezTo>
                    <a:cubicBezTo>
                      <a:pt x="0" y="2290"/>
                      <a:pt x="1965" y="3585"/>
                      <a:pt x="3718" y="4926"/>
                    </a:cubicBezTo>
                    <a:lnTo>
                      <a:pt x="4266" y="5322"/>
                    </a:lnTo>
                    <a:lnTo>
                      <a:pt x="4281" y="5322"/>
                    </a:lnTo>
                    <a:lnTo>
                      <a:pt x="4815" y="4880"/>
                    </a:lnTo>
                    <a:cubicBezTo>
                      <a:pt x="6475" y="3433"/>
                      <a:pt x="8365" y="1848"/>
                      <a:pt x="6871" y="553"/>
                    </a:cubicBezTo>
                    <a:cubicBezTo>
                      <a:pt x="6550" y="275"/>
                      <a:pt x="6210" y="167"/>
                      <a:pt x="5877" y="167"/>
                    </a:cubicBezTo>
                    <a:cubicBezTo>
                      <a:pt x="5153" y="167"/>
                      <a:pt x="4460" y="675"/>
                      <a:pt x="4053" y="1041"/>
                    </a:cubicBezTo>
                    <a:cubicBezTo>
                      <a:pt x="3650" y="717"/>
                      <a:pt x="2944" y="1"/>
                      <a:pt x="21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7" name="Google Shape;887;p41"/>
              <p:cNvGrpSpPr/>
              <p:nvPr/>
            </p:nvGrpSpPr>
            <p:grpSpPr>
              <a:xfrm>
                <a:off x="5855557" y="2573881"/>
                <a:ext cx="82422" cy="162922"/>
                <a:chOff x="5855557" y="2573881"/>
                <a:chExt cx="82422" cy="162922"/>
              </a:xfrm>
            </p:grpSpPr>
            <p:sp>
              <p:nvSpPr>
                <p:cNvPr id="888" name="Google Shape;888;p41"/>
                <p:cNvSpPr/>
                <p:nvPr/>
              </p:nvSpPr>
              <p:spPr>
                <a:xfrm>
                  <a:off x="5896224" y="2573881"/>
                  <a:ext cx="28142" cy="26806"/>
                </a:xfrm>
                <a:custGeom>
                  <a:rect b="b" l="l" r="r" t="t"/>
                  <a:pathLst>
                    <a:path extrusionOk="0" h="321" w="337">
                      <a:moveTo>
                        <a:pt x="184" y="1"/>
                      </a:moveTo>
                      <a:cubicBezTo>
                        <a:pt x="62" y="1"/>
                        <a:pt x="1" y="77"/>
                        <a:pt x="1" y="168"/>
                      </a:cubicBezTo>
                      <a:cubicBezTo>
                        <a:pt x="1" y="260"/>
                        <a:pt x="77" y="321"/>
                        <a:pt x="184" y="321"/>
                      </a:cubicBezTo>
                      <a:cubicBezTo>
                        <a:pt x="275" y="321"/>
                        <a:pt x="336" y="245"/>
                        <a:pt x="336" y="153"/>
                      </a:cubicBezTo>
                      <a:cubicBezTo>
                        <a:pt x="336" y="77"/>
                        <a:pt x="245" y="1"/>
                        <a:pt x="18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41"/>
                <p:cNvSpPr/>
                <p:nvPr/>
              </p:nvSpPr>
              <p:spPr>
                <a:xfrm>
                  <a:off x="5855557" y="2618390"/>
                  <a:ext cx="82422" cy="118414"/>
                </a:xfrm>
                <a:custGeom>
                  <a:rect b="b" l="l" r="r" t="t"/>
                  <a:pathLst>
                    <a:path extrusionOk="0" h="1418" w="987">
                      <a:moveTo>
                        <a:pt x="564" y="1"/>
                      </a:moveTo>
                      <a:cubicBezTo>
                        <a:pt x="8" y="91"/>
                        <a:pt x="446" y="1087"/>
                        <a:pt x="18" y="1406"/>
                      </a:cubicBezTo>
                      <a:lnTo>
                        <a:pt x="18" y="1406"/>
                      </a:lnTo>
                      <a:cubicBezTo>
                        <a:pt x="558" y="1019"/>
                        <a:pt x="986" y="167"/>
                        <a:pt x="564" y="1"/>
                      </a:cubicBezTo>
                      <a:close/>
                      <a:moveTo>
                        <a:pt x="18" y="1406"/>
                      </a:moveTo>
                      <a:cubicBezTo>
                        <a:pt x="12" y="1410"/>
                        <a:pt x="6" y="1414"/>
                        <a:pt x="0" y="1418"/>
                      </a:cubicBezTo>
                      <a:cubicBezTo>
                        <a:pt x="6" y="1414"/>
                        <a:pt x="12" y="1410"/>
                        <a:pt x="18" y="140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90" name="Google Shape;890;p41"/>
            <p:cNvGrpSpPr/>
            <p:nvPr/>
          </p:nvGrpSpPr>
          <p:grpSpPr>
            <a:xfrm>
              <a:off x="6500232" y="1566597"/>
              <a:ext cx="481360" cy="413277"/>
              <a:chOff x="3360553" y="717619"/>
              <a:chExt cx="638832" cy="548477"/>
            </a:xfrm>
          </p:grpSpPr>
          <p:sp>
            <p:nvSpPr>
              <p:cNvPr id="891" name="Google Shape;891;p41"/>
              <p:cNvSpPr/>
              <p:nvPr/>
            </p:nvSpPr>
            <p:spPr>
              <a:xfrm>
                <a:off x="3403810" y="760875"/>
                <a:ext cx="595575" cy="505220"/>
              </a:xfrm>
              <a:custGeom>
                <a:rect b="b" l="l" r="r" t="t"/>
                <a:pathLst>
                  <a:path extrusionOk="0" h="6050" w="7132">
                    <a:moveTo>
                      <a:pt x="6735" y="92"/>
                    </a:moveTo>
                    <a:cubicBezTo>
                      <a:pt x="6903" y="92"/>
                      <a:pt x="7040" y="229"/>
                      <a:pt x="7040" y="397"/>
                    </a:cubicBezTo>
                    <a:lnTo>
                      <a:pt x="7040" y="4389"/>
                    </a:lnTo>
                    <a:cubicBezTo>
                      <a:pt x="7040" y="4587"/>
                      <a:pt x="6887" y="4724"/>
                      <a:pt x="6705" y="4724"/>
                    </a:cubicBezTo>
                    <a:lnTo>
                      <a:pt x="2576" y="4724"/>
                    </a:lnTo>
                    <a:lnTo>
                      <a:pt x="1098" y="5866"/>
                    </a:lnTo>
                    <a:cubicBezTo>
                      <a:pt x="1052" y="5882"/>
                      <a:pt x="991" y="5897"/>
                      <a:pt x="961" y="5897"/>
                    </a:cubicBezTo>
                    <a:cubicBezTo>
                      <a:pt x="839" y="5897"/>
                      <a:pt x="747" y="5805"/>
                      <a:pt x="747" y="5684"/>
                    </a:cubicBezTo>
                    <a:lnTo>
                      <a:pt x="747" y="4724"/>
                    </a:lnTo>
                    <a:lnTo>
                      <a:pt x="458" y="4724"/>
                    </a:lnTo>
                    <a:cubicBezTo>
                      <a:pt x="275" y="4724"/>
                      <a:pt x="138" y="4571"/>
                      <a:pt x="138" y="4389"/>
                    </a:cubicBezTo>
                    <a:lnTo>
                      <a:pt x="138" y="397"/>
                    </a:lnTo>
                    <a:cubicBezTo>
                      <a:pt x="138" y="229"/>
                      <a:pt x="275" y="92"/>
                      <a:pt x="443" y="92"/>
                    </a:cubicBezTo>
                    <a:close/>
                    <a:moveTo>
                      <a:pt x="443" y="1"/>
                    </a:moveTo>
                    <a:cubicBezTo>
                      <a:pt x="199" y="1"/>
                      <a:pt x="1" y="183"/>
                      <a:pt x="1" y="427"/>
                    </a:cubicBezTo>
                    <a:lnTo>
                      <a:pt x="1" y="4434"/>
                    </a:lnTo>
                    <a:cubicBezTo>
                      <a:pt x="1" y="4678"/>
                      <a:pt x="199" y="4876"/>
                      <a:pt x="443" y="4876"/>
                    </a:cubicBezTo>
                    <a:lnTo>
                      <a:pt x="625" y="4876"/>
                    </a:lnTo>
                    <a:lnTo>
                      <a:pt x="625" y="5714"/>
                    </a:lnTo>
                    <a:cubicBezTo>
                      <a:pt x="625" y="5897"/>
                      <a:pt x="778" y="6049"/>
                      <a:pt x="961" y="6049"/>
                    </a:cubicBezTo>
                    <a:cubicBezTo>
                      <a:pt x="1037" y="6049"/>
                      <a:pt x="1098" y="6019"/>
                      <a:pt x="1159" y="5988"/>
                    </a:cubicBezTo>
                    <a:lnTo>
                      <a:pt x="2606" y="4876"/>
                    </a:lnTo>
                    <a:lnTo>
                      <a:pt x="6689" y="4876"/>
                    </a:lnTo>
                    <a:cubicBezTo>
                      <a:pt x="6948" y="4876"/>
                      <a:pt x="7131" y="4678"/>
                      <a:pt x="7131" y="4434"/>
                    </a:cubicBezTo>
                    <a:lnTo>
                      <a:pt x="7131" y="427"/>
                    </a:lnTo>
                    <a:cubicBezTo>
                      <a:pt x="7131" y="183"/>
                      <a:pt x="6948" y="1"/>
                      <a:pt x="66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1"/>
              <p:cNvSpPr/>
              <p:nvPr/>
            </p:nvSpPr>
            <p:spPr>
              <a:xfrm>
                <a:off x="3607398" y="717619"/>
                <a:ext cx="66221" cy="7683"/>
              </a:xfrm>
              <a:custGeom>
                <a:rect b="b" l="l" r="r" t="t"/>
                <a:pathLst>
                  <a:path extrusionOk="0" h="92" w="793">
                    <a:moveTo>
                      <a:pt x="0" y="1"/>
                    </a:moveTo>
                    <a:lnTo>
                      <a:pt x="0" y="92"/>
                    </a:lnTo>
                    <a:lnTo>
                      <a:pt x="793" y="92"/>
                    </a:lnTo>
                    <a:lnTo>
                      <a:pt x="7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1"/>
              <p:cNvSpPr/>
              <p:nvPr/>
            </p:nvSpPr>
            <p:spPr>
              <a:xfrm>
                <a:off x="3360553" y="717619"/>
                <a:ext cx="201086" cy="94280"/>
              </a:xfrm>
              <a:custGeom>
                <a:rect b="b" l="l" r="r" t="t"/>
                <a:pathLst>
                  <a:path extrusionOk="0" h="1129" w="2408">
                    <a:moveTo>
                      <a:pt x="656" y="1"/>
                    </a:moveTo>
                    <a:cubicBezTo>
                      <a:pt x="290" y="1"/>
                      <a:pt x="1" y="290"/>
                      <a:pt x="1" y="640"/>
                    </a:cubicBezTo>
                    <a:lnTo>
                      <a:pt x="1" y="1128"/>
                    </a:lnTo>
                    <a:lnTo>
                      <a:pt x="107" y="1128"/>
                    </a:lnTo>
                    <a:lnTo>
                      <a:pt x="107" y="640"/>
                    </a:lnTo>
                    <a:cubicBezTo>
                      <a:pt x="107" y="336"/>
                      <a:pt x="351" y="92"/>
                      <a:pt x="656" y="92"/>
                    </a:cubicBezTo>
                    <a:lnTo>
                      <a:pt x="2408" y="92"/>
                    </a:lnTo>
                    <a:lnTo>
                      <a:pt x="24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1"/>
              <p:cNvSpPr/>
              <p:nvPr/>
            </p:nvSpPr>
            <p:spPr>
              <a:xfrm>
                <a:off x="3542514" y="882794"/>
                <a:ext cx="322005" cy="32150"/>
              </a:xfrm>
              <a:custGeom>
                <a:rect b="b" l="l" r="r" t="t"/>
                <a:pathLst>
                  <a:path extrusionOk="0" h="385" w="3856">
                    <a:moveTo>
                      <a:pt x="3646" y="0"/>
                    </a:moveTo>
                    <a:cubicBezTo>
                      <a:pt x="3634" y="0"/>
                      <a:pt x="3623" y="1"/>
                      <a:pt x="3611" y="3"/>
                    </a:cubicBezTo>
                    <a:lnTo>
                      <a:pt x="183" y="3"/>
                    </a:lnTo>
                    <a:cubicBezTo>
                      <a:pt x="107" y="18"/>
                      <a:pt x="46" y="79"/>
                      <a:pt x="16" y="156"/>
                    </a:cubicBezTo>
                    <a:cubicBezTo>
                      <a:pt x="0" y="262"/>
                      <a:pt x="77" y="369"/>
                      <a:pt x="183" y="384"/>
                    </a:cubicBezTo>
                    <a:lnTo>
                      <a:pt x="3672" y="384"/>
                    </a:lnTo>
                    <a:cubicBezTo>
                      <a:pt x="3794" y="369"/>
                      <a:pt x="3855" y="247"/>
                      <a:pt x="3840" y="156"/>
                    </a:cubicBezTo>
                    <a:cubicBezTo>
                      <a:pt x="3813" y="49"/>
                      <a:pt x="3728" y="0"/>
                      <a:pt x="36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1"/>
              <p:cNvSpPr/>
              <p:nvPr/>
            </p:nvSpPr>
            <p:spPr>
              <a:xfrm>
                <a:off x="3542514" y="946426"/>
                <a:ext cx="322005" cy="32067"/>
              </a:xfrm>
              <a:custGeom>
                <a:rect b="b" l="l" r="r" t="t"/>
                <a:pathLst>
                  <a:path extrusionOk="0" h="384" w="3856">
                    <a:moveTo>
                      <a:pt x="3646" y="0"/>
                    </a:moveTo>
                    <a:cubicBezTo>
                      <a:pt x="3634" y="0"/>
                      <a:pt x="3623" y="1"/>
                      <a:pt x="3611" y="3"/>
                    </a:cubicBezTo>
                    <a:lnTo>
                      <a:pt x="183" y="3"/>
                    </a:lnTo>
                    <a:cubicBezTo>
                      <a:pt x="107" y="18"/>
                      <a:pt x="46" y="79"/>
                      <a:pt x="16" y="155"/>
                    </a:cubicBezTo>
                    <a:cubicBezTo>
                      <a:pt x="0" y="262"/>
                      <a:pt x="77" y="369"/>
                      <a:pt x="183" y="384"/>
                    </a:cubicBezTo>
                    <a:lnTo>
                      <a:pt x="3672" y="384"/>
                    </a:lnTo>
                    <a:cubicBezTo>
                      <a:pt x="3794" y="369"/>
                      <a:pt x="3855" y="247"/>
                      <a:pt x="3840" y="155"/>
                    </a:cubicBezTo>
                    <a:cubicBezTo>
                      <a:pt x="3813" y="48"/>
                      <a:pt x="3728" y="0"/>
                      <a:pt x="36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1"/>
              <p:cNvSpPr/>
              <p:nvPr/>
            </p:nvSpPr>
            <p:spPr>
              <a:xfrm>
                <a:off x="3542514" y="1008304"/>
                <a:ext cx="322005" cy="33487"/>
              </a:xfrm>
              <a:custGeom>
                <a:rect b="b" l="l" r="r" t="t"/>
                <a:pathLst>
                  <a:path extrusionOk="0" h="401" w="3856">
                    <a:moveTo>
                      <a:pt x="3659" y="1"/>
                    </a:moveTo>
                    <a:cubicBezTo>
                      <a:pt x="3643" y="1"/>
                      <a:pt x="3627" y="3"/>
                      <a:pt x="3611" y="9"/>
                    </a:cubicBezTo>
                    <a:lnTo>
                      <a:pt x="183" y="9"/>
                    </a:lnTo>
                    <a:cubicBezTo>
                      <a:pt x="107" y="24"/>
                      <a:pt x="46" y="85"/>
                      <a:pt x="16" y="161"/>
                    </a:cubicBezTo>
                    <a:cubicBezTo>
                      <a:pt x="0" y="268"/>
                      <a:pt x="77" y="359"/>
                      <a:pt x="183" y="389"/>
                    </a:cubicBezTo>
                    <a:lnTo>
                      <a:pt x="3611" y="389"/>
                    </a:lnTo>
                    <a:cubicBezTo>
                      <a:pt x="3619" y="397"/>
                      <a:pt x="3627" y="401"/>
                      <a:pt x="3636" y="401"/>
                    </a:cubicBezTo>
                    <a:cubicBezTo>
                      <a:pt x="3646" y="401"/>
                      <a:pt x="3657" y="397"/>
                      <a:pt x="3672" y="389"/>
                    </a:cubicBezTo>
                    <a:cubicBezTo>
                      <a:pt x="3794" y="359"/>
                      <a:pt x="3855" y="252"/>
                      <a:pt x="3840" y="161"/>
                    </a:cubicBezTo>
                    <a:cubicBezTo>
                      <a:pt x="3815" y="60"/>
                      <a:pt x="3737" y="1"/>
                      <a:pt x="36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41"/>
            <p:cNvGrpSpPr/>
            <p:nvPr/>
          </p:nvGrpSpPr>
          <p:grpSpPr>
            <a:xfrm>
              <a:off x="6880847" y="1935698"/>
              <a:ext cx="456380" cy="351865"/>
              <a:chOff x="3865683" y="1207467"/>
              <a:chExt cx="605680" cy="466974"/>
            </a:xfrm>
          </p:grpSpPr>
          <p:sp>
            <p:nvSpPr>
              <p:cNvPr id="898" name="Google Shape;898;p41"/>
              <p:cNvSpPr/>
              <p:nvPr/>
            </p:nvSpPr>
            <p:spPr>
              <a:xfrm>
                <a:off x="4005640" y="1324292"/>
                <a:ext cx="328351" cy="32735"/>
              </a:xfrm>
              <a:custGeom>
                <a:rect b="b" l="l" r="r" t="t"/>
                <a:pathLst>
                  <a:path extrusionOk="0" h="392" w="3932">
                    <a:moveTo>
                      <a:pt x="215" y="1"/>
                    </a:moveTo>
                    <a:cubicBezTo>
                      <a:pt x="129" y="1"/>
                      <a:pt x="29" y="60"/>
                      <a:pt x="16" y="155"/>
                    </a:cubicBezTo>
                    <a:cubicBezTo>
                      <a:pt x="0" y="262"/>
                      <a:pt x="61" y="369"/>
                      <a:pt x="168" y="384"/>
                    </a:cubicBezTo>
                    <a:lnTo>
                      <a:pt x="3672" y="384"/>
                    </a:lnTo>
                    <a:cubicBezTo>
                      <a:pt x="3690" y="389"/>
                      <a:pt x="3709" y="392"/>
                      <a:pt x="3727" y="392"/>
                    </a:cubicBezTo>
                    <a:cubicBezTo>
                      <a:pt x="3813" y="392"/>
                      <a:pt x="3888" y="333"/>
                      <a:pt x="3901" y="232"/>
                    </a:cubicBezTo>
                    <a:cubicBezTo>
                      <a:pt x="3931" y="140"/>
                      <a:pt x="3870" y="34"/>
                      <a:pt x="3748" y="3"/>
                    </a:cubicBezTo>
                    <a:lnTo>
                      <a:pt x="244" y="3"/>
                    </a:lnTo>
                    <a:cubicBezTo>
                      <a:pt x="235" y="2"/>
                      <a:pt x="225" y="1"/>
                      <a:pt x="2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1"/>
              <p:cNvSpPr/>
              <p:nvPr/>
            </p:nvSpPr>
            <p:spPr>
              <a:xfrm>
                <a:off x="4005640" y="1387924"/>
                <a:ext cx="328351" cy="32735"/>
              </a:xfrm>
              <a:custGeom>
                <a:rect b="b" l="l" r="r" t="t"/>
                <a:pathLst>
                  <a:path extrusionOk="0" h="392" w="3932">
                    <a:moveTo>
                      <a:pt x="215" y="1"/>
                    </a:moveTo>
                    <a:cubicBezTo>
                      <a:pt x="129" y="1"/>
                      <a:pt x="29" y="59"/>
                      <a:pt x="16" y="155"/>
                    </a:cubicBezTo>
                    <a:cubicBezTo>
                      <a:pt x="0" y="262"/>
                      <a:pt x="61" y="369"/>
                      <a:pt x="168" y="384"/>
                    </a:cubicBezTo>
                    <a:lnTo>
                      <a:pt x="3672" y="384"/>
                    </a:lnTo>
                    <a:cubicBezTo>
                      <a:pt x="3690" y="389"/>
                      <a:pt x="3709" y="392"/>
                      <a:pt x="3727" y="392"/>
                    </a:cubicBezTo>
                    <a:cubicBezTo>
                      <a:pt x="3813" y="392"/>
                      <a:pt x="3888" y="332"/>
                      <a:pt x="3901" y="231"/>
                    </a:cubicBezTo>
                    <a:cubicBezTo>
                      <a:pt x="3931" y="140"/>
                      <a:pt x="3870" y="33"/>
                      <a:pt x="3748" y="3"/>
                    </a:cubicBezTo>
                    <a:lnTo>
                      <a:pt x="244" y="3"/>
                    </a:lnTo>
                    <a:cubicBezTo>
                      <a:pt x="235" y="1"/>
                      <a:pt x="225" y="1"/>
                      <a:pt x="2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1"/>
              <p:cNvSpPr/>
              <p:nvPr/>
            </p:nvSpPr>
            <p:spPr>
              <a:xfrm>
                <a:off x="4005640" y="1450303"/>
                <a:ext cx="328351" cy="32985"/>
              </a:xfrm>
              <a:custGeom>
                <a:rect b="b" l="l" r="r" t="t"/>
                <a:pathLst>
                  <a:path extrusionOk="0" h="395" w="3932">
                    <a:moveTo>
                      <a:pt x="215" y="0"/>
                    </a:moveTo>
                    <a:cubicBezTo>
                      <a:pt x="129" y="0"/>
                      <a:pt x="29" y="59"/>
                      <a:pt x="16" y="155"/>
                    </a:cubicBezTo>
                    <a:cubicBezTo>
                      <a:pt x="0" y="246"/>
                      <a:pt x="61" y="368"/>
                      <a:pt x="168" y="383"/>
                    </a:cubicBezTo>
                    <a:cubicBezTo>
                      <a:pt x="183" y="391"/>
                      <a:pt x="195" y="395"/>
                      <a:pt x="206" y="395"/>
                    </a:cubicBezTo>
                    <a:cubicBezTo>
                      <a:pt x="217" y="395"/>
                      <a:pt x="229" y="391"/>
                      <a:pt x="244" y="383"/>
                    </a:cubicBezTo>
                    <a:lnTo>
                      <a:pt x="3672" y="383"/>
                    </a:lnTo>
                    <a:cubicBezTo>
                      <a:pt x="3685" y="385"/>
                      <a:pt x="3698" y="386"/>
                      <a:pt x="3711" y="386"/>
                    </a:cubicBezTo>
                    <a:cubicBezTo>
                      <a:pt x="3804" y="386"/>
                      <a:pt x="3887" y="338"/>
                      <a:pt x="3901" y="231"/>
                    </a:cubicBezTo>
                    <a:cubicBezTo>
                      <a:pt x="3931" y="140"/>
                      <a:pt x="3870" y="18"/>
                      <a:pt x="3748" y="2"/>
                    </a:cubicBezTo>
                    <a:lnTo>
                      <a:pt x="244" y="2"/>
                    </a:lnTo>
                    <a:cubicBezTo>
                      <a:pt x="235" y="1"/>
                      <a:pt x="225" y="0"/>
                      <a:pt x="2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1"/>
              <p:cNvSpPr/>
              <p:nvPr/>
            </p:nvSpPr>
            <p:spPr>
              <a:xfrm>
                <a:off x="3865683" y="1207467"/>
                <a:ext cx="605680" cy="466974"/>
              </a:xfrm>
              <a:custGeom>
                <a:rect b="b" l="l" r="r" t="t"/>
                <a:pathLst>
                  <a:path extrusionOk="0" h="5592" w="7253">
                    <a:moveTo>
                      <a:pt x="3642" y="138"/>
                    </a:moveTo>
                    <a:cubicBezTo>
                      <a:pt x="4617" y="138"/>
                      <a:pt x="5485" y="397"/>
                      <a:pt x="6140" y="823"/>
                    </a:cubicBezTo>
                    <a:cubicBezTo>
                      <a:pt x="6749" y="1224"/>
                      <a:pt x="7127" y="1785"/>
                      <a:pt x="7145" y="2377"/>
                    </a:cubicBezTo>
                    <a:lnTo>
                      <a:pt x="7131" y="2377"/>
                    </a:lnTo>
                    <a:cubicBezTo>
                      <a:pt x="7131" y="2956"/>
                      <a:pt x="6796" y="3489"/>
                      <a:pt x="6232" y="3901"/>
                    </a:cubicBezTo>
                    <a:lnTo>
                      <a:pt x="6217" y="3916"/>
                    </a:lnTo>
                    <a:lnTo>
                      <a:pt x="6217" y="5333"/>
                    </a:lnTo>
                    <a:cubicBezTo>
                      <a:pt x="6217" y="5363"/>
                      <a:pt x="6171" y="5409"/>
                      <a:pt x="6140" y="5409"/>
                    </a:cubicBezTo>
                    <a:cubicBezTo>
                      <a:pt x="6110" y="5409"/>
                      <a:pt x="6095" y="5394"/>
                      <a:pt x="6079" y="5394"/>
                    </a:cubicBezTo>
                    <a:lnTo>
                      <a:pt x="4723" y="4556"/>
                    </a:lnTo>
                    <a:lnTo>
                      <a:pt x="4708" y="4556"/>
                    </a:lnTo>
                    <a:cubicBezTo>
                      <a:pt x="4358" y="4632"/>
                      <a:pt x="4007" y="4663"/>
                      <a:pt x="3642" y="4663"/>
                    </a:cubicBezTo>
                    <a:cubicBezTo>
                      <a:pt x="2667" y="4663"/>
                      <a:pt x="1798" y="4404"/>
                      <a:pt x="1143" y="3992"/>
                    </a:cubicBezTo>
                    <a:cubicBezTo>
                      <a:pt x="518" y="3581"/>
                      <a:pt x="137" y="3002"/>
                      <a:pt x="137" y="2392"/>
                    </a:cubicBezTo>
                    <a:cubicBezTo>
                      <a:pt x="137" y="1768"/>
                      <a:pt x="518" y="1219"/>
                      <a:pt x="1143" y="793"/>
                    </a:cubicBezTo>
                    <a:cubicBezTo>
                      <a:pt x="1768" y="381"/>
                      <a:pt x="2651" y="138"/>
                      <a:pt x="3642" y="138"/>
                    </a:cubicBezTo>
                    <a:close/>
                    <a:moveTo>
                      <a:pt x="3626" y="0"/>
                    </a:moveTo>
                    <a:cubicBezTo>
                      <a:pt x="2636" y="0"/>
                      <a:pt x="1722" y="259"/>
                      <a:pt x="1067" y="701"/>
                    </a:cubicBezTo>
                    <a:cubicBezTo>
                      <a:pt x="427" y="1143"/>
                      <a:pt x="0" y="1737"/>
                      <a:pt x="0" y="2423"/>
                    </a:cubicBezTo>
                    <a:cubicBezTo>
                      <a:pt x="0" y="3078"/>
                      <a:pt x="427" y="3687"/>
                      <a:pt x="1067" y="4129"/>
                    </a:cubicBezTo>
                    <a:cubicBezTo>
                      <a:pt x="1737" y="4571"/>
                      <a:pt x="2636" y="4830"/>
                      <a:pt x="3626" y="4830"/>
                    </a:cubicBezTo>
                    <a:cubicBezTo>
                      <a:pt x="3962" y="4830"/>
                      <a:pt x="4312" y="4802"/>
                      <a:pt x="4662" y="4733"/>
                    </a:cubicBezTo>
                    <a:lnTo>
                      <a:pt x="4662" y="4733"/>
                    </a:lnTo>
                    <a:lnTo>
                      <a:pt x="5988" y="5546"/>
                    </a:lnTo>
                    <a:lnTo>
                      <a:pt x="5997" y="5528"/>
                    </a:lnTo>
                    <a:lnTo>
                      <a:pt x="5997" y="5528"/>
                    </a:lnTo>
                    <a:cubicBezTo>
                      <a:pt x="6030" y="5567"/>
                      <a:pt x="6085" y="5592"/>
                      <a:pt x="6140" y="5592"/>
                    </a:cubicBezTo>
                    <a:lnTo>
                      <a:pt x="6156" y="5592"/>
                    </a:lnTo>
                    <a:cubicBezTo>
                      <a:pt x="6262" y="5592"/>
                      <a:pt x="6338" y="5501"/>
                      <a:pt x="6338" y="5394"/>
                    </a:cubicBezTo>
                    <a:lnTo>
                      <a:pt x="6338" y="5363"/>
                    </a:lnTo>
                    <a:lnTo>
                      <a:pt x="6338" y="4027"/>
                    </a:lnTo>
                    <a:lnTo>
                      <a:pt x="6338" y="4027"/>
                    </a:lnTo>
                    <a:cubicBezTo>
                      <a:pt x="6908" y="3601"/>
                      <a:pt x="7253" y="3042"/>
                      <a:pt x="7253" y="2408"/>
                    </a:cubicBezTo>
                    <a:lnTo>
                      <a:pt x="7237" y="2408"/>
                    </a:lnTo>
                    <a:cubicBezTo>
                      <a:pt x="7231" y="1743"/>
                      <a:pt x="6821" y="1140"/>
                      <a:pt x="6171" y="701"/>
                    </a:cubicBezTo>
                    <a:cubicBezTo>
                      <a:pt x="5501" y="259"/>
                      <a:pt x="4617" y="0"/>
                      <a:pt x="3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2" name="Google Shape;902;p41"/>
            <p:cNvGrpSpPr/>
            <p:nvPr/>
          </p:nvGrpSpPr>
          <p:grpSpPr>
            <a:xfrm>
              <a:off x="7762825" y="1807211"/>
              <a:ext cx="354758" cy="349031"/>
              <a:chOff x="5036192" y="1036947"/>
              <a:chExt cx="470813" cy="463213"/>
            </a:xfrm>
          </p:grpSpPr>
          <p:sp>
            <p:nvSpPr>
              <p:cNvPr id="903" name="Google Shape;903;p41"/>
              <p:cNvSpPr/>
              <p:nvPr/>
            </p:nvSpPr>
            <p:spPr>
              <a:xfrm>
                <a:off x="5168466" y="1036947"/>
                <a:ext cx="338539" cy="461963"/>
              </a:xfrm>
              <a:custGeom>
                <a:rect b="b" l="l" r="r" t="t"/>
                <a:pathLst>
                  <a:path extrusionOk="0" h="5532" w="4054">
                    <a:moveTo>
                      <a:pt x="1372" y="1"/>
                    </a:moveTo>
                    <a:lnTo>
                      <a:pt x="1311" y="991"/>
                    </a:lnTo>
                    <a:lnTo>
                      <a:pt x="321" y="2256"/>
                    </a:lnTo>
                    <a:cubicBezTo>
                      <a:pt x="229" y="2378"/>
                      <a:pt x="169" y="2515"/>
                      <a:pt x="153" y="2682"/>
                    </a:cubicBezTo>
                    <a:lnTo>
                      <a:pt x="16" y="4968"/>
                    </a:lnTo>
                    <a:cubicBezTo>
                      <a:pt x="1" y="5257"/>
                      <a:pt x="229" y="5501"/>
                      <a:pt x="519" y="5531"/>
                    </a:cubicBezTo>
                    <a:lnTo>
                      <a:pt x="2728" y="5531"/>
                    </a:lnTo>
                    <a:cubicBezTo>
                      <a:pt x="2911" y="5531"/>
                      <a:pt x="3109" y="5425"/>
                      <a:pt x="3216" y="5303"/>
                    </a:cubicBezTo>
                    <a:lnTo>
                      <a:pt x="3429" y="5074"/>
                    </a:lnTo>
                    <a:cubicBezTo>
                      <a:pt x="3505" y="4968"/>
                      <a:pt x="3566" y="4876"/>
                      <a:pt x="3581" y="4770"/>
                    </a:cubicBezTo>
                    <a:lnTo>
                      <a:pt x="4054" y="2652"/>
                    </a:lnTo>
                    <a:lnTo>
                      <a:pt x="3734" y="2210"/>
                    </a:lnTo>
                    <a:lnTo>
                      <a:pt x="2180" y="2210"/>
                    </a:lnTo>
                    <a:lnTo>
                      <a:pt x="2530" y="1387"/>
                    </a:lnTo>
                    <a:cubicBezTo>
                      <a:pt x="2561" y="1296"/>
                      <a:pt x="2591" y="1204"/>
                      <a:pt x="2561" y="1113"/>
                    </a:cubicBezTo>
                    <a:lnTo>
                      <a:pt x="2484" y="458"/>
                    </a:lnTo>
                    <a:cubicBezTo>
                      <a:pt x="2469" y="199"/>
                      <a:pt x="2241" y="1"/>
                      <a:pt x="19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1"/>
              <p:cNvSpPr/>
              <p:nvPr/>
            </p:nvSpPr>
            <p:spPr>
              <a:xfrm>
                <a:off x="5036192" y="1221413"/>
                <a:ext cx="132359" cy="278748"/>
              </a:xfrm>
              <a:custGeom>
                <a:rect b="b" l="l" r="r" t="t"/>
                <a:pathLst>
                  <a:path extrusionOk="0" h="3338" w="1585">
                    <a:moveTo>
                      <a:pt x="1128" y="275"/>
                    </a:moveTo>
                    <a:cubicBezTo>
                      <a:pt x="1219" y="275"/>
                      <a:pt x="1280" y="351"/>
                      <a:pt x="1280" y="428"/>
                    </a:cubicBezTo>
                    <a:lnTo>
                      <a:pt x="1280" y="443"/>
                    </a:lnTo>
                    <a:lnTo>
                      <a:pt x="1143" y="2881"/>
                    </a:lnTo>
                    <a:cubicBezTo>
                      <a:pt x="1143" y="2972"/>
                      <a:pt x="1067" y="3048"/>
                      <a:pt x="976" y="3048"/>
                    </a:cubicBezTo>
                    <a:lnTo>
                      <a:pt x="442" y="3048"/>
                    </a:lnTo>
                    <a:cubicBezTo>
                      <a:pt x="436" y="3049"/>
                      <a:pt x="429" y="3050"/>
                      <a:pt x="423" y="3050"/>
                    </a:cubicBezTo>
                    <a:cubicBezTo>
                      <a:pt x="353" y="3050"/>
                      <a:pt x="290" y="2979"/>
                      <a:pt x="290" y="2896"/>
                    </a:cubicBezTo>
                    <a:lnTo>
                      <a:pt x="427" y="443"/>
                    </a:lnTo>
                    <a:cubicBezTo>
                      <a:pt x="427" y="351"/>
                      <a:pt x="503" y="275"/>
                      <a:pt x="595" y="275"/>
                    </a:cubicBezTo>
                    <a:close/>
                    <a:moveTo>
                      <a:pt x="610" y="1"/>
                    </a:moveTo>
                    <a:cubicBezTo>
                      <a:pt x="366" y="1"/>
                      <a:pt x="153" y="214"/>
                      <a:pt x="138" y="458"/>
                    </a:cubicBezTo>
                    <a:lnTo>
                      <a:pt x="0" y="2896"/>
                    </a:lnTo>
                    <a:lnTo>
                      <a:pt x="0" y="2911"/>
                    </a:lnTo>
                    <a:cubicBezTo>
                      <a:pt x="0" y="3140"/>
                      <a:pt x="168" y="3338"/>
                      <a:pt x="397" y="3338"/>
                    </a:cubicBezTo>
                    <a:lnTo>
                      <a:pt x="976" y="3338"/>
                    </a:lnTo>
                    <a:cubicBezTo>
                      <a:pt x="1219" y="3338"/>
                      <a:pt x="1433" y="3124"/>
                      <a:pt x="1448" y="2881"/>
                    </a:cubicBezTo>
                    <a:lnTo>
                      <a:pt x="1585" y="443"/>
                    </a:lnTo>
                    <a:lnTo>
                      <a:pt x="1585" y="428"/>
                    </a:lnTo>
                    <a:cubicBezTo>
                      <a:pt x="1585" y="199"/>
                      <a:pt x="1417" y="1"/>
                      <a:pt x="118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5" name="Google Shape;905;p41"/>
            <p:cNvGrpSpPr/>
            <p:nvPr/>
          </p:nvGrpSpPr>
          <p:grpSpPr>
            <a:xfrm>
              <a:off x="5516630" y="1692140"/>
              <a:ext cx="547490" cy="379613"/>
              <a:chOff x="2032301" y="997532"/>
              <a:chExt cx="726596" cy="503800"/>
            </a:xfrm>
          </p:grpSpPr>
          <p:sp>
            <p:nvSpPr>
              <p:cNvPr id="906" name="Google Shape;906;p41"/>
              <p:cNvSpPr/>
              <p:nvPr/>
            </p:nvSpPr>
            <p:spPr>
              <a:xfrm>
                <a:off x="2433048" y="997532"/>
                <a:ext cx="189646" cy="122255"/>
              </a:xfrm>
              <a:custGeom>
                <a:rect b="b" l="l" r="r" t="t"/>
                <a:pathLst>
                  <a:path extrusionOk="0" h="1464" w="2271">
                    <a:moveTo>
                      <a:pt x="488" y="0"/>
                    </a:moveTo>
                    <a:lnTo>
                      <a:pt x="1" y="1006"/>
                    </a:lnTo>
                    <a:lnTo>
                      <a:pt x="2271" y="1463"/>
                    </a:lnTo>
                    <a:lnTo>
                      <a:pt x="2271" y="1463"/>
                    </a:lnTo>
                    <a:lnTo>
                      <a:pt x="2195" y="336"/>
                    </a:lnTo>
                    <a:lnTo>
                      <a:pt x="4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1"/>
              <p:cNvSpPr/>
              <p:nvPr/>
            </p:nvSpPr>
            <p:spPr>
              <a:xfrm>
                <a:off x="2571752" y="1025507"/>
                <a:ext cx="50940" cy="94280"/>
              </a:xfrm>
              <a:custGeom>
                <a:rect b="b" l="l" r="r" t="t"/>
                <a:pathLst>
                  <a:path extrusionOk="0" h="1129" w="610">
                    <a:moveTo>
                      <a:pt x="534" y="1"/>
                    </a:moveTo>
                    <a:lnTo>
                      <a:pt x="0" y="991"/>
                    </a:lnTo>
                    <a:lnTo>
                      <a:pt x="610" y="1128"/>
                    </a:lnTo>
                    <a:lnTo>
                      <a:pt x="534" y="1"/>
                    </a:lnTo>
                    <a:close/>
                  </a:path>
                </a:pathLst>
              </a:custGeom>
              <a:solidFill>
                <a:srgbClr val="263238">
                  <a:alpha val="649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1"/>
              <p:cNvSpPr/>
              <p:nvPr/>
            </p:nvSpPr>
            <p:spPr>
              <a:xfrm>
                <a:off x="2223113" y="1065089"/>
                <a:ext cx="535784" cy="436243"/>
              </a:xfrm>
              <a:custGeom>
                <a:rect b="b" l="l" r="r" t="t"/>
                <a:pathLst>
                  <a:path extrusionOk="0" h="5224" w="6416">
                    <a:moveTo>
                      <a:pt x="1338" y="0"/>
                    </a:moveTo>
                    <a:cubicBezTo>
                      <a:pt x="1009" y="0"/>
                      <a:pt x="709" y="229"/>
                      <a:pt x="656" y="563"/>
                    </a:cubicBezTo>
                    <a:lnTo>
                      <a:pt x="77" y="3534"/>
                    </a:lnTo>
                    <a:cubicBezTo>
                      <a:pt x="1" y="3915"/>
                      <a:pt x="245" y="4280"/>
                      <a:pt x="625" y="4356"/>
                    </a:cubicBezTo>
                    <a:lnTo>
                      <a:pt x="4937" y="5210"/>
                    </a:lnTo>
                    <a:cubicBezTo>
                      <a:pt x="4984" y="5219"/>
                      <a:pt x="5031" y="5224"/>
                      <a:pt x="5076" y="5224"/>
                    </a:cubicBezTo>
                    <a:cubicBezTo>
                      <a:pt x="5400" y="5224"/>
                      <a:pt x="5678" y="4995"/>
                      <a:pt x="5745" y="4661"/>
                    </a:cubicBezTo>
                    <a:lnTo>
                      <a:pt x="6339" y="1690"/>
                    </a:lnTo>
                    <a:cubicBezTo>
                      <a:pt x="6415" y="1309"/>
                      <a:pt x="6171" y="944"/>
                      <a:pt x="5790" y="867"/>
                    </a:cubicBezTo>
                    <a:lnTo>
                      <a:pt x="1479" y="14"/>
                    </a:lnTo>
                    <a:cubicBezTo>
                      <a:pt x="1432" y="5"/>
                      <a:pt x="1385" y="0"/>
                      <a:pt x="1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1"/>
              <p:cNvSpPr/>
              <p:nvPr/>
            </p:nvSpPr>
            <p:spPr>
              <a:xfrm>
                <a:off x="2626449" y="1133647"/>
                <a:ext cx="131107" cy="366514"/>
              </a:xfrm>
              <a:custGeom>
                <a:rect b="b" l="l" r="r" t="t"/>
                <a:pathLst>
                  <a:path extrusionOk="0" h="4389" w="1570">
                    <a:moveTo>
                      <a:pt x="869" y="1"/>
                    </a:moveTo>
                    <a:lnTo>
                      <a:pt x="1" y="4343"/>
                    </a:lnTo>
                    <a:lnTo>
                      <a:pt x="122" y="4373"/>
                    </a:lnTo>
                    <a:cubicBezTo>
                      <a:pt x="166" y="4383"/>
                      <a:pt x="210" y="4388"/>
                      <a:pt x="253" y="4388"/>
                    </a:cubicBezTo>
                    <a:cubicBezTo>
                      <a:pt x="544" y="4388"/>
                      <a:pt x="818" y="4174"/>
                      <a:pt x="884" y="3855"/>
                    </a:cubicBezTo>
                    <a:lnTo>
                      <a:pt x="1494" y="793"/>
                    </a:lnTo>
                    <a:cubicBezTo>
                      <a:pt x="1570" y="443"/>
                      <a:pt x="1341" y="107"/>
                      <a:pt x="976" y="31"/>
                    </a:cubicBezTo>
                    <a:lnTo>
                      <a:pt x="869" y="1"/>
                    </a:lnTo>
                    <a:close/>
                  </a:path>
                </a:pathLst>
              </a:custGeom>
              <a:solidFill>
                <a:srgbClr val="263238">
                  <a:alpha val="649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1"/>
              <p:cNvSpPr/>
              <p:nvPr/>
            </p:nvSpPr>
            <p:spPr>
              <a:xfrm>
                <a:off x="2341442" y="1142833"/>
                <a:ext cx="250773" cy="231149"/>
              </a:xfrm>
              <a:custGeom>
                <a:rect b="b" l="l" r="r" t="t"/>
                <a:pathLst>
                  <a:path extrusionOk="0" h="2768" w="3003">
                    <a:moveTo>
                      <a:pt x="1514" y="1"/>
                    </a:moveTo>
                    <a:cubicBezTo>
                      <a:pt x="868" y="1"/>
                      <a:pt x="287" y="467"/>
                      <a:pt x="153" y="1110"/>
                    </a:cubicBezTo>
                    <a:cubicBezTo>
                      <a:pt x="1" y="1856"/>
                      <a:pt x="503" y="2587"/>
                      <a:pt x="1250" y="2740"/>
                    </a:cubicBezTo>
                    <a:cubicBezTo>
                      <a:pt x="1340" y="2758"/>
                      <a:pt x="1430" y="2767"/>
                      <a:pt x="1518" y="2767"/>
                    </a:cubicBezTo>
                    <a:cubicBezTo>
                      <a:pt x="2161" y="2767"/>
                      <a:pt x="2731" y="2299"/>
                      <a:pt x="2865" y="1643"/>
                    </a:cubicBezTo>
                    <a:cubicBezTo>
                      <a:pt x="3002" y="912"/>
                      <a:pt x="2530" y="180"/>
                      <a:pt x="1783" y="28"/>
                    </a:cubicBezTo>
                    <a:cubicBezTo>
                      <a:pt x="1693" y="9"/>
                      <a:pt x="1603" y="1"/>
                      <a:pt x="15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1"/>
              <p:cNvSpPr/>
              <p:nvPr/>
            </p:nvSpPr>
            <p:spPr>
              <a:xfrm>
                <a:off x="2332590" y="1129806"/>
                <a:ext cx="157829" cy="243174"/>
              </a:xfrm>
              <a:custGeom>
                <a:rect b="b" l="l" r="r" t="t"/>
                <a:pathLst>
                  <a:path extrusionOk="0" h="2912" w="1890">
                    <a:moveTo>
                      <a:pt x="838" y="1"/>
                    </a:moveTo>
                    <a:lnTo>
                      <a:pt x="838" y="1"/>
                    </a:lnTo>
                    <a:cubicBezTo>
                      <a:pt x="1082" y="412"/>
                      <a:pt x="0" y="2637"/>
                      <a:pt x="0" y="2637"/>
                    </a:cubicBezTo>
                    <a:lnTo>
                      <a:pt x="1356" y="2911"/>
                    </a:lnTo>
                    <a:lnTo>
                      <a:pt x="1889" y="199"/>
                    </a:lnTo>
                    <a:lnTo>
                      <a:pt x="8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1"/>
              <p:cNvSpPr/>
              <p:nvPr/>
            </p:nvSpPr>
            <p:spPr>
              <a:xfrm>
                <a:off x="2356723" y="1044630"/>
                <a:ext cx="63716" cy="38246"/>
              </a:xfrm>
              <a:custGeom>
                <a:rect b="b" l="l" r="r" t="t"/>
                <a:pathLst>
                  <a:path extrusionOk="0" h="458" w="763">
                    <a:moveTo>
                      <a:pt x="61" y="0"/>
                    </a:moveTo>
                    <a:lnTo>
                      <a:pt x="1" y="320"/>
                    </a:lnTo>
                    <a:lnTo>
                      <a:pt x="701" y="457"/>
                    </a:lnTo>
                    <a:lnTo>
                      <a:pt x="762" y="137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1"/>
              <p:cNvSpPr/>
              <p:nvPr/>
            </p:nvSpPr>
            <p:spPr>
              <a:xfrm>
                <a:off x="2618850" y="1175484"/>
                <a:ext cx="33152" cy="30981"/>
              </a:xfrm>
              <a:custGeom>
                <a:rect b="b" l="l" r="r" t="t"/>
                <a:pathLst>
                  <a:path extrusionOk="0" h="371" w="397">
                    <a:moveTo>
                      <a:pt x="205" y="1"/>
                    </a:moveTo>
                    <a:cubicBezTo>
                      <a:pt x="122" y="1"/>
                      <a:pt x="43" y="71"/>
                      <a:pt x="15" y="155"/>
                    </a:cubicBezTo>
                    <a:cubicBezTo>
                      <a:pt x="0" y="246"/>
                      <a:pt x="76" y="338"/>
                      <a:pt x="168" y="368"/>
                    </a:cubicBezTo>
                    <a:cubicBezTo>
                      <a:pt x="177" y="369"/>
                      <a:pt x="186" y="370"/>
                      <a:pt x="195" y="370"/>
                    </a:cubicBezTo>
                    <a:cubicBezTo>
                      <a:pt x="290" y="370"/>
                      <a:pt x="367" y="299"/>
                      <a:pt x="381" y="216"/>
                    </a:cubicBezTo>
                    <a:cubicBezTo>
                      <a:pt x="396" y="109"/>
                      <a:pt x="351" y="18"/>
                      <a:pt x="229" y="2"/>
                    </a:cubicBezTo>
                    <a:cubicBezTo>
                      <a:pt x="221" y="1"/>
                      <a:pt x="213" y="1"/>
                      <a:pt x="2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1"/>
              <p:cNvSpPr/>
              <p:nvPr/>
            </p:nvSpPr>
            <p:spPr>
              <a:xfrm>
                <a:off x="2202738" y="1056905"/>
                <a:ext cx="222798" cy="307558"/>
              </a:xfrm>
              <a:custGeom>
                <a:rect b="b" l="l" r="r" t="t"/>
                <a:pathLst>
                  <a:path extrusionOk="0" h="3683" w="2668">
                    <a:moveTo>
                      <a:pt x="840" y="0"/>
                    </a:moveTo>
                    <a:cubicBezTo>
                      <a:pt x="794" y="0"/>
                      <a:pt x="748" y="2"/>
                      <a:pt x="702" y="6"/>
                    </a:cubicBezTo>
                    <a:cubicBezTo>
                      <a:pt x="1266" y="295"/>
                      <a:pt x="1662" y="889"/>
                      <a:pt x="1707" y="1529"/>
                    </a:cubicBezTo>
                    <a:cubicBezTo>
                      <a:pt x="1768" y="2550"/>
                      <a:pt x="1007" y="3418"/>
                      <a:pt x="1" y="3495"/>
                    </a:cubicBezTo>
                    <a:cubicBezTo>
                      <a:pt x="153" y="3571"/>
                      <a:pt x="306" y="3616"/>
                      <a:pt x="458" y="3647"/>
                    </a:cubicBezTo>
                    <a:cubicBezTo>
                      <a:pt x="577" y="3671"/>
                      <a:pt x="696" y="3682"/>
                      <a:pt x="813" y="3682"/>
                    </a:cubicBezTo>
                    <a:cubicBezTo>
                      <a:pt x="1669" y="3682"/>
                      <a:pt x="2432" y="3071"/>
                      <a:pt x="2606" y="2200"/>
                    </a:cubicBezTo>
                    <a:cubicBezTo>
                      <a:pt x="2637" y="2047"/>
                      <a:pt x="2637" y="1880"/>
                      <a:pt x="2667" y="1712"/>
                    </a:cubicBezTo>
                    <a:cubicBezTo>
                      <a:pt x="2595" y="738"/>
                      <a:pt x="1787" y="0"/>
                      <a:pt x="8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1"/>
              <p:cNvSpPr/>
              <p:nvPr/>
            </p:nvSpPr>
            <p:spPr>
              <a:xfrm>
                <a:off x="2104785" y="1056822"/>
                <a:ext cx="253278" cy="293445"/>
              </a:xfrm>
              <a:custGeom>
                <a:rect b="b" l="l" r="r" t="t"/>
                <a:pathLst>
                  <a:path extrusionOk="0" h="3514" w="3033">
                    <a:moveTo>
                      <a:pt x="1650" y="0"/>
                    </a:moveTo>
                    <a:cubicBezTo>
                      <a:pt x="991" y="0"/>
                      <a:pt x="364" y="632"/>
                      <a:pt x="199" y="1500"/>
                    </a:cubicBezTo>
                    <a:cubicBezTo>
                      <a:pt x="1" y="2444"/>
                      <a:pt x="443" y="3343"/>
                      <a:pt x="1174" y="3496"/>
                    </a:cubicBezTo>
                    <a:cubicBezTo>
                      <a:pt x="1239" y="3508"/>
                      <a:pt x="1304" y="3514"/>
                      <a:pt x="1369" y="3514"/>
                    </a:cubicBezTo>
                    <a:cubicBezTo>
                      <a:pt x="2034" y="3514"/>
                      <a:pt x="2669" y="2892"/>
                      <a:pt x="2850" y="2018"/>
                    </a:cubicBezTo>
                    <a:cubicBezTo>
                      <a:pt x="3033" y="1058"/>
                      <a:pt x="2591" y="159"/>
                      <a:pt x="1860" y="22"/>
                    </a:cubicBezTo>
                    <a:cubicBezTo>
                      <a:pt x="1790" y="7"/>
                      <a:pt x="1720" y="0"/>
                      <a:pt x="16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1"/>
              <p:cNvSpPr/>
              <p:nvPr/>
            </p:nvSpPr>
            <p:spPr>
              <a:xfrm>
                <a:off x="2032301" y="1041790"/>
                <a:ext cx="229061" cy="307391"/>
              </a:xfrm>
              <a:custGeom>
                <a:rect b="b" l="l" r="r" t="t"/>
                <a:pathLst>
                  <a:path extrusionOk="0" h="3681" w="2743">
                    <a:moveTo>
                      <a:pt x="1903" y="1"/>
                    </a:moveTo>
                    <a:cubicBezTo>
                      <a:pt x="1863" y="1"/>
                      <a:pt x="1823" y="2"/>
                      <a:pt x="1783" y="4"/>
                    </a:cubicBezTo>
                    <a:cubicBezTo>
                      <a:pt x="762" y="80"/>
                      <a:pt x="0" y="933"/>
                      <a:pt x="77" y="1969"/>
                    </a:cubicBezTo>
                    <a:cubicBezTo>
                      <a:pt x="149" y="2943"/>
                      <a:pt x="943" y="3681"/>
                      <a:pt x="1902" y="3681"/>
                    </a:cubicBezTo>
                    <a:cubicBezTo>
                      <a:pt x="1948" y="3681"/>
                      <a:pt x="1995" y="3679"/>
                      <a:pt x="2042" y="3676"/>
                    </a:cubicBezTo>
                    <a:cubicBezTo>
                      <a:pt x="1448" y="3386"/>
                      <a:pt x="1067" y="2807"/>
                      <a:pt x="1021" y="2152"/>
                    </a:cubicBezTo>
                    <a:cubicBezTo>
                      <a:pt x="975" y="1146"/>
                      <a:pt x="1737" y="263"/>
                      <a:pt x="2743" y="187"/>
                    </a:cubicBezTo>
                    <a:cubicBezTo>
                      <a:pt x="2475" y="52"/>
                      <a:pt x="2194" y="1"/>
                      <a:pt x="19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7" name="Google Shape;917;p41"/>
            <p:cNvSpPr/>
            <p:nvPr/>
          </p:nvSpPr>
          <p:spPr>
            <a:xfrm>
              <a:off x="5405451" y="4193339"/>
              <a:ext cx="3065899" cy="179392"/>
            </a:xfrm>
            <a:custGeom>
              <a:rect b="b" l="l" r="r" t="t"/>
              <a:pathLst>
                <a:path extrusionOk="0" h="2851" w="48725">
                  <a:moveTo>
                    <a:pt x="24363" y="1"/>
                  </a:moveTo>
                  <a:cubicBezTo>
                    <a:pt x="10894" y="1"/>
                    <a:pt x="0" y="641"/>
                    <a:pt x="0" y="1433"/>
                  </a:cubicBezTo>
                  <a:cubicBezTo>
                    <a:pt x="0" y="2210"/>
                    <a:pt x="10924" y="2850"/>
                    <a:pt x="24363" y="2850"/>
                  </a:cubicBezTo>
                  <a:cubicBezTo>
                    <a:pt x="37816" y="2850"/>
                    <a:pt x="48725" y="2210"/>
                    <a:pt x="48725" y="1433"/>
                  </a:cubicBezTo>
                  <a:cubicBezTo>
                    <a:pt x="48725" y="626"/>
                    <a:pt x="37816" y="1"/>
                    <a:pt x="24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6903877" y="3134047"/>
              <a:ext cx="104514" cy="222431"/>
            </a:xfrm>
            <a:custGeom>
              <a:rect b="b" l="l" r="r" t="t"/>
              <a:pathLst>
                <a:path extrusionOk="0" h="3535" w="1661">
                  <a:moveTo>
                    <a:pt x="137" y="0"/>
                  </a:moveTo>
                  <a:lnTo>
                    <a:pt x="0" y="640"/>
                  </a:lnTo>
                  <a:lnTo>
                    <a:pt x="701" y="640"/>
                  </a:lnTo>
                  <a:lnTo>
                    <a:pt x="137" y="3535"/>
                  </a:lnTo>
                  <a:lnTo>
                    <a:pt x="945" y="3535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7420592" y="2482113"/>
              <a:ext cx="781372" cy="294414"/>
            </a:xfrm>
            <a:custGeom>
              <a:rect b="b" l="l" r="r" t="t"/>
              <a:pathLst>
                <a:path extrusionOk="0" h="4679" w="12418">
                  <a:moveTo>
                    <a:pt x="10604" y="1"/>
                  </a:moveTo>
                  <a:lnTo>
                    <a:pt x="10833" y="412"/>
                  </a:lnTo>
                  <a:lnTo>
                    <a:pt x="7801" y="3063"/>
                  </a:lnTo>
                  <a:lnTo>
                    <a:pt x="3885" y="1783"/>
                  </a:lnTo>
                  <a:lnTo>
                    <a:pt x="0" y="4175"/>
                  </a:lnTo>
                  <a:lnTo>
                    <a:pt x="488" y="4678"/>
                  </a:lnTo>
                  <a:lnTo>
                    <a:pt x="3931" y="2378"/>
                  </a:lnTo>
                  <a:lnTo>
                    <a:pt x="7862" y="3673"/>
                  </a:lnTo>
                  <a:lnTo>
                    <a:pt x="11244" y="1159"/>
                  </a:lnTo>
                  <a:lnTo>
                    <a:pt x="11473" y="1585"/>
                  </a:lnTo>
                  <a:lnTo>
                    <a:pt x="12417" y="31"/>
                  </a:lnTo>
                  <a:lnTo>
                    <a:pt x="106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7868283" y="3890433"/>
              <a:ext cx="63" cy="172596"/>
            </a:xfrm>
            <a:custGeom>
              <a:rect b="b" l="l" r="r" t="t"/>
              <a:pathLst>
                <a:path extrusionOk="0" h="2743" w="1">
                  <a:moveTo>
                    <a:pt x="0" y="2088"/>
                  </a:moveTo>
                  <a:lnTo>
                    <a:pt x="0" y="2088"/>
                  </a:lnTo>
                  <a:lnTo>
                    <a:pt x="0" y="2743"/>
                  </a:lnTo>
                  <a:lnTo>
                    <a:pt x="0" y="2743"/>
                  </a:lnTo>
                  <a:lnTo>
                    <a:pt x="0" y="2088"/>
                  </a:lnTo>
                  <a:close/>
                  <a:moveTo>
                    <a:pt x="0" y="0"/>
                  </a:moveTo>
                  <a:lnTo>
                    <a:pt x="0" y="2057"/>
                  </a:lnTo>
                  <a:lnTo>
                    <a:pt x="0" y="2057"/>
                  </a:lnTo>
                  <a:lnTo>
                    <a:pt x="0" y="0"/>
                  </a:lnTo>
                  <a:cubicBezTo>
                    <a:pt x="0" y="1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7868283" y="4019863"/>
              <a:ext cx="63" cy="1951"/>
            </a:xfrm>
            <a:custGeom>
              <a:rect b="b" l="l" r="r" t="t"/>
              <a:pathLst>
                <a:path extrusionOk="0" h="31" w="1">
                  <a:moveTo>
                    <a:pt x="0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7867339" y="4102291"/>
              <a:ext cx="1951" cy="49898"/>
            </a:xfrm>
            <a:custGeom>
              <a:rect b="b" l="l" r="r" t="t"/>
              <a:pathLst>
                <a:path extrusionOk="0" h="793" w="31">
                  <a:moveTo>
                    <a:pt x="31" y="1"/>
                  </a:moveTo>
                  <a:cubicBezTo>
                    <a:pt x="15" y="1"/>
                    <a:pt x="15" y="16"/>
                    <a:pt x="0" y="16"/>
                  </a:cubicBezTo>
                  <a:lnTo>
                    <a:pt x="0" y="717"/>
                  </a:lnTo>
                  <a:lnTo>
                    <a:pt x="15" y="778"/>
                  </a:lnTo>
                  <a:lnTo>
                    <a:pt x="31" y="793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7862494" y="4103235"/>
              <a:ext cx="5852" cy="43228"/>
            </a:xfrm>
            <a:custGeom>
              <a:rect b="b" l="l" r="r" t="t"/>
              <a:pathLst>
                <a:path extrusionOk="0" h="687" w="93">
                  <a:moveTo>
                    <a:pt x="92" y="1"/>
                  </a:moveTo>
                  <a:cubicBezTo>
                    <a:pt x="31" y="46"/>
                    <a:pt x="1" y="92"/>
                    <a:pt x="1" y="168"/>
                  </a:cubicBezTo>
                  <a:lnTo>
                    <a:pt x="1" y="199"/>
                  </a:lnTo>
                  <a:lnTo>
                    <a:pt x="92" y="686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CB8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7910440" y="4019863"/>
              <a:ext cx="1007" cy="1951"/>
            </a:xfrm>
            <a:custGeom>
              <a:rect b="b" l="l" r="r" t="t"/>
              <a:pathLst>
                <a:path extrusionOk="0" h="31" w="16">
                  <a:moveTo>
                    <a:pt x="1" y="0"/>
                  </a:moveTo>
                  <a:lnTo>
                    <a:pt x="1" y="31"/>
                  </a:lnTo>
                  <a:lnTo>
                    <a:pt x="16" y="3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7621880" y="3046775"/>
              <a:ext cx="1007" cy="1070"/>
            </a:xfrm>
            <a:custGeom>
              <a:rect b="b" l="l" r="r" t="t"/>
              <a:pathLst>
                <a:path extrusionOk="0" h="17" w="16">
                  <a:moveTo>
                    <a:pt x="16" y="1"/>
                  </a:moveTo>
                  <a:cubicBezTo>
                    <a:pt x="16" y="1"/>
                    <a:pt x="1" y="16"/>
                    <a:pt x="16" y="1"/>
                  </a:cubicBezTo>
                  <a:cubicBezTo>
                    <a:pt x="1" y="16"/>
                    <a:pt x="1" y="16"/>
                    <a:pt x="16" y="1"/>
                  </a:cubicBezTo>
                  <a:lnTo>
                    <a:pt x="16" y="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7656424" y="3518438"/>
              <a:ext cx="1007" cy="63"/>
            </a:xfrm>
            <a:custGeom>
              <a:rect b="b" l="l" r="r" t="t"/>
              <a:pathLst>
                <a:path extrusionOk="0" h="1" w="16">
                  <a:moveTo>
                    <a:pt x="15" y="1"/>
                  </a:moveTo>
                  <a:lnTo>
                    <a:pt x="0" y="1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FFC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7646797" y="3495471"/>
              <a:ext cx="174547" cy="28819"/>
            </a:xfrm>
            <a:custGeom>
              <a:rect b="b" l="l" r="r" t="t"/>
              <a:pathLst>
                <a:path extrusionOk="0" h="458" w="2774">
                  <a:moveTo>
                    <a:pt x="2698" y="0"/>
                  </a:moveTo>
                  <a:cubicBezTo>
                    <a:pt x="2698" y="0"/>
                    <a:pt x="367" y="305"/>
                    <a:pt x="184" y="351"/>
                  </a:cubicBezTo>
                  <a:cubicBezTo>
                    <a:pt x="1" y="381"/>
                    <a:pt x="92" y="442"/>
                    <a:pt x="92" y="442"/>
                  </a:cubicBezTo>
                  <a:lnTo>
                    <a:pt x="2774" y="457"/>
                  </a:lnTo>
                  <a:lnTo>
                    <a:pt x="2774" y="457"/>
                  </a:lnTo>
                  <a:lnTo>
                    <a:pt x="2698" y="0"/>
                  </a:lnTo>
                  <a:close/>
                </a:path>
              </a:pathLst>
            </a:custGeom>
            <a:solidFill>
              <a:srgbClr val="FE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7693800" y="3297015"/>
              <a:ext cx="11578" cy="24036"/>
            </a:xfrm>
            <a:custGeom>
              <a:rect b="b" l="l" r="r" t="t"/>
              <a:pathLst>
                <a:path extrusionOk="0" h="382" w="184">
                  <a:moveTo>
                    <a:pt x="0" y="0"/>
                  </a:moveTo>
                  <a:lnTo>
                    <a:pt x="0" y="381"/>
                  </a:lnTo>
                  <a:cubicBezTo>
                    <a:pt x="46" y="336"/>
                    <a:pt x="122" y="305"/>
                    <a:pt x="183" y="244"/>
                  </a:cubicBezTo>
                  <a:cubicBezTo>
                    <a:pt x="107" y="168"/>
                    <a:pt x="31" y="77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7656424" y="3176205"/>
              <a:ext cx="73871" cy="145791"/>
            </a:xfrm>
            <a:custGeom>
              <a:rect b="b" l="l" r="r" t="t"/>
              <a:pathLst>
                <a:path extrusionOk="0" h="2317" w="1174">
                  <a:moveTo>
                    <a:pt x="762" y="1"/>
                  </a:moveTo>
                  <a:cubicBezTo>
                    <a:pt x="742" y="1"/>
                    <a:pt x="722" y="2"/>
                    <a:pt x="702" y="6"/>
                  </a:cubicBezTo>
                  <a:lnTo>
                    <a:pt x="702" y="6"/>
                  </a:lnTo>
                  <a:cubicBezTo>
                    <a:pt x="703" y="7"/>
                    <a:pt x="705" y="7"/>
                    <a:pt x="707" y="7"/>
                  </a:cubicBezTo>
                  <a:cubicBezTo>
                    <a:pt x="715" y="7"/>
                    <a:pt x="732" y="1"/>
                    <a:pt x="762" y="1"/>
                  </a:cubicBezTo>
                  <a:close/>
                  <a:moveTo>
                    <a:pt x="762" y="1"/>
                  </a:moveTo>
                  <a:cubicBezTo>
                    <a:pt x="772" y="1"/>
                    <a:pt x="782" y="7"/>
                    <a:pt x="797" y="7"/>
                  </a:cubicBezTo>
                  <a:cubicBezTo>
                    <a:pt x="804" y="7"/>
                    <a:pt x="813" y="6"/>
                    <a:pt x="823" y="1"/>
                  </a:cubicBezTo>
                  <a:close/>
                  <a:moveTo>
                    <a:pt x="701" y="1"/>
                  </a:moveTo>
                  <a:cubicBezTo>
                    <a:pt x="592" y="17"/>
                    <a:pt x="484" y="84"/>
                    <a:pt x="387" y="189"/>
                  </a:cubicBezTo>
                  <a:lnTo>
                    <a:pt x="387" y="189"/>
                  </a:lnTo>
                  <a:cubicBezTo>
                    <a:pt x="486" y="88"/>
                    <a:pt x="594" y="23"/>
                    <a:pt x="702" y="6"/>
                  </a:cubicBezTo>
                  <a:lnTo>
                    <a:pt x="702" y="6"/>
                  </a:lnTo>
                  <a:cubicBezTo>
                    <a:pt x="701" y="4"/>
                    <a:pt x="701" y="3"/>
                    <a:pt x="701" y="1"/>
                  </a:cubicBezTo>
                  <a:close/>
                  <a:moveTo>
                    <a:pt x="823" y="1"/>
                  </a:moveTo>
                  <a:lnTo>
                    <a:pt x="823" y="1"/>
                  </a:lnTo>
                  <a:cubicBezTo>
                    <a:pt x="991" y="31"/>
                    <a:pt x="1128" y="199"/>
                    <a:pt x="1173" y="458"/>
                  </a:cubicBezTo>
                  <a:cubicBezTo>
                    <a:pt x="1128" y="199"/>
                    <a:pt x="991" y="16"/>
                    <a:pt x="823" y="1"/>
                  </a:cubicBezTo>
                  <a:close/>
                  <a:moveTo>
                    <a:pt x="387" y="189"/>
                  </a:moveTo>
                  <a:cubicBezTo>
                    <a:pt x="211" y="371"/>
                    <a:pt x="64" y="671"/>
                    <a:pt x="0" y="1037"/>
                  </a:cubicBezTo>
                  <a:cubicBezTo>
                    <a:pt x="69" y="685"/>
                    <a:pt x="212" y="377"/>
                    <a:pt x="387" y="189"/>
                  </a:cubicBezTo>
                  <a:close/>
                  <a:moveTo>
                    <a:pt x="930" y="1936"/>
                  </a:moveTo>
                  <a:lnTo>
                    <a:pt x="930" y="1936"/>
                  </a:lnTo>
                  <a:cubicBezTo>
                    <a:pt x="869" y="2027"/>
                    <a:pt x="823" y="2103"/>
                    <a:pt x="762" y="2164"/>
                  </a:cubicBezTo>
                  <a:cubicBezTo>
                    <a:pt x="738" y="2188"/>
                    <a:pt x="714" y="2213"/>
                    <a:pt x="688" y="2234"/>
                  </a:cubicBezTo>
                  <a:lnTo>
                    <a:pt x="688" y="2234"/>
                  </a:lnTo>
                  <a:cubicBezTo>
                    <a:pt x="779" y="2164"/>
                    <a:pt x="863" y="2059"/>
                    <a:pt x="930" y="1936"/>
                  </a:cubicBezTo>
                  <a:close/>
                  <a:moveTo>
                    <a:pt x="688" y="2234"/>
                  </a:moveTo>
                  <a:lnTo>
                    <a:pt x="688" y="2234"/>
                  </a:lnTo>
                  <a:cubicBezTo>
                    <a:pt x="654" y="2260"/>
                    <a:pt x="618" y="2282"/>
                    <a:pt x="582" y="2297"/>
                  </a:cubicBezTo>
                  <a:lnTo>
                    <a:pt x="582" y="2297"/>
                  </a:lnTo>
                  <a:cubicBezTo>
                    <a:pt x="621" y="2285"/>
                    <a:pt x="655" y="2262"/>
                    <a:pt x="688" y="2234"/>
                  </a:cubicBezTo>
                  <a:close/>
                  <a:moveTo>
                    <a:pt x="582" y="2297"/>
                  </a:moveTo>
                  <a:cubicBezTo>
                    <a:pt x="576" y="2298"/>
                    <a:pt x="570" y="2300"/>
                    <a:pt x="564" y="2301"/>
                  </a:cubicBezTo>
                  <a:cubicBezTo>
                    <a:pt x="553" y="2301"/>
                    <a:pt x="542" y="2309"/>
                    <a:pt x="531" y="2314"/>
                  </a:cubicBezTo>
                  <a:lnTo>
                    <a:pt x="531" y="2314"/>
                  </a:lnTo>
                  <a:cubicBezTo>
                    <a:pt x="548" y="2310"/>
                    <a:pt x="565" y="2304"/>
                    <a:pt x="582" y="2297"/>
                  </a:cubicBezTo>
                  <a:close/>
                  <a:moveTo>
                    <a:pt x="531" y="2314"/>
                  </a:moveTo>
                  <a:lnTo>
                    <a:pt x="531" y="2314"/>
                  </a:lnTo>
                  <a:cubicBezTo>
                    <a:pt x="526" y="2315"/>
                    <a:pt x="522" y="2316"/>
                    <a:pt x="518" y="2316"/>
                  </a:cubicBezTo>
                  <a:cubicBezTo>
                    <a:pt x="522" y="2316"/>
                    <a:pt x="526" y="2315"/>
                    <a:pt x="531" y="2314"/>
                  </a:cubicBezTo>
                  <a:close/>
                </a:path>
              </a:pathLst>
            </a:custGeom>
            <a:solidFill>
              <a:srgbClr val="9399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7931519" y="3051557"/>
              <a:ext cx="63" cy="63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6181972" y="2675787"/>
              <a:ext cx="19380" cy="286738"/>
            </a:xfrm>
            <a:custGeom>
              <a:rect b="b" l="l" r="r" t="t"/>
              <a:pathLst>
                <a:path extrusionOk="0" h="4557" w="308">
                  <a:moveTo>
                    <a:pt x="290" y="0"/>
                  </a:moveTo>
                  <a:cubicBezTo>
                    <a:pt x="302" y="270"/>
                    <a:pt x="307" y="573"/>
                    <a:pt x="301" y="914"/>
                  </a:cubicBezTo>
                  <a:lnTo>
                    <a:pt x="301" y="914"/>
                  </a:lnTo>
                  <a:cubicBezTo>
                    <a:pt x="307" y="571"/>
                    <a:pt x="303" y="268"/>
                    <a:pt x="290" y="0"/>
                  </a:cubicBezTo>
                  <a:close/>
                  <a:moveTo>
                    <a:pt x="301" y="914"/>
                  </a:moveTo>
                  <a:lnTo>
                    <a:pt x="301" y="914"/>
                  </a:lnTo>
                  <a:cubicBezTo>
                    <a:pt x="290" y="1564"/>
                    <a:pt x="241" y="2356"/>
                    <a:pt x="145" y="3314"/>
                  </a:cubicBezTo>
                  <a:lnTo>
                    <a:pt x="145" y="3314"/>
                  </a:lnTo>
                  <a:cubicBezTo>
                    <a:pt x="244" y="2355"/>
                    <a:pt x="291" y="1565"/>
                    <a:pt x="301" y="914"/>
                  </a:cubicBezTo>
                  <a:close/>
                  <a:moveTo>
                    <a:pt x="145" y="3314"/>
                  </a:moveTo>
                  <a:lnTo>
                    <a:pt x="145" y="3314"/>
                  </a:lnTo>
                  <a:cubicBezTo>
                    <a:pt x="106" y="3700"/>
                    <a:pt x="58" y="4113"/>
                    <a:pt x="0" y="4556"/>
                  </a:cubicBezTo>
                  <a:lnTo>
                    <a:pt x="46" y="4221"/>
                  </a:lnTo>
                  <a:cubicBezTo>
                    <a:pt x="84" y="3903"/>
                    <a:pt x="117" y="3601"/>
                    <a:pt x="145" y="331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6076515" y="2482113"/>
              <a:ext cx="16360" cy="6796"/>
            </a:xfrm>
            <a:custGeom>
              <a:rect b="b" l="l" r="r" t="t"/>
              <a:pathLst>
                <a:path extrusionOk="0" h="108" w="260">
                  <a:moveTo>
                    <a:pt x="259" y="1"/>
                  </a:moveTo>
                  <a:lnTo>
                    <a:pt x="259" y="1"/>
                  </a:lnTo>
                  <a:cubicBezTo>
                    <a:pt x="183" y="31"/>
                    <a:pt x="77" y="77"/>
                    <a:pt x="0" y="107"/>
                  </a:cubicBezTo>
                  <a:cubicBezTo>
                    <a:pt x="107" y="77"/>
                    <a:pt x="168" y="62"/>
                    <a:pt x="259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6056380" y="4061077"/>
              <a:ext cx="63" cy="60469"/>
            </a:xfrm>
            <a:custGeom>
              <a:rect b="b" l="l" r="r" t="t"/>
              <a:pathLst>
                <a:path extrusionOk="0" h="961" w="1">
                  <a:moveTo>
                    <a:pt x="0" y="0"/>
                  </a:moveTo>
                  <a:lnTo>
                    <a:pt x="0" y="0"/>
                  </a:lnTo>
                  <a:lnTo>
                    <a:pt x="0" y="960"/>
                  </a:lnTo>
                  <a:lnTo>
                    <a:pt x="0" y="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83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6004595" y="4062965"/>
              <a:ext cx="2014" cy="59525"/>
            </a:xfrm>
            <a:custGeom>
              <a:rect b="b" l="l" r="r" t="t"/>
              <a:pathLst>
                <a:path extrusionOk="0" h="946" w="32">
                  <a:moveTo>
                    <a:pt x="1" y="945"/>
                  </a:moveTo>
                  <a:lnTo>
                    <a:pt x="1" y="945"/>
                  </a:lnTo>
                  <a:lnTo>
                    <a:pt x="1" y="945"/>
                  </a:lnTo>
                  <a:lnTo>
                    <a:pt x="1" y="945"/>
                  </a:lnTo>
                  <a:lnTo>
                    <a:pt x="1" y="945"/>
                  </a:lnTo>
                  <a:close/>
                  <a:moveTo>
                    <a:pt x="31" y="1"/>
                  </a:moveTo>
                  <a:lnTo>
                    <a:pt x="31" y="1"/>
                  </a:lnTo>
                  <a:lnTo>
                    <a:pt x="1" y="915"/>
                  </a:lnTo>
                  <a:lnTo>
                    <a:pt x="1" y="915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004595" y="4120539"/>
              <a:ext cx="63" cy="1951"/>
            </a:xfrm>
            <a:custGeom>
              <a:rect b="b" l="l" r="r" t="t"/>
              <a:pathLst>
                <a:path extrusionOk="0" h="31" w="1">
                  <a:moveTo>
                    <a:pt x="1" y="0"/>
                  </a:moveTo>
                  <a:lnTo>
                    <a:pt x="1" y="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5982572" y="3202129"/>
              <a:ext cx="33601" cy="117980"/>
            </a:xfrm>
            <a:custGeom>
              <a:rect b="b" l="l" r="r" t="t"/>
              <a:pathLst>
                <a:path extrusionOk="0" h="1875" w="534">
                  <a:moveTo>
                    <a:pt x="534" y="0"/>
                  </a:moveTo>
                  <a:cubicBezTo>
                    <a:pt x="335" y="625"/>
                    <a:pt x="168" y="1280"/>
                    <a:pt x="0" y="1874"/>
                  </a:cubicBezTo>
                  <a:cubicBezTo>
                    <a:pt x="168" y="1280"/>
                    <a:pt x="351" y="625"/>
                    <a:pt x="534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6326693" y="2624946"/>
              <a:ext cx="2957" cy="10634"/>
            </a:xfrm>
            <a:custGeom>
              <a:rect b="b" l="l" r="r" t="t"/>
              <a:pathLst>
                <a:path extrusionOk="0" h="169" w="47">
                  <a:moveTo>
                    <a:pt x="47" y="1"/>
                  </a:moveTo>
                  <a:cubicBezTo>
                    <a:pt x="31" y="47"/>
                    <a:pt x="1" y="108"/>
                    <a:pt x="16" y="169"/>
                  </a:cubicBezTo>
                  <a:lnTo>
                    <a:pt x="47" y="1"/>
                  </a:lnTo>
                  <a:close/>
                </a:path>
              </a:pathLst>
            </a:custGeom>
            <a:solidFill>
              <a:srgbClr val="B25B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8" name="Google Shape;938;p41"/>
            <p:cNvGrpSpPr/>
            <p:nvPr/>
          </p:nvGrpSpPr>
          <p:grpSpPr>
            <a:xfrm>
              <a:off x="5553255" y="2157120"/>
              <a:ext cx="1139772" cy="2083349"/>
              <a:chOff x="2103783" y="1501326"/>
              <a:chExt cx="1512637" cy="2764895"/>
            </a:xfrm>
          </p:grpSpPr>
          <p:grpSp>
            <p:nvGrpSpPr>
              <p:cNvPr id="939" name="Google Shape;939;p41"/>
              <p:cNvGrpSpPr/>
              <p:nvPr/>
            </p:nvGrpSpPr>
            <p:grpSpPr>
              <a:xfrm>
                <a:off x="2103783" y="1619146"/>
                <a:ext cx="1264539" cy="2647075"/>
                <a:chOff x="2103783" y="1619146"/>
                <a:chExt cx="1264539" cy="2647075"/>
              </a:xfrm>
            </p:grpSpPr>
            <p:grpSp>
              <p:nvGrpSpPr>
                <p:cNvPr id="940" name="Google Shape;940;p41"/>
                <p:cNvGrpSpPr/>
                <p:nvPr/>
              </p:nvGrpSpPr>
              <p:grpSpPr>
                <a:xfrm>
                  <a:off x="2103783" y="1619153"/>
                  <a:ext cx="1120740" cy="2647068"/>
                  <a:chOff x="2103783" y="1619153"/>
                  <a:chExt cx="1120740" cy="2647068"/>
                </a:xfrm>
              </p:grpSpPr>
              <p:sp>
                <p:nvSpPr>
                  <p:cNvPr id="941" name="Google Shape;941;p41"/>
                  <p:cNvSpPr/>
                  <p:nvPr/>
                </p:nvSpPr>
                <p:spPr>
                  <a:xfrm>
                    <a:off x="2701521" y="1876687"/>
                    <a:ext cx="99290" cy="67391"/>
                  </a:xfrm>
                  <a:custGeom>
                    <a:rect b="b" l="l" r="r" t="t"/>
                    <a:pathLst>
                      <a:path extrusionOk="0" h="807" w="1189">
                        <a:moveTo>
                          <a:pt x="0" y="0"/>
                        </a:moveTo>
                        <a:cubicBezTo>
                          <a:pt x="16" y="122"/>
                          <a:pt x="46" y="229"/>
                          <a:pt x="61" y="366"/>
                        </a:cubicBezTo>
                        <a:cubicBezTo>
                          <a:pt x="138" y="473"/>
                          <a:pt x="244" y="579"/>
                          <a:pt x="366" y="656"/>
                        </a:cubicBezTo>
                        <a:cubicBezTo>
                          <a:pt x="522" y="760"/>
                          <a:pt x="693" y="807"/>
                          <a:pt x="872" y="807"/>
                        </a:cubicBezTo>
                        <a:cubicBezTo>
                          <a:pt x="956" y="807"/>
                          <a:pt x="1041" y="797"/>
                          <a:pt x="1128" y="777"/>
                        </a:cubicBezTo>
                        <a:lnTo>
                          <a:pt x="1143" y="777"/>
                        </a:lnTo>
                        <a:cubicBezTo>
                          <a:pt x="1158" y="732"/>
                          <a:pt x="1158" y="686"/>
                          <a:pt x="1189" y="625"/>
                        </a:cubicBezTo>
                        <a:lnTo>
                          <a:pt x="1128" y="61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B25B5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42" name="Google Shape;942;p41"/>
                  <p:cNvGrpSpPr/>
                  <p:nvPr/>
                </p:nvGrpSpPr>
                <p:grpSpPr>
                  <a:xfrm>
                    <a:off x="2103783" y="1619153"/>
                    <a:ext cx="1120740" cy="2647068"/>
                    <a:chOff x="2103783" y="1619153"/>
                    <a:chExt cx="1120740" cy="2647068"/>
                  </a:xfrm>
                </p:grpSpPr>
                <p:grpSp>
                  <p:nvGrpSpPr>
                    <p:cNvPr id="943" name="Google Shape;943;p41"/>
                    <p:cNvGrpSpPr/>
                    <p:nvPr/>
                  </p:nvGrpSpPr>
                  <p:grpSpPr>
                    <a:xfrm>
                      <a:off x="2181110" y="4154405"/>
                      <a:ext cx="638824" cy="43006"/>
                      <a:chOff x="2181110" y="4154405"/>
                      <a:chExt cx="638824" cy="43006"/>
                    </a:xfrm>
                  </p:grpSpPr>
                  <p:sp>
                    <p:nvSpPr>
                      <p:cNvPr id="944" name="Google Shape;944;p41"/>
                      <p:cNvSpPr/>
                      <p:nvPr/>
                    </p:nvSpPr>
                    <p:spPr>
                      <a:xfrm>
                        <a:off x="2776593" y="4171273"/>
                        <a:ext cx="43340" cy="15699"/>
                      </a:xfrm>
                      <a:custGeom>
                        <a:rect b="b" l="l" r="r" t="t"/>
                        <a:pathLst>
                          <a:path extrusionOk="0" h="188" w="519">
                            <a:moveTo>
                              <a:pt x="381" y="23"/>
                            </a:moveTo>
                            <a:cubicBezTo>
                              <a:pt x="381" y="23"/>
                              <a:pt x="397" y="23"/>
                              <a:pt x="412" y="39"/>
                            </a:cubicBezTo>
                            <a:cubicBezTo>
                              <a:pt x="442" y="39"/>
                              <a:pt x="457" y="39"/>
                              <a:pt x="457" y="54"/>
                            </a:cubicBezTo>
                            <a:cubicBezTo>
                              <a:pt x="473" y="84"/>
                              <a:pt x="457" y="99"/>
                              <a:pt x="457" y="99"/>
                            </a:cubicBezTo>
                            <a:cubicBezTo>
                              <a:pt x="427" y="140"/>
                              <a:pt x="329" y="154"/>
                              <a:pt x="222" y="154"/>
                            </a:cubicBezTo>
                            <a:cubicBezTo>
                              <a:pt x="168" y="154"/>
                              <a:pt x="112" y="150"/>
                              <a:pt x="61" y="145"/>
                            </a:cubicBezTo>
                            <a:cubicBezTo>
                              <a:pt x="153" y="84"/>
                              <a:pt x="259" y="39"/>
                              <a:pt x="381" y="23"/>
                            </a:cubicBezTo>
                            <a:close/>
                            <a:moveTo>
                              <a:pt x="383" y="0"/>
                            </a:moveTo>
                            <a:cubicBezTo>
                              <a:pt x="228" y="0"/>
                              <a:pt x="14" y="130"/>
                              <a:pt x="0" y="130"/>
                            </a:cubicBezTo>
                            <a:lnTo>
                              <a:pt x="0" y="176"/>
                            </a:lnTo>
                            <a:cubicBezTo>
                              <a:pt x="38" y="183"/>
                              <a:pt x="80" y="187"/>
                              <a:pt x="124" y="187"/>
                            </a:cubicBezTo>
                            <a:cubicBezTo>
                              <a:pt x="168" y="187"/>
                              <a:pt x="214" y="183"/>
                              <a:pt x="259" y="176"/>
                            </a:cubicBezTo>
                            <a:cubicBezTo>
                              <a:pt x="366" y="176"/>
                              <a:pt x="457" y="176"/>
                              <a:pt x="488" y="115"/>
                            </a:cubicBezTo>
                            <a:cubicBezTo>
                              <a:pt x="518" y="99"/>
                              <a:pt x="518" y="54"/>
                              <a:pt x="488" y="39"/>
                            </a:cubicBezTo>
                            <a:cubicBezTo>
                              <a:pt x="488" y="23"/>
                              <a:pt x="457" y="8"/>
                              <a:pt x="442" y="8"/>
                            </a:cubicBezTo>
                            <a:cubicBezTo>
                              <a:pt x="424" y="3"/>
                              <a:pt x="404" y="0"/>
                              <a:pt x="38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945" name="Google Shape;945;p41"/>
                      <p:cNvSpPr/>
                      <p:nvPr/>
                    </p:nvSpPr>
                    <p:spPr>
                      <a:xfrm>
                        <a:off x="2776593" y="4155323"/>
                        <a:ext cx="26806" cy="31900"/>
                      </a:xfrm>
                      <a:custGeom>
                        <a:rect b="b" l="l" r="r" t="t"/>
                        <a:pathLst>
                          <a:path extrusionOk="0" h="382" w="321">
                            <a:moveTo>
                              <a:pt x="183" y="31"/>
                            </a:moveTo>
                            <a:cubicBezTo>
                              <a:pt x="232" y="31"/>
                              <a:pt x="242" y="51"/>
                              <a:pt x="244" y="51"/>
                            </a:cubicBezTo>
                            <a:cubicBezTo>
                              <a:pt x="244" y="51"/>
                              <a:pt x="244" y="50"/>
                              <a:pt x="244" y="47"/>
                            </a:cubicBezTo>
                            <a:lnTo>
                              <a:pt x="244" y="47"/>
                            </a:lnTo>
                            <a:cubicBezTo>
                              <a:pt x="259" y="108"/>
                              <a:pt x="138" y="260"/>
                              <a:pt x="31" y="306"/>
                            </a:cubicBezTo>
                            <a:cubicBezTo>
                              <a:pt x="31" y="214"/>
                              <a:pt x="77" y="138"/>
                              <a:pt x="138" y="62"/>
                            </a:cubicBezTo>
                            <a:cubicBezTo>
                              <a:pt x="138" y="47"/>
                              <a:pt x="168" y="31"/>
                              <a:pt x="183" y="31"/>
                            </a:cubicBezTo>
                            <a:close/>
                            <a:moveTo>
                              <a:pt x="229" y="1"/>
                            </a:moveTo>
                            <a:cubicBezTo>
                              <a:pt x="183" y="1"/>
                              <a:pt x="153" y="16"/>
                              <a:pt x="107" y="47"/>
                            </a:cubicBezTo>
                            <a:cubicBezTo>
                              <a:pt x="31" y="123"/>
                              <a:pt x="0" y="230"/>
                              <a:pt x="0" y="367"/>
                            </a:cubicBezTo>
                            <a:lnTo>
                              <a:pt x="31" y="382"/>
                            </a:lnTo>
                            <a:cubicBezTo>
                              <a:pt x="138" y="321"/>
                              <a:pt x="320" y="153"/>
                              <a:pt x="305" y="62"/>
                            </a:cubicBezTo>
                            <a:cubicBezTo>
                              <a:pt x="305" y="47"/>
                              <a:pt x="290" y="1"/>
                              <a:pt x="229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946" name="Google Shape;946;p41"/>
                      <p:cNvSpPr/>
                      <p:nvPr/>
                    </p:nvSpPr>
                    <p:spPr>
                      <a:xfrm>
                        <a:off x="2193886" y="4154405"/>
                        <a:ext cx="19123" cy="43006"/>
                      </a:xfrm>
                      <a:custGeom>
                        <a:rect b="b" l="l" r="r" t="t"/>
                        <a:pathLst>
                          <a:path extrusionOk="0" h="515" w="229">
                            <a:moveTo>
                              <a:pt x="122" y="29"/>
                            </a:moveTo>
                            <a:cubicBezTo>
                              <a:pt x="131" y="29"/>
                              <a:pt x="137" y="42"/>
                              <a:pt x="137" y="42"/>
                            </a:cubicBezTo>
                            <a:cubicBezTo>
                              <a:pt x="198" y="73"/>
                              <a:pt x="198" y="286"/>
                              <a:pt x="183" y="439"/>
                            </a:cubicBezTo>
                            <a:cubicBezTo>
                              <a:pt x="122" y="317"/>
                              <a:pt x="107" y="225"/>
                              <a:pt x="77" y="119"/>
                            </a:cubicBezTo>
                            <a:lnTo>
                              <a:pt x="77" y="73"/>
                            </a:lnTo>
                            <a:cubicBezTo>
                              <a:pt x="77" y="58"/>
                              <a:pt x="77" y="42"/>
                              <a:pt x="107" y="42"/>
                            </a:cubicBezTo>
                            <a:cubicBezTo>
                              <a:pt x="112" y="32"/>
                              <a:pt x="117" y="29"/>
                              <a:pt x="122" y="29"/>
                            </a:cubicBezTo>
                            <a:close/>
                            <a:moveTo>
                              <a:pt x="120" y="1"/>
                            </a:moveTo>
                            <a:cubicBezTo>
                              <a:pt x="107" y="1"/>
                              <a:pt x="92" y="4"/>
                              <a:pt x="77" y="12"/>
                            </a:cubicBezTo>
                            <a:cubicBezTo>
                              <a:pt x="61" y="27"/>
                              <a:pt x="46" y="58"/>
                              <a:pt x="46" y="73"/>
                            </a:cubicBezTo>
                            <a:cubicBezTo>
                              <a:pt x="0" y="210"/>
                              <a:pt x="183" y="469"/>
                              <a:pt x="183" y="500"/>
                            </a:cubicBezTo>
                            <a:lnTo>
                              <a:pt x="198" y="515"/>
                            </a:lnTo>
                            <a:lnTo>
                              <a:pt x="214" y="500"/>
                            </a:lnTo>
                            <a:cubicBezTo>
                              <a:pt x="229" y="423"/>
                              <a:pt x="229" y="317"/>
                              <a:pt x="214" y="241"/>
                            </a:cubicBezTo>
                            <a:cubicBezTo>
                              <a:pt x="214" y="149"/>
                              <a:pt x="198" y="58"/>
                              <a:pt x="153" y="12"/>
                            </a:cubicBezTo>
                            <a:cubicBezTo>
                              <a:pt x="145" y="4"/>
                              <a:pt x="134" y="1"/>
                              <a:pt x="120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947" name="Google Shape;947;p41"/>
                      <p:cNvSpPr/>
                      <p:nvPr/>
                    </p:nvSpPr>
                    <p:spPr>
                      <a:xfrm>
                        <a:off x="2181110" y="4171858"/>
                        <a:ext cx="30647" cy="25553"/>
                      </a:xfrm>
                      <a:custGeom>
                        <a:rect b="b" l="l" r="r" t="t"/>
                        <a:pathLst>
                          <a:path extrusionOk="0" h="306" w="367">
                            <a:moveTo>
                              <a:pt x="72" y="30"/>
                            </a:moveTo>
                            <a:cubicBezTo>
                              <a:pt x="137" y="30"/>
                              <a:pt x="262" y="158"/>
                              <a:pt x="306" y="245"/>
                            </a:cubicBezTo>
                            <a:cubicBezTo>
                              <a:pt x="214" y="245"/>
                              <a:pt x="138" y="199"/>
                              <a:pt x="62" y="153"/>
                            </a:cubicBezTo>
                            <a:cubicBezTo>
                              <a:pt x="62" y="153"/>
                              <a:pt x="47" y="108"/>
                              <a:pt x="47" y="92"/>
                            </a:cubicBezTo>
                            <a:cubicBezTo>
                              <a:pt x="47" y="32"/>
                              <a:pt x="62" y="32"/>
                              <a:pt x="62" y="32"/>
                            </a:cubicBezTo>
                            <a:cubicBezTo>
                              <a:pt x="65" y="31"/>
                              <a:pt x="68" y="30"/>
                              <a:pt x="72" y="30"/>
                            </a:cubicBezTo>
                            <a:close/>
                            <a:moveTo>
                              <a:pt x="73" y="0"/>
                            </a:moveTo>
                            <a:cubicBezTo>
                              <a:pt x="69" y="0"/>
                              <a:pt x="66" y="0"/>
                              <a:pt x="62" y="1"/>
                            </a:cubicBezTo>
                            <a:cubicBezTo>
                              <a:pt x="47" y="1"/>
                              <a:pt x="1" y="16"/>
                              <a:pt x="1" y="77"/>
                            </a:cubicBezTo>
                            <a:cubicBezTo>
                              <a:pt x="1" y="108"/>
                              <a:pt x="31" y="153"/>
                              <a:pt x="47" y="184"/>
                            </a:cubicBezTo>
                            <a:cubicBezTo>
                              <a:pt x="123" y="260"/>
                              <a:pt x="230" y="306"/>
                              <a:pt x="367" y="306"/>
                            </a:cubicBezTo>
                            <a:lnTo>
                              <a:pt x="367" y="260"/>
                            </a:lnTo>
                            <a:cubicBezTo>
                              <a:pt x="337" y="172"/>
                              <a:pt x="168" y="0"/>
                              <a:pt x="73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948" name="Google Shape;948;p41"/>
                    <p:cNvSpPr/>
                    <p:nvPr/>
                  </p:nvSpPr>
                  <p:spPr>
                    <a:xfrm>
                      <a:off x="2840225" y="1772387"/>
                      <a:ext cx="14029" cy="19123"/>
                    </a:xfrm>
                    <a:custGeom>
                      <a:rect b="b" l="l" r="r" t="t"/>
                      <a:pathLst>
                        <a:path extrusionOk="0" h="229" w="168">
                          <a:moveTo>
                            <a:pt x="61" y="0"/>
                          </a:moveTo>
                          <a:cubicBezTo>
                            <a:pt x="15" y="15"/>
                            <a:pt x="0" y="76"/>
                            <a:pt x="0" y="122"/>
                          </a:cubicBezTo>
                          <a:cubicBezTo>
                            <a:pt x="15" y="183"/>
                            <a:pt x="61" y="229"/>
                            <a:pt x="92" y="229"/>
                          </a:cubicBezTo>
                          <a:cubicBezTo>
                            <a:pt x="153" y="198"/>
                            <a:pt x="168" y="152"/>
                            <a:pt x="153" y="92"/>
                          </a:cubicBezTo>
                          <a:cubicBezTo>
                            <a:pt x="137" y="31"/>
                            <a:pt x="92" y="0"/>
                            <a:pt x="61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49" name="Google Shape;949;p41"/>
                    <p:cNvSpPr/>
                    <p:nvPr/>
                  </p:nvSpPr>
                  <p:spPr>
                    <a:xfrm>
                      <a:off x="2846572" y="1791427"/>
                      <a:ext cx="33152" cy="47182"/>
                    </a:xfrm>
                    <a:custGeom>
                      <a:rect b="b" l="l" r="r" t="t"/>
                      <a:pathLst>
                        <a:path extrusionOk="0" h="565" w="397">
                          <a:moveTo>
                            <a:pt x="0" y="1"/>
                          </a:moveTo>
                          <a:lnTo>
                            <a:pt x="107" y="564"/>
                          </a:lnTo>
                          <a:cubicBezTo>
                            <a:pt x="214" y="564"/>
                            <a:pt x="320" y="534"/>
                            <a:pt x="396" y="458"/>
                          </a:cubicBezTo>
                          <a:cubicBezTo>
                            <a:pt x="244" y="321"/>
                            <a:pt x="107" y="168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rgbClr val="B74D3C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0" name="Google Shape;950;p41"/>
                    <p:cNvSpPr/>
                    <p:nvPr/>
                  </p:nvSpPr>
                  <p:spPr>
                    <a:xfrm>
                      <a:off x="2816008" y="1742909"/>
                      <a:ext cx="28059" cy="16785"/>
                    </a:xfrm>
                    <a:custGeom>
                      <a:rect b="b" l="l" r="r" t="t"/>
                      <a:pathLst>
                        <a:path extrusionOk="0" h="201" w="336">
                          <a:moveTo>
                            <a:pt x="272" y="0"/>
                          </a:moveTo>
                          <a:cubicBezTo>
                            <a:pt x="174" y="0"/>
                            <a:pt x="69" y="58"/>
                            <a:pt x="1" y="140"/>
                          </a:cubicBezTo>
                          <a:lnTo>
                            <a:pt x="1" y="155"/>
                          </a:lnTo>
                          <a:cubicBezTo>
                            <a:pt x="1" y="170"/>
                            <a:pt x="16" y="201"/>
                            <a:pt x="46" y="201"/>
                          </a:cubicBezTo>
                          <a:lnTo>
                            <a:pt x="46" y="170"/>
                          </a:lnTo>
                          <a:cubicBezTo>
                            <a:pt x="84" y="107"/>
                            <a:pt x="165" y="75"/>
                            <a:pt x="244" y="75"/>
                          </a:cubicBezTo>
                          <a:cubicBezTo>
                            <a:pt x="259" y="75"/>
                            <a:pt x="275" y="76"/>
                            <a:pt x="290" y="79"/>
                          </a:cubicBezTo>
                          <a:lnTo>
                            <a:pt x="305" y="79"/>
                          </a:lnTo>
                          <a:cubicBezTo>
                            <a:pt x="321" y="79"/>
                            <a:pt x="336" y="64"/>
                            <a:pt x="336" y="48"/>
                          </a:cubicBezTo>
                          <a:cubicBezTo>
                            <a:pt x="336" y="18"/>
                            <a:pt x="321" y="3"/>
                            <a:pt x="305" y="3"/>
                          </a:cubicBezTo>
                          <a:cubicBezTo>
                            <a:pt x="294" y="1"/>
                            <a:pt x="283" y="0"/>
                            <a:pt x="272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1" name="Google Shape;951;p41"/>
                    <p:cNvSpPr/>
                    <p:nvPr/>
                  </p:nvSpPr>
                  <p:spPr>
                    <a:xfrm>
                      <a:off x="2686240" y="1905914"/>
                      <a:ext cx="194739" cy="159165"/>
                    </a:xfrm>
                    <a:custGeom>
                      <a:rect b="b" l="l" r="r" t="t"/>
                      <a:pathLst>
                        <a:path extrusionOk="0" h="1906" w="2332">
                          <a:moveTo>
                            <a:pt x="260" y="1"/>
                          </a:moveTo>
                          <a:cubicBezTo>
                            <a:pt x="321" y="488"/>
                            <a:pt x="305" y="1037"/>
                            <a:pt x="1" y="1342"/>
                          </a:cubicBezTo>
                          <a:cubicBezTo>
                            <a:pt x="1" y="1342"/>
                            <a:pt x="164" y="1906"/>
                            <a:pt x="1150" y="1906"/>
                          </a:cubicBezTo>
                          <a:cubicBezTo>
                            <a:pt x="1163" y="1906"/>
                            <a:pt x="1176" y="1906"/>
                            <a:pt x="1189" y="1905"/>
                          </a:cubicBezTo>
                          <a:cubicBezTo>
                            <a:pt x="2332" y="1875"/>
                            <a:pt x="1722" y="1387"/>
                            <a:pt x="1753" y="1387"/>
                          </a:cubicBezTo>
                          <a:cubicBezTo>
                            <a:pt x="1341" y="1265"/>
                            <a:pt x="1296" y="854"/>
                            <a:pt x="1341" y="458"/>
                          </a:cubicBezTo>
                          <a:lnTo>
                            <a:pt x="1341" y="412"/>
                          </a:lnTo>
                          <a:lnTo>
                            <a:pt x="1326" y="412"/>
                          </a:lnTo>
                          <a:cubicBezTo>
                            <a:pt x="1252" y="430"/>
                            <a:pt x="1177" y="438"/>
                            <a:pt x="1102" y="438"/>
                          </a:cubicBezTo>
                          <a:cubicBezTo>
                            <a:pt x="914" y="438"/>
                            <a:pt x="728" y="384"/>
                            <a:pt x="564" y="275"/>
                          </a:cubicBezTo>
                          <a:cubicBezTo>
                            <a:pt x="458" y="199"/>
                            <a:pt x="336" y="108"/>
                            <a:pt x="260" y="1"/>
                          </a:cubicBezTo>
                          <a:close/>
                        </a:path>
                      </a:pathLst>
                    </a:custGeom>
                    <a:solidFill>
                      <a:srgbClr val="B25B5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2" name="Google Shape;952;p41"/>
                    <p:cNvSpPr/>
                    <p:nvPr/>
                  </p:nvSpPr>
                  <p:spPr>
                    <a:xfrm>
                      <a:off x="2660770" y="1964786"/>
                      <a:ext cx="188393" cy="62130"/>
                    </a:xfrm>
                    <a:custGeom>
                      <a:rect b="b" l="l" r="r" t="t"/>
                      <a:pathLst>
                        <a:path extrusionOk="0" h="744" w="2256">
                          <a:moveTo>
                            <a:pt x="835" y="1"/>
                          </a:moveTo>
                          <a:cubicBezTo>
                            <a:pt x="647" y="1"/>
                            <a:pt x="488" y="21"/>
                            <a:pt x="412" y="73"/>
                          </a:cubicBezTo>
                          <a:cubicBezTo>
                            <a:pt x="169" y="241"/>
                            <a:pt x="1" y="743"/>
                            <a:pt x="1" y="743"/>
                          </a:cubicBezTo>
                          <a:lnTo>
                            <a:pt x="2256" y="606"/>
                          </a:lnTo>
                          <a:cubicBezTo>
                            <a:pt x="2256" y="606"/>
                            <a:pt x="2088" y="210"/>
                            <a:pt x="1921" y="149"/>
                          </a:cubicBezTo>
                          <a:cubicBezTo>
                            <a:pt x="1805" y="97"/>
                            <a:pt x="1250" y="1"/>
                            <a:pt x="835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3" name="Google Shape;953;p41"/>
                    <p:cNvSpPr/>
                    <p:nvPr/>
                  </p:nvSpPr>
                  <p:spPr>
                    <a:xfrm>
                      <a:off x="2226955" y="1822574"/>
                      <a:ext cx="442840" cy="338122"/>
                    </a:xfrm>
                    <a:custGeom>
                      <a:rect b="b" l="l" r="r" t="t"/>
                      <a:pathLst>
                        <a:path extrusionOk="0" h="4049" w="5303">
                          <a:moveTo>
                            <a:pt x="318" y="0"/>
                          </a:moveTo>
                          <a:cubicBezTo>
                            <a:pt x="278" y="0"/>
                            <a:pt x="238" y="8"/>
                            <a:pt x="199" y="24"/>
                          </a:cubicBezTo>
                          <a:cubicBezTo>
                            <a:pt x="92" y="70"/>
                            <a:pt x="0" y="191"/>
                            <a:pt x="31" y="329"/>
                          </a:cubicBezTo>
                          <a:cubicBezTo>
                            <a:pt x="77" y="862"/>
                            <a:pt x="1052" y="2629"/>
                            <a:pt x="1250" y="2858"/>
                          </a:cubicBezTo>
                          <a:cubicBezTo>
                            <a:pt x="1296" y="2934"/>
                            <a:pt x="1372" y="2995"/>
                            <a:pt x="1448" y="3041"/>
                          </a:cubicBezTo>
                          <a:cubicBezTo>
                            <a:pt x="1524" y="3101"/>
                            <a:pt x="1600" y="3147"/>
                            <a:pt x="1676" y="3178"/>
                          </a:cubicBezTo>
                          <a:cubicBezTo>
                            <a:pt x="1814" y="3239"/>
                            <a:pt x="2652" y="3482"/>
                            <a:pt x="3154" y="3635"/>
                          </a:cubicBezTo>
                          <a:cubicBezTo>
                            <a:pt x="3627" y="3818"/>
                            <a:pt x="4099" y="3939"/>
                            <a:pt x="4617" y="4046"/>
                          </a:cubicBezTo>
                          <a:cubicBezTo>
                            <a:pt x="4637" y="4048"/>
                            <a:pt x="4658" y="4049"/>
                            <a:pt x="4678" y="4049"/>
                          </a:cubicBezTo>
                          <a:cubicBezTo>
                            <a:pt x="4973" y="4049"/>
                            <a:pt x="5229" y="3843"/>
                            <a:pt x="5272" y="3543"/>
                          </a:cubicBezTo>
                          <a:cubicBezTo>
                            <a:pt x="5303" y="3254"/>
                            <a:pt x="5135" y="2980"/>
                            <a:pt x="4845" y="2903"/>
                          </a:cubicBezTo>
                          <a:cubicBezTo>
                            <a:pt x="4388" y="2797"/>
                            <a:pt x="3901" y="2690"/>
                            <a:pt x="3444" y="2553"/>
                          </a:cubicBezTo>
                          <a:cubicBezTo>
                            <a:pt x="2971" y="2446"/>
                            <a:pt x="2804" y="2416"/>
                            <a:pt x="2377" y="2263"/>
                          </a:cubicBezTo>
                          <a:cubicBezTo>
                            <a:pt x="2255" y="2233"/>
                            <a:pt x="2149" y="2187"/>
                            <a:pt x="2042" y="2142"/>
                          </a:cubicBezTo>
                          <a:lnTo>
                            <a:pt x="1996" y="2111"/>
                          </a:lnTo>
                          <a:lnTo>
                            <a:pt x="1966" y="2096"/>
                          </a:lnTo>
                          <a:cubicBezTo>
                            <a:pt x="1951" y="2081"/>
                            <a:pt x="1920" y="2065"/>
                            <a:pt x="1890" y="2035"/>
                          </a:cubicBezTo>
                          <a:cubicBezTo>
                            <a:pt x="1737" y="1898"/>
                            <a:pt x="762" y="633"/>
                            <a:pt x="579" y="191"/>
                          </a:cubicBezTo>
                          <a:lnTo>
                            <a:pt x="579" y="176"/>
                          </a:lnTo>
                          <a:cubicBezTo>
                            <a:pt x="534" y="63"/>
                            <a:pt x="430" y="0"/>
                            <a:pt x="318" y="0"/>
                          </a:cubicBezTo>
                          <a:close/>
                        </a:path>
                      </a:pathLst>
                    </a:custGeom>
                    <a:solidFill>
                      <a:srgbClr val="B25B5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4" name="Google Shape;954;p41"/>
                    <p:cNvSpPr/>
                    <p:nvPr/>
                  </p:nvSpPr>
                  <p:spPr>
                    <a:xfrm>
                      <a:off x="2210420" y="1787585"/>
                      <a:ext cx="57370" cy="74322"/>
                    </a:xfrm>
                    <a:custGeom>
                      <a:rect b="b" l="l" r="r" t="t"/>
                      <a:pathLst>
                        <a:path extrusionOk="0" h="890" w="687">
                          <a:moveTo>
                            <a:pt x="153" y="1"/>
                          </a:moveTo>
                          <a:lnTo>
                            <a:pt x="0" y="885"/>
                          </a:lnTo>
                          <a:cubicBezTo>
                            <a:pt x="41" y="888"/>
                            <a:pt x="83" y="890"/>
                            <a:pt x="125" y="890"/>
                          </a:cubicBezTo>
                          <a:cubicBezTo>
                            <a:pt x="271" y="890"/>
                            <a:pt x="419" y="868"/>
                            <a:pt x="549" y="808"/>
                          </a:cubicBezTo>
                          <a:cubicBezTo>
                            <a:pt x="625" y="763"/>
                            <a:pt x="686" y="671"/>
                            <a:pt x="686" y="580"/>
                          </a:cubicBezTo>
                          <a:lnTo>
                            <a:pt x="686" y="473"/>
                          </a:lnTo>
                          <a:cubicBezTo>
                            <a:pt x="686" y="397"/>
                            <a:pt x="625" y="351"/>
                            <a:pt x="564" y="290"/>
                          </a:cubicBezTo>
                          <a:lnTo>
                            <a:pt x="153" y="1"/>
                          </a:lnTo>
                          <a:close/>
                        </a:path>
                      </a:pathLst>
                    </a:custGeom>
                    <a:solidFill>
                      <a:srgbClr val="B25B5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5" name="Google Shape;955;p41"/>
                    <p:cNvSpPr/>
                    <p:nvPr/>
                  </p:nvSpPr>
                  <p:spPr>
                    <a:xfrm>
                      <a:off x="2160818" y="1767293"/>
                      <a:ext cx="62380" cy="94196"/>
                    </a:xfrm>
                    <a:custGeom>
                      <a:rect b="b" l="l" r="r" t="t"/>
                      <a:pathLst>
                        <a:path extrusionOk="0" h="1128" w="747">
                          <a:moveTo>
                            <a:pt x="0" y="0"/>
                          </a:moveTo>
                          <a:lnTo>
                            <a:pt x="0" y="792"/>
                          </a:lnTo>
                          <a:lnTo>
                            <a:pt x="594" y="1128"/>
                          </a:lnTo>
                          <a:lnTo>
                            <a:pt x="747" y="25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B25B5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6" name="Google Shape;956;p41"/>
                    <p:cNvSpPr/>
                    <p:nvPr/>
                  </p:nvSpPr>
                  <p:spPr>
                    <a:xfrm>
                      <a:off x="2469958" y="2011549"/>
                      <a:ext cx="231650" cy="153988"/>
                    </a:xfrm>
                    <a:custGeom>
                      <a:rect b="b" l="l" r="r" t="t"/>
                      <a:pathLst>
                        <a:path extrusionOk="0" h="1844" w="2774">
                          <a:moveTo>
                            <a:pt x="1875" y="0"/>
                          </a:moveTo>
                          <a:lnTo>
                            <a:pt x="1875" y="0"/>
                          </a:lnTo>
                          <a:cubicBezTo>
                            <a:pt x="1723" y="31"/>
                            <a:pt x="1291" y="121"/>
                            <a:pt x="804" y="121"/>
                          </a:cubicBezTo>
                          <a:cubicBezTo>
                            <a:pt x="555" y="121"/>
                            <a:pt x="293" y="98"/>
                            <a:pt x="46" y="31"/>
                          </a:cubicBezTo>
                          <a:lnTo>
                            <a:pt x="1" y="1509"/>
                          </a:lnTo>
                          <a:cubicBezTo>
                            <a:pt x="1" y="1509"/>
                            <a:pt x="678" y="1844"/>
                            <a:pt x="1269" y="1844"/>
                          </a:cubicBezTo>
                          <a:cubicBezTo>
                            <a:pt x="1485" y="1844"/>
                            <a:pt x="1689" y="1799"/>
                            <a:pt x="1844" y="1676"/>
                          </a:cubicBezTo>
                          <a:cubicBezTo>
                            <a:pt x="2408" y="1250"/>
                            <a:pt x="2773" y="427"/>
                            <a:pt x="1875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7" name="Google Shape;957;p41"/>
                    <p:cNvSpPr/>
                    <p:nvPr/>
                  </p:nvSpPr>
                  <p:spPr>
                    <a:xfrm>
                      <a:off x="2441983" y="2001362"/>
                      <a:ext cx="59875" cy="169270"/>
                    </a:xfrm>
                    <a:custGeom>
                      <a:rect b="b" l="l" r="r" t="t"/>
                      <a:pathLst>
                        <a:path extrusionOk="0" h="2027" w="717">
                          <a:moveTo>
                            <a:pt x="183" y="1"/>
                          </a:moveTo>
                          <a:lnTo>
                            <a:pt x="0" y="1768"/>
                          </a:lnTo>
                          <a:lnTo>
                            <a:pt x="579" y="2027"/>
                          </a:lnTo>
                          <a:lnTo>
                            <a:pt x="716" y="92"/>
                          </a:lnTo>
                          <a:lnTo>
                            <a:pt x="183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8" name="Google Shape;958;p41"/>
                    <p:cNvSpPr/>
                    <p:nvPr/>
                  </p:nvSpPr>
                  <p:spPr>
                    <a:xfrm>
                      <a:off x="2552629" y="1999608"/>
                      <a:ext cx="421212" cy="571859"/>
                    </a:xfrm>
                    <a:custGeom>
                      <a:rect b="b" l="l" r="r" t="t"/>
                      <a:pathLst>
                        <a:path extrusionOk="0" h="6848" w="5044">
                          <a:moveTo>
                            <a:pt x="2549" y="0"/>
                          </a:moveTo>
                          <a:cubicBezTo>
                            <a:pt x="2231" y="0"/>
                            <a:pt x="1911" y="12"/>
                            <a:pt x="1601" y="37"/>
                          </a:cubicBezTo>
                          <a:lnTo>
                            <a:pt x="1220" y="67"/>
                          </a:lnTo>
                          <a:cubicBezTo>
                            <a:pt x="610" y="113"/>
                            <a:pt x="1" y="646"/>
                            <a:pt x="123" y="1240"/>
                          </a:cubicBezTo>
                          <a:cubicBezTo>
                            <a:pt x="793" y="4486"/>
                            <a:pt x="610" y="6314"/>
                            <a:pt x="549" y="6847"/>
                          </a:cubicBezTo>
                          <a:lnTo>
                            <a:pt x="4617" y="6817"/>
                          </a:lnTo>
                          <a:cubicBezTo>
                            <a:pt x="5044" y="3465"/>
                            <a:pt x="4922" y="1774"/>
                            <a:pt x="4754" y="951"/>
                          </a:cubicBezTo>
                          <a:cubicBezTo>
                            <a:pt x="4678" y="509"/>
                            <a:pt x="4313" y="174"/>
                            <a:pt x="3886" y="98"/>
                          </a:cubicBezTo>
                          <a:cubicBezTo>
                            <a:pt x="3703" y="67"/>
                            <a:pt x="3520" y="37"/>
                            <a:pt x="3322" y="22"/>
                          </a:cubicBezTo>
                          <a:cubicBezTo>
                            <a:pt x="3069" y="8"/>
                            <a:pt x="2809" y="0"/>
                            <a:pt x="2549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59" name="Google Shape;959;p41"/>
                    <p:cNvSpPr/>
                    <p:nvPr/>
                  </p:nvSpPr>
                  <p:spPr>
                    <a:xfrm>
                      <a:off x="2832543" y="2104408"/>
                      <a:ext cx="129854" cy="437746"/>
                    </a:xfrm>
                    <a:custGeom>
                      <a:rect b="b" l="l" r="r" t="t"/>
                      <a:pathLst>
                        <a:path extrusionOk="0" h="5242" w="1555">
                          <a:moveTo>
                            <a:pt x="1" y="1"/>
                          </a:moveTo>
                          <a:lnTo>
                            <a:pt x="1" y="1"/>
                          </a:lnTo>
                          <a:cubicBezTo>
                            <a:pt x="686" y="2195"/>
                            <a:pt x="915" y="2880"/>
                            <a:pt x="1387" y="4373"/>
                          </a:cubicBezTo>
                          <a:lnTo>
                            <a:pt x="1296" y="5242"/>
                          </a:lnTo>
                          <a:cubicBezTo>
                            <a:pt x="1524" y="3307"/>
                            <a:pt x="1555" y="1966"/>
                            <a:pt x="1540" y="1021"/>
                          </a:cubicBez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rgbClr val="191919">
                        <a:alpha val="8273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0" name="Google Shape;960;p41"/>
                    <p:cNvSpPr/>
                    <p:nvPr/>
                  </p:nvSpPr>
                  <p:spPr>
                    <a:xfrm>
                      <a:off x="2668453" y="1696146"/>
                      <a:ext cx="195992" cy="246431"/>
                    </a:xfrm>
                    <a:custGeom>
                      <a:rect b="b" l="l" r="r" t="t"/>
                      <a:pathLst>
                        <a:path extrusionOk="0" h="2951" w="2347">
                          <a:moveTo>
                            <a:pt x="1070" y="1"/>
                          </a:moveTo>
                          <a:cubicBezTo>
                            <a:pt x="581" y="1"/>
                            <a:pt x="127" y="359"/>
                            <a:pt x="31" y="852"/>
                          </a:cubicBezTo>
                          <a:cubicBezTo>
                            <a:pt x="0" y="1005"/>
                            <a:pt x="16" y="1172"/>
                            <a:pt x="61" y="1324"/>
                          </a:cubicBezTo>
                          <a:cubicBezTo>
                            <a:pt x="214" y="1858"/>
                            <a:pt x="290" y="2223"/>
                            <a:pt x="488" y="2513"/>
                          </a:cubicBezTo>
                          <a:cubicBezTo>
                            <a:pt x="564" y="2620"/>
                            <a:pt x="686" y="2711"/>
                            <a:pt x="793" y="2787"/>
                          </a:cubicBezTo>
                          <a:cubicBezTo>
                            <a:pt x="956" y="2896"/>
                            <a:pt x="1142" y="2950"/>
                            <a:pt x="1330" y="2950"/>
                          </a:cubicBezTo>
                          <a:cubicBezTo>
                            <a:pt x="1405" y="2950"/>
                            <a:pt x="1480" y="2942"/>
                            <a:pt x="1554" y="2924"/>
                          </a:cubicBezTo>
                          <a:lnTo>
                            <a:pt x="1585" y="2924"/>
                          </a:lnTo>
                          <a:cubicBezTo>
                            <a:pt x="1661" y="2909"/>
                            <a:pt x="1752" y="2863"/>
                            <a:pt x="1829" y="2818"/>
                          </a:cubicBezTo>
                          <a:cubicBezTo>
                            <a:pt x="2133" y="2620"/>
                            <a:pt x="2316" y="2300"/>
                            <a:pt x="2316" y="1934"/>
                          </a:cubicBezTo>
                          <a:cubicBezTo>
                            <a:pt x="2347" y="1248"/>
                            <a:pt x="1996" y="167"/>
                            <a:pt x="1234" y="14"/>
                          </a:cubicBezTo>
                          <a:cubicBezTo>
                            <a:pt x="1180" y="5"/>
                            <a:pt x="1125" y="1"/>
                            <a:pt x="1070" y="1"/>
                          </a:cubicBezTo>
                          <a:close/>
                        </a:path>
                      </a:pathLst>
                    </a:custGeom>
                    <a:solidFill>
                      <a:srgbClr val="B25B5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1" name="Google Shape;961;p41"/>
                    <p:cNvSpPr/>
                    <p:nvPr/>
                  </p:nvSpPr>
                  <p:spPr>
                    <a:xfrm>
                      <a:off x="2796969" y="1902156"/>
                      <a:ext cx="20376" cy="38246"/>
                    </a:xfrm>
                    <a:custGeom>
                      <a:rect b="b" l="l" r="r" t="t"/>
                      <a:pathLst>
                        <a:path extrusionOk="0" h="458" w="244">
                          <a:moveTo>
                            <a:pt x="46" y="0"/>
                          </a:moveTo>
                          <a:lnTo>
                            <a:pt x="0" y="457"/>
                          </a:lnTo>
                          <a:cubicBezTo>
                            <a:pt x="92" y="442"/>
                            <a:pt x="168" y="396"/>
                            <a:pt x="244" y="351"/>
                          </a:cubicBezTo>
                          <a:cubicBezTo>
                            <a:pt x="198" y="351"/>
                            <a:pt x="46" y="0"/>
                            <a:pt x="46" y="0"/>
                          </a:cubicBezTo>
                          <a:close/>
                        </a:path>
                      </a:pathLst>
                    </a:custGeom>
                    <a:solidFill>
                      <a:srgbClr val="8E494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2" name="Google Shape;962;p41"/>
                    <p:cNvSpPr/>
                    <p:nvPr/>
                  </p:nvSpPr>
                  <p:spPr>
                    <a:xfrm>
                      <a:off x="2739684" y="1729131"/>
                      <a:ext cx="86597" cy="168852"/>
                    </a:xfrm>
                    <a:custGeom>
                      <a:rect b="b" l="l" r="r" t="t"/>
                      <a:pathLst>
                        <a:path extrusionOk="0" h="2022" w="1037">
                          <a:moveTo>
                            <a:pt x="595" y="0"/>
                          </a:moveTo>
                          <a:cubicBezTo>
                            <a:pt x="503" y="15"/>
                            <a:pt x="397" y="61"/>
                            <a:pt x="351" y="137"/>
                          </a:cubicBezTo>
                          <a:cubicBezTo>
                            <a:pt x="61" y="442"/>
                            <a:pt x="1" y="869"/>
                            <a:pt x="16" y="1295"/>
                          </a:cubicBezTo>
                          <a:cubicBezTo>
                            <a:pt x="16" y="1463"/>
                            <a:pt x="46" y="1661"/>
                            <a:pt x="122" y="1813"/>
                          </a:cubicBezTo>
                          <a:cubicBezTo>
                            <a:pt x="187" y="1917"/>
                            <a:pt x="275" y="2021"/>
                            <a:pt x="384" y="2021"/>
                          </a:cubicBezTo>
                          <a:cubicBezTo>
                            <a:pt x="403" y="2021"/>
                            <a:pt x="422" y="2018"/>
                            <a:pt x="442" y="2011"/>
                          </a:cubicBezTo>
                          <a:lnTo>
                            <a:pt x="549" y="1966"/>
                          </a:lnTo>
                          <a:cubicBezTo>
                            <a:pt x="823" y="1767"/>
                            <a:pt x="976" y="1463"/>
                            <a:pt x="1006" y="1143"/>
                          </a:cubicBezTo>
                          <a:cubicBezTo>
                            <a:pt x="1037" y="914"/>
                            <a:pt x="976" y="0"/>
                            <a:pt x="595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3" name="Google Shape;963;p41"/>
                    <p:cNvSpPr/>
                    <p:nvPr/>
                  </p:nvSpPr>
                  <p:spPr>
                    <a:xfrm>
                      <a:off x="2585948" y="1619153"/>
                      <a:ext cx="231399" cy="291358"/>
                    </a:xfrm>
                    <a:custGeom>
                      <a:rect b="b" l="l" r="r" t="t"/>
                      <a:pathLst>
                        <a:path extrusionOk="0" h="3489" w="2771">
                          <a:moveTo>
                            <a:pt x="1665" y="0"/>
                          </a:moveTo>
                          <a:cubicBezTo>
                            <a:pt x="1263" y="0"/>
                            <a:pt x="1151" y="453"/>
                            <a:pt x="1232" y="616"/>
                          </a:cubicBezTo>
                          <a:cubicBezTo>
                            <a:pt x="1186" y="600"/>
                            <a:pt x="1139" y="592"/>
                            <a:pt x="1093" y="592"/>
                          </a:cubicBezTo>
                          <a:cubicBezTo>
                            <a:pt x="927" y="592"/>
                            <a:pt x="774" y="696"/>
                            <a:pt x="714" y="875"/>
                          </a:cubicBezTo>
                          <a:cubicBezTo>
                            <a:pt x="684" y="997"/>
                            <a:pt x="699" y="1104"/>
                            <a:pt x="760" y="1226"/>
                          </a:cubicBezTo>
                          <a:cubicBezTo>
                            <a:pt x="440" y="1317"/>
                            <a:pt x="135" y="1561"/>
                            <a:pt x="59" y="1911"/>
                          </a:cubicBezTo>
                          <a:cubicBezTo>
                            <a:pt x="0" y="2234"/>
                            <a:pt x="238" y="2599"/>
                            <a:pt x="568" y="2599"/>
                          </a:cubicBezTo>
                          <a:cubicBezTo>
                            <a:pt x="581" y="2599"/>
                            <a:pt x="594" y="2598"/>
                            <a:pt x="607" y="2597"/>
                          </a:cubicBezTo>
                          <a:lnTo>
                            <a:pt x="607" y="2597"/>
                          </a:lnTo>
                          <a:cubicBezTo>
                            <a:pt x="486" y="2688"/>
                            <a:pt x="470" y="2871"/>
                            <a:pt x="562" y="2993"/>
                          </a:cubicBezTo>
                          <a:cubicBezTo>
                            <a:pt x="617" y="3060"/>
                            <a:pt x="698" y="3102"/>
                            <a:pt x="779" y="3102"/>
                          </a:cubicBezTo>
                          <a:cubicBezTo>
                            <a:pt x="808" y="3102"/>
                            <a:pt x="838" y="3097"/>
                            <a:pt x="866" y="3084"/>
                          </a:cubicBezTo>
                          <a:cubicBezTo>
                            <a:pt x="1031" y="3349"/>
                            <a:pt x="1398" y="3488"/>
                            <a:pt x="1750" y="3488"/>
                          </a:cubicBezTo>
                          <a:cubicBezTo>
                            <a:pt x="1986" y="3488"/>
                            <a:pt x="2216" y="3426"/>
                            <a:pt x="2375" y="3298"/>
                          </a:cubicBezTo>
                          <a:cubicBezTo>
                            <a:pt x="2466" y="3222"/>
                            <a:pt x="2390" y="3145"/>
                            <a:pt x="2421" y="3008"/>
                          </a:cubicBezTo>
                          <a:cubicBezTo>
                            <a:pt x="2436" y="2902"/>
                            <a:pt x="2375" y="2765"/>
                            <a:pt x="2268" y="2704"/>
                          </a:cubicBezTo>
                          <a:lnTo>
                            <a:pt x="2360" y="2399"/>
                          </a:lnTo>
                          <a:lnTo>
                            <a:pt x="2116" y="2109"/>
                          </a:lnTo>
                          <a:cubicBezTo>
                            <a:pt x="2344" y="1942"/>
                            <a:pt x="2588" y="1759"/>
                            <a:pt x="2680" y="1469"/>
                          </a:cubicBezTo>
                          <a:cubicBezTo>
                            <a:pt x="2771" y="1195"/>
                            <a:pt x="2664" y="814"/>
                            <a:pt x="2375" y="769"/>
                          </a:cubicBezTo>
                          <a:cubicBezTo>
                            <a:pt x="2542" y="723"/>
                            <a:pt x="2649" y="555"/>
                            <a:pt x="2603" y="388"/>
                          </a:cubicBezTo>
                          <a:cubicBezTo>
                            <a:pt x="2603" y="357"/>
                            <a:pt x="2588" y="342"/>
                            <a:pt x="2588" y="327"/>
                          </a:cubicBezTo>
                          <a:cubicBezTo>
                            <a:pt x="2532" y="234"/>
                            <a:pt x="2432" y="181"/>
                            <a:pt x="2330" y="181"/>
                          </a:cubicBezTo>
                          <a:cubicBezTo>
                            <a:pt x="2265" y="181"/>
                            <a:pt x="2200" y="203"/>
                            <a:pt x="2146" y="251"/>
                          </a:cubicBezTo>
                          <a:lnTo>
                            <a:pt x="2116" y="281"/>
                          </a:lnTo>
                          <a:cubicBezTo>
                            <a:pt x="2040" y="174"/>
                            <a:pt x="1963" y="53"/>
                            <a:pt x="1826" y="22"/>
                          </a:cubicBezTo>
                          <a:cubicBezTo>
                            <a:pt x="1768" y="7"/>
                            <a:pt x="1714" y="0"/>
                            <a:pt x="1665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4" name="Google Shape;964;p41"/>
                    <p:cNvSpPr/>
                    <p:nvPr/>
                  </p:nvSpPr>
                  <p:spPr>
                    <a:xfrm>
                      <a:off x="2779767" y="1778483"/>
                      <a:ext cx="58455" cy="73403"/>
                    </a:xfrm>
                    <a:custGeom>
                      <a:rect b="b" l="l" r="r" t="t"/>
                      <a:pathLst>
                        <a:path extrusionOk="0" h="879" w="700">
                          <a:moveTo>
                            <a:pt x="249" y="1"/>
                          </a:moveTo>
                          <a:cubicBezTo>
                            <a:pt x="91" y="1"/>
                            <a:pt x="0" y="161"/>
                            <a:pt x="39" y="354"/>
                          </a:cubicBezTo>
                          <a:cubicBezTo>
                            <a:pt x="100" y="537"/>
                            <a:pt x="191" y="704"/>
                            <a:pt x="343" y="811"/>
                          </a:cubicBezTo>
                          <a:cubicBezTo>
                            <a:pt x="409" y="857"/>
                            <a:pt x="468" y="878"/>
                            <a:pt x="519" y="878"/>
                          </a:cubicBezTo>
                          <a:cubicBezTo>
                            <a:pt x="633" y="878"/>
                            <a:pt x="700" y="771"/>
                            <a:pt x="678" y="613"/>
                          </a:cubicBezTo>
                          <a:cubicBezTo>
                            <a:pt x="663" y="399"/>
                            <a:pt x="557" y="79"/>
                            <a:pt x="343" y="19"/>
                          </a:cubicBezTo>
                          <a:cubicBezTo>
                            <a:pt x="310" y="7"/>
                            <a:pt x="278" y="1"/>
                            <a:pt x="249" y="1"/>
                          </a:cubicBezTo>
                          <a:close/>
                        </a:path>
                      </a:pathLst>
                    </a:custGeom>
                    <a:solidFill>
                      <a:srgbClr val="B25B5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5" name="Google Shape;965;p41"/>
                    <p:cNvSpPr/>
                    <p:nvPr/>
                  </p:nvSpPr>
                  <p:spPr>
                    <a:xfrm>
                      <a:off x="2701521" y="4028143"/>
                      <a:ext cx="70063" cy="157829"/>
                    </a:xfrm>
                    <a:custGeom>
                      <a:rect b="b" l="l" r="r" t="t"/>
                      <a:pathLst>
                        <a:path extrusionOk="0" h="1890" w="839">
                          <a:moveTo>
                            <a:pt x="838" y="0"/>
                          </a:moveTo>
                          <a:lnTo>
                            <a:pt x="46" y="31"/>
                          </a:lnTo>
                          <a:lnTo>
                            <a:pt x="0" y="1890"/>
                          </a:lnTo>
                          <a:lnTo>
                            <a:pt x="823" y="1874"/>
                          </a:lnTo>
                          <a:lnTo>
                            <a:pt x="838" y="0"/>
                          </a:lnTo>
                          <a:close/>
                        </a:path>
                      </a:pathLst>
                    </a:custGeom>
                    <a:solidFill>
                      <a:srgbClr val="B25B5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6" name="Google Shape;966;p41"/>
                    <p:cNvSpPr/>
                    <p:nvPr/>
                  </p:nvSpPr>
                  <p:spPr>
                    <a:xfrm>
                      <a:off x="2677304" y="4176617"/>
                      <a:ext cx="234239" cy="78080"/>
                    </a:xfrm>
                    <a:custGeom>
                      <a:rect b="b" l="l" r="r" t="t"/>
                      <a:pathLst>
                        <a:path extrusionOk="0" h="935" w="2805">
                          <a:moveTo>
                            <a:pt x="1140" y="1"/>
                          </a:moveTo>
                          <a:cubicBezTo>
                            <a:pt x="1126" y="1"/>
                            <a:pt x="1112" y="2"/>
                            <a:pt x="1098" y="5"/>
                          </a:cubicBezTo>
                          <a:lnTo>
                            <a:pt x="214" y="20"/>
                          </a:lnTo>
                          <a:cubicBezTo>
                            <a:pt x="184" y="20"/>
                            <a:pt x="138" y="35"/>
                            <a:pt x="138" y="81"/>
                          </a:cubicBezTo>
                          <a:lnTo>
                            <a:pt x="1" y="797"/>
                          </a:lnTo>
                          <a:cubicBezTo>
                            <a:pt x="1" y="858"/>
                            <a:pt x="47" y="919"/>
                            <a:pt x="92" y="934"/>
                          </a:cubicBezTo>
                          <a:lnTo>
                            <a:pt x="138" y="934"/>
                          </a:lnTo>
                          <a:cubicBezTo>
                            <a:pt x="458" y="934"/>
                            <a:pt x="915" y="889"/>
                            <a:pt x="1327" y="889"/>
                          </a:cubicBezTo>
                          <a:cubicBezTo>
                            <a:pt x="1398" y="886"/>
                            <a:pt x="1459" y="885"/>
                            <a:pt x="1515" y="885"/>
                          </a:cubicBezTo>
                          <a:cubicBezTo>
                            <a:pt x="1732" y="885"/>
                            <a:pt x="1853" y="899"/>
                            <a:pt x="2062" y="899"/>
                          </a:cubicBezTo>
                          <a:cubicBezTo>
                            <a:pt x="2155" y="899"/>
                            <a:pt x="2265" y="897"/>
                            <a:pt x="2408" y="889"/>
                          </a:cubicBezTo>
                          <a:cubicBezTo>
                            <a:pt x="2728" y="873"/>
                            <a:pt x="2804" y="538"/>
                            <a:pt x="2667" y="508"/>
                          </a:cubicBezTo>
                          <a:cubicBezTo>
                            <a:pt x="2027" y="401"/>
                            <a:pt x="1860" y="386"/>
                            <a:pt x="1296" y="51"/>
                          </a:cubicBezTo>
                          <a:cubicBezTo>
                            <a:pt x="1259" y="26"/>
                            <a:pt x="1201" y="1"/>
                            <a:pt x="1140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7" name="Google Shape;967;p41"/>
                    <p:cNvSpPr/>
                    <p:nvPr/>
                  </p:nvSpPr>
                  <p:spPr>
                    <a:xfrm>
                      <a:off x="2702774" y="4028143"/>
                      <a:ext cx="68810" cy="81503"/>
                    </a:xfrm>
                    <a:custGeom>
                      <a:rect b="b" l="l" r="r" t="t"/>
                      <a:pathLst>
                        <a:path extrusionOk="0" h="976" w="824">
                          <a:moveTo>
                            <a:pt x="823" y="0"/>
                          </a:moveTo>
                          <a:lnTo>
                            <a:pt x="31" y="31"/>
                          </a:lnTo>
                          <a:lnTo>
                            <a:pt x="1" y="945"/>
                          </a:lnTo>
                          <a:lnTo>
                            <a:pt x="1" y="975"/>
                          </a:lnTo>
                          <a:lnTo>
                            <a:pt x="823" y="960"/>
                          </a:lnTo>
                          <a:lnTo>
                            <a:pt x="823" y="0"/>
                          </a:lnTo>
                          <a:close/>
                        </a:path>
                      </a:pathLst>
                    </a:custGeom>
                    <a:solidFill>
                      <a:srgbClr val="8E494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8" name="Google Shape;968;p41"/>
                    <p:cNvSpPr/>
                    <p:nvPr/>
                  </p:nvSpPr>
                  <p:spPr>
                    <a:xfrm>
                      <a:off x="2210420" y="4038331"/>
                      <a:ext cx="101879" cy="160334"/>
                    </a:xfrm>
                    <a:custGeom>
                      <a:rect b="b" l="l" r="r" t="t"/>
                      <a:pathLst>
                        <a:path extrusionOk="0" h="1920" w="1220">
                          <a:moveTo>
                            <a:pt x="427" y="0"/>
                          </a:moveTo>
                          <a:lnTo>
                            <a:pt x="0" y="1890"/>
                          </a:lnTo>
                          <a:lnTo>
                            <a:pt x="793" y="1920"/>
                          </a:lnTo>
                          <a:lnTo>
                            <a:pt x="1219" y="31"/>
                          </a:lnTo>
                          <a:lnTo>
                            <a:pt x="427" y="0"/>
                          </a:lnTo>
                          <a:close/>
                        </a:path>
                      </a:pathLst>
                    </a:custGeom>
                    <a:solidFill>
                      <a:srgbClr val="B25B5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9" name="Google Shape;969;p41"/>
                    <p:cNvSpPr/>
                    <p:nvPr/>
                  </p:nvSpPr>
                  <p:spPr>
                    <a:xfrm>
                      <a:off x="2103783" y="4173194"/>
                      <a:ext cx="207266" cy="93027"/>
                    </a:xfrm>
                    <a:custGeom>
                      <a:rect b="b" l="l" r="r" t="t"/>
                      <a:pathLst>
                        <a:path extrusionOk="0" h="1114" w="2482">
                          <a:moveTo>
                            <a:pt x="2146" y="0"/>
                          </a:moveTo>
                          <a:lnTo>
                            <a:pt x="1277" y="92"/>
                          </a:lnTo>
                          <a:cubicBezTo>
                            <a:pt x="1216" y="92"/>
                            <a:pt x="1140" y="122"/>
                            <a:pt x="1079" y="168"/>
                          </a:cubicBezTo>
                          <a:cubicBezTo>
                            <a:pt x="881" y="412"/>
                            <a:pt x="759" y="549"/>
                            <a:pt x="135" y="762"/>
                          </a:cubicBezTo>
                          <a:cubicBezTo>
                            <a:pt x="1" y="807"/>
                            <a:pt x="114" y="1113"/>
                            <a:pt x="432" y="1113"/>
                          </a:cubicBezTo>
                          <a:cubicBezTo>
                            <a:pt x="439" y="1113"/>
                            <a:pt x="447" y="1113"/>
                            <a:pt x="455" y="1112"/>
                          </a:cubicBezTo>
                          <a:cubicBezTo>
                            <a:pt x="1003" y="1052"/>
                            <a:pt x="698" y="1052"/>
                            <a:pt x="1156" y="1006"/>
                          </a:cubicBezTo>
                          <a:cubicBezTo>
                            <a:pt x="1567" y="975"/>
                            <a:pt x="2024" y="930"/>
                            <a:pt x="2344" y="914"/>
                          </a:cubicBezTo>
                          <a:lnTo>
                            <a:pt x="2374" y="914"/>
                          </a:lnTo>
                          <a:cubicBezTo>
                            <a:pt x="2435" y="899"/>
                            <a:pt x="2481" y="823"/>
                            <a:pt x="2451" y="762"/>
                          </a:cubicBezTo>
                          <a:lnTo>
                            <a:pt x="2222" y="61"/>
                          </a:lnTo>
                          <a:cubicBezTo>
                            <a:pt x="2207" y="16"/>
                            <a:pt x="2192" y="0"/>
                            <a:pt x="2146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70" name="Google Shape;970;p41"/>
                    <p:cNvSpPr/>
                    <p:nvPr/>
                  </p:nvSpPr>
                  <p:spPr>
                    <a:xfrm>
                      <a:off x="2228207" y="4077746"/>
                      <a:ext cx="72652" cy="44593"/>
                    </a:xfrm>
                    <a:custGeom>
                      <a:rect b="b" l="l" r="r" t="t"/>
                      <a:pathLst>
                        <a:path extrusionOk="0" h="534" w="870">
                          <a:moveTo>
                            <a:pt x="107" y="1"/>
                          </a:moveTo>
                          <a:lnTo>
                            <a:pt x="46" y="229"/>
                          </a:lnTo>
                          <a:lnTo>
                            <a:pt x="1" y="503"/>
                          </a:lnTo>
                          <a:lnTo>
                            <a:pt x="793" y="534"/>
                          </a:lnTo>
                          <a:lnTo>
                            <a:pt x="869" y="153"/>
                          </a:lnTo>
                          <a:lnTo>
                            <a:pt x="107" y="1"/>
                          </a:lnTo>
                          <a:close/>
                        </a:path>
                      </a:pathLst>
                    </a:custGeom>
                    <a:solidFill>
                      <a:srgbClr val="8E494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71" name="Google Shape;971;p41"/>
                    <p:cNvSpPr/>
                    <p:nvPr/>
                  </p:nvSpPr>
                  <p:spPr>
                    <a:xfrm>
                      <a:off x="2215514" y="2568787"/>
                      <a:ext cx="595492" cy="1529440"/>
                    </a:xfrm>
                    <a:custGeom>
                      <a:rect b="b" l="l" r="r" t="t"/>
                      <a:pathLst>
                        <a:path extrusionOk="0" h="18315" w="7131">
                          <a:moveTo>
                            <a:pt x="7131" y="1"/>
                          </a:moveTo>
                          <a:lnTo>
                            <a:pt x="4586" y="62"/>
                          </a:lnTo>
                          <a:cubicBezTo>
                            <a:pt x="4297" y="534"/>
                            <a:pt x="4053" y="1052"/>
                            <a:pt x="3855" y="1585"/>
                          </a:cubicBezTo>
                          <a:cubicBezTo>
                            <a:pt x="3459" y="2758"/>
                            <a:pt x="3611" y="3368"/>
                            <a:pt x="3505" y="4145"/>
                          </a:cubicBezTo>
                          <a:cubicBezTo>
                            <a:pt x="3276" y="5547"/>
                            <a:pt x="2910" y="6628"/>
                            <a:pt x="2682" y="7695"/>
                          </a:cubicBezTo>
                          <a:cubicBezTo>
                            <a:pt x="1920" y="11001"/>
                            <a:pt x="0" y="18040"/>
                            <a:pt x="0" y="18040"/>
                          </a:cubicBezTo>
                          <a:lnTo>
                            <a:pt x="1417" y="18314"/>
                          </a:lnTo>
                          <a:cubicBezTo>
                            <a:pt x="1417" y="18314"/>
                            <a:pt x="4205" y="10148"/>
                            <a:pt x="4891" y="7771"/>
                          </a:cubicBezTo>
                          <a:cubicBezTo>
                            <a:pt x="5516" y="5638"/>
                            <a:pt x="7131" y="1"/>
                            <a:pt x="7131" y="1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72" name="Google Shape;972;p41"/>
                    <p:cNvSpPr/>
                    <p:nvPr/>
                  </p:nvSpPr>
                  <p:spPr>
                    <a:xfrm>
                      <a:off x="2200233" y="4051024"/>
                      <a:ext cx="155324" cy="56034"/>
                    </a:xfrm>
                    <a:custGeom>
                      <a:rect b="b" l="l" r="r" t="t"/>
                      <a:pathLst>
                        <a:path extrusionOk="0" h="671" w="1860">
                          <a:moveTo>
                            <a:pt x="1" y="1"/>
                          </a:moveTo>
                          <a:lnTo>
                            <a:pt x="1" y="519"/>
                          </a:lnTo>
                          <a:lnTo>
                            <a:pt x="1722" y="671"/>
                          </a:lnTo>
                          <a:lnTo>
                            <a:pt x="1859" y="92"/>
                          </a:lnTo>
                          <a:lnTo>
                            <a:pt x="1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73" name="Google Shape;973;p41"/>
                    <p:cNvSpPr/>
                    <p:nvPr/>
                  </p:nvSpPr>
                  <p:spPr>
                    <a:xfrm>
                      <a:off x="2618850" y="2783816"/>
                      <a:ext cx="128518" cy="446682"/>
                    </a:xfrm>
                    <a:custGeom>
                      <a:rect b="b" l="l" r="r" t="t"/>
                      <a:pathLst>
                        <a:path extrusionOk="0" h="5349" w="1539">
                          <a:moveTo>
                            <a:pt x="1387" y="1"/>
                          </a:moveTo>
                          <a:cubicBezTo>
                            <a:pt x="427" y="123"/>
                            <a:pt x="92" y="3398"/>
                            <a:pt x="0" y="5348"/>
                          </a:cubicBezTo>
                          <a:lnTo>
                            <a:pt x="61" y="5181"/>
                          </a:lnTo>
                          <a:cubicBezTo>
                            <a:pt x="213" y="4663"/>
                            <a:pt x="427" y="3932"/>
                            <a:pt x="655" y="3139"/>
                          </a:cubicBezTo>
                          <a:cubicBezTo>
                            <a:pt x="823" y="2530"/>
                            <a:pt x="1006" y="1905"/>
                            <a:pt x="1173" y="1265"/>
                          </a:cubicBezTo>
                          <a:cubicBezTo>
                            <a:pt x="1310" y="839"/>
                            <a:pt x="1432" y="412"/>
                            <a:pt x="1539" y="16"/>
                          </a:cubicBezTo>
                          <a:cubicBezTo>
                            <a:pt x="1524" y="1"/>
                            <a:pt x="1493" y="1"/>
                            <a:pt x="1448" y="1"/>
                          </a:cubicBezTo>
                          <a:close/>
                        </a:path>
                      </a:pathLst>
                    </a:custGeom>
                    <a:solidFill>
                      <a:srgbClr val="263238">
                        <a:alpha val="67270"/>
                      </a:srgbClr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74" name="Google Shape;974;p41"/>
                    <p:cNvSpPr/>
                    <p:nvPr/>
                  </p:nvSpPr>
                  <p:spPr>
                    <a:xfrm>
                      <a:off x="2682398" y="2570123"/>
                      <a:ext cx="255867" cy="1525515"/>
                    </a:xfrm>
                    <a:custGeom>
                      <a:rect b="b" l="l" r="r" t="t"/>
                      <a:pathLst>
                        <a:path extrusionOk="0" h="18268" w="3064">
                          <a:moveTo>
                            <a:pt x="306" y="0"/>
                          </a:moveTo>
                          <a:cubicBezTo>
                            <a:pt x="306" y="0"/>
                            <a:pt x="1" y="5378"/>
                            <a:pt x="1" y="7907"/>
                          </a:cubicBezTo>
                          <a:cubicBezTo>
                            <a:pt x="1" y="10269"/>
                            <a:pt x="47" y="18268"/>
                            <a:pt x="47" y="18268"/>
                          </a:cubicBezTo>
                          <a:lnTo>
                            <a:pt x="1418" y="18253"/>
                          </a:lnTo>
                          <a:cubicBezTo>
                            <a:pt x="1418" y="18253"/>
                            <a:pt x="2210" y="10101"/>
                            <a:pt x="2408" y="7694"/>
                          </a:cubicBezTo>
                          <a:cubicBezTo>
                            <a:pt x="2591" y="5409"/>
                            <a:pt x="3063" y="0"/>
                            <a:pt x="3063" y="0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75" name="Google Shape;975;p41"/>
                    <p:cNvSpPr/>
                    <p:nvPr/>
                  </p:nvSpPr>
                  <p:spPr>
                    <a:xfrm>
                      <a:off x="2668453" y="4047183"/>
                      <a:ext cx="147641" cy="49770"/>
                    </a:xfrm>
                    <a:custGeom>
                      <a:rect b="b" l="l" r="r" t="t"/>
                      <a:pathLst>
                        <a:path extrusionOk="0" h="596" w="1768">
                          <a:moveTo>
                            <a:pt x="1768" y="1"/>
                          </a:moveTo>
                          <a:lnTo>
                            <a:pt x="0" y="108"/>
                          </a:lnTo>
                          <a:lnTo>
                            <a:pt x="61" y="595"/>
                          </a:lnTo>
                          <a:lnTo>
                            <a:pt x="1707" y="565"/>
                          </a:lnTo>
                          <a:lnTo>
                            <a:pt x="1768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76" name="Google Shape;976;p41"/>
                    <p:cNvSpPr/>
                    <p:nvPr/>
                  </p:nvSpPr>
                  <p:spPr>
                    <a:xfrm>
                      <a:off x="3115045" y="1876687"/>
                      <a:ext cx="109478" cy="127432"/>
                    </a:xfrm>
                    <a:custGeom>
                      <a:rect b="b" l="l" r="r" t="t"/>
                      <a:pathLst>
                        <a:path extrusionOk="0" h="1526" w="1311">
                          <a:moveTo>
                            <a:pt x="879" y="0"/>
                          </a:moveTo>
                          <a:cubicBezTo>
                            <a:pt x="862" y="0"/>
                            <a:pt x="843" y="6"/>
                            <a:pt x="823" y="16"/>
                          </a:cubicBezTo>
                          <a:lnTo>
                            <a:pt x="549" y="214"/>
                          </a:lnTo>
                          <a:cubicBezTo>
                            <a:pt x="366" y="351"/>
                            <a:pt x="213" y="534"/>
                            <a:pt x="137" y="747"/>
                          </a:cubicBezTo>
                          <a:lnTo>
                            <a:pt x="0" y="1113"/>
                          </a:lnTo>
                          <a:lnTo>
                            <a:pt x="366" y="1463"/>
                          </a:lnTo>
                          <a:cubicBezTo>
                            <a:pt x="404" y="1508"/>
                            <a:pt x="443" y="1526"/>
                            <a:pt x="482" y="1526"/>
                          </a:cubicBezTo>
                          <a:cubicBezTo>
                            <a:pt x="537" y="1526"/>
                            <a:pt x="594" y="1492"/>
                            <a:pt x="655" y="1448"/>
                          </a:cubicBezTo>
                          <a:lnTo>
                            <a:pt x="1219" y="1067"/>
                          </a:lnTo>
                          <a:cubicBezTo>
                            <a:pt x="1295" y="1037"/>
                            <a:pt x="1310" y="960"/>
                            <a:pt x="1310" y="884"/>
                          </a:cubicBezTo>
                          <a:cubicBezTo>
                            <a:pt x="1280" y="595"/>
                            <a:pt x="1143" y="305"/>
                            <a:pt x="975" y="61"/>
                          </a:cubicBezTo>
                          <a:cubicBezTo>
                            <a:pt x="945" y="21"/>
                            <a:pt x="914" y="0"/>
                            <a:pt x="879" y="0"/>
                          </a:cubicBezTo>
                          <a:close/>
                        </a:path>
                      </a:pathLst>
                    </a:custGeom>
                    <a:solidFill>
                      <a:srgbClr val="B25B5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77" name="Google Shape;977;p41"/>
                    <p:cNvSpPr/>
                    <p:nvPr/>
                  </p:nvSpPr>
                  <p:spPr>
                    <a:xfrm>
                      <a:off x="2936926" y="1931383"/>
                      <a:ext cx="241754" cy="358080"/>
                    </a:xfrm>
                    <a:custGeom>
                      <a:rect b="b" l="l" r="r" t="t"/>
                      <a:pathLst>
                        <a:path extrusionOk="0" h="4288" w="2895">
                          <a:moveTo>
                            <a:pt x="2346" y="1"/>
                          </a:moveTo>
                          <a:lnTo>
                            <a:pt x="2179" y="351"/>
                          </a:lnTo>
                          <a:lnTo>
                            <a:pt x="975" y="2926"/>
                          </a:lnTo>
                          <a:lnTo>
                            <a:pt x="762" y="2743"/>
                          </a:lnTo>
                          <a:lnTo>
                            <a:pt x="0" y="3353"/>
                          </a:lnTo>
                          <a:cubicBezTo>
                            <a:pt x="0" y="3353"/>
                            <a:pt x="686" y="4114"/>
                            <a:pt x="990" y="4267"/>
                          </a:cubicBezTo>
                          <a:cubicBezTo>
                            <a:pt x="1019" y="4281"/>
                            <a:pt x="1051" y="4288"/>
                            <a:pt x="1085" y="4288"/>
                          </a:cubicBezTo>
                          <a:cubicBezTo>
                            <a:pt x="1418" y="4288"/>
                            <a:pt x="1997" y="3627"/>
                            <a:pt x="2301" y="2454"/>
                          </a:cubicBezTo>
                          <a:cubicBezTo>
                            <a:pt x="2331" y="2393"/>
                            <a:pt x="2331" y="2332"/>
                            <a:pt x="2346" y="2286"/>
                          </a:cubicBezTo>
                          <a:lnTo>
                            <a:pt x="2758" y="564"/>
                          </a:lnTo>
                          <a:cubicBezTo>
                            <a:pt x="2895" y="1"/>
                            <a:pt x="2362" y="1"/>
                            <a:pt x="2346" y="1"/>
                          </a:cubicBezTo>
                          <a:close/>
                        </a:path>
                      </a:pathLst>
                    </a:custGeom>
                    <a:solidFill>
                      <a:srgbClr val="B25B5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78" name="Google Shape;978;p41"/>
                    <p:cNvSpPr/>
                    <p:nvPr/>
                  </p:nvSpPr>
                  <p:spPr>
                    <a:xfrm>
                      <a:off x="2821102" y="2006539"/>
                      <a:ext cx="217621" cy="240502"/>
                    </a:xfrm>
                    <a:custGeom>
                      <a:rect b="b" l="l" r="r" t="t"/>
                      <a:pathLst>
                        <a:path extrusionOk="0" h="2880" w="2606">
                          <a:moveTo>
                            <a:pt x="717" y="1"/>
                          </a:moveTo>
                          <a:cubicBezTo>
                            <a:pt x="367" y="1"/>
                            <a:pt x="175" y="337"/>
                            <a:pt x="107" y="822"/>
                          </a:cubicBezTo>
                          <a:cubicBezTo>
                            <a:pt x="1" y="1843"/>
                            <a:pt x="1479" y="2879"/>
                            <a:pt x="1479" y="2879"/>
                          </a:cubicBezTo>
                          <a:lnTo>
                            <a:pt x="2606" y="2163"/>
                          </a:lnTo>
                          <a:cubicBezTo>
                            <a:pt x="2606" y="2163"/>
                            <a:pt x="2195" y="944"/>
                            <a:pt x="1479" y="365"/>
                          </a:cubicBezTo>
                          <a:cubicBezTo>
                            <a:pt x="1168" y="110"/>
                            <a:pt x="917" y="1"/>
                            <a:pt x="717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79" name="Google Shape;979;p41"/>
                    <p:cNvSpPr/>
                    <p:nvPr/>
                  </p:nvSpPr>
                  <p:spPr>
                    <a:xfrm>
                      <a:off x="2891081" y="2137477"/>
                      <a:ext cx="161671" cy="124760"/>
                    </a:xfrm>
                    <a:custGeom>
                      <a:rect b="b" l="l" r="r" t="t"/>
                      <a:pathLst>
                        <a:path extrusionOk="0" h="1494" w="1936">
                          <a:moveTo>
                            <a:pt x="1707" y="1"/>
                          </a:moveTo>
                          <a:lnTo>
                            <a:pt x="1" y="1067"/>
                          </a:lnTo>
                          <a:lnTo>
                            <a:pt x="397" y="1494"/>
                          </a:lnTo>
                          <a:lnTo>
                            <a:pt x="1936" y="504"/>
                          </a:lnTo>
                          <a:lnTo>
                            <a:pt x="1707" y="1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980" name="Google Shape;980;p41"/>
                <p:cNvGrpSpPr/>
                <p:nvPr/>
              </p:nvGrpSpPr>
              <p:grpSpPr>
                <a:xfrm>
                  <a:off x="3033626" y="1619146"/>
                  <a:ext cx="334695" cy="396406"/>
                  <a:chOff x="3023438" y="1615896"/>
                  <a:chExt cx="334695" cy="396406"/>
                </a:xfrm>
              </p:grpSpPr>
              <p:sp>
                <p:nvSpPr>
                  <p:cNvPr id="981" name="Google Shape;981;p41"/>
                  <p:cNvSpPr/>
                  <p:nvPr/>
                </p:nvSpPr>
                <p:spPr>
                  <a:xfrm>
                    <a:off x="3126485" y="1876687"/>
                    <a:ext cx="123508" cy="135616"/>
                  </a:xfrm>
                  <a:custGeom>
                    <a:rect b="b" l="l" r="r" t="t"/>
                    <a:pathLst>
                      <a:path extrusionOk="0" h="1624" w="1479">
                        <a:moveTo>
                          <a:pt x="412" y="0"/>
                        </a:moveTo>
                        <a:lnTo>
                          <a:pt x="0" y="290"/>
                        </a:lnTo>
                        <a:cubicBezTo>
                          <a:pt x="0" y="290"/>
                          <a:pt x="660" y="1623"/>
                          <a:pt x="1022" y="1623"/>
                        </a:cubicBezTo>
                        <a:cubicBezTo>
                          <a:pt x="1049" y="1623"/>
                          <a:pt x="1074" y="1616"/>
                          <a:pt x="1097" y="1600"/>
                        </a:cubicBezTo>
                        <a:lnTo>
                          <a:pt x="1371" y="1417"/>
                        </a:lnTo>
                        <a:cubicBezTo>
                          <a:pt x="1478" y="1341"/>
                          <a:pt x="1432" y="1113"/>
                          <a:pt x="1280" y="1006"/>
                        </a:cubicBezTo>
                        <a:cubicBezTo>
                          <a:pt x="945" y="808"/>
                          <a:pt x="518" y="458"/>
                          <a:pt x="41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2" name="Google Shape;982;p41"/>
                  <p:cNvSpPr/>
                  <p:nvPr/>
                </p:nvSpPr>
                <p:spPr>
                  <a:xfrm>
                    <a:off x="3023438" y="1768546"/>
                    <a:ext cx="156577" cy="151483"/>
                  </a:xfrm>
                  <a:custGeom>
                    <a:rect b="b" l="l" r="r" t="t"/>
                    <a:pathLst>
                      <a:path extrusionOk="0" h="1814" w="1875">
                        <a:moveTo>
                          <a:pt x="1097" y="0"/>
                        </a:moveTo>
                        <a:lnTo>
                          <a:pt x="274" y="579"/>
                        </a:lnTo>
                        <a:cubicBezTo>
                          <a:pt x="92" y="701"/>
                          <a:pt x="0" y="915"/>
                          <a:pt x="0" y="1143"/>
                        </a:cubicBezTo>
                        <a:cubicBezTo>
                          <a:pt x="0" y="1280"/>
                          <a:pt x="31" y="1402"/>
                          <a:pt x="107" y="1524"/>
                        </a:cubicBezTo>
                        <a:cubicBezTo>
                          <a:pt x="244" y="1722"/>
                          <a:pt x="457" y="1813"/>
                          <a:pt x="686" y="1813"/>
                        </a:cubicBezTo>
                        <a:cubicBezTo>
                          <a:pt x="808" y="1813"/>
                          <a:pt x="945" y="1768"/>
                          <a:pt x="1067" y="1692"/>
                        </a:cubicBezTo>
                        <a:lnTo>
                          <a:pt x="1874" y="1128"/>
                        </a:lnTo>
                        <a:cubicBezTo>
                          <a:pt x="1630" y="823"/>
                          <a:pt x="1280" y="351"/>
                          <a:pt x="109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3" name="Google Shape;983;p41"/>
                  <p:cNvSpPr/>
                  <p:nvPr/>
                </p:nvSpPr>
                <p:spPr>
                  <a:xfrm>
                    <a:off x="3089909" y="1617149"/>
                    <a:ext cx="266890" cy="271316"/>
                  </a:xfrm>
                  <a:custGeom>
                    <a:rect b="b" l="l" r="r" t="t"/>
                    <a:pathLst>
                      <a:path extrusionOk="0" h="3249" w="3196">
                        <a:moveTo>
                          <a:pt x="1490" y="0"/>
                        </a:moveTo>
                        <a:lnTo>
                          <a:pt x="149" y="1417"/>
                        </a:lnTo>
                        <a:cubicBezTo>
                          <a:pt x="0" y="1506"/>
                          <a:pt x="1215" y="3249"/>
                          <a:pt x="1401" y="3249"/>
                        </a:cubicBezTo>
                        <a:cubicBezTo>
                          <a:pt x="1406" y="3249"/>
                          <a:pt x="1410" y="3248"/>
                          <a:pt x="1413" y="3246"/>
                        </a:cubicBezTo>
                        <a:lnTo>
                          <a:pt x="3196" y="2484"/>
                        </a:lnTo>
                        <a:lnTo>
                          <a:pt x="14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4" name="Google Shape;984;p41"/>
                  <p:cNvSpPr/>
                  <p:nvPr/>
                </p:nvSpPr>
                <p:spPr>
                  <a:xfrm>
                    <a:off x="3211745" y="1615896"/>
                    <a:ext cx="146389" cy="207433"/>
                  </a:xfrm>
                  <a:custGeom>
                    <a:rect b="b" l="l" r="r" t="t"/>
                    <a:pathLst>
                      <a:path extrusionOk="0" h="2484" w="1753">
                        <a:moveTo>
                          <a:pt x="31" y="0"/>
                        </a:moveTo>
                        <a:cubicBezTo>
                          <a:pt x="0" y="0"/>
                          <a:pt x="0" y="15"/>
                          <a:pt x="0" y="46"/>
                        </a:cubicBezTo>
                        <a:cubicBezTo>
                          <a:pt x="0" y="168"/>
                          <a:pt x="305" y="731"/>
                          <a:pt x="747" y="1341"/>
                        </a:cubicBezTo>
                        <a:cubicBezTo>
                          <a:pt x="1204" y="1981"/>
                          <a:pt x="1630" y="2484"/>
                          <a:pt x="1722" y="2484"/>
                        </a:cubicBezTo>
                        <a:lnTo>
                          <a:pt x="1737" y="2484"/>
                        </a:lnTo>
                        <a:lnTo>
                          <a:pt x="1752" y="2453"/>
                        </a:lnTo>
                        <a:cubicBezTo>
                          <a:pt x="1752" y="2331"/>
                          <a:pt x="1447" y="1767"/>
                          <a:pt x="1021" y="1158"/>
                        </a:cubicBezTo>
                        <a:cubicBezTo>
                          <a:pt x="549" y="503"/>
                          <a:pt x="122" y="0"/>
                          <a:pt x="3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85" name="Google Shape;985;p41"/>
                  <p:cNvSpPr/>
                  <p:nvPr/>
                </p:nvSpPr>
                <p:spPr>
                  <a:xfrm>
                    <a:off x="3267694" y="1694058"/>
                    <a:ext cx="50940" cy="53445"/>
                  </a:xfrm>
                  <a:custGeom>
                    <a:rect b="b" l="l" r="r" t="t"/>
                    <a:pathLst>
                      <a:path extrusionOk="0" h="640" w="610">
                        <a:moveTo>
                          <a:pt x="162" y="1"/>
                        </a:moveTo>
                        <a:cubicBezTo>
                          <a:pt x="126" y="1"/>
                          <a:pt x="96" y="8"/>
                          <a:pt x="77" y="24"/>
                        </a:cubicBezTo>
                        <a:cubicBezTo>
                          <a:pt x="0" y="70"/>
                          <a:pt x="16" y="253"/>
                          <a:pt x="138" y="420"/>
                        </a:cubicBezTo>
                        <a:cubicBezTo>
                          <a:pt x="229" y="564"/>
                          <a:pt x="354" y="640"/>
                          <a:pt x="454" y="640"/>
                        </a:cubicBezTo>
                        <a:cubicBezTo>
                          <a:pt x="471" y="640"/>
                          <a:pt x="488" y="638"/>
                          <a:pt x="503" y="633"/>
                        </a:cubicBezTo>
                        <a:cubicBezTo>
                          <a:pt x="595" y="496"/>
                          <a:pt x="610" y="298"/>
                          <a:pt x="518" y="192"/>
                        </a:cubicBezTo>
                        <a:cubicBezTo>
                          <a:pt x="428" y="67"/>
                          <a:pt x="269" y="1"/>
                          <a:pt x="16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986" name="Google Shape;986;p41"/>
              <p:cNvGrpSpPr/>
              <p:nvPr/>
            </p:nvGrpSpPr>
            <p:grpSpPr>
              <a:xfrm>
                <a:off x="3377088" y="1501326"/>
                <a:ext cx="239332" cy="221460"/>
                <a:chOff x="3377088" y="1501326"/>
                <a:chExt cx="239332" cy="221460"/>
              </a:xfrm>
            </p:grpSpPr>
            <p:sp>
              <p:nvSpPr>
                <p:cNvPr id="987" name="Google Shape;987;p41"/>
                <p:cNvSpPr/>
                <p:nvPr/>
              </p:nvSpPr>
              <p:spPr>
                <a:xfrm>
                  <a:off x="3377088" y="1501326"/>
                  <a:ext cx="123508" cy="163007"/>
                </a:xfrm>
                <a:custGeom>
                  <a:rect b="b" l="l" r="r" t="t"/>
                  <a:pathLst>
                    <a:path extrusionOk="0" h="1952" w="1479">
                      <a:moveTo>
                        <a:pt x="823" y="1"/>
                      </a:moveTo>
                      <a:lnTo>
                        <a:pt x="1" y="1951"/>
                      </a:lnTo>
                      <a:lnTo>
                        <a:pt x="1" y="1951"/>
                      </a:lnTo>
                      <a:lnTo>
                        <a:pt x="1479" y="367"/>
                      </a:lnTo>
                      <a:lnTo>
                        <a:pt x="82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41"/>
                <p:cNvSpPr/>
                <p:nvPr/>
              </p:nvSpPr>
              <p:spPr>
                <a:xfrm>
                  <a:off x="3384770" y="1651470"/>
                  <a:ext cx="175616" cy="71315"/>
                </a:xfrm>
                <a:custGeom>
                  <a:rect b="b" l="l" r="r" t="t"/>
                  <a:pathLst>
                    <a:path extrusionOk="0" h="854" w="2103">
                      <a:moveTo>
                        <a:pt x="1996" y="1"/>
                      </a:moveTo>
                      <a:lnTo>
                        <a:pt x="0" y="854"/>
                      </a:lnTo>
                      <a:lnTo>
                        <a:pt x="2103" y="732"/>
                      </a:lnTo>
                      <a:lnTo>
                        <a:pt x="199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41"/>
                <p:cNvSpPr/>
                <p:nvPr/>
              </p:nvSpPr>
              <p:spPr>
                <a:xfrm>
                  <a:off x="3428027" y="1509008"/>
                  <a:ext cx="188393" cy="156577"/>
                </a:xfrm>
                <a:custGeom>
                  <a:rect b="b" l="l" r="r" t="t"/>
                  <a:pathLst>
                    <a:path extrusionOk="0" h="1875" w="2256">
                      <a:moveTo>
                        <a:pt x="1630" y="0"/>
                      </a:moveTo>
                      <a:lnTo>
                        <a:pt x="0" y="1874"/>
                      </a:lnTo>
                      <a:lnTo>
                        <a:pt x="2255" y="716"/>
                      </a:lnTo>
                      <a:lnTo>
                        <a:pt x="163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90" name="Google Shape;990;p41"/>
            <p:cNvGrpSpPr/>
            <p:nvPr/>
          </p:nvGrpSpPr>
          <p:grpSpPr>
            <a:xfrm>
              <a:off x="5544446" y="2249175"/>
              <a:ext cx="201352" cy="161146"/>
              <a:chOff x="2092092" y="1623495"/>
              <a:chExt cx="267222" cy="213863"/>
            </a:xfrm>
          </p:grpSpPr>
          <p:sp>
            <p:nvSpPr>
              <p:cNvPr id="991" name="Google Shape;991;p41"/>
              <p:cNvSpPr/>
              <p:nvPr/>
            </p:nvSpPr>
            <p:spPr>
              <a:xfrm>
                <a:off x="2092092" y="1623495"/>
                <a:ext cx="133696" cy="213863"/>
              </a:xfrm>
              <a:custGeom>
                <a:rect b="b" l="l" r="r" t="t"/>
                <a:pathLst>
                  <a:path extrusionOk="0" h="2561" w="1601">
                    <a:moveTo>
                      <a:pt x="0" y="1"/>
                    </a:moveTo>
                    <a:lnTo>
                      <a:pt x="0" y="1722"/>
                    </a:lnTo>
                    <a:lnTo>
                      <a:pt x="1600" y="2560"/>
                    </a:lnTo>
                    <a:lnTo>
                      <a:pt x="1600" y="7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2225702" y="1623495"/>
                <a:ext cx="133612" cy="213863"/>
              </a:xfrm>
              <a:custGeom>
                <a:rect b="b" l="l" r="r" t="t"/>
                <a:pathLst>
                  <a:path extrusionOk="0" h="2561" w="1600">
                    <a:moveTo>
                      <a:pt x="1600" y="1"/>
                    </a:moveTo>
                    <a:lnTo>
                      <a:pt x="0" y="717"/>
                    </a:lnTo>
                    <a:lnTo>
                      <a:pt x="0" y="2560"/>
                    </a:lnTo>
                    <a:lnTo>
                      <a:pt x="1600" y="1722"/>
                    </a:lnTo>
                    <a:lnTo>
                      <a:pt x="16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3" name="Google Shape;993;p41"/>
            <p:cNvGrpSpPr/>
            <p:nvPr/>
          </p:nvGrpSpPr>
          <p:grpSpPr>
            <a:xfrm>
              <a:off x="5543485" y="2199046"/>
              <a:ext cx="201353" cy="210980"/>
              <a:chOff x="2092092" y="1557358"/>
              <a:chExt cx="267224" cy="280000"/>
            </a:xfrm>
          </p:grpSpPr>
          <p:grpSp>
            <p:nvGrpSpPr>
              <p:cNvPr id="994" name="Google Shape;994;p41"/>
              <p:cNvGrpSpPr/>
              <p:nvPr/>
            </p:nvGrpSpPr>
            <p:grpSpPr>
              <a:xfrm>
                <a:off x="2092092" y="1557358"/>
                <a:ext cx="267224" cy="280000"/>
                <a:chOff x="2092092" y="1557358"/>
                <a:chExt cx="267224" cy="280000"/>
              </a:xfrm>
            </p:grpSpPr>
            <p:sp>
              <p:nvSpPr>
                <p:cNvPr id="995" name="Google Shape;995;p41"/>
                <p:cNvSpPr/>
                <p:nvPr/>
              </p:nvSpPr>
              <p:spPr>
                <a:xfrm>
                  <a:off x="2092092" y="1623495"/>
                  <a:ext cx="133696" cy="213863"/>
                </a:xfrm>
                <a:custGeom>
                  <a:rect b="b" l="l" r="r" t="t"/>
                  <a:pathLst>
                    <a:path extrusionOk="0" h="2561" w="1601">
                      <a:moveTo>
                        <a:pt x="0" y="1"/>
                      </a:moveTo>
                      <a:lnTo>
                        <a:pt x="0" y="1722"/>
                      </a:lnTo>
                      <a:lnTo>
                        <a:pt x="1600" y="2560"/>
                      </a:lnTo>
                      <a:lnTo>
                        <a:pt x="1600" y="71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55E00">
                    <a:alpha val="527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41"/>
                <p:cNvSpPr/>
                <p:nvPr/>
              </p:nvSpPr>
              <p:spPr>
                <a:xfrm>
                  <a:off x="2225702" y="1623495"/>
                  <a:ext cx="133612" cy="213863"/>
                </a:xfrm>
                <a:custGeom>
                  <a:rect b="b" l="l" r="r" t="t"/>
                  <a:pathLst>
                    <a:path extrusionOk="0" h="2561" w="1600">
                      <a:moveTo>
                        <a:pt x="1600" y="1"/>
                      </a:moveTo>
                      <a:lnTo>
                        <a:pt x="0" y="717"/>
                      </a:lnTo>
                      <a:lnTo>
                        <a:pt x="0" y="2560"/>
                      </a:lnTo>
                      <a:lnTo>
                        <a:pt x="1600" y="1722"/>
                      </a:lnTo>
                      <a:lnTo>
                        <a:pt x="1600" y="1"/>
                      </a:lnTo>
                      <a:close/>
                    </a:path>
                  </a:pathLst>
                </a:custGeom>
                <a:solidFill>
                  <a:srgbClr val="B55E00">
                    <a:alpha val="5273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41"/>
                <p:cNvSpPr/>
                <p:nvPr/>
              </p:nvSpPr>
              <p:spPr>
                <a:xfrm>
                  <a:off x="2092092" y="1557358"/>
                  <a:ext cx="267224" cy="126013"/>
                </a:xfrm>
                <a:custGeom>
                  <a:rect b="b" l="l" r="r" t="t"/>
                  <a:pathLst>
                    <a:path extrusionOk="0" h="1509" w="3200">
                      <a:moveTo>
                        <a:pt x="1600" y="0"/>
                      </a:moveTo>
                      <a:lnTo>
                        <a:pt x="0" y="793"/>
                      </a:lnTo>
                      <a:lnTo>
                        <a:pt x="1600" y="1509"/>
                      </a:lnTo>
                      <a:lnTo>
                        <a:pt x="3200" y="793"/>
                      </a:lnTo>
                      <a:lnTo>
                        <a:pt x="16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8" name="Google Shape;998;p41"/>
              <p:cNvGrpSpPr/>
              <p:nvPr/>
            </p:nvGrpSpPr>
            <p:grpSpPr>
              <a:xfrm>
                <a:off x="2149377" y="1584080"/>
                <a:ext cx="156577" cy="160333"/>
                <a:chOff x="2149377" y="1584080"/>
                <a:chExt cx="156577" cy="160333"/>
              </a:xfrm>
            </p:grpSpPr>
            <p:sp>
              <p:nvSpPr>
                <p:cNvPr id="999" name="Google Shape;999;p41"/>
                <p:cNvSpPr/>
                <p:nvPr/>
              </p:nvSpPr>
              <p:spPr>
                <a:xfrm>
                  <a:off x="2286745" y="1647712"/>
                  <a:ext cx="19207" cy="96702"/>
                </a:xfrm>
                <a:custGeom>
                  <a:rect b="b" l="l" r="r" t="t"/>
                  <a:pathLst>
                    <a:path extrusionOk="0" h="1158" w="230">
                      <a:moveTo>
                        <a:pt x="229" y="0"/>
                      </a:moveTo>
                      <a:lnTo>
                        <a:pt x="1" y="122"/>
                      </a:lnTo>
                      <a:lnTo>
                        <a:pt x="1" y="1158"/>
                      </a:lnTo>
                      <a:lnTo>
                        <a:pt x="77" y="1036"/>
                      </a:lnTo>
                      <a:lnTo>
                        <a:pt x="138" y="1112"/>
                      </a:lnTo>
                      <a:lnTo>
                        <a:pt x="168" y="975"/>
                      </a:lnTo>
                      <a:lnTo>
                        <a:pt x="229" y="1051"/>
                      </a:lnTo>
                      <a:lnTo>
                        <a:pt x="22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41"/>
                <p:cNvSpPr/>
                <p:nvPr/>
              </p:nvSpPr>
              <p:spPr>
                <a:xfrm>
                  <a:off x="2149377" y="1584080"/>
                  <a:ext cx="156577" cy="73821"/>
                </a:xfrm>
                <a:custGeom>
                  <a:rect b="b" l="l" r="r" t="t"/>
                  <a:pathLst>
                    <a:path extrusionOk="0" h="884" w="1875">
                      <a:moveTo>
                        <a:pt x="274" y="0"/>
                      </a:moveTo>
                      <a:lnTo>
                        <a:pt x="0" y="137"/>
                      </a:lnTo>
                      <a:lnTo>
                        <a:pt x="1646" y="884"/>
                      </a:lnTo>
                      <a:lnTo>
                        <a:pt x="1874" y="762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01" name="Google Shape;1001;p41"/>
            <p:cNvSpPr/>
            <p:nvPr/>
          </p:nvSpPr>
          <p:spPr>
            <a:xfrm>
              <a:off x="6979572" y="4089833"/>
              <a:ext cx="184111" cy="106465"/>
            </a:xfrm>
            <a:custGeom>
              <a:rect b="b" l="l" r="r" t="t"/>
              <a:pathLst>
                <a:path extrusionOk="0" h="1692" w="2926">
                  <a:moveTo>
                    <a:pt x="884" y="0"/>
                  </a:moveTo>
                  <a:lnTo>
                    <a:pt x="884" y="1265"/>
                  </a:lnTo>
                  <a:cubicBezTo>
                    <a:pt x="382" y="1311"/>
                    <a:pt x="1" y="1509"/>
                    <a:pt x="1" y="1692"/>
                  </a:cubicBezTo>
                  <a:lnTo>
                    <a:pt x="2926" y="1692"/>
                  </a:lnTo>
                  <a:cubicBezTo>
                    <a:pt x="2926" y="1509"/>
                    <a:pt x="2560" y="1341"/>
                    <a:pt x="2012" y="1265"/>
                  </a:cubicBezTo>
                  <a:lnTo>
                    <a:pt x="20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6774446" y="3790702"/>
              <a:ext cx="598267" cy="322226"/>
            </a:xfrm>
            <a:custGeom>
              <a:rect b="b" l="l" r="r" t="t"/>
              <a:pathLst>
                <a:path extrusionOk="0" h="5121" w="9508">
                  <a:moveTo>
                    <a:pt x="0" y="1"/>
                  </a:moveTo>
                  <a:lnTo>
                    <a:pt x="0" y="5120"/>
                  </a:lnTo>
                  <a:lnTo>
                    <a:pt x="9507" y="5120"/>
                  </a:lnTo>
                  <a:lnTo>
                    <a:pt x="95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3" name="Google Shape;1003;p41"/>
            <p:cNvGrpSpPr/>
            <p:nvPr/>
          </p:nvGrpSpPr>
          <p:grpSpPr>
            <a:xfrm>
              <a:off x="6772671" y="3790702"/>
              <a:ext cx="596383" cy="405596"/>
              <a:chOff x="3726979" y="3669317"/>
              <a:chExt cx="791484" cy="538283"/>
            </a:xfrm>
          </p:grpSpPr>
          <p:sp>
            <p:nvSpPr>
              <p:cNvPr id="1004" name="Google Shape;1004;p41"/>
              <p:cNvSpPr/>
              <p:nvPr/>
            </p:nvSpPr>
            <p:spPr>
              <a:xfrm>
                <a:off x="3996705" y="4119750"/>
                <a:ext cx="244343" cy="87850"/>
              </a:xfrm>
              <a:custGeom>
                <a:rect b="b" l="l" r="r" t="t"/>
                <a:pathLst>
                  <a:path extrusionOk="0" h="1052" w="2926">
                    <a:moveTo>
                      <a:pt x="915" y="0"/>
                    </a:moveTo>
                    <a:lnTo>
                      <a:pt x="915" y="625"/>
                    </a:lnTo>
                    <a:cubicBezTo>
                      <a:pt x="427" y="671"/>
                      <a:pt x="92" y="838"/>
                      <a:pt x="16" y="1006"/>
                    </a:cubicBezTo>
                    <a:cubicBezTo>
                      <a:pt x="16" y="1021"/>
                      <a:pt x="1" y="1036"/>
                      <a:pt x="1" y="1052"/>
                    </a:cubicBezTo>
                    <a:lnTo>
                      <a:pt x="2926" y="1052"/>
                    </a:lnTo>
                    <a:cubicBezTo>
                      <a:pt x="2926" y="854"/>
                      <a:pt x="2545" y="671"/>
                      <a:pt x="2027" y="625"/>
                    </a:cubicBezTo>
                    <a:lnTo>
                      <a:pt x="20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3726979" y="3669317"/>
                <a:ext cx="791484" cy="427642"/>
              </a:xfrm>
              <a:custGeom>
                <a:rect b="b" l="l" r="r" t="t"/>
                <a:pathLst>
                  <a:path extrusionOk="0" h="5121" w="9478">
                    <a:moveTo>
                      <a:pt x="458" y="1"/>
                    </a:moveTo>
                    <a:lnTo>
                      <a:pt x="442" y="229"/>
                    </a:lnTo>
                    <a:lnTo>
                      <a:pt x="9218" y="229"/>
                    </a:lnTo>
                    <a:lnTo>
                      <a:pt x="9218" y="4526"/>
                    </a:lnTo>
                    <a:lnTo>
                      <a:pt x="183" y="4526"/>
                    </a:lnTo>
                    <a:lnTo>
                      <a:pt x="183" y="3185"/>
                    </a:lnTo>
                    <a:lnTo>
                      <a:pt x="1" y="5120"/>
                    </a:lnTo>
                    <a:lnTo>
                      <a:pt x="9477" y="5120"/>
                    </a:lnTo>
                    <a:lnTo>
                      <a:pt x="9477" y="1"/>
                    </a:lnTo>
                    <a:close/>
                  </a:path>
                </a:pathLst>
              </a:custGeom>
              <a:solidFill>
                <a:srgbClr val="B55E00">
                  <a:alpha val="5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3742261" y="3688440"/>
                <a:ext cx="754574" cy="358832"/>
              </a:xfrm>
              <a:custGeom>
                <a:rect b="b" l="l" r="r" t="t"/>
                <a:pathLst>
                  <a:path extrusionOk="0" h="4297" w="9036">
                    <a:moveTo>
                      <a:pt x="259" y="0"/>
                    </a:moveTo>
                    <a:lnTo>
                      <a:pt x="0" y="2956"/>
                    </a:lnTo>
                    <a:lnTo>
                      <a:pt x="0" y="4297"/>
                    </a:lnTo>
                    <a:lnTo>
                      <a:pt x="9035" y="4297"/>
                    </a:lnTo>
                    <a:lnTo>
                      <a:pt x="90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1"/>
              <p:cNvSpPr/>
              <p:nvPr/>
            </p:nvSpPr>
            <p:spPr>
              <a:xfrm>
                <a:off x="4073030" y="4096869"/>
                <a:ext cx="93027" cy="22965"/>
              </a:xfrm>
              <a:custGeom>
                <a:rect b="b" l="l" r="r" t="t"/>
                <a:pathLst>
                  <a:path extrusionOk="0" h="275" w="1114">
                    <a:moveTo>
                      <a:pt x="1" y="0"/>
                    </a:moveTo>
                    <a:lnTo>
                      <a:pt x="1" y="274"/>
                    </a:lnTo>
                    <a:lnTo>
                      <a:pt x="1113" y="274"/>
                    </a:lnTo>
                    <a:lnTo>
                      <a:pt x="1113" y="0"/>
                    </a:lnTo>
                    <a:close/>
                  </a:path>
                </a:pathLst>
              </a:custGeom>
              <a:solidFill>
                <a:srgbClr val="191919">
                  <a:alpha val="827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1"/>
              <p:cNvSpPr/>
              <p:nvPr/>
            </p:nvSpPr>
            <p:spPr>
              <a:xfrm>
                <a:off x="4073030" y="3805515"/>
                <a:ext cx="137537" cy="155240"/>
              </a:xfrm>
              <a:custGeom>
                <a:rect b="b" l="l" r="r" t="t"/>
                <a:pathLst>
                  <a:path extrusionOk="0" h="1859" w="1647">
                    <a:moveTo>
                      <a:pt x="1" y="0"/>
                    </a:moveTo>
                    <a:lnTo>
                      <a:pt x="1" y="1859"/>
                    </a:lnTo>
                    <a:lnTo>
                      <a:pt x="1646" y="9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9" name="Google Shape;1009;p41"/>
            <p:cNvSpPr/>
            <p:nvPr/>
          </p:nvSpPr>
          <p:spPr>
            <a:xfrm>
              <a:off x="6602795" y="3728409"/>
              <a:ext cx="137171" cy="30769"/>
            </a:xfrm>
            <a:custGeom>
              <a:rect b="b" l="l" r="r" t="t"/>
              <a:pathLst>
                <a:path extrusionOk="0" h="489" w="2180">
                  <a:moveTo>
                    <a:pt x="16" y="1"/>
                  </a:moveTo>
                  <a:lnTo>
                    <a:pt x="1" y="244"/>
                  </a:lnTo>
                  <a:lnTo>
                    <a:pt x="1" y="290"/>
                  </a:lnTo>
                  <a:cubicBezTo>
                    <a:pt x="1" y="397"/>
                    <a:pt x="92" y="488"/>
                    <a:pt x="214" y="488"/>
                  </a:cubicBezTo>
                  <a:lnTo>
                    <a:pt x="1890" y="488"/>
                  </a:lnTo>
                  <a:cubicBezTo>
                    <a:pt x="2027" y="488"/>
                    <a:pt x="2119" y="397"/>
                    <a:pt x="2134" y="260"/>
                  </a:cubicBezTo>
                  <a:lnTo>
                    <a:pt x="2180" y="1"/>
                  </a:lnTo>
                  <a:close/>
                </a:path>
              </a:pathLst>
            </a:custGeom>
            <a:solidFill>
              <a:srgbClr val="FE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6483935" y="3719788"/>
              <a:ext cx="325058" cy="549376"/>
            </a:xfrm>
            <a:custGeom>
              <a:rect b="b" l="l" r="r" t="t"/>
              <a:pathLst>
                <a:path extrusionOk="0" h="8731" w="5166">
                  <a:moveTo>
                    <a:pt x="1448" y="0"/>
                  </a:moveTo>
                  <a:cubicBezTo>
                    <a:pt x="1067" y="0"/>
                    <a:pt x="732" y="305"/>
                    <a:pt x="686" y="701"/>
                  </a:cubicBezTo>
                  <a:lnTo>
                    <a:pt x="46" y="8014"/>
                  </a:lnTo>
                  <a:cubicBezTo>
                    <a:pt x="1" y="8365"/>
                    <a:pt x="260" y="8685"/>
                    <a:pt x="595" y="8731"/>
                  </a:cubicBezTo>
                  <a:lnTo>
                    <a:pt x="3718" y="8731"/>
                  </a:lnTo>
                  <a:cubicBezTo>
                    <a:pt x="4114" y="8731"/>
                    <a:pt x="4450" y="8426"/>
                    <a:pt x="4480" y="8014"/>
                  </a:cubicBezTo>
                  <a:lnTo>
                    <a:pt x="5135" y="701"/>
                  </a:lnTo>
                  <a:cubicBezTo>
                    <a:pt x="5166" y="366"/>
                    <a:pt x="4922" y="46"/>
                    <a:pt x="4571" y="0"/>
                  </a:cubicBezTo>
                  <a:close/>
                </a:path>
              </a:pathLst>
            </a:custGeom>
            <a:solidFill>
              <a:srgbClr val="FE8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6467395" y="3729353"/>
              <a:ext cx="303979" cy="530248"/>
            </a:xfrm>
            <a:custGeom>
              <a:rect b="b" l="l" r="r" t="t"/>
              <a:pathLst>
                <a:path extrusionOk="0" h="8427" w="4831">
                  <a:moveTo>
                    <a:pt x="1265" y="1"/>
                  </a:moveTo>
                  <a:cubicBezTo>
                    <a:pt x="961" y="1"/>
                    <a:pt x="686" y="245"/>
                    <a:pt x="656" y="549"/>
                  </a:cubicBezTo>
                  <a:lnTo>
                    <a:pt x="1" y="7862"/>
                  </a:lnTo>
                  <a:lnTo>
                    <a:pt x="1" y="7923"/>
                  </a:lnTo>
                  <a:cubicBezTo>
                    <a:pt x="31" y="8182"/>
                    <a:pt x="229" y="8426"/>
                    <a:pt x="519" y="8426"/>
                  </a:cubicBezTo>
                  <a:lnTo>
                    <a:pt x="3566" y="8426"/>
                  </a:lnTo>
                  <a:cubicBezTo>
                    <a:pt x="3886" y="8426"/>
                    <a:pt x="4145" y="8167"/>
                    <a:pt x="4175" y="7862"/>
                  </a:cubicBezTo>
                  <a:lnTo>
                    <a:pt x="4830" y="549"/>
                  </a:lnTo>
                  <a:lnTo>
                    <a:pt x="4830" y="504"/>
                  </a:lnTo>
                  <a:cubicBezTo>
                    <a:pt x="4800" y="229"/>
                    <a:pt x="4602" y="1"/>
                    <a:pt x="43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2" name="Google Shape;1012;p41"/>
            <p:cNvGrpSpPr/>
            <p:nvPr/>
          </p:nvGrpSpPr>
          <p:grpSpPr>
            <a:xfrm>
              <a:off x="6464693" y="3719788"/>
              <a:ext cx="336574" cy="549380"/>
              <a:chOff x="3323644" y="3575205"/>
              <a:chExt cx="446680" cy="729104"/>
            </a:xfrm>
          </p:grpSpPr>
          <p:sp>
            <p:nvSpPr>
              <p:cNvPr id="1013" name="Google Shape;1013;p41"/>
              <p:cNvSpPr/>
              <p:nvPr/>
            </p:nvSpPr>
            <p:spPr>
              <a:xfrm>
                <a:off x="3407651" y="3575205"/>
                <a:ext cx="362673" cy="729104"/>
              </a:xfrm>
              <a:custGeom>
                <a:rect b="b" l="l" r="r" t="t"/>
                <a:pathLst>
                  <a:path extrusionOk="0" h="8731" w="4343">
                    <a:moveTo>
                      <a:pt x="442" y="153"/>
                    </a:moveTo>
                    <a:cubicBezTo>
                      <a:pt x="378" y="153"/>
                      <a:pt x="317" y="164"/>
                      <a:pt x="258" y="184"/>
                    </a:cubicBezTo>
                    <a:lnTo>
                      <a:pt x="258" y="184"/>
                    </a:lnTo>
                    <a:cubicBezTo>
                      <a:pt x="315" y="164"/>
                      <a:pt x="376" y="153"/>
                      <a:pt x="442" y="153"/>
                    </a:cubicBezTo>
                    <a:close/>
                    <a:moveTo>
                      <a:pt x="258" y="184"/>
                    </a:moveTo>
                    <a:lnTo>
                      <a:pt x="258" y="184"/>
                    </a:lnTo>
                    <a:cubicBezTo>
                      <a:pt x="170" y="215"/>
                      <a:pt x="90" y="265"/>
                      <a:pt x="16" y="320"/>
                    </a:cubicBezTo>
                    <a:cubicBezTo>
                      <a:pt x="16" y="320"/>
                      <a:pt x="16" y="330"/>
                      <a:pt x="13" y="339"/>
                    </a:cubicBezTo>
                    <a:lnTo>
                      <a:pt x="13" y="339"/>
                    </a:lnTo>
                    <a:cubicBezTo>
                      <a:pt x="85" y="269"/>
                      <a:pt x="168" y="216"/>
                      <a:pt x="258" y="184"/>
                    </a:cubicBezTo>
                    <a:close/>
                    <a:moveTo>
                      <a:pt x="13" y="339"/>
                    </a:moveTo>
                    <a:cubicBezTo>
                      <a:pt x="9" y="343"/>
                      <a:pt x="5" y="347"/>
                      <a:pt x="0" y="351"/>
                    </a:cubicBezTo>
                    <a:cubicBezTo>
                      <a:pt x="7" y="351"/>
                      <a:pt x="11" y="345"/>
                      <a:pt x="13" y="339"/>
                    </a:cubicBezTo>
                    <a:close/>
                    <a:moveTo>
                      <a:pt x="3596" y="0"/>
                    </a:moveTo>
                    <a:cubicBezTo>
                      <a:pt x="3947" y="46"/>
                      <a:pt x="4190" y="351"/>
                      <a:pt x="4160" y="701"/>
                    </a:cubicBezTo>
                    <a:lnTo>
                      <a:pt x="3505" y="8014"/>
                    </a:lnTo>
                    <a:cubicBezTo>
                      <a:pt x="3474" y="8395"/>
                      <a:pt x="3154" y="8685"/>
                      <a:pt x="2804" y="8731"/>
                    </a:cubicBezTo>
                    <a:lnTo>
                      <a:pt x="2941" y="8731"/>
                    </a:lnTo>
                    <a:cubicBezTo>
                      <a:pt x="3337" y="8731"/>
                      <a:pt x="3657" y="8426"/>
                      <a:pt x="3703" y="8014"/>
                    </a:cubicBezTo>
                    <a:lnTo>
                      <a:pt x="4343" y="701"/>
                    </a:lnTo>
                    <a:lnTo>
                      <a:pt x="4343" y="625"/>
                    </a:lnTo>
                    <a:cubicBezTo>
                      <a:pt x="4343" y="305"/>
                      <a:pt x="4099" y="46"/>
                      <a:pt x="37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3338925" y="3587898"/>
                <a:ext cx="403425" cy="703718"/>
              </a:xfrm>
              <a:custGeom>
                <a:rect b="b" l="l" r="r" t="t"/>
                <a:pathLst>
                  <a:path extrusionOk="0" h="8427" w="4831">
                    <a:moveTo>
                      <a:pt x="1265" y="1"/>
                    </a:moveTo>
                    <a:cubicBezTo>
                      <a:pt x="961" y="1"/>
                      <a:pt x="686" y="245"/>
                      <a:pt x="656" y="549"/>
                    </a:cubicBezTo>
                    <a:lnTo>
                      <a:pt x="564" y="1722"/>
                    </a:lnTo>
                    <a:lnTo>
                      <a:pt x="1722" y="2210"/>
                    </a:lnTo>
                    <a:cubicBezTo>
                      <a:pt x="1783" y="2225"/>
                      <a:pt x="1783" y="2439"/>
                      <a:pt x="1738" y="2728"/>
                    </a:cubicBezTo>
                    <a:lnTo>
                      <a:pt x="2895" y="2957"/>
                    </a:lnTo>
                    <a:cubicBezTo>
                      <a:pt x="3276" y="3033"/>
                      <a:pt x="3566" y="3368"/>
                      <a:pt x="3551" y="3749"/>
                    </a:cubicBezTo>
                    <a:cubicBezTo>
                      <a:pt x="3551" y="3810"/>
                      <a:pt x="3551" y="3855"/>
                      <a:pt x="3535" y="3901"/>
                    </a:cubicBezTo>
                    <a:cubicBezTo>
                      <a:pt x="3459" y="4282"/>
                      <a:pt x="3109" y="4556"/>
                      <a:pt x="2728" y="4556"/>
                    </a:cubicBezTo>
                    <a:cubicBezTo>
                      <a:pt x="2667" y="4556"/>
                      <a:pt x="2636" y="4556"/>
                      <a:pt x="2576" y="4541"/>
                    </a:cubicBezTo>
                    <a:lnTo>
                      <a:pt x="2347" y="4495"/>
                    </a:lnTo>
                    <a:cubicBezTo>
                      <a:pt x="2347" y="4541"/>
                      <a:pt x="2256" y="6461"/>
                      <a:pt x="1814" y="6461"/>
                    </a:cubicBezTo>
                    <a:lnTo>
                      <a:pt x="1783" y="6461"/>
                    </a:lnTo>
                    <a:lnTo>
                      <a:pt x="1402" y="6385"/>
                    </a:lnTo>
                    <a:cubicBezTo>
                      <a:pt x="1250" y="6339"/>
                      <a:pt x="1189" y="6080"/>
                      <a:pt x="1326" y="5882"/>
                    </a:cubicBezTo>
                    <a:cubicBezTo>
                      <a:pt x="1570" y="5501"/>
                      <a:pt x="1875" y="4907"/>
                      <a:pt x="1753" y="4373"/>
                    </a:cubicBezTo>
                    <a:lnTo>
                      <a:pt x="1418" y="4328"/>
                    </a:lnTo>
                    <a:cubicBezTo>
                      <a:pt x="1341" y="4617"/>
                      <a:pt x="1265" y="4800"/>
                      <a:pt x="1204" y="4800"/>
                    </a:cubicBezTo>
                    <a:lnTo>
                      <a:pt x="275" y="4815"/>
                    </a:lnTo>
                    <a:lnTo>
                      <a:pt x="1" y="7862"/>
                    </a:lnTo>
                    <a:lnTo>
                      <a:pt x="1" y="7923"/>
                    </a:lnTo>
                    <a:cubicBezTo>
                      <a:pt x="1" y="8213"/>
                      <a:pt x="229" y="8426"/>
                      <a:pt x="503" y="8426"/>
                    </a:cubicBezTo>
                    <a:lnTo>
                      <a:pt x="3566" y="8426"/>
                    </a:lnTo>
                    <a:cubicBezTo>
                      <a:pt x="3871" y="8426"/>
                      <a:pt x="4145" y="8167"/>
                      <a:pt x="4175" y="7862"/>
                    </a:cubicBezTo>
                    <a:lnTo>
                      <a:pt x="4830" y="549"/>
                    </a:lnTo>
                    <a:lnTo>
                      <a:pt x="4830" y="504"/>
                    </a:lnTo>
                    <a:cubicBezTo>
                      <a:pt x="4800" y="229"/>
                      <a:pt x="4571" y="1"/>
                      <a:pt x="4312" y="1"/>
                    </a:cubicBezTo>
                    <a:close/>
                  </a:path>
                </a:pathLst>
              </a:custGeom>
              <a:solidFill>
                <a:srgbClr val="FFFFFF">
                  <a:alpha val="77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5" name="Google Shape;1015;p41"/>
              <p:cNvGrpSpPr/>
              <p:nvPr/>
            </p:nvGrpSpPr>
            <p:grpSpPr>
              <a:xfrm>
                <a:off x="3323644" y="3575205"/>
                <a:ext cx="432736" cy="729104"/>
                <a:chOff x="3323644" y="3575205"/>
                <a:chExt cx="432736" cy="729104"/>
              </a:xfrm>
            </p:grpSpPr>
            <p:sp>
              <p:nvSpPr>
                <p:cNvPr id="1016" name="Google Shape;1016;p41"/>
                <p:cNvSpPr/>
                <p:nvPr/>
              </p:nvSpPr>
              <p:spPr>
                <a:xfrm>
                  <a:off x="3323644" y="3575205"/>
                  <a:ext cx="432736" cy="729104"/>
                </a:xfrm>
                <a:custGeom>
                  <a:rect b="b" l="l" r="r" t="t"/>
                  <a:pathLst>
                    <a:path extrusionOk="0" h="8731" w="5182">
                      <a:moveTo>
                        <a:pt x="4495" y="153"/>
                      </a:moveTo>
                      <a:cubicBezTo>
                        <a:pt x="4770" y="153"/>
                        <a:pt x="4983" y="381"/>
                        <a:pt x="4998" y="656"/>
                      </a:cubicBezTo>
                      <a:lnTo>
                        <a:pt x="4998" y="701"/>
                      </a:lnTo>
                      <a:lnTo>
                        <a:pt x="4358" y="8014"/>
                      </a:lnTo>
                      <a:cubicBezTo>
                        <a:pt x="4313" y="8319"/>
                        <a:pt x="4069" y="8578"/>
                        <a:pt x="3749" y="8578"/>
                      </a:cubicBezTo>
                      <a:lnTo>
                        <a:pt x="702" y="8578"/>
                      </a:lnTo>
                      <a:cubicBezTo>
                        <a:pt x="412" y="8578"/>
                        <a:pt x="214" y="8334"/>
                        <a:pt x="184" y="8075"/>
                      </a:cubicBezTo>
                      <a:lnTo>
                        <a:pt x="184" y="8014"/>
                      </a:lnTo>
                      <a:lnTo>
                        <a:pt x="839" y="701"/>
                      </a:lnTo>
                      <a:cubicBezTo>
                        <a:pt x="869" y="397"/>
                        <a:pt x="1113" y="153"/>
                        <a:pt x="1448" y="153"/>
                      </a:cubicBezTo>
                      <a:close/>
                      <a:moveTo>
                        <a:pt x="1463" y="0"/>
                      </a:moveTo>
                      <a:cubicBezTo>
                        <a:pt x="1067" y="16"/>
                        <a:pt x="732" y="305"/>
                        <a:pt x="686" y="701"/>
                      </a:cubicBezTo>
                      <a:lnTo>
                        <a:pt x="31" y="8014"/>
                      </a:lnTo>
                      <a:cubicBezTo>
                        <a:pt x="1" y="8365"/>
                        <a:pt x="245" y="8685"/>
                        <a:pt x="610" y="8731"/>
                      </a:cubicBezTo>
                      <a:lnTo>
                        <a:pt x="3734" y="8731"/>
                      </a:lnTo>
                      <a:cubicBezTo>
                        <a:pt x="4130" y="8731"/>
                        <a:pt x="4450" y="8426"/>
                        <a:pt x="4495" y="8014"/>
                      </a:cubicBezTo>
                      <a:lnTo>
                        <a:pt x="5135" y="701"/>
                      </a:lnTo>
                      <a:cubicBezTo>
                        <a:pt x="5181" y="366"/>
                        <a:pt x="4937" y="46"/>
                        <a:pt x="45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7" name="Google Shape;1017;p41"/>
                <p:cNvSpPr/>
                <p:nvPr/>
              </p:nvSpPr>
              <p:spPr>
                <a:xfrm>
                  <a:off x="3482723" y="3587898"/>
                  <a:ext cx="178205" cy="31900"/>
                </a:xfrm>
                <a:custGeom>
                  <a:rect b="b" l="l" r="r" t="t"/>
                  <a:pathLst>
                    <a:path extrusionOk="0" h="382" w="2134">
                      <a:moveTo>
                        <a:pt x="0" y="1"/>
                      </a:moveTo>
                      <a:lnTo>
                        <a:pt x="0" y="46"/>
                      </a:lnTo>
                      <a:cubicBezTo>
                        <a:pt x="0" y="229"/>
                        <a:pt x="153" y="382"/>
                        <a:pt x="336" y="382"/>
                      </a:cubicBezTo>
                      <a:lnTo>
                        <a:pt x="1707" y="382"/>
                      </a:lnTo>
                      <a:cubicBezTo>
                        <a:pt x="1920" y="382"/>
                        <a:pt x="2118" y="214"/>
                        <a:pt x="21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18" name="Google Shape;1018;p41"/>
            <p:cNvGrpSpPr/>
            <p:nvPr/>
          </p:nvGrpSpPr>
          <p:grpSpPr>
            <a:xfrm>
              <a:off x="6565419" y="4003378"/>
              <a:ext cx="189900" cy="217838"/>
              <a:chOff x="3447066" y="3951568"/>
              <a:chExt cx="252024" cy="289102"/>
            </a:xfrm>
          </p:grpSpPr>
          <p:sp>
            <p:nvSpPr>
              <p:cNvPr id="1019" name="Google Shape;1019;p41"/>
              <p:cNvSpPr/>
              <p:nvPr/>
            </p:nvSpPr>
            <p:spPr>
              <a:xfrm>
                <a:off x="3447066" y="3951568"/>
                <a:ext cx="138789" cy="127349"/>
              </a:xfrm>
              <a:custGeom>
                <a:rect b="b" l="l" r="r" t="t"/>
                <a:pathLst>
                  <a:path extrusionOk="0" h="1525" w="1662">
                    <a:moveTo>
                      <a:pt x="251" y="1"/>
                    </a:moveTo>
                    <a:cubicBezTo>
                      <a:pt x="184" y="1"/>
                      <a:pt x="123" y="57"/>
                      <a:pt x="123" y="125"/>
                    </a:cubicBezTo>
                    <a:cubicBezTo>
                      <a:pt x="77" y="354"/>
                      <a:pt x="1" y="811"/>
                      <a:pt x="138" y="1192"/>
                    </a:cubicBezTo>
                    <a:cubicBezTo>
                      <a:pt x="153" y="1283"/>
                      <a:pt x="229" y="1344"/>
                      <a:pt x="336" y="1359"/>
                    </a:cubicBezTo>
                    <a:lnTo>
                      <a:pt x="1128" y="1512"/>
                    </a:lnTo>
                    <a:cubicBezTo>
                      <a:pt x="1165" y="1520"/>
                      <a:pt x="1203" y="1525"/>
                      <a:pt x="1238" y="1525"/>
                    </a:cubicBezTo>
                    <a:cubicBezTo>
                      <a:pt x="1333" y="1525"/>
                      <a:pt x="1415" y="1490"/>
                      <a:pt x="1448" y="1390"/>
                    </a:cubicBezTo>
                    <a:lnTo>
                      <a:pt x="1661" y="780"/>
                    </a:lnTo>
                    <a:lnTo>
                      <a:pt x="1357" y="460"/>
                    </a:lnTo>
                    <a:cubicBezTo>
                      <a:pt x="1174" y="277"/>
                      <a:pt x="915" y="125"/>
                      <a:pt x="656" y="79"/>
                    </a:cubicBezTo>
                    <a:lnTo>
                      <a:pt x="275" y="3"/>
                    </a:lnTo>
                    <a:cubicBezTo>
                      <a:pt x="267" y="2"/>
                      <a:pt x="259" y="1"/>
                      <a:pt x="251" y="1"/>
                    </a:cubicBezTo>
                    <a:close/>
                  </a:path>
                </a:pathLst>
              </a:custGeom>
              <a:solidFill>
                <a:srgbClr val="85200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3540426" y="4019041"/>
                <a:ext cx="158664" cy="221629"/>
              </a:xfrm>
              <a:custGeom>
                <a:rect b="b" l="l" r="r" t="t"/>
                <a:pathLst>
                  <a:path extrusionOk="0" h="2654" w="1900">
                    <a:moveTo>
                      <a:pt x="539" y="0"/>
                    </a:moveTo>
                    <a:cubicBezTo>
                      <a:pt x="487" y="0"/>
                      <a:pt x="1" y="261"/>
                      <a:pt x="376" y="795"/>
                    </a:cubicBezTo>
                    <a:lnTo>
                      <a:pt x="1762" y="2654"/>
                    </a:lnTo>
                    <a:lnTo>
                      <a:pt x="1899" y="1069"/>
                    </a:lnTo>
                    <a:lnTo>
                      <a:pt x="543" y="3"/>
                    </a:lnTo>
                    <a:cubicBezTo>
                      <a:pt x="543" y="1"/>
                      <a:pt x="542" y="0"/>
                      <a:pt x="539" y="0"/>
                    </a:cubicBezTo>
                    <a:close/>
                  </a:path>
                </a:pathLst>
              </a:custGeom>
              <a:solidFill>
                <a:srgbClr val="85200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1" name="Google Shape;1021;p41"/>
            <p:cNvGrpSpPr/>
            <p:nvPr/>
          </p:nvGrpSpPr>
          <p:grpSpPr>
            <a:xfrm>
              <a:off x="6173314" y="3811843"/>
              <a:ext cx="528295" cy="325183"/>
              <a:chOff x="2936926" y="3697375"/>
              <a:chExt cx="701122" cy="431563"/>
            </a:xfrm>
          </p:grpSpPr>
          <p:sp>
            <p:nvSpPr>
              <p:cNvPr id="1022" name="Google Shape;1022;p41"/>
              <p:cNvSpPr/>
              <p:nvPr/>
            </p:nvSpPr>
            <p:spPr>
              <a:xfrm>
                <a:off x="3439467" y="3955576"/>
                <a:ext cx="96785" cy="173362"/>
              </a:xfrm>
              <a:custGeom>
                <a:rect b="b" l="l" r="r" t="t"/>
                <a:pathLst>
                  <a:path extrusionOk="0" h="2076" w="1159">
                    <a:moveTo>
                      <a:pt x="579" y="1"/>
                    </a:moveTo>
                    <a:lnTo>
                      <a:pt x="579" y="1"/>
                    </a:lnTo>
                    <a:cubicBezTo>
                      <a:pt x="686" y="534"/>
                      <a:pt x="381" y="1113"/>
                      <a:pt x="137" y="1494"/>
                    </a:cubicBezTo>
                    <a:cubicBezTo>
                      <a:pt x="0" y="1692"/>
                      <a:pt x="61" y="1951"/>
                      <a:pt x="214" y="1997"/>
                    </a:cubicBezTo>
                    <a:lnTo>
                      <a:pt x="595" y="2073"/>
                    </a:lnTo>
                    <a:cubicBezTo>
                      <a:pt x="604" y="2075"/>
                      <a:pt x="614" y="2076"/>
                      <a:pt x="624" y="2076"/>
                    </a:cubicBezTo>
                    <a:cubicBezTo>
                      <a:pt x="1056" y="2076"/>
                      <a:pt x="1158" y="108"/>
                      <a:pt x="1158" y="108"/>
                    </a:cubicBez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3459843" y="3816956"/>
                <a:ext cx="178205" cy="153988"/>
              </a:xfrm>
              <a:custGeom>
                <a:rect b="b" l="l" r="r" t="t"/>
                <a:pathLst>
                  <a:path extrusionOk="0" h="1844" w="2134">
                    <a:moveTo>
                      <a:pt x="305" y="0"/>
                    </a:moveTo>
                    <a:cubicBezTo>
                      <a:pt x="244" y="457"/>
                      <a:pt x="122" y="1143"/>
                      <a:pt x="0" y="1600"/>
                    </a:cubicBezTo>
                    <a:lnTo>
                      <a:pt x="1173" y="1829"/>
                    </a:lnTo>
                    <a:cubicBezTo>
                      <a:pt x="1219" y="1844"/>
                      <a:pt x="1265" y="1844"/>
                      <a:pt x="1326" y="1844"/>
                    </a:cubicBezTo>
                    <a:cubicBezTo>
                      <a:pt x="1707" y="1844"/>
                      <a:pt x="2042" y="1585"/>
                      <a:pt x="2118" y="1204"/>
                    </a:cubicBezTo>
                    <a:cubicBezTo>
                      <a:pt x="2133" y="1143"/>
                      <a:pt x="2133" y="1112"/>
                      <a:pt x="2133" y="1051"/>
                    </a:cubicBezTo>
                    <a:cubicBezTo>
                      <a:pt x="2133" y="671"/>
                      <a:pt x="1874" y="320"/>
                      <a:pt x="1493" y="244"/>
                    </a:cubicBezTo>
                    <a:lnTo>
                      <a:pt x="3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3248571" y="3697375"/>
                <a:ext cx="250606" cy="295199"/>
              </a:xfrm>
              <a:custGeom>
                <a:rect b="b" l="l" r="r" t="t"/>
                <a:pathLst>
                  <a:path extrusionOk="0" h="3535" w="3001">
                    <a:moveTo>
                      <a:pt x="687" y="0"/>
                    </a:moveTo>
                    <a:lnTo>
                      <a:pt x="1" y="3535"/>
                    </a:lnTo>
                    <a:lnTo>
                      <a:pt x="2302" y="3489"/>
                    </a:lnTo>
                    <a:cubicBezTo>
                      <a:pt x="2303" y="3489"/>
                      <a:pt x="2305" y="3490"/>
                      <a:pt x="2307" y="3490"/>
                    </a:cubicBezTo>
                    <a:cubicBezTo>
                      <a:pt x="2508" y="3490"/>
                      <a:pt x="3001" y="944"/>
                      <a:pt x="2804" y="899"/>
                    </a:cubicBez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3243478" y="3697375"/>
                <a:ext cx="66305" cy="292694"/>
              </a:xfrm>
              <a:custGeom>
                <a:rect b="b" l="l" r="r" t="t"/>
                <a:pathLst>
                  <a:path extrusionOk="0" h="3505" w="794">
                    <a:moveTo>
                      <a:pt x="748" y="0"/>
                    </a:moveTo>
                    <a:cubicBezTo>
                      <a:pt x="656" y="0"/>
                      <a:pt x="397" y="762"/>
                      <a:pt x="214" y="1722"/>
                    </a:cubicBezTo>
                    <a:cubicBezTo>
                      <a:pt x="77" y="2392"/>
                      <a:pt x="1" y="2971"/>
                      <a:pt x="1" y="3276"/>
                    </a:cubicBezTo>
                    <a:cubicBezTo>
                      <a:pt x="1" y="3413"/>
                      <a:pt x="16" y="3489"/>
                      <a:pt x="47" y="3504"/>
                    </a:cubicBezTo>
                    <a:cubicBezTo>
                      <a:pt x="138" y="3504"/>
                      <a:pt x="382" y="2743"/>
                      <a:pt x="580" y="1798"/>
                    </a:cubicBezTo>
                    <a:cubicBezTo>
                      <a:pt x="702" y="1128"/>
                      <a:pt x="778" y="533"/>
                      <a:pt x="778" y="229"/>
                    </a:cubicBezTo>
                    <a:cubicBezTo>
                      <a:pt x="793" y="107"/>
                      <a:pt x="793" y="0"/>
                      <a:pt x="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3240972" y="3810526"/>
                <a:ext cx="50940" cy="73988"/>
              </a:xfrm>
              <a:custGeom>
                <a:rect b="b" l="l" r="r" t="t"/>
                <a:pathLst>
                  <a:path extrusionOk="0" h="886" w="610">
                    <a:moveTo>
                      <a:pt x="428" y="0"/>
                    </a:moveTo>
                    <a:cubicBezTo>
                      <a:pt x="302" y="0"/>
                      <a:pt x="75" y="178"/>
                      <a:pt x="31" y="397"/>
                    </a:cubicBezTo>
                    <a:cubicBezTo>
                      <a:pt x="0" y="656"/>
                      <a:pt x="168" y="854"/>
                      <a:pt x="290" y="885"/>
                    </a:cubicBezTo>
                    <a:cubicBezTo>
                      <a:pt x="294" y="885"/>
                      <a:pt x="298" y="886"/>
                      <a:pt x="303" y="886"/>
                    </a:cubicBezTo>
                    <a:cubicBezTo>
                      <a:pt x="407" y="886"/>
                      <a:pt x="535" y="708"/>
                      <a:pt x="564" y="473"/>
                    </a:cubicBezTo>
                    <a:cubicBezTo>
                      <a:pt x="610" y="230"/>
                      <a:pt x="549" y="16"/>
                      <a:pt x="442" y="1"/>
                    </a:cubicBezTo>
                    <a:cubicBezTo>
                      <a:pt x="438" y="0"/>
                      <a:pt x="433" y="0"/>
                      <a:pt x="4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7" name="Google Shape;1027;p41"/>
              <p:cNvGrpSpPr/>
              <p:nvPr/>
            </p:nvGrpSpPr>
            <p:grpSpPr>
              <a:xfrm>
                <a:off x="2936926" y="3697375"/>
                <a:ext cx="274905" cy="240499"/>
                <a:chOff x="2936926" y="3697375"/>
                <a:chExt cx="274905" cy="240499"/>
              </a:xfrm>
            </p:grpSpPr>
            <p:sp>
              <p:nvSpPr>
                <p:cNvPr id="1028" name="Google Shape;1028;p41"/>
                <p:cNvSpPr/>
                <p:nvPr/>
              </p:nvSpPr>
              <p:spPr>
                <a:xfrm>
                  <a:off x="3024691" y="3697375"/>
                  <a:ext cx="168017" cy="114572"/>
                </a:xfrm>
                <a:custGeom>
                  <a:rect b="b" l="l" r="r" t="t"/>
                  <a:pathLst>
                    <a:path extrusionOk="0" h="1372" w="2012">
                      <a:moveTo>
                        <a:pt x="412" y="0"/>
                      </a:moveTo>
                      <a:lnTo>
                        <a:pt x="0" y="609"/>
                      </a:lnTo>
                      <a:lnTo>
                        <a:pt x="2012" y="1371"/>
                      </a:lnTo>
                      <a:lnTo>
                        <a:pt x="4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41"/>
                <p:cNvSpPr/>
                <p:nvPr/>
              </p:nvSpPr>
              <p:spPr>
                <a:xfrm>
                  <a:off x="3033626" y="3867811"/>
                  <a:ext cx="178205" cy="70063"/>
                </a:xfrm>
                <a:custGeom>
                  <a:rect b="b" l="l" r="r" t="t"/>
                  <a:pathLst>
                    <a:path extrusionOk="0" h="839" w="2134">
                      <a:moveTo>
                        <a:pt x="2133" y="1"/>
                      </a:moveTo>
                      <a:lnTo>
                        <a:pt x="0" y="138"/>
                      </a:lnTo>
                      <a:lnTo>
                        <a:pt x="213" y="839"/>
                      </a:lnTo>
                      <a:lnTo>
                        <a:pt x="213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41"/>
                <p:cNvSpPr/>
                <p:nvPr/>
              </p:nvSpPr>
              <p:spPr>
                <a:xfrm>
                  <a:off x="2936926" y="3758418"/>
                  <a:ext cx="211274" cy="77662"/>
                </a:xfrm>
                <a:custGeom>
                  <a:rect b="b" l="l" r="r" t="t"/>
                  <a:pathLst>
                    <a:path extrusionOk="0" h="930" w="2530">
                      <a:moveTo>
                        <a:pt x="244" y="0"/>
                      </a:moveTo>
                      <a:lnTo>
                        <a:pt x="0" y="915"/>
                      </a:lnTo>
                      <a:lnTo>
                        <a:pt x="2529" y="930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31" name="Google Shape;1031;p41"/>
            <p:cNvGrpSpPr/>
            <p:nvPr/>
          </p:nvGrpSpPr>
          <p:grpSpPr>
            <a:xfrm>
              <a:off x="6528987" y="2276987"/>
              <a:ext cx="757963" cy="689449"/>
              <a:chOff x="3398716" y="1660405"/>
              <a:chExt cx="1005922" cy="914995"/>
            </a:xfrm>
          </p:grpSpPr>
          <p:grpSp>
            <p:nvGrpSpPr>
              <p:cNvPr id="1032" name="Google Shape;1032;p41"/>
              <p:cNvGrpSpPr/>
              <p:nvPr/>
            </p:nvGrpSpPr>
            <p:grpSpPr>
              <a:xfrm>
                <a:off x="3398716" y="1660405"/>
                <a:ext cx="766006" cy="911056"/>
                <a:chOff x="3398716" y="1660405"/>
                <a:chExt cx="766006" cy="911056"/>
              </a:xfrm>
            </p:grpSpPr>
            <p:sp>
              <p:nvSpPr>
                <p:cNvPr id="1033" name="Google Shape;1033;p41"/>
                <p:cNvSpPr/>
                <p:nvPr/>
              </p:nvSpPr>
              <p:spPr>
                <a:xfrm>
                  <a:off x="3514539" y="2390668"/>
                  <a:ext cx="103132" cy="180794"/>
                </a:xfrm>
                <a:custGeom>
                  <a:rect b="b" l="l" r="r" t="t"/>
                  <a:pathLst>
                    <a:path extrusionOk="0" h="2165" w="1235">
                      <a:moveTo>
                        <a:pt x="610" y="1"/>
                      </a:moveTo>
                      <a:cubicBezTo>
                        <a:pt x="549" y="1"/>
                        <a:pt x="488" y="1"/>
                        <a:pt x="412" y="16"/>
                      </a:cubicBezTo>
                      <a:lnTo>
                        <a:pt x="0" y="2164"/>
                      </a:lnTo>
                      <a:lnTo>
                        <a:pt x="518" y="2164"/>
                      </a:lnTo>
                      <a:lnTo>
                        <a:pt x="1234" y="458"/>
                      </a:lnTo>
                      <a:cubicBezTo>
                        <a:pt x="1234" y="443"/>
                        <a:pt x="1204" y="1"/>
                        <a:pt x="61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4" name="Google Shape;1034;p41"/>
                <p:cNvSpPr/>
                <p:nvPr/>
              </p:nvSpPr>
              <p:spPr>
                <a:xfrm>
                  <a:off x="3852907" y="2390668"/>
                  <a:ext cx="103215" cy="179541"/>
                </a:xfrm>
                <a:custGeom>
                  <a:rect b="b" l="l" r="r" t="t"/>
                  <a:pathLst>
                    <a:path extrusionOk="0" h="2150" w="1236">
                      <a:moveTo>
                        <a:pt x="656" y="1"/>
                      </a:moveTo>
                      <a:cubicBezTo>
                        <a:pt x="382" y="1"/>
                        <a:pt x="230" y="92"/>
                        <a:pt x="138" y="184"/>
                      </a:cubicBezTo>
                      <a:lnTo>
                        <a:pt x="92" y="229"/>
                      </a:lnTo>
                      <a:cubicBezTo>
                        <a:pt x="16" y="336"/>
                        <a:pt x="1" y="443"/>
                        <a:pt x="1" y="443"/>
                      </a:cubicBezTo>
                      <a:lnTo>
                        <a:pt x="732" y="2149"/>
                      </a:lnTo>
                      <a:lnTo>
                        <a:pt x="1235" y="2149"/>
                      </a:lnTo>
                      <a:lnTo>
                        <a:pt x="82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5" name="Google Shape;1035;p41"/>
                <p:cNvSpPr/>
                <p:nvPr/>
              </p:nvSpPr>
              <p:spPr>
                <a:xfrm>
                  <a:off x="3398716" y="1845956"/>
                  <a:ext cx="674407" cy="643175"/>
                </a:xfrm>
                <a:custGeom>
                  <a:rect b="b" l="l" r="r" t="t"/>
                  <a:pathLst>
                    <a:path extrusionOk="0" h="7702" w="8076">
                      <a:moveTo>
                        <a:pt x="4052" y="1"/>
                      </a:moveTo>
                      <a:cubicBezTo>
                        <a:pt x="2087" y="1"/>
                        <a:pt x="401" y="1482"/>
                        <a:pt x="214" y="3477"/>
                      </a:cubicBezTo>
                      <a:cubicBezTo>
                        <a:pt x="1" y="5594"/>
                        <a:pt x="1540" y="7468"/>
                        <a:pt x="3657" y="7682"/>
                      </a:cubicBezTo>
                      <a:cubicBezTo>
                        <a:pt x="3788" y="7695"/>
                        <a:pt x="3918" y="7701"/>
                        <a:pt x="4046" y="7701"/>
                      </a:cubicBezTo>
                      <a:cubicBezTo>
                        <a:pt x="6000" y="7701"/>
                        <a:pt x="7662" y="6211"/>
                        <a:pt x="7862" y="4238"/>
                      </a:cubicBezTo>
                      <a:cubicBezTo>
                        <a:pt x="8076" y="2121"/>
                        <a:pt x="6522" y="231"/>
                        <a:pt x="4419" y="18"/>
                      </a:cubicBezTo>
                      <a:cubicBezTo>
                        <a:pt x="4296" y="7"/>
                        <a:pt x="4174" y="1"/>
                        <a:pt x="40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6" name="Google Shape;1036;p41"/>
                <p:cNvSpPr/>
                <p:nvPr/>
              </p:nvSpPr>
              <p:spPr>
                <a:xfrm>
                  <a:off x="3491575" y="1919943"/>
                  <a:ext cx="496285" cy="496285"/>
                </a:xfrm>
                <a:custGeom>
                  <a:rect b="b" l="l" r="r" t="t"/>
                  <a:pathLst>
                    <a:path extrusionOk="0" h="5943" w="5943">
                      <a:moveTo>
                        <a:pt x="2972" y="0"/>
                      </a:moveTo>
                      <a:cubicBezTo>
                        <a:pt x="1342" y="0"/>
                        <a:pt x="1" y="1326"/>
                        <a:pt x="1" y="2971"/>
                      </a:cubicBezTo>
                      <a:cubicBezTo>
                        <a:pt x="1" y="4602"/>
                        <a:pt x="1342" y="5942"/>
                        <a:pt x="2972" y="5942"/>
                      </a:cubicBezTo>
                      <a:cubicBezTo>
                        <a:pt x="4617" y="5942"/>
                        <a:pt x="5943" y="4602"/>
                        <a:pt x="5943" y="2971"/>
                      </a:cubicBezTo>
                      <a:cubicBezTo>
                        <a:pt x="5943" y="1326"/>
                        <a:pt x="4617" y="0"/>
                        <a:pt x="297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7" name="Google Shape;1037;p41"/>
                <p:cNvSpPr/>
                <p:nvPr/>
              </p:nvSpPr>
              <p:spPr>
                <a:xfrm>
                  <a:off x="3536167" y="1969546"/>
                  <a:ext cx="398331" cy="397078"/>
                </a:xfrm>
                <a:custGeom>
                  <a:rect b="b" l="l" r="r" t="t"/>
                  <a:pathLst>
                    <a:path extrusionOk="0" h="4755" w="4770">
                      <a:moveTo>
                        <a:pt x="2377" y="1"/>
                      </a:moveTo>
                      <a:cubicBezTo>
                        <a:pt x="1067" y="1"/>
                        <a:pt x="0" y="1052"/>
                        <a:pt x="0" y="2377"/>
                      </a:cubicBezTo>
                      <a:cubicBezTo>
                        <a:pt x="0" y="3688"/>
                        <a:pt x="1067" y="4754"/>
                        <a:pt x="2377" y="4754"/>
                      </a:cubicBezTo>
                      <a:cubicBezTo>
                        <a:pt x="3703" y="4754"/>
                        <a:pt x="4769" y="3688"/>
                        <a:pt x="4769" y="2377"/>
                      </a:cubicBezTo>
                      <a:cubicBezTo>
                        <a:pt x="4769" y="1052"/>
                        <a:pt x="3703" y="1"/>
                        <a:pt x="237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41"/>
                <p:cNvSpPr/>
                <p:nvPr/>
              </p:nvSpPr>
              <p:spPr>
                <a:xfrm>
                  <a:off x="3580676" y="2014054"/>
                  <a:ext cx="309228" cy="308059"/>
                </a:xfrm>
                <a:custGeom>
                  <a:rect b="b" l="l" r="r" t="t"/>
                  <a:pathLst>
                    <a:path extrusionOk="0" h="3689" w="3703">
                      <a:moveTo>
                        <a:pt x="1844" y="1"/>
                      </a:moveTo>
                      <a:cubicBezTo>
                        <a:pt x="838" y="1"/>
                        <a:pt x="0" y="824"/>
                        <a:pt x="0" y="1844"/>
                      </a:cubicBezTo>
                      <a:cubicBezTo>
                        <a:pt x="0" y="2865"/>
                        <a:pt x="838" y="3688"/>
                        <a:pt x="1844" y="3688"/>
                      </a:cubicBezTo>
                      <a:cubicBezTo>
                        <a:pt x="2865" y="3688"/>
                        <a:pt x="3703" y="2865"/>
                        <a:pt x="3703" y="1844"/>
                      </a:cubicBezTo>
                      <a:cubicBezTo>
                        <a:pt x="3703" y="824"/>
                        <a:pt x="2865" y="1"/>
                        <a:pt x="184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41"/>
                <p:cNvSpPr/>
                <p:nvPr/>
              </p:nvSpPr>
              <p:spPr>
                <a:xfrm>
                  <a:off x="3690070" y="2123531"/>
                  <a:ext cx="89186" cy="89103"/>
                </a:xfrm>
                <a:custGeom>
                  <a:rect b="b" l="l" r="r" t="t"/>
                  <a:pathLst>
                    <a:path extrusionOk="0" h="1067" w="1068">
                      <a:moveTo>
                        <a:pt x="534" y="0"/>
                      </a:moveTo>
                      <a:cubicBezTo>
                        <a:pt x="245" y="0"/>
                        <a:pt x="1" y="229"/>
                        <a:pt x="1" y="533"/>
                      </a:cubicBezTo>
                      <a:cubicBezTo>
                        <a:pt x="1" y="823"/>
                        <a:pt x="245" y="1067"/>
                        <a:pt x="534" y="1067"/>
                      </a:cubicBezTo>
                      <a:cubicBezTo>
                        <a:pt x="839" y="1067"/>
                        <a:pt x="1067" y="823"/>
                        <a:pt x="1067" y="533"/>
                      </a:cubicBezTo>
                      <a:cubicBezTo>
                        <a:pt x="1067" y="229"/>
                        <a:pt x="839" y="0"/>
                        <a:pt x="53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40" name="Google Shape;1040;p41"/>
                <p:cNvGrpSpPr/>
                <p:nvPr/>
              </p:nvGrpSpPr>
              <p:grpSpPr>
                <a:xfrm>
                  <a:off x="3730821" y="1660405"/>
                  <a:ext cx="433901" cy="510230"/>
                  <a:chOff x="3730821" y="1660405"/>
                  <a:chExt cx="433901" cy="510230"/>
                </a:xfrm>
              </p:grpSpPr>
              <p:sp>
                <p:nvSpPr>
                  <p:cNvPr id="1041" name="Google Shape;1041;p41"/>
                  <p:cNvSpPr/>
                  <p:nvPr/>
                </p:nvSpPr>
                <p:spPr>
                  <a:xfrm>
                    <a:off x="3730821" y="1737983"/>
                    <a:ext cx="365262" cy="432652"/>
                  </a:xfrm>
                  <a:custGeom>
                    <a:rect b="b" l="l" r="r" t="t"/>
                    <a:pathLst>
                      <a:path extrusionOk="0" h="5181" w="4374">
                        <a:moveTo>
                          <a:pt x="4266" y="1"/>
                        </a:moveTo>
                        <a:lnTo>
                          <a:pt x="0" y="5090"/>
                        </a:lnTo>
                        <a:lnTo>
                          <a:pt x="107" y="5181"/>
                        </a:lnTo>
                        <a:lnTo>
                          <a:pt x="4373" y="77"/>
                        </a:lnTo>
                        <a:lnTo>
                          <a:pt x="426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2" name="Google Shape;1042;p41"/>
                  <p:cNvSpPr/>
                  <p:nvPr/>
                </p:nvSpPr>
                <p:spPr>
                  <a:xfrm>
                    <a:off x="3987770" y="1660405"/>
                    <a:ext cx="104468" cy="185804"/>
                  </a:xfrm>
                  <a:custGeom>
                    <a:rect b="b" l="l" r="r" t="t"/>
                    <a:pathLst>
                      <a:path extrusionOk="0" h="2225" w="1251">
                        <a:moveTo>
                          <a:pt x="1250" y="0"/>
                        </a:moveTo>
                        <a:lnTo>
                          <a:pt x="1" y="1463"/>
                        </a:lnTo>
                        <a:lnTo>
                          <a:pt x="199" y="2225"/>
                        </a:lnTo>
                        <a:lnTo>
                          <a:pt x="1250" y="975"/>
                        </a:lnTo>
                        <a:lnTo>
                          <a:pt x="125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3" name="Google Shape;1043;p41"/>
                  <p:cNvSpPr/>
                  <p:nvPr/>
                </p:nvSpPr>
                <p:spPr>
                  <a:xfrm>
                    <a:off x="4004387" y="1741824"/>
                    <a:ext cx="160334" cy="104384"/>
                  </a:xfrm>
                  <a:custGeom>
                    <a:rect b="b" l="l" r="r" t="t"/>
                    <a:pathLst>
                      <a:path extrusionOk="0" h="1250" w="1920">
                        <a:moveTo>
                          <a:pt x="1051" y="0"/>
                        </a:moveTo>
                        <a:lnTo>
                          <a:pt x="0" y="1250"/>
                        </a:lnTo>
                        <a:lnTo>
                          <a:pt x="869" y="1250"/>
                        </a:lnTo>
                        <a:lnTo>
                          <a:pt x="1920" y="16"/>
                        </a:lnTo>
                        <a:lnTo>
                          <a:pt x="105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4" name="Google Shape;1044;p41"/>
                  <p:cNvSpPr/>
                  <p:nvPr/>
                </p:nvSpPr>
                <p:spPr>
                  <a:xfrm>
                    <a:off x="4004387" y="1741824"/>
                    <a:ext cx="160334" cy="104384"/>
                  </a:xfrm>
                  <a:custGeom>
                    <a:rect b="b" l="l" r="r" t="t"/>
                    <a:pathLst>
                      <a:path extrusionOk="0" h="1250" w="1920">
                        <a:moveTo>
                          <a:pt x="1051" y="0"/>
                        </a:moveTo>
                        <a:lnTo>
                          <a:pt x="0" y="1250"/>
                        </a:lnTo>
                        <a:lnTo>
                          <a:pt x="869" y="1250"/>
                        </a:lnTo>
                        <a:lnTo>
                          <a:pt x="1920" y="16"/>
                        </a:lnTo>
                        <a:lnTo>
                          <a:pt x="105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045" name="Google Shape;1045;p41"/>
              <p:cNvGrpSpPr/>
              <p:nvPr/>
            </p:nvGrpSpPr>
            <p:grpSpPr>
              <a:xfrm>
                <a:off x="4073698" y="2122207"/>
                <a:ext cx="330940" cy="453194"/>
                <a:chOff x="4057748" y="2115682"/>
                <a:chExt cx="330940" cy="453194"/>
              </a:xfrm>
            </p:grpSpPr>
            <p:sp>
              <p:nvSpPr>
                <p:cNvPr id="1046" name="Google Shape;1046;p41"/>
                <p:cNvSpPr/>
                <p:nvPr/>
              </p:nvSpPr>
              <p:spPr>
                <a:xfrm>
                  <a:off x="4144344" y="2115682"/>
                  <a:ext cx="133612" cy="113487"/>
                </a:xfrm>
                <a:custGeom>
                  <a:rect b="b" l="l" r="r" t="t"/>
                  <a:pathLst>
                    <a:path extrusionOk="0" h="1359" w="1600">
                      <a:moveTo>
                        <a:pt x="612" y="0"/>
                      </a:moveTo>
                      <a:cubicBezTo>
                        <a:pt x="596" y="0"/>
                        <a:pt x="580" y="1"/>
                        <a:pt x="564" y="3"/>
                      </a:cubicBezTo>
                      <a:cubicBezTo>
                        <a:pt x="244" y="18"/>
                        <a:pt x="0" y="475"/>
                        <a:pt x="0" y="475"/>
                      </a:cubicBezTo>
                      <a:lnTo>
                        <a:pt x="335" y="1100"/>
                      </a:lnTo>
                      <a:cubicBezTo>
                        <a:pt x="492" y="1296"/>
                        <a:pt x="664" y="1358"/>
                        <a:pt x="819" y="1358"/>
                      </a:cubicBezTo>
                      <a:cubicBezTo>
                        <a:pt x="1084" y="1358"/>
                        <a:pt x="1301" y="1176"/>
                        <a:pt x="1310" y="1176"/>
                      </a:cubicBezTo>
                      <a:lnTo>
                        <a:pt x="1600" y="79"/>
                      </a:lnTo>
                      <a:lnTo>
                        <a:pt x="1204" y="247"/>
                      </a:lnTo>
                      <a:cubicBezTo>
                        <a:pt x="1204" y="247"/>
                        <a:pt x="903" y="0"/>
                        <a:pt x="6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7" name="Google Shape;1047;p41"/>
                <p:cNvSpPr/>
                <p:nvPr/>
              </p:nvSpPr>
              <p:spPr>
                <a:xfrm>
                  <a:off x="4057748" y="2194762"/>
                  <a:ext cx="330940" cy="374114"/>
                </a:xfrm>
                <a:custGeom>
                  <a:rect b="b" l="l" r="r" t="t"/>
                  <a:pathLst>
                    <a:path extrusionOk="0" h="4480" w="3963">
                      <a:moveTo>
                        <a:pt x="1982" y="0"/>
                      </a:moveTo>
                      <a:cubicBezTo>
                        <a:pt x="885" y="0"/>
                        <a:pt x="1" y="1387"/>
                        <a:pt x="1" y="2499"/>
                      </a:cubicBezTo>
                      <a:cubicBezTo>
                        <a:pt x="1" y="3581"/>
                        <a:pt x="900" y="4480"/>
                        <a:pt x="1982" y="4480"/>
                      </a:cubicBezTo>
                      <a:cubicBezTo>
                        <a:pt x="3079" y="4480"/>
                        <a:pt x="3962" y="3901"/>
                        <a:pt x="3962" y="2499"/>
                      </a:cubicBezTo>
                      <a:cubicBezTo>
                        <a:pt x="3962" y="1204"/>
                        <a:pt x="1982" y="0"/>
                        <a:pt x="198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41"/>
                <p:cNvSpPr/>
                <p:nvPr/>
              </p:nvSpPr>
              <p:spPr>
                <a:xfrm>
                  <a:off x="4169730" y="2315596"/>
                  <a:ext cx="115908" cy="166764"/>
                </a:xfrm>
                <a:custGeom>
                  <a:rect b="b" l="l" r="r" t="t"/>
                  <a:pathLst>
                    <a:path extrusionOk="0" h="1997" w="1388">
                      <a:moveTo>
                        <a:pt x="763" y="534"/>
                      </a:moveTo>
                      <a:lnTo>
                        <a:pt x="702" y="839"/>
                      </a:lnTo>
                      <a:cubicBezTo>
                        <a:pt x="625" y="808"/>
                        <a:pt x="564" y="778"/>
                        <a:pt x="564" y="702"/>
                      </a:cubicBezTo>
                      <a:cubicBezTo>
                        <a:pt x="564" y="626"/>
                        <a:pt x="625" y="549"/>
                        <a:pt x="763" y="534"/>
                      </a:cubicBezTo>
                      <a:close/>
                      <a:moveTo>
                        <a:pt x="839" y="1204"/>
                      </a:moveTo>
                      <a:cubicBezTo>
                        <a:pt x="915" y="1235"/>
                        <a:pt x="976" y="1281"/>
                        <a:pt x="976" y="1342"/>
                      </a:cubicBezTo>
                      <a:cubicBezTo>
                        <a:pt x="976" y="1418"/>
                        <a:pt x="900" y="1463"/>
                        <a:pt x="778" y="1494"/>
                      </a:cubicBezTo>
                      <a:lnTo>
                        <a:pt x="839" y="1204"/>
                      </a:lnTo>
                      <a:close/>
                      <a:moveTo>
                        <a:pt x="839" y="1"/>
                      </a:moveTo>
                      <a:lnTo>
                        <a:pt x="793" y="229"/>
                      </a:lnTo>
                      <a:cubicBezTo>
                        <a:pt x="443" y="245"/>
                        <a:pt x="214" y="443"/>
                        <a:pt x="214" y="732"/>
                      </a:cubicBezTo>
                      <a:cubicBezTo>
                        <a:pt x="214" y="991"/>
                        <a:pt x="443" y="1067"/>
                        <a:pt x="625" y="1128"/>
                      </a:cubicBezTo>
                      <a:lnTo>
                        <a:pt x="549" y="1494"/>
                      </a:lnTo>
                      <a:cubicBezTo>
                        <a:pt x="412" y="1463"/>
                        <a:pt x="260" y="1433"/>
                        <a:pt x="153" y="1342"/>
                      </a:cubicBezTo>
                      <a:lnTo>
                        <a:pt x="1" y="1601"/>
                      </a:lnTo>
                      <a:cubicBezTo>
                        <a:pt x="153" y="1692"/>
                        <a:pt x="321" y="1753"/>
                        <a:pt x="488" y="1768"/>
                      </a:cubicBezTo>
                      <a:lnTo>
                        <a:pt x="458" y="1997"/>
                      </a:lnTo>
                      <a:lnTo>
                        <a:pt x="671" y="1997"/>
                      </a:lnTo>
                      <a:lnTo>
                        <a:pt x="717" y="1768"/>
                      </a:lnTo>
                      <a:cubicBezTo>
                        <a:pt x="1082" y="1753"/>
                        <a:pt x="1311" y="1570"/>
                        <a:pt x="1311" y="1281"/>
                      </a:cubicBezTo>
                      <a:cubicBezTo>
                        <a:pt x="1311" y="1037"/>
                        <a:pt x="1098" y="961"/>
                        <a:pt x="854" y="900"/>
                      </a:cubicBezTo>
                      <a:lnTo>
                        <a:pt x="930" y="519"/>
                      </a:lnTo>
                      <a:cubicBezTo>
                        <a:pt x="1052" y="534"/>
                        <a:pt x="1159" y="580"/>
                        <a:pt x="1250" y="626"/>
                      </a:cubicBezTo>
                      <a:lnTo>
                        <a:pt x="1387" y="367"/>
                      </a:lnTo>
                      <a:cubicBezTo>
                        <a:pt x="1250" y="290"/>
                        <a:pt x="1113" y="245"/>
                        <a:pt x="991" y="229"/>
                      </a:cubicBezTo>
                      <a:lnTo>
                        <a:pt x="105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9" name="Google Shape;1049;p41"/>
            <p:cNvSpPr/>
            <p:nvPr/>
          </p:nvSpPr>
          <p:spPr>
            <a:xfrm>
              <a:off x="7652813" y="3523283"/>
              <a:ext cx="165927" cy="8683"/>
            </a:xfrm>
            <a:custGeom>
              <a:rect b="b" l="l" r="r" t="t"/>
              <a:pathLst>
                <a:path extrusionOk="0" h="138" w="2637">
                  <a:moveTo>
                    <a:pt x="0" y="0"/>
                  </a:moveTo>
                  <a:cubicBezTo>
                    <a:pt x="0" y="61"/>
                    <a:pt x="46" y="91"/>
                    <a:pt x="92" y="91"/>
                  </a:cubicBezTo>
                  <a:lnTo>
                    <a:pt x="2529" y="137"/>
                  </a:lnTo>
                  <a:cubicBezTo>
                    <a:pt x="2590" y="137"/>
                    <a:pt x="2636" y="91"/>
                    <a:pt x="2636" y="46"/>
                  </a:cubicBezTo>
                  <a:lnTo>
                    <a:pt x="2636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6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7653757" y="3498303"/>
              <a:ext cx="166870" cy="27875"/>
            </a:xfrm>
            <a:custGeom>
              <a:rect b="b" l="l" r="r" t="t"/>
              <a:pathLst>
                <a:path extrusionOk="0" h="443" w="2652">
                  <a:moveTo>
                    <a:pt x="2347" y="1"/>
                  </a:moveTo>
                  <a:lnTo>
                    <a:pt x="2347" y="1"/>
                  </a:lnTo>
                  <a:cubicBezTo>
                    <a:pt x="1753" y="77"/>
                    <a:pt x="275" y="290"/>
                    <a:pt x="122" y="306"/>
                  </a:cubicBezTo>
                  <a:cubicBezTo>
                    <a:pt x="31" y="321"/>
                    <a:pt x="1" y="336"/>
                    <a:pt x="1" y="367"/>
                  </a:cubicBezTo>
                  <a:cubicBezTo>
                    <a:pt x="1" y="382"/>
                    <a:pt x="31" y="397"/>
                    <a:pt x="31" y="397"/>
                  </a:cubicBezTo>
                  <a:lnTo>
                    <a:pt x="2652" y="443"/>
                  </a:lnTo>
                  <a:lnTo>
                    <a:pt x="2636" y="336"/>
                  </a:lnTo>
                  <a:lnTo>
                    <a:pt x="2591" y="336"/>
                  </a:lnTo>
                  <a:cubicBezTo>
                    <a:pt x="2438" y="336"/>
                    <a:pt x="2332" y="229"/>
                    <a:pt x="2332" y="77"/>
                  </a:cubicBezTo>
                  <a:lnTo>
                    <a:pt x="2347" y="1"/>
                  </a:lnTo>
                  <a:close/>
                </a:path>
              </a:pathLst>
            </a:custGeom>
            <a:solidFill>
              <a:srgbClr val="FE8D00">
                <a:alpha val="40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1" name="Google Shape;1051;p41"/>
            <p:cNvGrpSpPr/>
            <p:nvPr/>
          </p:nvGrpSpPr>
          <p:grpSpPr>
            <a:xfrm>
              <a:off x="7650574" y="3276693"/>
              <a:ext cx="493817" cy="256165"/>
              <a:chOff x="4887300" y="3002686"/>
              <a:chExt cx="655364" cy="324507"/>
            </a:xfrm>
          </p:grpSpPr>
          <p:grpSp>
            <p:nvGrpSpPr>
              <p:cNvPr id="1052" name="Google Shape;1052;p41"/>
              <p:cNvGrpSpPr/>
              <p:nvPr/>
            </p:nvGrpSpPr>
            <p:grpSpPr>
              <a:xfrm>
                <a:off x="4887300" y="3003938"/>
                <a:ext cx="655364" cy="323253"/>
                <a:chOff x="4887300" y="3003938"/>
                <a:chExt cx="655364" cy="323253"/>
              </a:xfrm>
            </p:grpSpPr>
            <p:sp>
              <p:nvSpPr>
                <p:cNvPr id="1053" name="Google Shape;1053;p41"/>
                <p:cNvSpPr/>
                <p:nvPr/>
              </p:nvSpPr>
              <p:spPr>
                <a:xfrm>
                  <a:off x="5093477" y="3253789"/>
                  <a:ext cx="440252" cy="72485"/>
                </a:xfrm>
                <a:custGeom>
                  <a:rect b="b" l="l" r="r" t="t"/>
                  <a:pathLst>
                    <a:path extrusionOk="0" h="868" w="5272">
                      <a:moveTo>
                        <a:pt x="5174" y="0"/>
                      </a:moveTo>
                      <a:cubicBezTo>
                        <a:pt x="5161" y="0"/>
                        <a:pt x="5148" y="3"/>
                        <a:pt x="5135" y="10"/>
                      </a:cubicBezTo>
                      <a:lnTo>
                        <a:pt x="91" y="665"/>
                      </a:lnTo>
                      <a:cubicBezTo>
                        <a:pt x="30" y="665"/>
                        <a:pt x="0" y="726"/>
                        <a:pt x="15" y="787"/>
                      </a:cubicBezTo>
                      <a:cubicBezTo>
                        <a:pt x="41" y="837"/>
                        <a:pt x="66" y="867"/>
                        <a:pt x="108" y="867"/>
                      </a:cubicBezTo>
                      <a:cubicBezTo>
                        <a:pt x="117" y="867"/>
                        <a:pt x="127" y="866"/>
                        <a:pt x="137" y="863"/>
                      </a:cubicBezTo>
                      <a:lnTo>
                        <a:pt x="5180" y="193"/>
                      </a:lnTo>
                      <a:cubicBezTo>
                        <a:pt x="5241" y="193"/>
                        <a:pt x="5272" y="132"/>
                        <a:pt x="5256" y="86"/>
                      </a:cubicBezTo>
                      <a:cubicBezTo>
                        <a:pt x="5256" y="39"/>
                        <a:pt x="5219" y="0"/>
                        <a:pt x="517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54" name="Google Shape;1054;p41"/>
                <p:cNvGrpSpPr/>
                <p:nvPr/>
              </p:nvGrpSpPr>
              <p:grpSpPr>
                <a:xfrm>
                  <a:off x="4887300" y="3003938"/>
                  <a:ext cx="655364" cy="323253"/>
                  <a:chOff x="4887300" y="3003938"/>
                  <a:chExt cx="655364" cy="323253"/>
                </a:xfrm>
              </p:grpSpPr>
              <p:sp>
                <p:nvSpPr>
                  <p:cNvPr id="1055" name="Google Shape;1055;p41"/>
                  <p:cNvSpPr/>
                  <p:nvPr/>
                </p:nvSpPr>
                <p:spPr>
                  <a:xfrm>
                    <a:off x="4889889" y="3307985"/>
                    <a:ext cx="220209" cy="19207"/>
                  </a:xfrm>
                  <a:custGeom>
                    <a:rect b="b" l="l" r="r" t="t"/>
                    <a:pathLst>
                      <a:path extrusionOk="0" h="230" w="2637">
                        <a:moveTo>
                          <a:pt x="92" y="1"/>
                        </a:moveTo>
                        <a:cubicBezTo>
                          <a:pt x="46" y="1"/>
                          <a:pt x="0" y="47"/>
                          <a:pt x="0" y="92"/>
                        </a:cubicBezTo>
                        <a:cubicBezTo>
                          <a:pt x="0" y="138"/>
                          <a:pt x="46" y="199"/>
                          <a:pt x="92" y="199"/>
                        </a:cubicBezTo>
                        <a:lnTo>
                          <a:pt x="2529" y="229"/>
                        </a:lnTo>
                        <a:cubicBezTo>
                          <a:pt x="2590" y="229"/>
                          <a:pt x="2636" y="199"/>
                          <a:pt x="2636" y="138"/>
                        </a:cubicBezTo>
                        <a:cubicBezTo>
                          <a:pt x="2636" y="77"/>
                          <a:pt x="2590" y="47"/>
                          <a:pt x="2529" y="47"/>
                        </a:cubicBezTo>
                        <a:lnTo>
                          <a:pt x="9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6" name="Google Shape;1056;p41"/>
                  <p:cNvSpPr/>
                  <p:nvPr/>
                </p:nvSpPr>
                <p:spPr>
                  <a:xfrm>
                    <a:off x="4887300" y="3276169"/>
                    <a:ext cx="226556" cy="39583"/>
                  </a:xfrm>
                  <a:custGeom>
                    <a:rect b="b" l="l" r="r" t="t"/>
                    <a:pathLst>
                      <a:path extrusionOk="0" h="474" w="2713">
                        <a:moveTo>
                          <a:pt x="2637" y="1"/>
                        </a:moveTo>
                        <a:cubicBezTo>
                          <a:pt x="2637" y="1"/>
                          <a:pt x="351" y="306"/>
                          <a:pt x="184" y="351"/>
                        </a:cubicBezTo>
                        <a:cubicBezTo>
                          <a:pt x="1" y="382"/>
                          <a:pt x="92" y="443"/>
                          <a:pt x="92" y="443"/>
                        </a:cubicBezTo>
                        <a:lnTo>
                          <a:pt x="2713" y="473"/>
                        </a:lnTo>
                        <a:lnTo>
                          <a:pt x="2637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7" name="Google Shape;1057;p41"/>
                  <p:cNvSpPr/>
                  <p:nvPr/>
                </p:nvSpPr>
                <p:spPr>
                  <a:xfrm>
                    <a:off x="5079448" y="3003938"/>
                    <a:ext cx="451776" cy="304134"/>
                  </a:xfrm>
                  <a:custGeom>
                    <a:rect b="b" l="l" r="r" t="t"/>
                    <a:pathLst>
                      <a:path extrusionOk="0" h="3642" w="5410">
                        <a:moveTo>
                          <a:pt x="4983" y="0"/>
                        </a:moveTo>
                        <a:lnTo>
                          <a:pt x="290" y="640"/>
                        </a:lnTo>
                        <a:cubicBezTo>
                          <a:pt x="107" y="656"/>
                          <a:pt x="0" y="808"/>
                          <a:pt x="0" y="976"/>
                        </a:cubicBezTo>
                        <a:lnTo>
                          <a:pt x="92" y="3383"/>
                        </a:lnTo>
                        <a:cubicBezTo>
                          <a:pt x="92" y="3535"/>
                          <a:pt x="229" y="3642"/>
                          <a:pt x="381" y="3642"/>
                        </a:cubicBezTo>
                        <a:lnTo>
                          <a:pt x="412" y="3642"/>
                        </a:lnTo>
                        <a:lnTo>
                          <a:pt x="5120" y="3032"/>
                        </a:lnTo>
                        <a:cubicBezTo>
                          <a:pt x="5287" y="3017"/>
                          <a:pt x="5409" y="2865"/>
                          <a:pt x="5409" y="2697"/>
                        </a:cubicBezTo>
                        <a:lnTo>
                          <a:pt x="5318" y="275"/>
                        </a:lnTo>
                        <a:cubicBezTo>
                          <a:pt x="5318" y="122"/>
                          <a:pt x="5181" y="0"/>
                          <a:pt x="502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8" name="Google Shape;1058;p41"/>
                  <p:cNvSpPr/>
                  <p:nvPr/>
                </p:nvSpPr>
                <p:spPr>
                  <a:xfrm>
                    <a:off x="5090889" y="3003938"/>
                    <a:ext cx="451776" cy="304134"/>
                  </a:xfrm>
                  <a:custGeom>
                    <a:rect b="b" l="l" r="r" t="t"/>
                    <a:pathLst>
                      <a:path extrusionOk="0" h="3642" w="5410">
                        <a:moveTo>
                          <a:pt x="4983" y="0"/>
                        </a:moveTo>
                        <a:lnTo>
                          <a:pt x="275" y="610"/>
                        </a:lnTo>
                        <a:cubicBezTo>
                          <a:pt x="107" y="640"/>
                          <a:pt x="1" y="793"/>
                          <a:pt x="1" y="960"/>
                        </a:cubicBezTo>
                        <a:lnTo>
                          <a:pt x="92" y="3383"/>
                        </a:lnTo>
                        <a:cubicBezTo>
                          <a:pt x="92" y="3535"/>
                          <a:pt x="229" y="3642"/>
                          <a:pt x="381" y="3642"/>
                        </a:cubicBezTo>
                        <a:lnTo>
                          <a:pt x="412" y="3627"/>
                        </a:lnTo>
                        <a:lnTo>
                          <a:pt x="5120" y="3017"/>
                        </a:lnTo>
                        <a:cubicBezTo>
                          <a:pt x="5287" y="3002"/>
                          <a:pt x="5409" y="2850"/>
                          <a:pt x="5409" y="2667"/>
                        </a:cubicBezTo>
                        <a:lnTo>
                          <a:pt x="5303" y="275"/>
                        </a:lnTo>
                        <a:cubicBezTo>
                          <a:pt x="5303" y="122"/>
                          <a:pt x="5181" y="0"/>
                          <a:pt x="502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059" name="Google Shape;1059;p41"/>
              <p:cNvSpPr/>
              <p:nvPr/>
            </p:nvSpPr>
            <p:spPr>
              <a:xfrm>
                <a:off x="5102630" y="3255877"/>
                <a:ext cx="431400" cy="71315"/>
              </a:xfrm>
              <a:custGeom>
                <a:rect b="b" l="l" r="r" t="t"/>
                <a:pathLst>
                  <a:path extrusionOk="0" h="854" w="5166">
                    <a:moveTo>
                      <a:pt x="5059" y="0"/>
                    </a:moveTo>
                    <a:lnTo>
                      <a:pt x="123" y="640"/>
                    </a:lnTo>
                    <a:lnTo>
                      <a:pt x="138" y="732"/>
                    </a:lnTo>
                    <a:lnTo>
                      <a:pt x="77" y="732"/>
                    </a:lnTo>
                    <a:lnTo>
                      <a:pt x="77" y="762"/>
                    </a:lnTo>
                    <a:cubicBezTo>
                      <a:pt x="77" y="792"/>
                      <a:pt x="46" y="838"/>
                      <a:pt x="1" y="853"/>
                    </a:cubicBezTo>
                    <a:lnTo>
                      <a:pt x="46" y="853"/>
                    </a:lnTo>
                    <a:lnTo>
                      <a:pt x="5089" y="183"/>
                    </a:lnTo>
                    <a:cubicBezTo>
                      <a:pt x="5150" y="183"/>
                      <a:pt x="5166" y="153"/>
                      <a:pt x="5166" y="92"/>
                    </a:cubicBezTo>
                    <a:lnTo>
                      <a:pt x="5166" y="76"/>
                    </a:lnTo>
                    <a:cubicBezTo>
                      <a:pt x="5150" y="15"/>
                      <a:pt x="5120" y="0"/>
                      <a:pt x="5059" y="0"/>
                    </a:cubicBezTo>
                    <a:close/>
                  </a:path>
                </a:pathLst>
              </a:custGeom>
              <a:solidFill>
                <a:srgbClr val="263238">
                  <a:alpha val="649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5081002" y="3054794"/>
                <a:ext cx="432652" cy="253278"/>
              </a:xfrm>
              <a:custGeom>
                <a:rect b="b" l="l" r="r" t="t"/>
                <a:pathLst>
                  <a:path extrusionOk="0" h="3033" w="5181">
                    <a:moveTo>
                      <a:pt x="5181" y="2408"/>
                    </a:moveTo>
                    <a:lnTo>
                      <a:pt x="1730" y="2862"/>
                    </a:lnTo>
                    <a:lnTo>
                      <a:pt x="1730" y="2862"/>
                    </a:lnTo>
                    <a:lnTo>
                      <a:pt x="5120" y="2423"/>
                    </a:lnTo>
                    <a:cubicBezTo>
                      <a:pt x="5150" y="2423"/>
                      <a:pt x="5166" y="2423"/>
                      <a:pt x="5181" y="2408"/>
                    </a:cubicBezTo>
                    <a:close/>
                    <a:moveTo>
                      <a:pt x="1730" y="2862"/>
                    </a:moveTo>
                    <a:lnTo>
                      <a:pt x="530" y="3018"/>
                    </a:lnTo>
                    <a:lnTo>
                      <a:pt x="549" y="3018"/>
                    </a:lnTo>
                    <a:lnTo>
                      <a:pt x="1730" y="2862"/>
                    </a:lnTo>
                    <a:close/>
                    <a:moveTo>
                      <a:pt x="290" y="1"/>
                    </a:moveTo>
                    <a:cubicBezTo>
                      <a:pt x="107" y="31"/>
                      <a:pt x="1" y="184"/>
                      <a:pt x="1" y="351"/>
                    </a:cubicBezTo>
                    <a:lnTo>
                      <a:pt x="1" y="367"/>
                    </a:lnTo>
                    <a:lnTo>
                      <a:pt x="92" y="2774"/>
                    </a:lnTo>
                    <a:cubicBezTo>
                      <a:pt x="92" y="2926"/>
                      <a:pt x="229" y="3033"/>
                      <a:pt x="366" y="3033"/>
                    </a:cubicBezTo>
                    <a:lnTo>
                      <a:pt x="412" y="3033"/>
                    </a:lnTo>
                    <a:lnTo>
                      <a:pt x="530" y="3018"/>
                    </a:lnTo>
                    <a:lnTo>
                      <a:pt x="519" y="3018"/>
                    </a:lnTo>
                    <a:cubicBezTo>
                      <a:pt x="366" y="3018"/>
                      <a:pt x="244" y="2896"/>
                      <a:pt x="244" y="2743"/>
                    </a:cubicBezTo>
                    <a:lnTo>
                      <a:pt x="153" y="336"/>
                    </a:lnTo>
                    <a:cubicBezTo>
                      <a:pt x="123" y="199"/>
                      <a:pt x="214" y="62"/>
                      <a:pt x="351" y="1"/>
                    </a:cubicBezTo>
                    <a:close/>
                  </a:path>
                </a:pathLst>
              </a:custGeom>
              <a:solidFill>
                <a:srgbClr val="263238">
                  <a:alpha val="6499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5089937" y="3002686"/>
                <a:ext cx="450439" cy="305387"/>
              </a:xfrm>
              <a:custGeom>
                <a:rect b="b" l="l" r="r" t="t"/>
                <a:pathLst>
                  <a:path extrusionOk="0" h="3657" w="5394">
                    <a:moveTo>
                      <a:pt x="4998" y="0"/>
                    </a:moveTo>
                    <a:lnTo>
                      <a:pt x="1844" y="427"/>
                    </a:lnTo>
                    <a:lnTo>
                      <a:pt x="1113" y="518"/>
                    </a:lnTo>
                    <a:lnTo>
                      <a:pt x="290" y="625"/>
                    </a:lnTo>
                    <a:cubicBezTo>
                      <a:pt x="122" y="655"/>
                      <a:pt x="0" y="808"/>
                      <a:pt x="0" y="975"/>
                    </a:cubicBezTo>
                    <a:lnTo>
                      <a:pt x="107" y="3398"/>
                    </a:lnTo>
                    <a:cubicBezTo>
                      <a:pt x="107" y="3550"/>
                      <a:pt x="229" y="3657"/>
                      <a:pt x="366" y="3657"/>
                    </a:cubicBezTo>
                    <a:lnTo>
                      <a:pt x="412" y="3657"/>
                    </a:lnTo>
                    <a:lnTo>
                      <a:pt x="5120" y="3047"/>
                    </a:lnTo>
                    <a:cubicBezTo>
                      <a:pt x="5287" y="3032"/>
                      <a:pt x="5394" y="2880"/>
                      <a:pt x="5394" y="2712"/>
                    </a:cubicBezTo>
                    <a:lnTo>
                      <a:pt x="5302" y="305"/>
                    </a:lnTo>
                    <a:cubicBezTo>
                      <a:pt x="5318" y="122"/>
                      <a:pt x="5196" y="0"/>
                      <a:pt x="5043" y="0"/>
                    </a:cubicBezTo>
                    <a:close/>
                  </a:path>
                </a:pathLst>
              </a:custGeom>
              <a:solidFill>
                <a:srgbClr val="FE8D00">
                  <a:alpha val="404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2" name="Google Shape;1062;p41"/>
          <p:cNvSpPr/>
          <p:nvPr/>
        </p:nvSpPr>
        <p:spPr>
          <a:xfrm>
            <a:off x="817550" y="3668950"/>
            <a:ext cx="3883200" cy="908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dentification of the Target Group by Slidesgo">
  <a:themeElements>
    <a:clrScheme name="Simple Light">
      <a:dk1>
        <a:srgbClr val="191919"/>
      </a:dk1>
      <a:lt1>
        <a:srgbClr val="FFF3E5"/>
      </a:lt1>
      <a:dk2>
        <a:srgbClr val="FE8D00"/>
      </a:dk2>
      <a:lt2>
        <a:srgbClr val="B55E00"/>
      </a:lt2>
      <a:accent1>
        <a:srgbClr val="F5F5F5"/>
      </a:accent1>
      <a:accent2>
        <a:srgbClr val="DBDBDB"/>
      </a:accent2>
      <a:accent3>
        <a:srgbClr val="263238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