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10600030101010101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rgleich" id="{9B15DDF1-0A1C-4450-A2F2-FA4F67CF33BE}">
          <p14:sldIdLst>
            <p14:sldId id="295"/>
          </p14:sldIdLst>
        </p14:section>
        <p14:section name="Multivergleich" id="{94ED62BC-D27E-41F3-AF02-468A869E08D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95C2A6-9AA8-480A-BD8C-172ADA6A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218861"/>
            <a:ext cx="3874770" cy="2914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9BA7CC-8DCC-433E-AB07-44C1DF1C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18861"/>
            <a:ext cx="3857625" cy="2914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CF6AC5-971E-4424-AB4F-753D0F1B7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22" y="3133510"/>
            <a:ext cx="3857625" cy="2914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4A3421-D96F-44C6-AB18-123139A64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82" y="3133510"/>
            <a:ext cx="3840480" cy="291465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B76698-65A5-40B6-A984-436707A95DA6}"/>
              </a:ext>
            </a:extLst>
          </p:cNvPr>
          <p:cNvCxnSpPr>
            <a:cxnSpLocks/>
          </p:cNvCxnSpPr>
          <p:nvPr/>
        </p:nvCxnSpPr>
        <p:spPr>
          <a:xfrm flipV="1">
            <a:off x="3698568" y="1667737"/>
            <a:ext cx="956073" cy="8235"/>
          </a:xfrm>
          <a:prstGeom prst="straightConnector1">
            <a:avLst/>
          </a:prstGeom>
          <a:ln w="63500">
            <a:solidFill>
              <a:schemeClr val="dk1"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725B20-D48D-46A8-B348-BA9AF77EEA71}"/>
              </a:ext>
            </a:extLst>
          </p:cNvPr>
          <p:cNvCxnSpPr>
            <a:cxnSpLocks/>
          </p:cNvCxnSpPr>
          <p:nvPr/>
        </p:nvCxnSpPr>
        <p:spPr>
          <a:xfrm>
            <a:off x="6114834" y="2668692"/>
            <a:ext cx="1" cy="929640"/>
          </a:xfrm>
          <a:prstGeom prst="straightConnector1">
            <a:avLst/>
          </a:prstGeom>
          <a:ln w="63500">
            <a:solidFill>
              <a:schemeClr val="dk1"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2D51F5-896E-40BF-8CFE-FFECB11D35EB}"/>
              </a:ext>
            </a:extLst>
          </p:cNvPr>
          <p:cNvCxnSpPr>
            <a:cxnSpLocks/>
          </p:cNvCxnSpPr>
          <p:nvPr/>
        </p:nvCxnSpPr>
        <p:spPr>
          <a:xfrm>
            <a:off x="7547888" y="4690320"/>
            <a:ext cx="953848" cy="0"/>
          </a:xfrm>
          <a:prstGeom prst="straightConnector1">
            <a:avLst/>
          </a:prstGeom>
          <a:ln w="63500">
            <a:solidFill>
              <a:schemeClr val="dk1">
                <a:alpha val="50000"/>
              </a:schemeClr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A686ECF-19DE-4B7B-A7A6-767749E1EF6F}"/>
              </a:ext>
            </a:extLst>
          </p:cNvPr>
          <p:cNvSpPr txBox="1"/>
          <p:nvPr/>
        </p:nvSpPr>
        <p:spPr>
          <a:xfrm>
            <a:off x="678094" y="4099389"/>
            <a:ext cx="298978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/>
              <a:t>Mesh Nonlinear Adaptivity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697822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</Template>
  <TotalTime>82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Arial</vt:lpstr>
      <vt:lpstr>Open Sans</vt:lpstr>
      <vt:lpstr>Symbol</vt:lpstr>
      <vt:lpstr>TUD_2018_16zu9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Deformation </dc:title>
  <dc:creator>lu xiaochuan</dc:creator>
  <cp:lastModifiedBy>lu xiaochuan</cp:lastModifiedBy>
  <cp:revision>9</cp:revision>
  <dcterms:created xsi:type="dcterms:W3CDTF">2019-12-02T21:16:09Z</dcterms:created>
  <dcterms:modified xsi:type="dcterms:W3CDTF">2019-12-16T22:17:54Z</dcterms:modified>
</cp:coreProperties>
</file>