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3" r:id="rId4"/>
    <p:sldId id="274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c 舒克" initials="M舒" lastIdx="28" clrIdx="0"/>
  <p:cmAuthor id="1" name="Microsoft Office User" initials="MOU" lastIdx="5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94DF"/>
    <a:srgbClr val="6E6E6E"/>
    <a:srgbClr val="3CC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4" autoAdjust="0"/>
    <p:restoredTop sz="94674"/>
  </p:normalViewPr>
  <p:slideViewPr>
    <p:cSldViewPr snapToGrid="0" snapToObjects="1">
      <p:cViewPr varScale="1">
        <p:scale>
          <a:sx n="55" d="100"/>
          <a:sy n="55" d="100"/>
        </p:scale>
        <p:origin x="1026" y="90"/>
      </p:cViewPr>
      <p:guideLst>
        <p:guide orient="horz" pos="4320"/>
        <p:guide pos="5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5509" y="9129"/>
            <a:ext cx="24372982" cy="1345052"/>
          </a:xfrm>
          <a:prstGeom prst="rect">
            <a:avLst/>
          </a:prstGeom>
          <a:solidFill>
            <a:srgbClr val="34C7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34C75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3" name="AUTEL LOGO2.png" descr="AUTEL 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248" y="512844"/>
            <a:ext cx="2331382" cy="392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90000"/>
              </a:lnSpc>
              <a:defRPr sz="12000" b="0" spc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 6"/>
          <p:cNvSpPr txBox="1"/>
          <p:nvPr/>
        </p:nvSpPr>
        <p:spPr>
          <a:xfrm>
            <a:off x="22522084" y="13317548"/>
            <a:ext cx="2032032" cy="39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453" tIns="55453" rIns="55453" bIns="55453">
            <a:spAutoFit/>
          </a:bodyPr>
          <a:lstStyle>
            <a:lvl1pPr defTabSz="1829313">
              <a:defRPr sz="18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Confidential</a:t>
            </a:r>
          </a:p>
        </p:txBody>
      </p:sp>
      <p:sp>
        <p:nvSpPr>
          <p:cNvPr id="161" name="标题文本"/>
          <p:cNvSpPr txBox="1">
            <a:spLocks noGrp="1"/>
          </p:cNvSpPr>
          <p:nvPr>
            <p:ph type="title"/>
          </p:nvPr>
        </p:nvSpPr>
        <p:spPr>
          <a:xfrm>
            <a:off x="9437950" y="6358285"/>
            <a:ext cx="5508101" cy="924038"/>
          </a:xfrm>
          <a:prstGeom prst="rect">
            <a:avLst/>
          </a:prstGeom>
        </p:spPr>
        <p:txBody>
          <a:bodyPr lIns="0" tIns="0" rIns="0" bIns="0"/>
          <a:lstStyle>
            <a:lvl1pPr defTabSz="1109609">
              <a:lnSpc>
                <a:spcPct val="100000"/>
              </a:lnSpc>
              <a:defRPr sz="5800" b="0" spc="0">
                <a:solidFill>
                  <a:srgbClr val="5E5E5E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标题文本</a:t>
            </a:r>
          </a:p>
        </p:txBody>
      </p:sp>
      <p:sp>
        <p:nvSpPr>
          <p:cNvPr id="16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158274"/>
            <a:ext cx="21945600" cy="335969"/>
          </a:xfrm>
          <a:prstGeom prst="rect">
            <a:avLst/>
          </a:prstGeom>
        </p:spPr>
        <p:txBody>
          <a:bodyPr lIns="0" tIns="0" rIns="0" bIns="0"/>
          <a:lstStyle>
            <a:lvl1pPr marL="0" indent="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714399" y="12760145"/>
            <a:ext cx="450405" cy="450801"/>
          </a:xfrm>
          <a:prstGeom prst="rect">
            <a:avLst/>
          </a:prstGeom>
        </p:spPr>
        <p:txBody>
          <a:bodyPr lIns="0" tIns="0" rIns="0" bIns="0" anchor="t"/>
          <a:lstStyle>
            <a:lvl1pPr algn="r" defTabSz="1829313">
              <a:defRPr sz="3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文本"/>
          <p:cNvSpPr txBox="1">
            <a:spLocks noGrp="1"/>
          </p:cNvSpPr>
          <p:nvPr>
            <p:ph type="title"/>
          </p:nvPr>
        </p:nvSpPr>
        <p:spPr>
          <a:xfrm>
            <a:off x="9437950" y="6358285"/>
            <a:ext cx="5508100" cy="945785"/>
          </a:xfrm>
          <a:prstGeom prst="rect">
            <a:avLst/>
          </a:prstGeom>
        </p:spPr>
        <p:txBody>
          <a:bodyPr lIns="0" tIns="0" rIns="0" bIns="0"/>
          <a:lstStyle>
            <a:lvl1pPr defTabSz="1109609">
              <a:lnSpc>
                <a:spcPct val="100000"/>
              </a:lnSpc>
              <a:defRPr sz="5800" b="0" spc="0">
                <a:solidFill>
                  <a:srgbClr val="5E5E5E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标题文本</a:t>
            </a:r>
          </a:p>
        </p:txBody>
      </p:sp>
      <p:sp>
        <p:nvSpPr>
          <p:cNvPr id="180" name="正文级别 1…"/>
          <p:cNvSpPr txBox="1">
            <a:spLocks noGrp="1"/>
          </p:cNvSpPr>
          <p:nvPr>
            <p:ph type="body" idx="1"/>
          </p:nvPr>
        </p:nvSpPr>
        <p:spPr>
          <a:xfrm>
            <a:off x="1219200" y="3158270"/>
            <a:ext cx="21945600" cy="9053196"/>
          </a:xfrm>
          <a:prstGeom prst="rect">
            <a:avLst/>
          </a:prstGeom>
        </p:spPr>
        <p:txBody>
          <a:bodyPr lIns="0" tIns="0" rIns="0" bIns="0"/>
          <a:lstStyle>
            <a:lvl1pPr marL="0" indent="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894628" y="12760145"/>
            <a:ext cx="270174" cy="248742"/>
          </a:xfrm>
          <a:prstGeom prst="rect">
            <a:avLst/>
          </a:prstGeom>
        </p:spPr>
        <p:txBody>
          <a:bodyPr lIns="0" tIns="0" rIns="0" bIns="0" anchor="t"/>
          <a:lstStyle>
            <a:lvl1pPr algn="r" defTabSz="1109609"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lIns="91438" tIns="91438" rIns="91438" bIns="91438" anchor="b"/>
          <a:lstStyle>
            <a:lvl1pPr algn="ctr" defTabSz="1828800">
              <a:lnSpc>
                <a:spcPct val="90000"/>
              </a:lnSpc>
              <a:defRPr sz="12000" b="0" spc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8" tIns="91438" rIns="91438" bIns="91438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03054" y="12835871"/>
            <a:ext cx="504546" cy="483908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"/>
          <p:cNvSpPr/>
          <p:nvPr/>
        </p:nvSpPr>
        <p:spPr>
          <a:xfrm>
            <a:off x="5509" y="9129"/>
            <a:ext cx="24372982" cy="1345052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34C75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70" r:id="rId17"/>
    <p:sldLayoutId id="2147483671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80241"/>
              </p:ext>
            </p:extLst>
          </p:nvPr>
        </p:nvGraphicFramePr>
        <p:xfrm>
          <a:off x="8773160" y="2664129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AD5C8D-C5A5-4E92-AA02-2735DF702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42439"/>
              </p:ext>
            </p:extLst>
          </p:nvPr>
        </p:nvGraphicFramePr>
        <p:xfrm>
          <a:off x="1252220" y="2484306"/>
          <a:ext cx="49149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128934762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234359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Tachospeed Signal in Benz E200L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Startbit: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2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Length: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4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Message ID: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0x98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58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9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Baudrate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500kbps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0909741"/>
                  </a:ext>
                </a:extLst>
              </a:tr>
            </a:tbl>
          </a:graphicData>
        </a:graphic>
      </p:graphicFrame>
      <p:graphicFrame>
        <p:nvGraphicFramePr>
          <p:cNvPr id="17" name="Tabelle 4">
            <a:extLst>
              <a:ext uri="{FF2B5EF4-FFF2-40B4-BE49-F238E27FC236}">
                <a16:creationId xmlns:a16="http://schemas.microsoft.com/office/drawing/2014/main" id="{BB524D9D-4B9F-48EF-BE3D-191FF2340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66949"/>
              </p:ext>
            </p:extLst>
          </p:nvPr>
        </p:nvGraphicFramePr>
        <p:xfrm>
          <a:off x="1252220" y="9151806"/>
          <a:ext cx="49149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128934762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234359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Tachospeed Signal in J1939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Startbit: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2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Length: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4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Message ID: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0xCFE6C17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58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9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Baudrate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250kbps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639529"/>
                  </a:ext>
                </a:extLst>
              </a:tr>
            </a:tbl>
          </a:graphicData>
        </a:graphic>
      </p:graphicFrame>
      <p:graphicFrame>
        <p:nvGraphicFramePr>
          <p:cNvPr id="19" name="Tabelle 2">
            <a:extLst>
              <a:ext uri="{FF2B5EF4-FFF2-40B4-BE49-F238E27FC236}">
                <a16:creationId xmlns:a16="http://schemas.microsoft.com/office/drawing/2014/main" id="{9B325685-E10C-4E61-AC07-81C96000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23180"/>
              </p:ext>
            </p:extLst>
          </p:nvPr>
        </p:nvGraphicFramePr>
        <p:xfrm>
          <a:off x="8773159" y="9491319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82600676-CA0F-4693-AAFE-FB70370148E8}"/>
              </a:ext>
            </a:extLst>
          </p:cNvPr>
          <p:cNvSpPr/>
          <p:nvPr/>
        </p:nvSpPr>
        <p:spPr>
          <a:xfrm>
            <a:off x="15500986" y="6164250"/>
            <a:ext cx="1019809" cy="237744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8001"/>
              </p:ext>
            </p:extLst>
          </p:nvPr>
        </p:nvGraphicFramePr>
        <p:xfrm>
          <a:off x="7612504" y="2000002"/>
          <a:ext cx="7989750" cy="1407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82600676-CA0F-4693-AAFE-FB70370148E8}"/>
              </a:ext>
            </a:extLst>
          </p:cNvPr>
          <p:cNvSpPr/>
          <p:nvPr/>
        </p:nvSpPr>
        <p:spPr>
          <a:xfrm rot="18653671">
            <a:off x="16565718" y="3423216"/>
            <a:ext cx="587236" cy="107278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224946B-1576-4852-9930-9E9461D85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21880"/>
              </p:ext>
            </p:extLst>
          </p:nvPr>
        </p:nvGraphicFramePr>
        <p:xfrm>
          <a:off x="12983825" y="4834861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B546FF5-0F09-401A-A202-C51AE1789F6C}"/>
              </a:ext>
            </a:extLst>
          </p:cNvPr>
          <p:cNvSpPr txBox="1"/>
          <p:nvPr/>
        </p:nvSpPr>
        <p:spPr>
          <a:xfrm>
            <a:off x="17114690" y="5538650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DFCDC9A-716E-4DD5-8264-619AA3D80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87663"/>
              </p:ext>
            </p:extLst>
          </p:nvPr>
        </p:nvGraphicFramePr>
        <p:xfrm>
          <a:off x="12983825" y="6098981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0xF0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E94C141D-7FB1-414F-91CA-941C65BDFBAA}"/>
              </a:ext>
            </a:extLst>
          </p:cNvPr>
          <p:cNvSpPr/>
          <p:nvPr/>
        </p:nvSpPr>
        <p:spPr>
          <a:xfrm>
            <a:off x="17114690" y="6941342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AD5DB5EB-FCDF-4DD1-8B8C-3CA9814E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50142"/>
              </p:ext>
            </p:extLst>
          </p:nvPr>
        </p:nvGraphicFramePr>
        <p:xfrm>
          <a:off x="12983825" y="8035715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42DB9FAB-08DE-4987-956C-83DFD2D7577C}"/>
              </a:ext>
            </a:extLst>
          </p:cNvPr>
          <p:cNvSpPr txBox="1"/>
          <p:nvPr/>
        </p:nvSpPr>
        <p:spPr>
          <a:xfrm>
            <a:off x="18003664" y="7143530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&gt;&gt; 4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9489C5A-3C7F-4BD6-8EDA-138E5D5B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92796"/>
              </p:ext>
            </p:extLst>
          </p:nvPr>
        </p:nvGraphicFramePr>
        <p:xfrm>
          <a:off x="2191474" y="484815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65976931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2160308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117071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8772428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5388795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15777466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656541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24230487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620557764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39794"/>
                  </a:ext>
                </a:extLst>
              </a:tr>
            </a:tbl>
          </a:graphicData>
        </a:graphic>
      </p:graphicFrame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C8B2A159-66FD-4364-B84C-3B849B4C2D17}"/>
              </a:ext>
            </a:extLst>
          </p:cNvPr>
          <p:cNvSpPr/>
          <p:nvPr/>
        </p:nvSpPr>
        <p:spPr>
          <a:xfrm rot="3241150">
            <a:off x="6846029" y="3428883"/>
            <a:ext cx="563959" cy="106776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38A832D8-E8C2-486C-8F00-BCC23AB6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50456"/>
              </p:ext>
            </p:extLst>
          </p:nvPr>
        </p:nvGraphicFramePr>
        <p:xfrm>
          <a:off x="2191474" y="613841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0x0F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C485BC9-49B6-4DC1-9BEB-01131772DBCF}"/>
              </a:ext>
            </a:extLst>
          </p:cNvPr>
          <p:cNvSpPr/>
          <p:nvPr/>
        </p:nvSpPr>
        <p:spPr>
          <a:xfrm>
            <a:off x="6297258" y="7086582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EEAA913-B236-45A5-A250-5AF91D36471E}"/>
              </a:ext>
            </a:extLst>
          </p:cNvPr>
          <p:cNvSpPr txBox="1"/>
          <p:nvPr/>
        </p:nvSpPr>
        <p:spPr>
          <a:xfrm>
            <a:off x="6364133" y="5639034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CB9988-DD96-4C70-B170-5607EC2EBEA7}"/>
              </a:ext>
            </a:extLst>
          </p:cNvPr>
          <p:cNvSpPr txBox="1"/>
          <p:nvPr/>
        </p:nvSpPr>
        <p:spPr>
          <a:xfrm>
            <a:off x="7092074" y="7245428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&lt;&lt; 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7A4158BB-544E-44BF-8080-3FCF7EF4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40166"/>
              </p:ext>
            </p:extLst>
          </p:nvPr>
        </p:nvGraphicFramePr>
        <p:xfrm>
          <a:off x="2191474" y="8104586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27" name="Pfeil: nach unten 26">
            <a:extLst>
              <a:ext uri="{FF2B5EF4-FFF2-40B4-BE49-F238E27FC236}">
                <a16:creationId xmlns:a16="http://schemas.microsoft.com/office/drawing/2014/main" id="{CFB54092-53C4-4288-B5DB-1908B9E33042}"/>
              </a:ext>
            </a:extLst>
          </p:cNvPr>
          <p:cNvSpPr/>
          <p:nvPr/>
        </p:nvSpPr>
        <p:spPr>
          <a:xfrm rot="19413073">
            <a:off x="6728517" y="9213635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6A64B39D-32F0-4D70-8FBC-1DF034A7FA3B}"/>
              </a:ext>
            </a:extLst>
          </p:cNvPr>
          <p:cNvSpPr/>
          <p:nvPr/>
        </p:nvSpPr>
        <p:spPr>
          <a:xfrm rot="2097570">
            <a:off x="16750035" y="9213580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4E9A03C-D7F9-411B-875D-40C7639B5C92}"/>
              </a:ext>
            </a:extLst>
          </p:cNvPr>
          <p:cNvSpPr txBox="1"/>
          <p:nvPr/>
        </p:nvSpPr>
        <p:spPr>
          <a:xfrm>
            <a:off x="11604953" y="9471733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/>
              <a:t>|</a:t>
            </a:r>
            <a:endParaRPr kumimoji="0" lang="de-DE" sz="2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B79F12E9-0093-4C33-9B19-1EBD2FE06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72639"/>
              </p:ext>
            </p:extLst>
          </p:nvPr>
        </p:nvGraphicFramePr>
        <p:xfrm>
          <a:off x="7546112" y="10140645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7215F46C-BCD0-4040-8AEB-992A4622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29395"/>
              </p:ext>
            </p:extLst>
          </p:nvPr>
        </p:nvGraphicFramePr>
        <p:xfrm>
          <a:off x="4862564" y="12272675"/>
          <a:ext cx="13286745" cy="812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460627167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409172745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320269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90983648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978734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4132270580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31445856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0857960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105045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1436"/>
                  </a:ext>
                </a:extLst>
              </a:tr>
            </a:tbl>
          </a:graphicData>
        </a:graphic>
      </p:graphicFrame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C09ACFBF-1DC4-4210-B0EA-9239CCEC16C4}"/>
              </a:ext>
            </a:extLst>
          </p:cNvPr>
          <p:cNvSpPr/>
          <p:nvPr/>
        </p:nvSpPr>
        <p:spPr>
          <a:xfrm>
            <a:off x="11741491" y="11181674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BC57784-7142-4425-8433-1918B4226809}"/>
              </a:ext>
            </a:extLst>
          </p:cNvPr>
          <p:cNvSpPr txBox="1"/>
          <p:nvPr/>
        </p:nvSpPr>
        <p:spPr>
          <a:xfrm>
            <a:off x="11705030" y="11358386"/>
            <a:ext cx="569069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Message.byte(6) = </a:t>
            </a:r>
            <a:r>
              <a:rPr lang="de-DE" sz="2400" b="1" dirty="0">
                <a:solidFill>
                  <a:srgbClr val="6E6E6E"/>
                </a:solidFill>
              </a:rPr>
              <a:t>New</a:t>
            </a:r>
            <a:endParaRPr lang="de-DE" b="1" dirty="0">
              <a:solidFill>
                <a:srgbClr val="6E6E6E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9E84E6F-58C8-46CE-B148-EAACDEF3B0E3}"/>
              </a:ext>
            </a:extLst>
          </p:cNvPr>
          <p:cNvSpPr txBox="1"/>
          <p:nvPr/>
        </p:nvSpPr>
        <p:spPr>
          <a:xfrm>
            <a:off x="4537830" y="2375501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This: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AC7A7C2-11CF-489D-9111-30019977E4E2}"/>
              </a:ext>
            </a:extLst>
          </p:cNvPr>
          <p:cNvSpPr txBox="1"/>
          <p:nvPr/>
        </p:nvSpPr>
        <p:spPr>
          <a:xfrm>
            <a:off x="1166458" y="12623493"/>
            <a:ext cx="55245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Message:</a:t>
            </a:r>
          </a:p>
        </p:txBody>
      </p:sp>
    </p:spTree>
    <p:extLst>
      <p:ext uri="{BB962C8B-B14F-4D97-AF65-F5344CB8AC3E}">
        <p14:creationId xmlns:p14="http://schemas.microsoft.com/office/powerpoint/2010/main" val="26744462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/>
        </p:nvGraphicFramePr>
        <p:xfrm>
          <a:off x="7612504" y="2000002"/>
          <a:ext cx="7989750" cy="1407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9489C5A-3C7F-4BD6-8EDA-138E5D5B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03882"/>
              </p:ext>
            </p:extLst>
          </p:nvPr>
        </p:nvGraphicFramePr>
        <p:xfrm>
          <a:off x="7610078" y="4585422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65976931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2160308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117071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8772428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5388795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15777466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656541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24230487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620557764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39794"/>
                  </a:ext>
                </a:extLst>
              </a:tr>
            </a:tbl>
          </a:graphicData>
        </a:graphic>
      </p:graphicFrame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C485BC9-49B6-4DC1-9BEB-01131772DBCF}"/>
              </a:ext>
            </a:extLst>
          </p:cNvPr>
          <p:cNvSpPr/>
          <p:nvPr/>
        </p:nvSpPr>
        <p:spPr>
          <a:xfrm>
            <a:off x="11739065" y="6823845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EEAA913-B236-45A5-A250-5AF91D36471E}"/>
              </a:ext>
            </a:extLst>
          </p:cNvPr>
          <p:cNvSpPr txBox="1"/>
          <p:nvPr/>
        </p:nvSpPr>
        <p:spPr>
          <a:xfrm>
            <a:off x="11782737" y="5376297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CB9988-DD96-4C70-B170-5607EC2EBEA7}"/>
              </a:ext>
            </a:extLst>
          </p:cNvPr>
          <p:cNvSpPr txBox="1"/>
          <p:nvPr/>
        </p:nvSpPr>
        <p:spPr>
          <a:xfrm>
            <a:off x="12510678" y="6982691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/>
              <a:t>&gt;&gt;</a:t>
            </a: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7A4158BB-544E-44BF-8080-3FCF7EF4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95379"/>
              </p:ext>
            </p:extLst>
          </p:nvPr>
        </p:nvGraphicFramePr>
        <p:xfrm>
          <a:off x="7610078" y="784184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7215F46C-BCD0-4040-8AEB-992A4622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61220"/>
              </p:ext>
            </p:extLst>
          </p:nvPr>
        </p:nvGraphicFramePr>
        <p:xfrm>
          <a:off x="4860138" y="9871575"/>
          <a:ext cx="13286745" cy="812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460627167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409172745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320269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90983648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978734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4132270580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31445856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0857960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105045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1436"/>
                  </a:ext>
                </a:extLst>
              </a:tr>
            </a:tbl>
          </a:graphicData>
        </a:graphic>
      </p:graphicFrame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C09ACFBF-1DC4-4210-B0EA-9239CCEC16C4}"/>
              </a:ext>
            </a:extLst>
          </p:cNvPr>
          <p:cNvSpPr/>
          <p:nvPr/>
        </p:nvSpPr>
        <p:spPr>
          <a:xfrm>
            <a:off x="11739065" y="8780574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BC57784-7142-4425-8433-1918B4226809}"/>
              </a:ext>
            </a:extLst>
          </p:cNvPr>
          <p:cNvSpPr txBox="1"/>
          <p:nvPr/>
        </p:nvSpPr>
        <p:spPr>
          <a:xfrm>
            <a:off x="11702604" y="8957286"/>
            <a:ext cx="569069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Message.byte(7) = </a:t>
            </a:r>
            <a:r>
              <a:rPr lang="de-DE" sz="2400" b="1" dirty="0">
                <a:solidFill>
                  <a:srgbClr val="6E6E6E"/>
                </a:solidFill>
              </a:rPr>
              <a:t>New</a:t>
            </a:r>
            <a:endParaRPr lang="de-DE" b="1" dirty="0">
              <a:solidFill>
                <a:srgbClr val="6E6E6E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9E84E6F-58C8-46CE-B148-EAACDEF3B0E3}"/>
              </a:ext>
            </a:extLst>
          </p:cNvPr>
          <p:cNvSpPr txBox="1"/>
          <p:nvPr/>
        </p:nvSpPr>
        <p:spPr>
          <a:xfrm>
            <a:off x="4537830" y="2375501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This: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AC7A7C2-11CF-489D-9111-30019977E4E2}"/>
              </a:ext>
            </a:extLst>
          </p:cNvPr>
          <p:cNvSpPr txBox="1"/>
          <p:nvPr/>
        </p:nvSpPr>
        <p:spPr>
          <a:xfrm>
            <a:off x="2352597" y="10165872"/>
            <a:ext cx="321897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Message: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DC9CCD2C-590A-4859-A3EA-60035E0D7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8665"/>
              </p:ext>
            </p:extLst>
          </p:nvPr>
        </p:nvGraphicFramePr>
        <p:xfrm>
          <a:off x="7607652" y="5923214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0xF0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33" name="Tabelle 2">
            <a:extLst>
              <a:ext uri="{FF2B5EF4-FFF2-40B4-BE49-F238E27FC236}">
                <a16:creationId xmlns:a16="http://schemas.microsoft.com/office/drawing/2014/main" id="{7E9446AD-8DFA-47BC-B5AA-CE20A3FD1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65777"/>
              </p:ext>
            </p:extLst>
          </p:nvPr>
        </p:nvGraphicFramePr>
        <p:xfrm>
          <a:off x="4860138" y="11274144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D7D6FFA0-3F66-4329-B2C5-DA1ED99797B3}"/>
              </a:ext>
            </a:extLst>
          </p:cNvPr>
          <p:cNvSpPr/>
          <p:nvPr/>
        </p:nvSpPr>
        <p:spPr>
          <a:xfrm>
            <a:off x="11705030" y="3633561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34444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0884E44-3956-4B13-B2EB-F95F194D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987" y="2454829"/>
            <a:ext cx="8714413" cy="9558132"/>
          </a:xfrm>
          <a:prstGeom prst="rect">
            <a:avLst/>
          </a:prstGeom>
          <a:ln w="38100">
            <a:solidFill>
              <a:srgbClr val="3694DF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5D10E5-D35F-4C90-8C03-DD20A1B9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12" y="1545870"/>
            <a:ext cx="5901825" cy="101365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C8BF3C7-8D72-4587-A712-D494812553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7" b="1"/>
          <a:stretch/>
        </p:blipFill>
        <p:spPr>
          <a:xfrm>
            <a:off x="812826" y="2898074"/>
            <a:ext cx="5611804" cy="7848134"/>
          </a:xfrm>
          <a:prstGeom prst="rect">
            <a:avLst/>
          </a:prstGeom>
          <a:ln w="38100">
            <a:solidFill>
              <a:srgbClr val="3694DF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6AB3D73-0EA4-4675-8927-65D1CDF5754F}"/>
              </a:ext>
            </a:extLst>
          </p:cNvPr>
          <p:cNvSpPr txBox="1"/>
          <p:nvPr/>
        </p:nvSpPr>
        <p:spPr>
          <a:xfrm>
            <a:off x="1799978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CAPL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F1CD21-B0A7-4E71-A8F9-24639C839340}"/>
              </a:ext>
            </a:extLst>
          </p:cNvPr>
          <p:cNvSpPr txBox="1"/>
          <p:nvPr/>
        </p:nvSpPr>
        <p:spPr>
          <a:xfrm>
            <a:off x="163256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HW config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F98DA9F-E931-4230-947F-C9E371536622}"/>
              </a:ext>
            </a:extLst>
          </p:cNvPr>
          <p:cNvCxnSpPr>
            <a:cxnSpLocks/>
          </p:cNvCxnSpPr>
          <p:nvPr/>
        </p:nvCxnSpPr>
        <p:spPr>
          <a:xfrm flipV="1">
            <a:off x="13069194" y="4858871"/>
            <a:ext cx="1507418" cy="908884"/>
          </a:xfrm>
          <a:prstGeom prst="straightConnector1">
            <a:avLst/>
          </a:prstGeom>
          <a:noFill/>
          <a:ln w="38100" cap="flat">
            <a:solidFill>
              <a:srgbClr val="3694DF"/>
            </a:solidFill>
            <a:prstDash val="solid"/>
            <a:miter lim="400000"/>
            <a:headEnd type="oval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2011236C-7F3E-4148-B721-F034C55B5473}"/>
              </a:ext>
            </a:extLst>
          </p:cNvPr>
          <p:cNvSpPr/>
          <p:nvPr/>
        </p:nvSpPr>
        <p:spPr>
          <a:xfrm>
            <a:off x="7440706" y="1685365"/>
            <a:ext cx="2832847" cy="3460376"/>
          </a:xfrm>
          <a:prstGeom prst="rect">
            <a:avLst/>
          </a:prstGeom>
          <a:noFill/>
          <a:ln w="38100" cap="flat" cmpd="sng" algn="ctr">
            <a:solidFill>
              <a:srgbClr val="3694D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794BCFB-CEF6-4B47-88E3-4623F26E941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898776" y="3415553"/>
            <a:ext cx="1541930" cy="259976"/>
          </a:xfrm>
          <a:prstGeom prst="straightConnector1">
            <a:avLst/>
          </a:prstGeom>
          <a:noFill/>
          <a:ln w="38100" cap="flat">
            <a:solidFill>
              <a:srgbClr val="3694DF"/>
            </a:solidFill>
            <a:prstDash val="solid"/>
            <a:miter lim="400000"/>
            <a:headEnd type="oval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6356F64-2646-47AC-B197-2348869C789A}"/>
              </a:ext>
            </a:extLst>
          </p:cNvPr>
          <p:cNvSpPr txBox="1"/>
          <p:nvPr/>
        </p:nvSpPr>
        <p:spPr>
          <a:xfrm>
            <a:off x="948116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SW config</a:t>
            </a:r>
          </a:p>
        </p:txBody>
      </p:sp>
    </p:spTree>
    <p:extLst>
      <p:ext uri="{BB962C8B-B14F-4D97-AF65-F5344CB8AC3E}">
        <p14:creationId xmlns:p14="http://schemas.microsoft.com/office/powerpoint/2010/main" val="33017869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Benutzerdefiniert</PresentationFormat>
  <Paragraphs>240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Adobe 黑体 Std R</vt:lpstr>
      <vt:lpstr>Helvetica Neue</vt:lpstr>
      <vt:lpstr>Helvetica Neue Medium</vt:lpstr>
      <vt:lpstr>微软雅黑</vt:lpstr>
      <vt:lpstr>Calibri</vt:lpstr>
      <vt:lpstr>Calibri Light</vt:lpstr>
      <vt:lpstr>21_BasicWhite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xiaochuan lu</dc:creator>
  <cp:lastModifiedBy>lu xiaochuan</cp:lastModifiedBy>
  <cp:revision>127</cp:revision>
  <dcterms:modified xsi:type="dcterms:W3CDTF">2021-12-13T10:22:15Z</dcterms:modified>
</cp:coreProperties>
</file>