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PT Sans"/>
      <p:regular r:id="rId14"/>
      <p:bold r:id="rId15"/>
      <p:italic r:id="rId16"/>
      <p:boldItalic r:id="rId17"/>
    </p:embeddedFont>
    <p:embeddedFont>
      <p:font typeface="Ex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-italic.fntdata"/><Relationship Id="rId21" Type="http://schemas.openxmlformats.org/officeDocument/2006/relationships/font" Target="fonts/Ex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PTSans-bold.fntdata"/><Relationship Id="rId14" Type="http://schemas.openxmlformats.org/officeDocument/2006/relationships/font" Target="fonts/PTSans-regular.fntdata"/><Relationship Id="rId17" Type="http://schemas.openxmlformats.org/officeDocument/2006/relationships/font" Target="fonts/PTSans-boldItalic.fntdata"/><Relationship Id="rId16" Type="http://schemas.openxmlformats.org/officeDocument/2006/relationships/font" Target="fonts/PTSans-italic.fntdata"/><Relationship Id="rId19" Type="http://schemas.openxmlformats.org/officeDocument/2006/relationships/font" Target="fonts/Exo-bold.fntdata"/><Relationship Id="rId18" Type="http://schemas.openxmlformats.org/officeDocument/2006/relationships/font" Target="fonts/Ex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1" name="Google Shape;26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30b32720a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5" name="Google Shape;2715;g30b32720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8" name="Google Shape;27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4" name="Google Shape;27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4" name="Google Shape;27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99" name="Google Shape;899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11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8" name="Google Shape;938;p11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1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0" name="Google Shape;940;p11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1" name="Google Shape;941;p11"/>
          <p:cNvGrpSpPr/>
          <p:nvPr/>
        </p:nvGrpSpPr>
        <p:grpSpPr>
          <a:xfrm>
            <a:off x="-11" y="4386462"/>
            <a:ext cx="1284436" cy="586800"/>
            <a:chOff x="-11" y="4386462"/>
            <a:chExt cx="1284436" cy="586800"/>
          </a:xfrm>
        </p:grpSpPr>
        <p:sp>
          <p:nvSpPr>
            <p:cNvPr id="942" name="Google Shape;942;p11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3" name="Google Shape;943;p11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944" name="Google Shape;944;p1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0" name="Google Shape;950;p11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951" name="Google Shape;951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11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957" name="Google Shape;957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11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11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967" name="Google Shape;967;p1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11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75" name="Google Shape;975;p1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12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4" name="Google Shape;1014;p12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5" name="Google Shape;1015;p12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12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017" name="Google Shape;1017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12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4" name="Google Shape;1024;p12"/>
          <p:cNvGrpSpPr/>
          <p:nvPr/>
        </p:nvGrpSpPr>
        <p:grpSpPr>
          <a:xfrm>
            <a:off x="8658746" y="2958680"/>
            <a:ext cx="1823015" cy="196993"/>
            <a:chOff x="7857346" y="4002005"/>
            <a:chExt cx="1823015" cy="196993"/>
          </a:xfrm>
        </p:grpSpPr>
        <p:sp>
          <p:nvSpPr>
            <p:cNvPr id="1025" name="Google Shape;1025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1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2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12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031" name="Google Shape;1031;p1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12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037" name="Google Shape;1037;p1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12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043" name="Google Shape;1043;p1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2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049" name="Google Shape;1049;p12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2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12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052" name="Google Shape;1052;p1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0" name="Google Shape;1060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1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9" name="Google Shape;1099;p13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0" name="Google Shape;1100;p13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01" name="Google Shape;1101;p13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02" name="Google Shape;1102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13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3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3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3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3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13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113" name="Google Shape;1113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13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119" name="Google Shape;1119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13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125" name="Google Shape;1125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13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131" name="Google Shape;1131;p13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35" name="Google Shape;113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1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1174" name="Google Shape;1174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1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1180" name="Google Shape;1180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1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1186" name="Google Shape;1186;p1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1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14"/>
          <p:cNvGrpSpPr/>
          <p:nvPr/>
        </p:nvGrpSpPr>
        <p:grpSpPr>
          <a:xfrm>
            <a:off x="-222733" y="225814"/>
            <a:ext cx="1507158" cy="586800"/>
            <a:chOff x="-222733" y="225814"/>
            <a:chExt cx="1507158" cy="586800"/>
          </a:xfrm>
        </p:grpSpPr>
        <p:sp>
          <p:nvSpPr>
            <p:cNvPr id="1190" name="Google Shape;1190;p1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1" name="Google Shape;1191;p1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1192" name="Google Shape;1192;p1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193" name="Google Shape;1193;p1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3" name="Google Shape;1203;p1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204" name="Google Shape;1204;p1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1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1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1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1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4" name="Google Shape;1214;p1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1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1216" name="Google Shape;1216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1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1222" name="Google Shape;122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1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1229" name="Google Shape;1229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230" name="Google Shape;1230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0" name="Google Shape;1240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241" name="Google Shape;1241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14"/>
          <p:cNvGrpSpPr/>
          <p:nvPr/>
        </p:nvGrpSpPr>
        <p:grpSpPr>
          <a:xfrm>
            <a:off x="5023301" y="238994"/>
            <a:ext cx="1252896" cy="51000"/>
            <a:chOff x="2915381" y="4104819"/>
            <a:chExt cx="1252896" cy="51000"/>
          </a:xfrm>
        </p:grpSpPr>
        <p:sp>
          <p:nvSpPr>
            <p:cNvPr id="1252" name="Google Shape;1252;p1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1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69" name="Google Shape;1269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p1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1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1309" name="Google Shape;13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1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1315" name="Google Shape;1315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1" name="Google Shape;1321;p1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1322" name="Google Shape;132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1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1328" name="Google Shape;1328;p1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29" name="Google Shape;1329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1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340" name="Google Shape;1340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0" name="Google Shape;1350;p1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2" name="Google Shape;1352;p1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1353" name="Google Shape;1353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15"/>
          <p:cNvGrpSpPr/>
          <p:nvPr/>
        </p:nvGrpSpPr>
        <p:grpSpPr>
          <a:xfrm>
            <a:off x="5989113" y="235761"/>
            <a:ext cx="1252896" cy="51000"/>
            <a:chOff x="2915381" y="4104819"/>
            <a:chExt cx="1252896" cy="51000"/>
          </a:xfrm>
        </p:grpSpPr>
        <p:sp>
          <p:nvSpPr>
            <p:cNvPr id="1360" name="Google Shape;1360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1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6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79" name="Google Shape;1379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17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8" name="Google Shape;1418;p17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9" name="Google Shape;1419;p17"/>
          <p:cNvSpPr txBox="1"/>
          <p:nvPr>
            <p:ph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0" name="Google Shape;1420;p17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7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17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423" name="Google Shape;1423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1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430" name="Google Shape;1430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17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436" name="Google Shape;1436;p17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17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9" name="Google Shape;1439;p17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440" name="Google Shape;1440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17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447" name="Google Shape;1447;p17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7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17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1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1" name="Google Shape;1451;p17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452" name="Google Shape;1452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59" name="Google Shape;1459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7" name="Google Shape;1497;p1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8" name="Google Shape;1498;p18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9" name="Google Shape;1499;p18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18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1" name="Google Shape;1501;p18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18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3" name="Google Shape;1503;p18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18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5" name="Google Shape;1505;p18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18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7" name="Google Shape;1507;p18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18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9" name="Google Shape;1509;p18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18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p18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512" name="Google Shape;1512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18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519" name="Google Shape;1519;p1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0" name="Google Shape;1530;p1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531" name="Google Shape;1531;p1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1" name="Google Shape;1541;p18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18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18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544" name="Google Shape;1544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18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550" name="Google Shape;1550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18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1556" name="Google Shape;1556;p1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9" name="Google Shape;1559;p1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0" name="Google Shape;1560;p1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18"/>
          <p:cNvGrpSpPr/>
          <p:nvPr/>
        </p:nvGrpSpPr>
        <p:grpSpPr>
          <a:xfrm>
            <a:off x="3945551" y="4775319"/>
            <a:ext cx="1252896" cy="51000"/>
            <a:chOff x="2915381" y="4104819"/>
            <a:chExt cx="1252896" cy="51000"/>
          </a:xfrm>
        </p:grpSpPr>
        <p:sp>
          <p:nvSpPr>
            <p:cNvPr id="1567" name="Google Shape;1567;p1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83" name="Google Shape;158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1" name="Google Shape;1621;p19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2" name="Google Shape;1622;p1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19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1624" name="Google Shape;1624;p19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6" name="Google Shape;1626;p19"/>
          <p:cNvGrpSpPr/>
          <p:nvPr/>
        </p:nvGrpSpPr>
        <p:grpSpPr>
          <a:xfrm>
            <a:off x="8059521" y="3662080"/>
            <a:ext cx="1823015" cy="196993"/>
            <a:chOff x="7857346" y="4002005"/>
            <a:chExt cx="1823015" cy="196993"/>
          </a:xfrm>
        </p:grpSpPr>
        <p:sp>
          <p:nvSpPr>
            <p:cNvPr id="1627" name="Google Shape;1627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19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p19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1632" name="Google Shape;1632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8" name="Google Shape;1638;p19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9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19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1642" name="Google Shape;1642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p19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1648" name="Google Shape;1648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3" name="Google Shape;1653;p19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4" name="Google Shape;1654;p19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1655" name="Google Shape;1655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19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1662" name="Google Shape;1662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19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1669" name="Google Shape;1669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77" name="Google Shape;1677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p20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6" name="Google Shape;1716;p20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20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8" name="Google Shape;1718;p20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20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0" name="Google Shape;1720;p20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20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2" name="Google Shape;1722;p20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20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4" name="Google Shape;1724;p20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25" name="Google Shape;1725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0" name="Google Shape;1730;p20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31" name="Google Shape;1731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20"/>
          <p:cNvGrpSpPr/>
          <p:nvPr/>
        </p:nvGrpSpPr>
        <p:grpSpPr>
          <a:xfrm flipH="1">
            <a:off x="5072422" y="4999731"/>
            <a:ext cx="1823015" cy="196993"/>
            <a:chOff x="7857346" y="4002005"/>
            <a:chExt cx="1823015" cy="196993"/>
          </a:xfrm>
        </p:grpSpPr>
        <p:sp>
          <p:nvSpPr>
            <p:cNvPr id="1737" name="Google Shape;1737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0" name="Google Shape;1740;p20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Google Shape;1741;p20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742" name="Google Shape;1742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7" name="Google Shape;1747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p20"/>
          <p:cNvGrpSpPr/>
          <p:nvPr/>
        </p:nvGrpSpPr>
        <p:grpSpPr>
          <a:xfrm>
            <a:off x="5072076" y="284994"/>
            <a:ext cx="1252896" cy="51000"/>
            <a:chOff x="2915381" y="4104819"/>
            <a:chExt cx="1252896" cy="51000"/>
          </a:xfrm>
        </p:grpSpPr>
        <p:sp>
          <p:nvSpPr>
            <p:cNvPr id="1749" name="Google Shape;1749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20"/>
          <p:cNvGrpSpPr/>
          <p:nvPr/>
        </p:nvGrpSpPr>
        <p:grpSpPr>
          <a:xfrm>
            <a:off x="8557211" y="3859075"/>
            <a:ext cx="586800" cy="1523238"/>
            <a:chOff x="8557211" y="3859075"/>
            <a:chExt cx="586800" cy="1523238"/>
          </a:xfrm>
        </p:grpSpPr>
        <p:sp>
          <p:nvSpPr>
            <p:cNvPr id="1764" name="Google Shape;1764;p20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5" name="Google Shape;1765;p20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766" name="Google Shape;1766;p2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767" name="Google Shape;1767;p2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7" name="Google Shape;1777;p2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778" name="Google Shape;1778;p2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88" name="Google Shape;1788;p20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69" name="Google Shape;169;p3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170" name="Google Shape;17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178" name="Google Shape;178;p3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182" name="Google Shape;18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3" name="Google Shape;18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" name="Google Shape;204;p3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91" name="Google Shape;1791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9" name="Google Shape;1829;p2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0" name="Google Shape;1830;p2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1" name="Google Shape;1831;p2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2" name="Google Shape;1832;p2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833" name="Google Shape;1833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2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839" name="Google Shape;1839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" name="Google Shape;1844;p2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6" name="Google Shape;1846;p21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1847" name="Google Shape;1847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2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1851" name="Google Shape;185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7" name="Google Shape;1857;p2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2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2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2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2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2" name="Google Shape;1862;p2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1863" name="Google Shape;1863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8" name="Google Shape;1868;p2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1869" name="Google Shape;1869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2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1876" name="Google Shape;1876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77" name="Google Shape;1877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7" name="Google Shape;1887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888" name="Google Shape;1888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8" name="Google Shape;1898;p2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1899" name="Google Shape;1899;p2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2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1914" name="Google Shape;1914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5" name="Google Shape;1915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5" name="Google Shape;1925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6" name="Google Shape;1926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38" name="Google Shape;1938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6" name="Google Shape;1976;p2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77" name="Google Shape;1977;p22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8" name="Google Shape;1978;p22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2"/>
          <p:cNvSpPr txBox="1"/>
          <p:nvPr>
            <p:ph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0" name="Google Shape;1980;p22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1" name="Google Shape;1981;p22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2"/>
          <p:cNvSpPr txBox="1"/>
          <p:nvPr>
            <p:ph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3" name="Google Shape;1983;p22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4" name="Google Shape;1984;p22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22"/>
          <p:cNvSpPr txBox="1"/>
          <p:nvPr>
            <p:ph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86" name="Google Shape;1986;p22"/>
          <p:cNvGrpSpPr/>
          <p:nvPr/>
        </p:nvGrpSpPr>
        <p:grpSpPr>
          <a:xfrm>
            <a:off x="-11" y="4335989"/>
            <a:ext cx="1284436" cy="586800"/>
            <a:chOff x="-11" y="4335989"/>
            <a:chExt cx="1284436" cy="586800"/>
          </a:xfrm>
        </p:grpSpPr>
        <p:sp>
          <p:nvSpPr>
            <p:cNvPr id="1987" name="Google Shape;1987;p22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8" name="Google Shape;1988;p22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1989" name="Google Shape;1989;p2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5" name="Google Shape;1995;p22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1996" name="Google Shape;1996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1" name="Google Shape;2001;p22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002" name="Google Shape;2002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7" name="Google Shape;2007;p22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22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2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1" name="Google Shape;2011;p2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012" name="Google Shape;2012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2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018" name="Google Shape;2018;p2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25" name="Google Shape;2025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p23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64" name="Google Shape;2064;p23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5" name="Google Shape;2065;p23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23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7" name="Google Shape;2067;p23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2068" name="Google Shape;2068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4" name="Google Shape;2074;p2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2075" name="Google Shape;2075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0" name="Google Shape;2080;p23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23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2" name="Google Shape;2082;p23"/>
          <p:cNvGrpSpPr/>
          <p:nvPr/>
        </p:nvGrpSpPr>
        <p:grpSpPr>
          <a:xfrm>
            <a:off x="3502226" y="841481"/>
            <a:ext cx="1252896" cy="51000"/>
            <a:chOff x="2915381" y="4104819"/>
            <a:chExt cx="1252896" cy="51000"/>
          </a:xfrm>
        </p:grpSpPr>
        <p:sp>
          <p:nvSpPr>
            <p:cNvPr id="2083" name="Google Shape;2083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7" name="Google Shape;2097;p23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8" name="Google Shape;2098;p23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2099" name="Google Shape;2099;p23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3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3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23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3" name="Google Shape;2103;p23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2104" name="Google Shape;2104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3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2110" name="Google Shape;2110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6" name="Google Shape;2116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7" name="Google Shape;2117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5" name="Google Shape;2155;p24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7" name="Google Shape;2157;p24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2158" name="Google Shape;2158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4" name="Google Shape;2164;p24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2165" name="Google Shape;2165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0" name="Google Shape;2170;p24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2171" name="Google Shape;2171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6" name="Google Shape;2176;p24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24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2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9" name="Google Shape;2179;p24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2180" name="Google Shape;2180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24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2186" name="Google Shape;2186;p24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7" name="Google Shape;2187;p24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2188" name="Google Shape;2188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189" name="Google Shape;218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0" name="Google Shape;219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1" name="Google Shape;219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Google Shape;219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3" name="Google Shape;219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4" name="Google Shape;219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5" name="Google Shape;219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9" name="Google Shape;2199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200" name="Google Shape;2200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1" name="Google Shape;2201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2" name="Google Shape;2202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3" name="Google Shape;2203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4" name="Google Shape;2204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6" name="Google Shape;2206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7" name="Google Shape;2207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8" name="Google Shape;2208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9" name="Google Shape;2209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10" name="Google Shape;2210;p24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2211" name="Google Shape;221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18" name="Google Shape;2218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6" name="Google Shape;2256;p25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57" name="Google Shape;2257;p25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8" name="Google Shape;2258;p25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59" name="Google Shape;2259;p25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0" name="Google Shape;2260;p25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2261" name="Google Shape;2261;p25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2" name="Google Shape;2262;p25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263" name="Google Shape;2263;p2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9" name="Google Shape;2269;p25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270" name="Google Shape;2270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5" name="Google Shape;2275;p2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276" name="Google Shape;2276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1" name="Google Shape;2281;p25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282" name="Google Shape;2282;p25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4" name="Google Shape;2284;p25"/>
          <p:cNvGrpSpPr/>
          <p:nvPr/>
        </p:nvGrpSpPr>
        <p:grpSpPr>
          <a:xfrm flipH="1">
            <a:off x="-529078" y="4313280"/>
            <a:ext cx="1823015" cy="196993"/>
            <a:chOff x="7857346" y="4002005"/>
            <a:chExt cx="1823015" cy="196993"/>
          </a:xfrm>
        </p:grpSpPr>
        <p:sp>
          <p:nvSpPr>
            <p:cNvPr id="2285" name="Google Shape;2285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8" name="Google Shape;2288;p25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9" name="Google Shape;2289;p25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290" name="Google Shape;2290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91" name="Google Shape;2291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1" name="Google Shape;2301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02" name="Google Shape;230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p25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3" name="Google Shape;2313;p25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314" name="Google Shape;2314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0" name="Google Shape;2320;p25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321" name="Google Shape;2321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22" name="Google Shape;232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2" name="Google Shape;2332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33" name="Google Shape;2333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43" name="Google Shape;2343;p25"/>
          <p:cNvGrpSpPr/>
          <p:nvPr/>
        </p:nvGrpSpPr>
        <p:grpSpPr>
          <a:xfrm>
            <a:off x="2360001" y="376081"/>
            <a:ext cx="1252896" cy="51000"/>
            <a:chOff x="2915381" y="4104819"/>
            <a:chExt cx="1252896" cy="51000"/>
          </a:xfrm>
        </p:grpSpPr>
        <p:sp>
          <p:nvSpPr>
            <p:cNvPr id="2344" name="Google Shape;2344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60" name="Google Shape;2360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8" name="Google Shape;2398;p26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9" name="Google Shape;2399;p26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00" name="Google Shape;2400;p26"/>
          <p:cNvGrpSpPr/>
          <p:nvPr/>
        </p:nvGrpSpPr>
        <p:grpSpPr>
          <a:xfrm>
            <a:off x="1455" y="-88864"/>
            <a:ext cx="586800" cy="1284434"/>
            <a:chOff x="1455" y="-88864"/>
            <a:chExt cx="586800" cy="1284434"/>
          </a:xfrm>
        </p:grpSpPr>
        <p:sp>
          <p:nvSpPr>
            <p:cNvPr id="2401" name="Google Shape;2401;p26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26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2403" name="Google Shape;240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09" name="Google Shape;2409;p26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2410" name="Google Shape;2410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26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416" name="Google Shape;241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1" name="Google Shape;2421;p26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2422" name="Google Shape;2422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5" name="Google Shape;2425;p2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6" name="Google Shape;2426;p2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427" name="Google Shape;2427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2" name="Google Shape;2432;p26"/>
          <p:cNvGrpSpPr/>
          <p:nvPr/>
        </p:nvGrpSpPr>
        <p:grpSpPr>
          <a:xfrm>
            <a:off x="1434676" y="384506"/>
            <a:ext cx="1252896" cy="51000"/>
            <a:chOff x="2915381" y="4104819"/>
            <a:chExt cx="1252896" cy="51000"/>
          </a:xfrm>
        </p:grpSpPr>
        <p:sp>
          <p:nvSpPr>
            <p:cNvPr id="2433" name="Google Shape;2433;p2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7" name="Google Shape;2447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8" name="Google Shape;208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4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0" name="Google Shape;250;p4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4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" name="Google Shape;253;p4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4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" name="Google Shape;256;p4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4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4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2" name="Google Shape;262;p4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4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5" name="Google Shape;265;p4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266" name="Google Shape;266;p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4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273" name="Google Shape;273;p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4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4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281" name="Google Shape;281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" name="Google Shape;282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3" name="Google Shape;303;p4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304" name="Google Shape;30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5" name="Google Shape;30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6" name="Google Shape;31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4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327" name="Google Shape;327;p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4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334" name="Google Shape;334;p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41" name="Google Shape;341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5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5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5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382" name="Google Shape;382;p5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5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384" name="Google Shape;384;p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5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391" name="Google Shape;39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5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5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398" name="Google Shape;398;p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5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5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421" name="Google Shape;421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28" name="Google Shape;428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6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8" name="Google Shape;468;p6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6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470" name="Google Shape;47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6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480" name="Google Shape;480;p6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6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483" name="Google Shape;483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489" name="Google Shape;489;p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6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496" name="Google Shape;496;p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6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500" name="Google Shape;500;p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1" name="Google Shape;501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12" name="Google Shape;512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2" name="Google Shape;522;p6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523" name="Google Shape;52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30" name="Google Shape;530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7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9" name="Google Shape;569;p7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0" name="Google Shape;570;p7"/>
          <p:cNvSpPr txBox="1"/>
          <p:nvPr>
            <p:ph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1" name="Google Shape;571;p7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7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573" name="Google Shape;573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7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7"/>
          <p:cNvGrpSpPr/>
          <p:nvPr/>
        </p:nvGrpSpPr>
        <p:grpSpPr>
          <a:xfrm>
            <a:off x="8658746" y="2349080"/>
            <a:ext cx="1823015" cy="196993"/>
            <a:chOff x="7857346" y="4002005"/>
            <a:chExt cx="1823015" cy="196993"/>
          </a:xfrm>
        </p:grpSpPr>
        <p:sp>
          <p:nvSpPr>
            <p:cNvPr id="581" name="Google Shape;581;p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7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587" name="Google Shape;587;p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7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593" name="Google Shape;593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599" name="Google Shape;599;p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00" name="Google Shape;600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11" name="Google Shape;611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7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7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624" name="Google Shape;624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2" name="Google Shape;632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" name="Google Shape;671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8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673" name="Google Shape;673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689" name="Google Shape;689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95" name="Google Shape;695;p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8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8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702" name="Google Shape;702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709" name="Google Shape;709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16" name="Google Shape;716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5" name="Google Shape;755;p9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6" name="Google Shape;756;p9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9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8" name="Google Shape;758;p9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9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760" name="Google Shape;760;p9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9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774" name="Google Shape;774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9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781" name="Google Shape;781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9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787" name="Google Shape;787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9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793" name="Google Shape;793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9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800" name="Google Shape;800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9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9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808" name="Google Shape;808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16" name="Google Shape;816;p1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1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5" name="Google Shape;855;p10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6" name="Google Shape;856;p10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10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8" name="Google Shape;858;p10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0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0" name="Google Shape;860;p10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10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862" name="Google Shape;862;p10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" name="Google Shape;863;p10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864" name="Google Shape;864;p1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0" name="Google Shape;870;p10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871" name="Google Shape;871;p1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10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10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878" name="Google Shape;878;p1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0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885" name="Google Shape;885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10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891" name="Google Shape;891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 txBox="1"/>
          <p:nvPr>
            <p:ph idx="1" type="subTitle"/>
          </p:nvPr>
        </p:nvSpPr>
        <p:spPr>
          <a:xfrm>
            <a:off x="2298150" y="3126011"/>
            <a:ext cx="4547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Luis Muñoz - Tomás Moreno - Gabriel Toledo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Profesora Mariluz Rodriguez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Capstone 001D</a:t>
            </a:r>
            <a:endParaRPr/>
          </a:p>
        </p:txBody>
      </p:sp>
      <p:grpSp>
        <p:nvGrpSpPr>
          <p:cNvPr id="2654" name="Google Shape;2654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5" name="Google Shape;2655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1" name="Google Shape;2661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2" name="Google Shape;2662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9" name="Google Shape;2669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4" name="Google Shape;2674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5" name="Google Shape;2675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6" name="Google Shape;267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6" name="Google Shape;2686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7" name="Google Shape;268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7" name="Google Shape;2697;p30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2698" name="Google Shape;2698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2" name="Google Shape;2712;p30"/>
          <p:cNvSpPr txBox="1"/>
          <p:nvPr>
            <p:ph type="ctrTitle"/>
          </p:nvPr>
        </p:nvSpPr>
        <p:spPr>
          <a:xfrm>
            <a:off x="1938600" y="1139838"/>
            <a:ext cx="48267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AsesorIA Legal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1"/>
          <p:cNvSpPr txBox="1"/>
          <p:nvPr>
            <p:ph type="title"/>
          </p:nvPr>
        </p:nvSpPr>
        <p:spPr>
          <a:xfrm>
            <a:off x="3368700" y="349450"/>
            <a:ext cx="2406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Arquitectura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18" name="Google Shape;2718;p31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719" name="Google Shape;2719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5" name="Google Shape;27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450" y="1053650"/>
            <a:ext cx="5741100" cy="38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2"/>
          <p:cNvSpPr txBox="1"/>
          <p:nvPr>
            <p:ph type="title"/>
          </p:nvPr>
        </p:nvSpPr>
        <p:spPr>
          <a:xfrm>
            <a:off x="713100" y="181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Diagrama DB</a:t>
            </a:r>
            <a:endParaRPr sz="3200">
              <a:solidFill>
                <a:schemeClr val="accent2"/>
              </a:solidFill>
            </a:endParaRPr>
          </a:p>
        </p:txBody>
      </p:sp>
      <p:pic>
        <p:nvPicPr>
          <p:cNvPr id="2731" name="Google Shape;27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01" y="834875"/>
            <a:ext cx="6281201" cy="42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33"/>
          <p:cNvSpPr txBox="1"/>
          <p:nvPr>
            <p:ph type="title"/>
          </p:nvPr>
        </p:nvSpPr>
        <p:spPr>
          <a:xfrm>
            <a:off x="2399850" y="553625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Metodología</a:t>
            </a:r>
            <a:r>
              <a:rPr lang="en"/>
              <a:t> Kanban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37" name="Google Shape;2737;p33"/>
          <p:cNvSpPr txBox="1"/>
          <p:nvPr>
            <p:ph idx="1" type="subTitle"/>
          </p:nvPr>
        </p:nvSpPr>
        <p:spPr>
          <a:xfrm>
            <a:off x="1632100" y="1712400"/>
            <a:ext cx="14877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Artefactos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Tablero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Tarjetas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Columnas</a:t>
            </a:r>
            <a:endParaRPr/>
          </a:p>
        </p:txBody>
      </p:sp>
      <p:grpSp>
        <p:nvGrpSpPr>
          <p:cNvPr id="2738" name="Google Shape;2738;p33"/>
          <p:cNvGrpSpPr/>
          <p:nvPr/>
        </p:nvGrpSpPr>
        <p:grpSpPr>
          <a:xfrm flipH="1">
            <a:off x="4130364" y="3694592"/>
            <a:ext cx="883262" cy="242091"/>
            <a:chOff x="2300350" y="2601250"/>
            <a:chExt cx="2275275" cy="623625"/>
          </a:xfrm>
        </p:grpSpPr>
        <p:sp>
          <p:nvSpPr>
            <p:cNvPr id="2739" name="Google Shape;2739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5" name="Google Shape;2745;p33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6" name="Google Shape;2746;p33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2747" name="Google Shape;2747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1" name="Google Shape;2761;p33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762" name="Google Shape;2762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7" name="Google Shape;2767;p33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768" name="Google Shape;2768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9" name="Google Shape;2779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0" name="Google Shape;2780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0" name="Google Shape;2790;p33"/>
          <p:cNvSpPr txBox="1"/>
          <p:nvPr/>
        </p:nvSpPr>
        <p:spPr>
          <a:xfrm>
            <a:off x="3119725" y="1712400"/>
            <a:ext cx="1746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Ventajas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Flexibilidad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Eficiencia</a:t>
            </a:r>
            <a:endParaRPr/>
          </a:p>
        </p:txBody>
      </p:sp>
      <p:pic>
        <p:nvPicPr>
          <p:cNvPr id="2791" name="Google Shape;27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613" y="1536400"/>
            <a:ext cx="3534876" cy="2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34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Muchas </a:t>
            </a:r>
            <a:r>
              <a:rPr lang="en">
                <a:solidFill>
                  <a:schemeClr val="accent2"/>
                </a:solidFill>
              </a:rPr>
              <a:t>Gracias!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797" name="Google Shape;2797;p34"/>
          <p:cNvPicPr preferRelativeResize="0"/>
          <p:nvPr/>
        </p:nvPicPr>
        <p:blipFill rotWithShape="1">
          <a:blip r:embed="rId3">
            <a:alphaModFix/>
          </a:blip>
          <a:srcRect b="0" l="15591" r="15598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798" name="Google Shape;2798;p3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34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0" name="Google Shape;2800;p3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01" name="Google Shape;2801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08" name="Google Shape;2808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3" name="Google Shape;2813;p34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814" name="Google Shape;2814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0" name="Google Shape;2820;p34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21" name="Google Shape;28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2" name="Google Shape;28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2" name="Google Shape;28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33" name="Google Shape;28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