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6EA8-A995-41AB-A930-BE21B43C273E}" type="datetimeFigureOut">
              <a:rPr lang="es-ES" smtClean="0"/>
              <a:t>01/01/2022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663455D-9602-49F8-9D7E-F54B9A13A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448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6EA8-A995-41AB-A930-BE21B43C273E}" type="datetimeFigureOut">
              <a:rPr lang="es-ES" smtClean="0"/>
              <a:t>01/01/2022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63455D-9602-49F8-9D7E-F54B9A13A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649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6EA8-A995-41AB-A930-BE21B43C273E}" type="datetimeFigureOut">
              <a:rPr lang="es-ES" smtClean="0"/>
              <a:t>01/01/2022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63455D-9602-49F8-9D7E-F54B9A13A8CC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4368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6EA8-A995-41AB-A930-BE21B43C273E}" type="datetimeFigureOut">
              <a:rPr lang="es-ES" smtClean="0"/>
              <a:t>01/01/2022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63455D-9602-49F8-9D7E-F54B9A13A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5938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6EA8-A995-41AB-A930-BE21B43C273E}" type="datetimeFigureOut">
              <a:rPr lang="es-ES" smtClean="0"/>
              <a:t>01/01/2022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63455D-9602-49F8-9D7E-F54B9A13A8C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4816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6EA8-A995-41AB-A930-BE21B43C273E}" type="datetimeFigureOut">
              <a:rPr lang="es-ES" smtClean="0"/>
              <a:t>01/01/2022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63455D-9602-49F8-9D7E-F54B9A13A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4422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6EA8-A995-41AB-A930-BE21B43C273E}" type="datetimeFigureOut">
              <a:rPr lang="es-ES" smtClean="0"/>
              <a:t>01/01/2022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455D-9602-49F8-9D7E-F54B9A13A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5883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6EA8-A995-41AB-A930-BE21B43C273E}" type="datetimeFigureOut">
              <a:rPr lang="es-ES" smtClean="0"/>
              <a:t>01/01/2022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455D-9602-49F8-9D7E-F54B9A13A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111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6EA8-A995-41AB-A930-BE21B43C273E}" type="datetimeFigureOut">
              <a:rPr lang="es-ES" smtClean="0"/>
              <a:t>01/01/2022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455D-9602-49F8-9D7E-F54B9A13A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61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6EA8-A995-41AB-A930-BE21B43C273E}" type="datetimeFigureOut">
              <a:rPr lang="es-ES" smtClean="0"/>
              <a:t>01/01/2022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63455D-9602-49F8-9D7E-F54B9A13A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458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6EA8-A995-41AB-A930-BE21B43C273E}" type="datetimeFigureOut">
              <a:rPr lang="es-ES" smtClean="0"/>
              <a:t>01/01/2022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663455D-9602-49F8-9D7E-F54B9A13A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216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6EA8-A995-41AB-A930-BE21B43C273E}" type="datetimeFigureOut">
              <a:rPr lang="es-ES" smtClean="0"/>
              <a:t>01/01/2022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663455D-9602-49F8-9D7E-F54B9A13A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543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6EA8-A995-41AB-A930-BE21B43C273E}" type="datetimeFigureOut">
              <a:rPr lang="es-ES" smtClean="0"/>
              <a:t>01/01/2022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455D-9602-49F8-9D7E-F54B9A13A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977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6EA8-A995-41AB-A930-BE21B43C273E}" type="datetimeFigureOut">
              <a:rPr lang="es-ES" smtClean="0"/>
              <a:t>01/01/2022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455D-9602-49F8-9D7E-F54B9A13A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739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6EA8-A995-41AB-A930-BE21B43C273E}" type="datetimeFigureOut">
              <a:rPr lang="es-ES" smtClean="0"/>
              <a:t>01/01/2022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455D-9602-49F8-9D7E-F54B9A13A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700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6EA8-A995-41AB-A930-BE21B43C273E}" type="datetimeFigureOut">
              <a:rPr lang="es-ES" smtClean="0"/>
              <a:t>01/01/2022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63455D-9602-49F8-9D7E-F54B9A13A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987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F6EA8-A995-41AB-A930-BE21B43C273E}" type="datetimeFigureOut">
              <a:rPr lang="es-ES" smtClean="0"/>
              <a:t>01/01/2022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663455D-9602-49F8-9D7E-F54B9A13A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35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eagilemyfriend.com/en-que-consiste-el-sprint-backlo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BB341-8A18-4F30-804F-3E4B8EA33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PROYECTO</a:t>
            </a:r>
            <a:br>
              <a:rPr lang="es-ES" dirty="0"/>
            </a:br>
            <a:r>
              <a:rPr lang="es-ES" dirty="0"/>
              <a:t>PLAYABUS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47C8B1-32E4-4FF3-9F44-F38F56EFC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EXPOSICIÓN</a:t>
            </a:r>
          </a:p>
        </p:txBody>
      </p:sp>
    </p:spTree>
    <p:extLst>
      <p:ext uri="{BB962C8B-B14F-4D97-AF65-F5344CB8AC3E}">
        <p14:creationId xmlns:p14="http://schemas.microsoft.com/office/powerpoint/2010/main" val="618755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685D3-51D4-4FA6-B1EE-CE516DF6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150" dirty="0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Qué se ha hecho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A2FBCE-C111-46FD-904B-56C44C51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Una aplicación con la que: </a:t>
            </a:r>
          </a:p>
          <a:p>
            <a:pPr lvl="1"/>
            <a:r>
              <a:rPr lang="es-ES" dirty="0"/>
              <a:t>Agencias de viajes ofertan Viajes a Clientes.</a:t>
            </a:r>
          </a:p>
          <a:p>
            <a:pPr lvl="1"/>
            <a:r>
              <a:rPr lang="es-ES" dirty="0"/>
              <a:t>Clientes pueden contratar Viajes a la playa.</a:t>
            </a:r>
          </a:p>
          <a:p>
            <a:pPr lvl="1"/>
            <a:r>
              <a:rPr lang="es-ES" dirty="0"/>
              <a:t>Se permite un control de información en cuanto:</a:t>
            </a:r>
          </a:p>
          <a:p>
            <a:pPr lvl="2"/>
            <a:r>
              <a:rPr lang="es-ES" dirty="0"/>
              <a:t>A Clientes que viajan.</a:t>
            </a:r>
          </a:p>
          <a:p>
            <a:pPr lvl="2"/>
            <a:r>
              <a:rPr lang="es-ES" dirty="0"/>
              <a:t>Agencias de Viajes y Agencias de Buses implicadas.</a:t>
            </a:r>
          </a:p>
          <a:p>
            <a:pPr lvl="2"/>
            <a:r>
              <a:rPr lang="es-ES" dirty="0"/>
              <a:t>Destinos ofertados en la plataforma.</a:t>
            </a:r>
          </a:p>
          <a:p>
            <a:pPr lvl="2"/>
            <a:r>
              <a:rPr lang="es-ES" dirty="0"/>
              <a:t>Direcciones de Oficinas de Turismo de los Destinos ofertados.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6749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23ACA-9CDD-4258-9915-A722F6B3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Facilidad de navegación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DDEA2C-CF96-4A08-83D1-2E317DB00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Facilidad para cumplimentar formularios advirtiendo de errores</a:t>
            </a:r>
          </a:p>
          <a:p>
            <a:r>
              <a:rPr lang="es-ES" dirty="0"/>
              <a:t>Cuadros de dialogo que informan al usuario</a:t>
            </a:r>
          </a:p>
        </p:txBody>
      </p:sp>
    </p:spTree>
    <p:extLst>
      <p:ext uri="{BB962C8B-B14F-4D97-AF65-F5344CB8AC3E}">
        <p14:creationId xmlns:p14="http://schemas.microsoft.com/office/powerpoint/2010/main" val="185876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D2A7A-0220-410A-B05D-89DFA679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Criterio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D10ED4-6420-4A4E-BEEA-C654AFB68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63040"/>
            <a:ext cx="8915400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s-ES" dirty="0"/>
          </a:p>
          <a:p>
            <a:r>
              <a:rPr lang="es-ES" dirty="0"/>
              <a:t>Agencias de Viajes ofertan Destinos.</a:t>
            </a:r>
          </a:p>
          <a:p>
            <a:endParaRPr lang="es-ES" dirty="0"/>
          </a:p>
          <a:p>
            <a:r>
              <a:rPr lang="es-ES" dirty="0"/>
              <a:t>Agencias de Buses proporcionan buses.</a:t>
            </a:r>
          </a:p>
          <a:p>
            <a:endParaRPr lang="es-ES" dirty="0"/>
          </a:p>
          <a:p>
            <a:r>
              <a:rPr lang="es-ES" dirty="0"/>
              <a:t>Clientes contratan viajes.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Administrador creará las Agencias </a:t>
            </a:r>
          </a:p>
          <a:p>
            <a:endParaRPr lang="es-ES" dirty="0"/>
          </a:p>
          <a:p>
            <a:r>
              <a:rPr lang="es-ES" dirty="0"/>
              <a:t>Todos controlan su información, creando, modificando y borrando datos.</a:t>
            </a:r>
          </a:p>
        </p:txBody>
      </p:sp>
    </p:spTree>
    <p:extLst>
      <p:ext uri="{BB962C8B-B14F-4D97-AF65-F5344CB8AC3E}">
        <p14:creationId xmlns:p14="http://schemas.microsoft.com/office/powerpoint/2010/main" val="170497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4E1E7-43BB-4994-80AF-97860D7F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Desde que nos llamó el cliente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360EB5-EFD0-44F7-8FE1-B163D8A74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17320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Cliente nos llama por teléfono.</a:t>
            </a:r>
          </a:p>
          <a:p>
            <a:endParaRPr lang="es-ES" dirty="0"/>
          </a:p>
          <a:p>
            <a:r>
              <a:rPr lang="es-ES" dirty="0"/>
              <a:t>Establecemos reuniones previas a la firma de la memoria.</a:t>
            </a:r>
          </a:p>
          <a:p>
            <a:pPr lvl="1"/>
            <a:r>
              <a:rPr lang="es-ES" dirty="0"/>
              <a:t>Se le ofrecen diseños “</a:t>
            </a:r>
            <a:r>
              <a:rPr lang="es-ES" dirty="0" err="1"/>
              <a:t>Mocups</a:t>
            </a:r>
            <a:r>
              <a:rPr lang="es-ES" dirty="0"/>
              <a:t>” y la mejor manera de relacionar todos roles.</a:t>
            </a:r>
          </a:p>
          <a:p>
            <a:pPr lvl="1"/>
            <a:r>
              <a:rPr lang="es-ES" dirty="0"/>
              <a:t>Se fijan los casos de uso.</a:t>
            </a:r>
          </a:p>
          <a:p>
            <a:pPr marL="457200" lvl="1" indent="0">
              <a:buNone/>
            </a:pPr>
            <a:endParaRPr lang="es-ES" dirty="0"/>
          </a:p>
          <a:p>
            <a:r>
              <a:rPr lang="es-ES" dirty="0"/>
              <a:t>Firma de la memoria con su bolsa de horas.</a:t>
            </a:r>
          </a:p>
          <a:p>
            <a:r>
              <a:rPr lang="es-ES" dirty="0"/>
              <a:t>Fijación de “Scrum” como Metodología Ágil a seguir.</a:t>
            </a:r>
          </a:p>
          <a:p>
            <a:r>
              <a:rPr lang="es-ES" dirty="0"/>
              <a:t>Ampliación de horas debido a inclusión de nuevas tareas no contempladas durante el desarrollo.</a:t>
            </a:r>
          </a:p>
          <a:p>
            <a:r>
              <a:rPr lang="es-ES" dirty="0"/>
              <a:t>Entrega final de la aplicación con horas </a:t>
            </a:r>
            <a:r>
              <a:rPr lang="es-ES"/>
              <a:t>de soporte, formación y problemas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5816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32BF6-926F-4959-80A6-1AE5D465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64610"/>
          </a:xfrm>
        </p:spPr>
        <p:txBody>
          <a:bodyPr>
            <a:normAutofit fontScale="90000"/>
          </a:bodyPr>
          <a:lstStyle/>
          <a:p>
            <a:r>
              <a:rPr lang="es-ES" dirty="0"/>
              <a:t>Metodología Ágil:    </a:t>
            </a:r>
            <a:r>
              <a:rPr lang="es-E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“Scrum”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00447F-A12D-48D6-A9AC-A6C564503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9" y="1540189"/>
            <a:ext cx="8915400" cy="3777622"/>
          </a:xfrm>
        </p:spPr>
        <p:txBody>
          <a:bodyPr>
            <a:normAutofit fontScale="25000" lnSpcReduction="20000"/>
          </a:bodyPr>
          <a:lstStyle/>
          <a:p>
            <a:r>
              <a:rPr lang="es-ES" sz="4300" b="1" dirty="0"/>
              <a:t>Objetivo: </a:t>
            </a:r>
          </a:p>
          <a:p>
            <a:pPr lvl="1"/>
            <a:r>
              <a:rPr lang="es-ES" sz="4100" dirty="0"/>
              <a:t>Ofrecer un producto que incremente valor al final de un corto espacio de tiempo “Sprint”.</a:t>
            </a:r>
            <a:r>
              <a:rPr lang="es-ES" sz="4200" dirty="0"/>
              <a:t> </a:t>
            </a:r>
          </a:p>
          <a:p>
            <a:pPr lvl="1"/>
            <a:r>
              <a:rPr lang="es-ES" sz="4200" dirty="0"/>
              <a:t>Tener contacto estrecho con el Cliente que verifique el trabajo y seguir en buena dirección.</a:t>
            </a:r>
          </a:p>
          <a:p>
            <a:pPr lvl="1"/>
            <a:endParaRPr lang="es-ES" sz="4300" dirty="0"/>
          </a:p>
          <a:p>
            <a:r>
              <a:rPr lang="es-ES" sz="4300" b="1" dirty="0"/>
              <a:t>Proporciona:</a:t>
            </a:r>
          </a:p>
          <a:p>
            <a:pPr lvl="1"/>
            <a:r>
              <a:rPr lang="es-ES" sz="4300" dirty="0"/>
              <a:t>Reacción rápida ante partes no conformes por el Cliente. </a:t>
            </a:r>
          </a:p>
          <a:p>
            <a:pPr lvl="1"/>
            <a:r>
              <a:rPr lang="es-ES" sz="4300" dirty="0"/>
              <a:t>Capacidad de modificar partes de la aplicación en que no esté conforme tras la reunión con el cliente.</a:t>
            </a:r>
          </a:p>
          <a:p>
            <a:pPr lvl="1"/>
            <a:r>
              <a:rPr lang="es-ES" sz="4300" dirty="0"/>
              <a:t>Posibilidad de incluir nuevas tareas a los </a:t>
            </a:r>
            <a:r>
              <a:rPr lang="es-ES" sz="4300" dirty="0" err="1"/>
              <a:t>Sprints</a:t>
            </a:r>
            <a:r>
              <a:rPr lang="es-ES" sz="4300" dirty="0"/>
              <a:t>.</a:t>
            </a:r>
          </a:p>
          <a:p>
            <a:pPr marL="457200" lvl="1" indent="0">
              <a:buNone/>
            </a:pPr>
            <a:endParaRPr lang="es-ES" sz="4300" dirty="0"/>
          </a:p>
          <a:p>
            <a:r>
              <a:rPr lang="es-ES" sz="4300" b="1" dirty="0"/>
              <a:t>Fijación de </a:t>
            </a:r>
            <a:r>
              <a:rPr lang="es-ES" sz="4300" b="1" dirty="0" err="1"/>
              <a:t>Sprints</a:t>
            </a:r>
            <a:endParaRPr lang="es-ES" sz="4300" b="1" dirty="0"/>
          </a:p>
          <a:p>
            <a:pPr lvl="1"/>
            <a:r>
              <a:rPr lang="es-ES" sz="4300" dirty="0"/>
              <a:t>Duración de una semana </a:t>
            </a:r>
          </a:p>
          <a:p>
            <a:pPr lvl="1"/>
            <a:r>
              <a:rPr lang="es-ES" sz="4300" dirty="0"/>
              <a:t>Contiene tareas a realizar</a:t>
            </a:r>
            <a:r>
              <a:rPr lang="es-ES" sz="4400" dirty="0"/>
              <a:t> escogidas del “</a:t>
            </a:r>
            <a:r>
              <a:rPr lang="es-ES" sz="4400" dirty="0" err="1"/>
              <a:t>product</a:t>
            </a:r>
            <a:r>
              <a:rPr lang="es-ES" sz="4400" dirty="0"/>
              <a:t> backlog” según el grado de importancia del Cliente.</a:t>
            </a:r>
            <a:endParaRPr lang="es-ES" sz="4300" dirty="0"/>
          </a:p>
          <a:p>
            <a:pPr lvl="1"/>
            <a:r>
              <a:rPr lang="es-ES" sz="4300" dirty="0"/>
              <a:t>Puede incluir nuevas tarea</a:t>
            </a:r>
          </a:p>
          <a:p>
            <a:pPr marL="3200400" lvl="7" indent="0">
              <a:buNone/>
            </a:pPr>
            <a:r>
              <a:rPr lang="es-ES" sz="2900" dirty="0">
                <a:hlinkClick r:id="rId2"/>
              </a:rPr>
              <a:t>https://beagilemyfriend.com/en-que-consiste-el-sprint-backlog/</a:t>
            </a:r>
            <a:endParaRPr lang="es-ES" sz="2900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469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59E90-5874-4966-B0FD-9A114195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Preparada para dispositivos de escritorio, Tablet y </a:t>
            </a:r>
            <a:r>
              <a:rPr lang="es-ES" dirty="0" err="1"/>
              <a:t>movil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BA85DB-AC85-49D4-9EE0-2A8566A99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6283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FF80B-A3D7-4A5E-AB0D-29A0D1A6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150" dirty="0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¿Por qué?</a:t>
            </a:r>
            <a:br>
              <a:rPr lang="es-ES" kern="150" dirty="0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22579A-7D02-40F2-9292-F64C64353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1600" dirty="0"/>
              <a:t>Desde hace unos años hasta la actualidad </a:t>
            </a:r>
          </a:p>
          <a:p>
            <a:pPr lvl="1"/>
            <a:r>
              <a:rPr lang="es-ES" sz="1400" dirty="0"/>
              <a:t>Fuerte demanda de Viajes con destino a playas del Cantábrico hechos en el día.</a:t>
            </a:r>
          </a:p>
          <a:p>
            <a:pPr marL="0" indent="0">
              <a:buNone/>
            </a:pPr>
            <a:endParaRPr lang="es-ES" sz="1600" dirty="0"/>
          </a:p>
          <a:p>
            <a:r>
              <a:rPr lang="es-ES" sz="1600" dirty="0"/>
              <a:t>Surgen nuevas Agencias de Viajes por la ciudad y cada una ofrece en sus viajes destinos diferentes, el Viajero tiene todo centralizado.</a:t>
            </a:r>
          </a:p>
          <a:p>
            <a:pPr marL="0" indent="0">
              <a:buNone/>
            </a:pPr>
            <a:endParaRPr lang="es-ES" sz="1600" dirty="0"/>
          </a:p>
          <a:p>
            <a:r>
              <a:rPr lang="es-ES" sz="1600" dirty="0"/>
              <a:t>Se busca el control de la información de todo lo relacionado con los viajes.</a:t>
            </a:r>
          </a:p>
          <a:p>
            <a:endParaRPr lang="es-ES" sz="1600" dirty="0"/>
          </a:p>
          <a:p>
            <a:r>
              <a:rPr lang="es-ES" sz="1600" dirty="0"/>
              <a:t>Se evita ir de manera presencial a apuntarse en las Agencias.</a:t>
            </a:r>
          </a:p>
          <a:p>
            <a:pPr marL="0" indent="0">
              <a:buNone/>
            </a:pPr>
            <a:endParaRPr lang="es-ES" sz="1600" dirty="0"/>
          </a:p>
          <a:p>
            <a:r>
              <a:rPr lang="es-ES" sz="1600" dirty="0"/>
              <a:t>Evitar el dinero metálico por comodidad.</a:t>
            </a:r>
          </a:p>
        </p:txBody>
      </p:sp>
    </p:spTree>
    <p:extLst>
      <p:ext uri="{BB962C8B-B14F-4D97-AF65-F5344CB8AC3E}">
        <p14:creationId xmlns:p14="http://schemas.microsoft.com/office/powerpoint/2010/main" val="2784374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46C55-2FF5-46BE-AADC-F9E49E47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Ampliación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C15C92-9AFD-4E6E-A7E5-1FD80E5EB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Otros tipos de Viaje con estancia e inclusión de actividades.</a:t>
            </a:r>
          </a:p>
          <a:p>
            <a:r>
              <a:rPr lang="es-ES" dirty="0"/>
              <a:t>Packs de ofertas escogiendo varios Viajes a la vez.</a:t>
            </a:r>
          </a:p>
          <a:p>
            <a:r>
              <a:rPr lang="es-ES" dirty="0"/>
              <a:t>Etc.</a:t>
            </a:r>
          </a:p>
          <a:p>
            <a:endParaRPr lang="es-ES" dirty="0"/>
          </a:p>
          <a:p>
            <a:r>
              <a:rPr lang="es-ES" dirty="0"/>
              <a:t>Inclusión de Sponsors</a:t>
            </a:r>
          </a:p>
          <a:p>
            <a:pPr lvl="1"/>
            <a:r>
              <a:rPr lang="es-ES" dirty="0"/>
              <a:t>Restaurantes y negocios en cada destino.</a:t>
            </a:r>
          </a:p>
          <a:p>
            <a:r>
              <a:rPr lang="es-ES" dirty="0"/>
              <a:t>Consejos y opiniones de Viajeros.</a:t>
            </a:r>
          </a:p>
          <a:p>
            <a:endParaRPr lang="es-ES" dirty="0"/>
          </a:p>
          <a:p>
            <a:r>
              <a:rPr lang="es-ES" dirty="0"/>
              <a:t>Pasarela de pagos y bolsa de dinero prepago.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850199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6146</TotalTime>
  <Words>474</Words>
  <Application>Microsoft Office PowerPoint</Application>
  <PresentationFormat>Panorámica</PresentationFormat>
  <Paragraphs>74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Century Gothic</vt:lpstr>
      <vt:lpstr>Wingdings 3</vt:lpstr>
      <vt:lpstr>Espiral</vt:lpstr>
      <vt:lpstr>PROYECTO PLAYABUS</vt:lpstr>
      <vt:lpstr>Qué se ha hecho</vt:lpstr>
      <vt:lpstr>Facilidad de navegación</vt:lpstr>
      <vt:lpstr>Criterio</vt:lpstr>
      <vt:lpstr>Desde que nos llamó el cliente</vt:lpstr>
      <vt:lpstr>Metodología Ágil:    “Scrum”</vt:lpstr>
      <vt:lpstr>Preparada para dispositivos de escritorio, Tablet y movil</vt:lpstr>
      <vt:lpstr>¿Por qué? </vt:lpstr>
      <vt:lpstr>Ampliación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PLAYABUS</dc:title>
  <dc:creator>Adrián Laya García</dc:creator>
  <cp:lastModifiedBy>Adrián Laya García</cp:lastModifiedBy>
  <cp:revision>24</cp:revision>
  <dcterms:created xsi:type="dcterms:W3CDTF">2021-12-28T11:21:41Z</dcterms:created>
  <dcterms:modified xsi:type="dcterms:W3CDTF">2022-01-02T13:17:23Z</dcterms:modified>
</cp:coreProperties>
</file>