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2398b5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2398b5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2398b5a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2398b5a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2398b5a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2398b5a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2398b5a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2398b5a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2398b5a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2398b5a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2398b5a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2398b5a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opis.or.kr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1075" y="1198925"/>
            <a:ext cx="8493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공연예술계 매출 동향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(With 코로나)</a:t>
            </a:r>
            <a:endParaRPr sz="6000"/>
          </a:p>
        </p:txBody>
      </p:sp>
      <p:sp>
        <p:nvSpPr>
          <p:cNvPr id="55" name="Google Shape;55;p13"/>
          <p:cNvSpPr txBox="1"/>
          <p:nvPr/>
        </p:nvSpPr>
        <p:spPr>
          <a:xfrm>
            <a:off x="5783600" y="4230050"/>
            <a:ext cx="31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강동엽, 남정우, 이재영, 최세현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47000" y="2321900"/>
            <a:ext cx="705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공연예술통합전산망(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https://www.kopis.or.kr/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</a:t>
            </a:r>
            <a:r>
              <a:rPr lang="ko" sz="1350">
                <a:solidFill>
                  <a:srgbClr val="333333"/>
                </a:solidFill>
              </a:rPr>
              <a:t>분산된 공연 입장권 예매/취소 정보를 집계하여 통계 서비스를 제공하는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온라인 예매 데이터만 집계(오프라인 현장결제x)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chrome 드라이버를 통한 제어, 스크래핑이 실습에 도움이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데이터 가공이 편하다.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데이터의 양이 많다.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공연 판매량 비교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500" y="764375"/>
            <a:ext cx="40005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75" y="110175"/>
            <a:ext cx="59716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44850" y="413725"/>
            <a:ext cx="14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2019 하반기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88" y="84850"/>
            <a:ext cx="5881429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44850" y="413725"/>
            <a:ext cx="14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2020 상반기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6975"/>
            <a:ext cx="8839200" cy="37405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865950" y="194200"/>
            <a:ext cx="566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/>
              <a:t>2019년 1월 ~ 2022년 10월 분기별 그래프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406325" y="1519775"/>
            <a:ext cx="440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python 실행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658575" y="557250"/>
            <a:ext cx="786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코로나 발생 초기 업계 전반적으로 유의미한 타격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온라인 언택트 공연의 활성화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백신접종 이후 시장 회복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시장의 다양성 증가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658575" y="2693800"/>
            <a:ext cx="786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 프로젝트 후기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python 언어 활용능력 향상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데이터 분석 및 가공능력 향상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– SQL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