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2398b5aa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2398b5aa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2398b5aa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2398b5aa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92398b5a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92398b5a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92398b5aa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92398b5aa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2398b5a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2398b5a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2398b5a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2398b5a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2398b5a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2398b5a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2398b5aa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2398b5aa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2398b5a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2398b5a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2398b5a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2398b5a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opis.or.k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11075" y="835875"/>
            <a:ext cx="8493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공연예술계 매출 동향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(With 코로나)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072300" y="1249600"/>
            <a:ext cx="705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공연예술통합전산망(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https://www.kopis.or.kr/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온라인 예매 데이터만 집계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chrome 드라이버를 통한 제어, 스크래핑이 실습에 도움이 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데이터 가공이 편하다.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데이터의 양이 많다.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775" y="110175"/>
            <a:ext cx="59716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288" y="84850"/>
            <a:ext cx="5881429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6975"/>
            <a:ext cx="8839200" cy="3740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2406325" y="1519775"/>
            <a:ext cx="440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python 실행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658575" y="557250"/>
            <a:ext cx="7869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코로나 발생 초기 업계 전반적으로 유의미한 타격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온라인 언택트 공연의 활성화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백신접종 이후 시장 회복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시장의 다양성 증가</a:t>
            </a:r>
            <a:endParaRPr/>
          </a:p>
        </p:txBody>
      </p:sp>
      <p:sp>
        <p:nvSpPr>
          <p:cNvPr id="85" name="Google Shape;85;p19"/>
          <p:cNvSpPr txBox="1"/>
          <p:nvPr/>
        </p:nvSpPr>
        <p:spPr>
          <a:xfrm>
            <a:off x="768750" y="2693800"/>
            <a:ext cx="786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프로젝트 후기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python 언어 활용능력 향상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데이터 분석 및 가공능력 향상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SQL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