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9D13C-9433-7C10-BEAE-107465132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C0DEC1-0E09-5CBD-57F3-461A6919B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AC5B9-DA7A-A647-1298-4C137571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E34D6-E79A-8C18-DC13-F59D37FC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9EF52-F666-B43E-8CA4-D6AA7AB3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75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49804-E3F4-A11A-BD9B-7D0332AB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6BA348-F17C-1268-AE99-F5DBF3B3B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B1F27-9856-359E-2122-E9A7CE26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39E03-2F24-CA04-2575-DCDB2729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8E952-12CA-8FB0-5E41-71E4ECA6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BA46F8-FA55-CC51-5591-4D02FA8F4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64C3D-1717-2DA7-F989-8D3935718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A1388-E9F6-3C41-E567-87E9E5FA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82BD1-6A0A-5724-568D-58039622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D20234-C9A0-E20E-01DB-FBC1E25C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73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AD653-2B6F-F141-45DA-80DFC1EC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26CAE-B0E5-5688-F1BE-2D61106A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2ECBC-8929-A003-0D39-276DA93B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07DCC-FD05-B6E0-D573-EB26306E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B9F84-12F5-F382-59BE-CFD3067A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7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5898F-46DA-36AA-2EE8-F6D006B9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9FA1A-634A-F677-DF98-26E04D97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ED2E0-0E09-2E03-ABC2-C59B7426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59547-7CBD-4A8B-EAC6-05A77069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9D844-DFFD-C8D4-48A1-49E83F3D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16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35678-0B75-C7BA-83F4-27CB5BE3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465E3-DCA4-4875-CA85-63F572B14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12CBAB-956B-6099-0EF4-50D48ED72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C6F86C-975A-8686-2160-28C7E561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34C12-FDAA-BD19-1203-A7AB6FC4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5C153-BE7F-F280-0103-0DD0BEDF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2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0EE2B-371C-F2C7-870B-E3BA266C2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E6D72-31EB-3C22-EE64-CA5FC1D2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6352E4-D7DD-882C-ABCC-C85DBB058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D1E5DA-DB69-B6F4-FC87-D55509F2C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2EF6F2-2E35-A54F-FCB8-67E41E883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062545-B14F-B015-D2CB-62ADEE1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2E77D6-338D-5260-E76C-3A9BCDB4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9A1F87-DCAA-4980-E74E-637DBC28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6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E04BE-CEF0-200E-69F5-F063126E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32641E-16BA-DCC7-A69F-10E5202BE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45CC1D-47C6-BF53-DDB6-C44C8DE1D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3F304E-D0C9-C809-AE5C-1CAF36CE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9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A5850-6D05-BF40-FB95-6E3FD166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6EF80-A5BE-91F9-3EE6-5DE03850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D5664-04E7-7ECA-0DE3-A57E18B2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7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E8F99-6522-82FC-D1AA-2C178F57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F3766-3ADE-4883-B37F-5DC77E6D9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B76BA-9C44-1039-DA5E-702ED6A68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93464-E057-B77B-064B-E12D0D19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05277-D232-6CEC-76E0-734DAF60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DC617D-0FAA-8526-155E-E5C178BA6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97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269A3-75A1-4288-BB68-A4852B91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848055-885E-EC5D-AC55-A9E1D95AA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F25949-DA4E-71B8-CDF4-F3665AD58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A45866-32EB-C82C-08C5-A6F23C87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8121F-5A30-F73A-CC68-DF5C333A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A8645-D67D-E233-C765-B58EE3C9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83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0F1F45-1528-FEFF-95F9-4284B04C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1CEDC-A2C7-49A7-8BAA-73099036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56373-9B5E-3835-3831-46F06A01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676E-2EC1-49C5-B606-B1B1F3E96716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B2B6D-5F93-436D-B131-0B908AE4B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D9178-012A-C084-1D5D-0FFB9F4AB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3B053-8635-4D27-AC53-4492F181B2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6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67F822-0A31-0BEC-4FA0-A1B3982802A8}"/>
              </a:ext>
            </a:extLst>
          </p:cNvPr>
          <p:cNvSpPr/>
          <p:nvPr/>
        </p:nvSpPr>
        <p:spPr>
          <a:xfrm>
            <a:off x="1035624" y="3189196"/>
            <a:ext cx="1917894" cy="115042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Nginx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정적 요청 처리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동적 요청 </a:t>
            </a:r>
            <a:r>
              <a:rPr lang="en-US" altLang="ko-KR" sz="1000" dirty="0" err="1">
                <a:solidFill>
                  <a:schemeClr val="tx1"/>
                </a:solidFill>
              </a:rPr>
              <a:t>Gunicorn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소켓 요청</a:t>
            </a:r>
            <a:r>
              <a:rPr lang="en-US" altLang="ko-KR" sz="1000" dirty="0">
                <a:solidFill>
                  <a:schemeClr val="tx1"/>
                </a:solidFill>
              </a:rPr>
              <a:t> Daphne </a:t>
            </a:r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22323A-214A-3FAE-71EF-7E63335227FA}"/>
              </a:ext>
            </a:extLst>
          </p:cNvPr>
          <p:cNvSpPr/>
          <p:nvPr/>
        </p:nvSpPr>
        <p:spPr>
          <a:xfrm>
            <a:off x="3708485" y="2485811"/>
            <a:ext cx="1917894" cy="1150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Gunicorn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http middleware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6E4577-1139-4AAC-E238-D8CFE9D4795F}"/>
              </a:ext>
            </a:extLst>
          </p:cNvPr>
          <p:cNvSpPr/>
          <p:nvPr/>
        </p:nvSpPr>
        <p:spPr>
          <a:xfrm>
            <a:off x="3708485" y="3962919"/>
            <a:ext cx="1917894" cy="11504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Daphne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socket middleware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1C0A11-8ADC-AF48-AA7B-8BA6FE157760}"/>
              </a:ext>
            </a:extLst>
          </p:cNvPr>
          <p:cNvSpPr/>
          <p:nvPr/>
        </p:nvSpPr>
        <p:spPr>
          <a:xfrm>
            <a:off x="6381346" y="3189197"/>
            <a:ext cx="1917894" cy="1164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Django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프론트엔드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백엔드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B3C036-7D9A-6861-60CE-D28616FB3D2C}"/>
              </a:ext>
            </a:extLst>
          </p:cNvPr>
          <p:cNvSpPr/>
          <p:nvPr/>
        </p:nvSpPr>
        <p:spPr>
          <a:xfrm>
            <a:off x="846664" y="2111021"/>
            <a:ext cx="7699023" cy="334151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011EA7-8005-AEF5-A57F-32C9560F2409}"/>
              </a:ext>
            </a:extLst>
          </p:cNvPr>
          <p:cNvSpPr/>
          <p:nvPr/>
        </p:nvSpPr>
        <p:spPr>
          <a:xfrm>
            <a:off x="3273776" y="1715911"/>
            <a:ext cx="2596444" cy="40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</a:t>
            </a:r>
            <a:r>
              <a:rPr lang="en-US" altLang="ko-KR" dirty="0" err="1">
                <a:solidFill>
                  <a:schemeClr val="tx1"/>
                </a:solidFill>
              </a:rPr>
              <a:t>Docker</a:t>
            </a:r>
            <a:r>
              <a:rPr lang="en-US" altLang="ko-KR" dirty="0">
                <a:solidFill>
                  <a:schemeClr val="tx1"/>
                </a:solidFill>
              </a:rPr>
              <a:t> Container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96873EB-C2C1-6894-AC3A-FFB2D5C25D7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953518" y="3061024"/>
            <a:ext cx="754967" cy="703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4EB57C2-5F65-D52B-A667-27EA8BAE75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53518" y="3764409"/>
            <a:ext cx="754967" cy="773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F79D4B5-7840-5D0F-BB3E-6B0F6184EEB8}"/>
              </a:ext>
            </a:extLst>
          </p:cNvPr>
          <p:cNvCxnSpPr>
            <a:cxnSpLocks/>
          </p:cNvCxnSpPr>
          <p:nvPr/>
        </p:nvCxnSpPr>
        <p:spPr>
          <a:xfrm flipV="1">
            <a:off x="5626379" y="3834747"/>
            <a:ext cx="754967" cy="7033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47CDE14-BC73-15AC-5EAD-D2EDB1DF696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626379" y="3061024"/>
            <a:ext cx="754967" cy="710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30334C-E716-E30C-835E-BEB215C4FB20}"/>
              </a:ext>
            </a:extLst>
          </p:cNvPr>
          <p:cNvSpPr/>
          <p:nvPr/>
        </p:nvSpPr>
        <p:spPr>
          <a:xfrm>
            <a:off x="575731" y="1422400"/>
            <a:ext cx="8263467" cy="427848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A0A7B2-7F04-D051-BEBB-EA6EE271BBBE}"/>
              </a:ext>
            </a:extLst>
          </p:cNvPr>
          <p:cNvSpPr/>
          <p:nvPr/>
        </p:nvSpPr>
        <p:spPr>
          <a:xfrm>
            <a:off x="3567287" y="1095023"/>
            <a:ext cx="2059092" cy="282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 EC2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EFF033-46EC-5AE3-06F9-0D34B6DBECB0}"/>
              </a:ext>
            </a:extLst>
          </p:cNvPr>
          <p:cNvSpPr/>
          <p:nvPr/>
        </p:nvSpPr>
        <p:spPr>
          <a:xfrm>
            <a:off x="9749261" y="3183118"/>
            <a:ext cx="1917894" cy="11565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MySQL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프론트엔드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백엔드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CB28A7-6CBD-D068-4015-12C5A4125566}"/>
              </a:ext>
            </a:extLst>
          </p:cNvPr>
          <p:cNvSpPr/>
          <p:nvPr/>
        </p:nvSpPr>
        <p:spPr>
          <a:xfrm>
            <a:off x="9584267" y="3061024"/>
            <a:ext cx="2257777" cy="147710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1C0D04C-0A4D-DC9D-7768-D108031771C2}"/>
              </a:ext>
            </a:extLst>
          </p:cNvPr>
          <p:cNvSpPr/>
          <p:nvPr/>
        </p:nvSpPr>
        <p:spPr>
          <a:xfrm>
            <a:off x="9749261" y="2686756"/>
            <a:ext cx="1951758" cy="3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AWS RDB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7BA1F83-C9D6-5750-4EF1-54CA1327A929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 flipV="1">
            <a:off x="8299240" y="3761370"/>
            <a:ext cx="1450021" cy="10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33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</cp:revision>
  <dcterms:created xsi:type="dcterms:W3CDTF">2023-04-04T09:48:19Z</dcterms:created>
  <dcterms:modified xsi:type="dcterms:W3CDTF">2023-04-04T17:26:31Z</dcterms:modified>
</cp:coreProperties>
</file>